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75" r:id="rId3"/>
    <p:sldId id="261" r:id="rId4"/>
    <p:sldId id="258" r:id="rId5"/>
    <p:sldId id="259" r:id="rId6"/>
    <p:sldId id="257" r:id="rId7"/>
    <p:sldId id="314" r:id="rId8"/>
    <p:sldId id="308" r:id="rId9"/>
    <p:sldId id="309" r:id="rId10"/>
    <p:sldId id="262" r:id="rId11"/>
    <p:sldId id="310" r:id="rId12"/>
    <p:sldId id="311" r:id="rId13"/>
    <p:sldId id="312" r:id="rId14"/>
    <p:sldId id="313" r:id="rId15"/>
    <p:sldId id="316" r:id="rId16"/>
  </p:sldIdLst>
  <p:sldSz cx="9144000" cy="5143500" type="screen16x9"/>
  <p:notesSz cx="6858000" cy="9144000"/>
  <p:embeddedFontLst>
    <p:embeddedFont>
      <p:font typeface="Raleway Thin" panose="020B0604020202020204" charset="0"/>
      <p:bold r:id="rId18"/>
      <p:boldItalic r:id="rId19"/>
    </p:embeddedFont>
    <p:embeddedFont>
      <p:font typeface="Bebas Neue" panose="020B0604020202020204" charset="0"/>
      <p:regular r:id="rId20"/>
    </p:embeddedFont>
    <p:embeddedFont>
      <p:font typeface="Tajawal" panose="020B0604020202020204" charset="-78"/>
      <p:regular r:id="rId21"/>
      <p:bold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678FF0-284D-4349-AF17-DCE06D9B9594}">
  <a:tblStyle styleId="{7A678FF0-284D-4349-AF17-DCE06D9B9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91" d="100"/>
          <a:sy n="91" d="100"/>
        </p:scale>
        <p:origin x="8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801419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514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001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45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69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17130de7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17130de7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897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b17130de75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b17130de75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339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b17130de75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b17130de7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39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b17130de75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b17130de75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23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b0dbcdf237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b0dbcdf237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02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0dbcdf237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0dbcdf23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47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0dbcdf23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0dbcdf23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28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0dbcdf23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0dbcdf2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309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b17130de75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b17130de75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80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b17130de75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b17130de7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7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17130de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17130de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636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slide" Target="../slides/slide1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85100" y="540000"/>
              <a:ext cx="6773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470700" y="5400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49106" y="1225500"/>
            <a:ext cx="5845800" cy="2052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649100" y="3025314"/>
            <a:ext cx="5845800" cy="581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360813" y="3792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954088" y="379200"/>
              <a:ext cx="54066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5"/>
          <p:cNvSpPr txBox="1">
            <a:spLocks noGrp="1"/>
          </p:cNvSpPr>
          <p:nvPr>
            <p:ph type="title"/>
          </p:nvPr>
        </p:nvSpPr>
        <p:spPr>
          <a:xfrm>
            <a:off x="2473162" y="3385525"/>
            <a:ext cx="4856700" cy="572700"/>
          </a:xfrm>
          <a:prstGeom prst="rect">
            <a:avLst/>
          </a:prstGeom>
        </p:spPr>
        <p:txBody>
          <a:bodyPr spcFirstLastPara="1" wrap="square" lIns="0" tIns="0" rIns="0" bIns="0" anchor="ctr" anchorCtr="0">
            <a:noAutofit/>
          </a:bodyPr>
          <a:lstStyle>
            <a:lvl1pPr lvl="0" algn="ctr" rtl="0">
              <a:spcBef>
                <a:spcPts val="0"/>
              </a:spcBef>
              <a:spcAft>
                <a:spcPts val="0"/>
              </a:spcAft>
              <a:buSzPts val="1600"/>
              <a:buFont typeface="Raleway Thin"/>
              <a:buNone/>
              <a:defRPr sz="1600">
                <a:latin typeface="Raleway Thin"/>
                <a:ea typeface="Raleway Thin"/>
                <a:cs typeface="Raleway Thin"/>
                <a:sym typeface="Raleway Thin"/>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a:endParaRPr/>
          </a:p>
        </p:txBody>
      </p:sp>
      <p:sp>
        <p:nvSpPr>
          <p:cNvPr id="208" name="Google Shape;208;p15"/>
          <p:cNvSpPr txBox="1">
            <a:spLocks noGrp="1"/>
          </p:cNvSpPr>
          <p:nvPr>
            <p:ph type="title" idx="2"/>
          </p:nvPr>
        </p:nvSpPr>
        <p:spPr>
          <a:xfrm>
            <a:off x="2473174" y="2088475"/>
            <a:ext cx="4856700" cy="1294500"/>
          </a:xfrm>
          <a:prstGeom prst="rect">
            <a:avLst/>
          </a:prstGeom>
        </p:spPr>
        <p:txBody>
          <a:bodyPr spcFirstLastPara="1" wrap="square" lIns="0" tIns="0" rIns="0" bIns="0" anchor="ctr" anchorCtr="0">
            <a:noAutofit/>
          </a:bodyPr>
          <a:lstStyle>
            <a:lvl1pPr lvl="0" algn="ctr" rtl="0">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a:endParaRPr/>
          </a:p>
        </p:txBody>
      </p:sp>
      <p:sp>
        <p:nvSpPr>
          <p:cNvPr id="209" name="Google Shape;209;p15">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0" name="Google Shape;210;p15">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1" name="Google Shape;211;p15">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2" name="Google Shape;212;p15">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3" name="Google Shape;213;p15">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14" name="Google Shape;214;p15">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15" name="Google Shape;215;p15">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16" name="Google Shape;216;p15">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600"/>
              <a:buFont typeface="Raleway Thin"/>
              <a:buNone/>
              <a:defRPr>
                <a:solidFill>
                  <a:schemeClr val="dk1"/>
                </a:solidFill>
                <a:latin typeface="Raleway Thin"/>
                <a:ea typeface="Raleway Thin"/>
                <a:cs typeface="Raleway Thin"/>
                <a:sym typeface="Raleway Thin"/>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24" name="Google Shape;224;p16"/>
          <p:cNvSpPr txBox="1">
            <a:spLocks noGrp="1"/>
          </p:cNvSpPr>
          <p:nvPr>
            <p:ph type="subTitle" idx="1"/>
          </p:nvPr>
        </p:nvSpPr>
        <p:spPr>
          <a:xfrm>
            <a:off x="1451175"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5" name="Google Shape;225;p16"/>
          <p:cNvSpPr txBox="1">
            <a:spLocks noGrp="1"/>
          </p:cNvSpPr>
          <p:nvPr>
            <p:ph type="subTitle" idx="2"/>
          </p:nvPr>
        </p:nvSpPr>
        <p:spPr>
          <a:xfrm>
            <a:off x="1451175"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6" name="Google Shape;226;p16"/>
          <p:cNvSpPr txBox="1">
            <a:spLocks noGrp="1"/>
          </p:cNvSpPr>
          <p:nvPr>
            <p:ph type="subTitle" idx="3"/>
          </p:nvPr>
        </p:nvSpPr>
        <p:spPr>
          <a:xfrm>
            <a:off x="6457825"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7" name="Google Shape;227;p16"/>
          <p:cNvSpPr txBox="1">
            <a:spLocks noGrp="1"/>
          </p:cNvSpPr>
          <p:nvPr>
            <p:ph type="subTitle" idx="4"/>
          </p:nvPr>
        </p:nvSpPr>
        <p:spPr>
          <a:xfrm>
            <a:off x="6457825"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8" name="Google Shape;228;p16"/>
          <p:cNvSpPr txBox="1">
            <a:spLocks noGrp="1"/>
          </p:cNvSpPr>
          <p:nvPr>
            <p:ph type="subTitle" idx="5"/>
          </p:nvPr>
        </p:nvSpPr>
        <p:spPr>
          <a:xfrm>
            <a:off x="3954500" y="2989750"/>
            <a:ext cx="18780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Raleway"/>
              <a:buNone/>
              <a:defRPr sz="20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9" name="Google Shape;229;p16"/>
          <p:cNvSpPr txBox="1">
            <a:spLocks noGrp="1"/>
          </p:cNvSpPr>
          <p:nvPr>
            <p:ph type="subTitle" idx="6"/>
          </p:nvPr>
        </p:nvSpPr>
        <p:spPr>
          <a:xfrm>
            <a:off x="3954500" y="3459550"/>
            <a:ext cx="1878000" cy="5727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0" name="Google Shape;230;p16">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1" name="Google Shape;231;p16">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2" name="Google Shape;232;p16">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3" name="Google Shape;233;p16">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4" name="Google Shape;234;p16">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35" name="Google Shape;235;p1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36" name="Google Shape;236;p16">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237" name="Google Shape;237;p16">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_1">
    <p:spTree>
      <p:nvGrpSpPr>
        <p:cNvPr id="1"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a:stretch/>
        </p:blipFill>
        <p:spPr>
          <a:xfrm>
            <a:off x="446" y="0"/>
            <a:ext cx="9143111" cy="51435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1411050" y="829825"/>
              <a:ext cx="6981000" cy="39345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570850" y="2366563"/>
            <a:ext cx="4661400" cy="7623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 name="Google Shape;22;p3"/>
          <p:cNvSpPr txBox="1">
            <a:spLocks noGrp="1"/>
          </p:cNvSpPr>
          <p:nvPr>
            <p:ph type="subTitle" idx="1"/>
          </p:nvPr>
        </p:nvSpPr>
        <p:spPr>
          <a:xfrm>
            <a:off x="3159975" y="3992000"/>
            <a:ext cx="3483000" cy="701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 name="Google Shape;23;p3"/>
          <p:cNvSpPr txBox="1">
            <a:spLocks noGrp="1"/>
          </p:cNvSpPr>
          <p:nvPr>
            <p:ph type="title" idx="2" hasCustomPrompt="1"/>
          </p:nvPr>
        </p:nvSpPr>
        <p:spPr>
          <a:xfrm>
            <a:off x="4244000" y="1256362"/>
            <a:ext cx="1299000" cy="10656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4" name="Google Shape;24;p3">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5" name="Google Shape;25;p3">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6" name="Google Shape;26;p3">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7" name="Google Shape;27;p3">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8" name="Google Shape;28;p3">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29" name="Google Shape;29;p3">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0" name="Google Shape;30;p3">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31" name="Google Shape;31;p3">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4"/>
          <p:cNvSpPr txBox="1">
            <a:spLocks noGrp="1"/>
          </p:cNvSpPr>
          <p:nvPr>
            <p:ph type="body" idx="1"/>
          </p:nvPr>
        </p:nvSpPr>
        <p:spPr>
          <a:xfrm>
            <a:off x="1443550" y="1128325"/>
            <a:ext cx="6915900" cy="34509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40" name="Google Shape;40;p4">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1" name="Google Shape;41;p4">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2" name="Google Shape;42;p4">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3" name="Google Shape;43;p4">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4" name="Google Shape;44;p4">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45" name="Google Shape;45;p4">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6" name="Google Shape;46;p4">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47" name="Google Shape;47;p4">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4" name="Google Shape;74;p6">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5" name="Google Shape;75;p6">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6" name="Google Shape;76;p6">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7" name="Google Shape;77;p6">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8" name="Google Shape;78;p6">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79" name="Google Shape;79;p6">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0" name="Google Shape;80;p6">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81" name="Google Shape;81;p6">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7360813" y="3792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1954088" y="379200"/>
              <a:ext cx="54066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txBox="1">
            <a:spLocks noGrp="1"/>
          </p:cNvSpPr>
          <p:nvPr>
            <p:ph type="title"/>
          </p:nvPr>
        </p:nvSpPr>
        <p:spPr>
          <a:xfrm>
            <a:off x="2606000" y="1050675"/>
            <a:ext cx="4575000" cy="18252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5" name="Google Shape;105;p8"/>
          <p:cNvSpPr txBox="1">
            <a:spLocks noGrp="1"/>
          </p:cNvSpPr>
          <p:nvPr>
            <p:ph type="subTitle" idx="1"/>
          </p:nvPr>
        </p:nvSpPr>
        <p:spPr>
          <a:xfrm>
            <a:off x="3283988" y="3833075"/>
            <a:ext cx="3219000" cy="8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106" name="Google Shape;106;p8">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7" name="Google Shape;107;p8">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8" name="Google Shape;108;p8">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09" name="Google Shape;109;p8">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10" name="Google Shape;110;p8">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11" name="Google Shape;111;p8">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12" name="Google Shape;112;p8">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13" name="Google Shape;113;p8">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360813" y="379200"/>
              <a:ext cx="488100" cy="4569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1954088" y="379200"/>
              <a:ext cx="5406600" cy="456900"/>
            </a:xfrm>
            <a:prstGeom prst="rect">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9"/>
          <p:cNvSpPr txBox="1">
            <a:spLocks noGrp="1"/>
          </p:cNvSpPr>
          <p:nvPr>
            <p:ph type="title"/>
          </p:nvPr>
        </p:nvSpPr>
        <p:spPr>
          <a:xfrm>
            <a:off x="2936200" y="1781550"/>
            <a:ext cx="3930600" cy="841800"/>
          </a:xfrm>
          <a:prstGeom prst="rect">
            <a:avLst/>
          </a:prstGeom>
        </p:spPr>
        <p:txBody>
          <a:bodyPr spcFirstLastPara="1" wrap="square" lIns="0" tIns="0" rIns="0" bIns="0" anchor="ctr" anchorCtr="0">
            <a:noAutofit/>
          </a:bodyPr>
          <a:lstStyle>
            <a:lvl1pPr lvl="0" algn="ctr" rtl="0">
              <a:spcBef>
                <a:spcPts val="0"/>
              </a:spcBef>
              <a:spcAft>
                <a:spcPts val="0"/>
              </a:spcAft>
              <a:buSzPts val="4500"/>
              <a:buNone/>
              <a:defRPr sz="4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21" name="Google Shape;121;p9"/>
          <p:cNvSpPr txBox="1">
            <a:spLocks noGrp="1"/>
          </p:cNvSpPr>
          <p:nvPr>
            <p:ph type="subTitle" idx="1"/>
          </p:nvPr>
        </p:nvSpPr>
        <p:spPr>
          <a:xfrm>
            <a:off x="2936225" y="2623350"/>
            <a:ext cx="3930600" cy="1195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122" name="Google Shape;122;p9">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3" name="Google Shape;123;p9">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4" name="Google Shape;124;p9">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5" name="Google Shape;125;p9">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6" name="Google Shape;126;p9">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27" name="Google Shape;127;p9">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28" name="Google Shape;128;p9">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29" name="Google Shape;129;p9">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txBox="1">
            <a:spLocks noGrp="1"/>
          </p:cNvSpPr>
          <p:nvPr>
            <p:ph type="title"/>
          </p:nvPr>
        </p:nvSpPr>
        <p:spPr>
          <a:xfrm>
            <a:off x="2291300" y="3388475"/>
            <a:ext cx="5204400" cy="11280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7" name="Google Shape;137;p10">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38" name="Google Shape;138;p10">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39" name="Google Shape;139;p10">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0" name="Google Shape;140;p10">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1" name="Google Shape;141;p10">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42" name="Google Shape;142;p10">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43" name="Google Shape;143;p10">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44" name="Google Shape;144;p10">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931900" y="379200"/>
              <a:ext cx="73557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8287600" y="379200"/>
              <a:ext cx="5835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3"/>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3"/>
          <p:cNvSpPr txBox="1">
            <a:spLocks noGrp="1"/>
          </p:cNvSpPr>
          <p:nvPr>
            <p:ph type="subTitle" idx="1"/>
          </p:nvPr>
        </p:nvSpPr>
        <p:spPr>
          <a:xfrm>
            <a:off x="1816375" y="1591475"/>
            <a:ext cx="6154200" cy="2603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70" name="Google Shape;170;p13">
            <a:hlinkClick r:id=""/>
          </p:cNvPr>
          <p:cNvSpPr/>
          <p:nvPr/>
        </p:nvSpPr>
        <p:spPr>
          <a:xfrm>
            <a:off x="18500" y="3619106"/>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1" name="Google Shape;171;p13">
            <a:hlinkClick r:id=""/>
          </p:cNvPr>
          <p:cNvSpPr/>
          <p:nvPr/>
        </p:nvSpPr>
        <p:spPr>
          <a:xfrm>
            <a:off x="18500" y="310653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2" name="Google Shape;172;p13">
            <a:hlinkClick r:id=""/>
          </p:cNvPr>
          <p:cNvSpPr/>
          <p:nvPr/>
        </p:nvSpPr>
        <p:spPr>
          <a:xfrm>
            <a:off x="18500" y="2593988"/>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3" name="Google Shape;173;p13">
            <a:hlinkClick r:id=""/>
          </p:cNvPr>
          <p:cNvSpPr/>
          <p:nvPr/>
        </p:nvSpPr>
        <p:spPr>
          <a:xfrm>
            <a:off x="18500" y="208141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4" name="Google Shape;174;p13">
            <a:hlinkClick r:id="rId3" action="ppaction://hlinksldjump"/>
          </p:cNvPr>
          <p:cNvSpPr/>
          <p:nvPr/>
        </p:nvSpPr>
        <p:spPr>
          <a:xfrm>
            <a:off x="18500" y="1568863"/>
            <a:ext cx="732600" cy="5196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216000" tIns="91425" rIns="91425" bIns="91425" anchor="ctr" anchorCtr="0">
            <a:noAutofit/>
          </a:bodyPr>
          <a:lstStyle/>
          <a:p>
            <a:pPr marL="0" lvl="0" indent="0" algn="l" rtl="0">
              <a:spcBef>
                <a:spcPts val="0"/>
              </a:spcBef>
              <a:spcAft>
                <a:spcPts val="0"/>
              </a:spcAft>
              <a:buNone/>
            </a:pPr>
            <a:endParaRPr sz="1600">
              <a:solidFill>
                <a:schemeClr val="accent4"/>
              </a:solidFill>
              <a:latin typeface="Bebas Neue"/>
              <a:ea typeface="Bebas Neue"/>
              <a:cs typeface="Bebas Neue"/>
              <a:sym typeface="Bebas Neue"/>
            </a:endParaRPr>
          </a:p>
        </p:txBody>
      </p:sp>
      <p:sp>
        <p:nvSpPr>
          <p:cNvPr id="175" name="Google Shape;175;p13">
            <a:hlinkClick r:id="" action="ppaction://hlinkshowjump?jump=previousslide"/>
          </p:cNvPr>
          <p:cNvSpPr/>
          <p:nvPr/>
        </p:nvSpPr>
        <p:spPr>
          <a:xfrm>
            <a:off x="18500" y="1057888"/>
            <a:ext cx="732600" cy="519600"/>
          </a:xfrm>
          <a:prstGeom prst="rect">
            <a:avLst/>
          </a:prstGeom>
          <a:solidFill>
            <a:schemeClr val="l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76" name="Google Shape;176;p13">
            <a:hlinkClick r:id=""/>
          </p:cNvPr>
          <p:cNvSpPr/>
          <p:nvPr/>
        </p:nvSpPr>
        <p:spPr>
          <a:xfrm>
            <a:off x="18500" y="4244699"/>
            <a:ext cx="732600" cy="5196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270000" tIns="91425" rIns="91425" bIns="91425" anchor="ctr" anchorCtr="0">
            <a:noAutofit/>
          </a:bodyPr>
          <a:lstStyle/>
          <a:p>
            <a:pPr marL="0" lvl="0" indent="0" algn="l" rtl="0">
              <a:spcBef>
                <a:spcPts val="0"/>
              </a:spcBef>
              <a:spcAft>
                <a:spcPts val="0"/>
              </a:spcAft>
              <a:buNone/>
            </a:pPr>
            <a:endParaRPr sz="1600">
              <a:solidFill>
                <a:schemeClr val="lt1"/>
              </a:solidFill>
              <a:latin typeface="Bebas Neue"/>
              <a:ea typeface="Bebas Neue"/>
              <a:cs typeface="Bebas Neue"/>
              <a:sym typeface="Bebas Neue"/>
            </a:endParaRPr>
          </a:p>
        </p:txBody>
      </p:sp>
      <p:sp>
        <p:nvSpPr>
          <p:cNvPr id="177" name="Google Shape;177;p13">
            <a:hlinkClick r:id="rId4" action="ppaction://hlinksldjump"/>
          </p:cNvPr>
          <p:cNvSpPr/>
          <p:nvPr/>
        </p:nvSpPr>
        <p:spPr>
          <a:xfrm>
            <a:off x="18450" y="379200"/>
            <a:ext cx="732600" cy="572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4050" y="393425"/>
            <a:ext cx="69159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000"/>
              <a:buFont typeface="Raleway Thin"/>
              <a:buNone/>
              <a:defRPr sz="30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marL="914400" lvl="1"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marL="1371600" lvl="2"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marL="1828800" lvl="3"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marL="2286000" lvl="4"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marL="2743200" lvl="5"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marL="3200400" lvl="6"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marL="3657600" lvl="7" indent="-330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marL="4114800" lvl="8" indent="-3302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59" r:id="rId9"/>
    <p:sldLayoutId id="2147483661" r:id="rId10"/>
    <p:sldLayoutId id="2147483662"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5.xml"/><Relationship Id="rId4" Type="http://schemas.openxmlformats.org/officeDocument/2006/relationships/image" Target="../media/image2.pn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5.xml"/><Relationship Id="rId4" Type="http://schemas.openxmlformats.org/officeDocument/2006/relationships/image" Target="../media/image2.png"/><Relationship Id="rId9"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5.xml"/><Relationship Id="rId4" Type="http://schemas.openxmlformats.org/officeDocument/2006/relationships/image" Target="../media/image2.png"/><Relationship Id="rId9" Type="http://schemas.openxmlformats.org/officeDocument/2006/relationships/slide" Target="slide3.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slide" Target="slide15.xml"/><Relationship Id="rId4" Type="http://schemas.openxmlformats.org/officeDocument/2006/relationships/image" Target="../media/image2.png"/><Relationship Id="rId9" Type="http://schemas.openxmlformats.org/officeDocument/2006/relationships/slide" Target="slide3.xml"/></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slide" Target="slide1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5.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5.xml"/><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slide" Target="slide15.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25"/>
          <p:cNvPicPr preferRelativeResize="0"/>
          <p:nvPr/>
        </p:nvPicPr>
        <p:blipFill rotWithShape="1">
          <a:blip r:embed="rId3">
            <a:alphaModFix/>
          </a:blip>
          <a:srcRect t="465" b="465"/>
          <a:stretch/>
        </p:blipFill>
        <p:spPr>
          <a:xfrm>
            <a:off x="7599675" y="656275"/>
            <a:ext cx="230150" cy="224350"/>
          </a:xfrm>
          <a:prstGeom prst="rect">
            <a:avLst/>
          </a:prstGeom>
          <a:noFill/>
          <a:ln>
            <a:noFill/>
          </a:ln>
        </p:spPr>
      </p:pic>
      <p:sp>
        <p:nvSpPr>
          <p:cNvPr id="348" name="Google Shape;348;p25"/>
          <p:cNvSpPr txBox="1">
            <a:spLocks noGrp="1"/>
          </p:cNvSpPr>
          <p:nvPr>
            <p:ph type="ctrTitle"/>
          </p:nvPr>
        </p:nvSpPr>
        <p:spPr>
          <a:xfrm>
            <a:off x="1649106" y="1225500"/>
            <a:ext cx="5845800" cy="2052600"/>
          </a:xfrm>
          <a:prstGeom prst="rect">
            <a:avLst/>
          </a:prstGeom>
        </p:spPr>
        <p:txBody>
          <a:bodyPr spcFirstLastPara="1" wrap="square" lIns="0" tIns="0" rIns="0" bIns="0" anchor="ctr" anchorCtr="0">
            <a:noAutofit/>
          </a:bodyPr>
          <a:lstStyle/>
          <a:p>
            <a:pPr lvl="0"/>
            <a:r>
              <a:rPr lang="fr-FR" sz="6000" dirty="0" smtClean="0"/>
              <a:t>Introduction </a:t>
            </a:r>
            <a:r>
              <a:rPr lang="fr-FR" sz="6000" dirty="0"/>
              <a:t>to databases</a:t>
            </a:r>
            <a:endParaRPr sz="5700" dirty="0">
              <a:latin typeface="Raleway Thin"/>
              <a:ea typeface="Raleway Thin"/>
              <a:cs typeface="Raleway Thin"/>
              <a:sym typeface="Raleway Thin"/>
            </a:endParaRPr>
          </a:p>
        </p:txBody>
      </p:sp>
      <p:sp>
        <p:nvSpPr>
          <p:cNvPr id="349" name="Google Shape;349;p25"/>
          <p:cNvSpPr txBox="1">
            <a:spLocks noGrp="1"/>
          </p:cNvSpPr>
          <p:nvPr>
            <p:ph type="subTitle" idx="1"/>
          </p:nvPr>
        </p:nvSpPr>
        <p:spPr>
          <a:xfrm>
            <a:off x="1649100" y="3025314"/>
            <a:ext cx="5845800" cy="581700"/>
          </a:xfrm>
          <a:prstGeom prst="rect">
            <a:avLst/>
          </a:prstGeom>
        </p:spPr>
        <p:txBody>
          <a:bodyPr spcFirstLastPara="1" wrap="square" lIns="0" tIns="0" rIns="0" bIns="0" anchor="ctr" anchorCtr="0">
            <a:noAutofit/>
          </a:bodyPr>
          <a:lstStyle/>
          <a:p>
            <a:pPr marL="0" lvl="0" indent="0"/>
            <a:r>
              <a:rPr lang="en-US" dirty="0" smtClean="0"/>
              <a:t>MYSQL</a:t>
            </a:r>
            <a:r>
              <a:rPr lang="en-US" dirty="0"/>
              <a:t>, POSTGRESQL AND SQL SERVER</a:t>
            </a:r>
            <a:endParaRPr dirty="0"/>
          </a:p>
        </p:txBody>
      </p:sp>
      <p:sp>
        <p:nvSpPr>
          <p:cNvPr id="350" name="Google Shape;350;p25">
            <a:hlinkClick r:id="rId4" action="ppaction://hlinksldjump"/>
          </p:cNvPr>
          <p:cNvSpPr/>
          <p:nvPr/>
        </p:nvSpPr>
        <p:spPr>
          <a:xfrm>
            <a:off x="3702200" y="3771475"/>
            <a:ext cx="17397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2" name="Image 1"/>
          <p:cNvPicPr>
            <a:picLocks noChangeAspect="1"/>
          </p:cNvPicPr>
          <p:nvPr/>
        </p:nvPicPr>
        <p:blipFill>
          <a:blip r:embed="rId3">
            <a:lum bright="70000" contrast="-70000"/>
          </a:blip>
          <a:stretch>
            <a:fillRect/>
          </a:stretch>
        </p:blipFill>
        <p:spPr>
          <a:xfrm>
            <a:off x="2746735" y="1288928"/>
            <a:ext cx="3800319" cy="2743960"/>
          </a:xfrm>
          <a:prstGeom prst="rect">
            <a:avLst/>
          </a:prstGeom>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SQL Server</a:t>
            </a:r>
            <a:endParaRPr dirty="0"/>
          </a:p>
        </p:txBody>
      </p:sp>
      <p:sp>
        <p:nvSpPr>
          <p:cNvPr id="494" name="Google Shape;494;p31"/>
          <p:cNvSpPr txBox="1">
            <a:spLocks noGrp="1"/>
          </p:cNvSpPr>
          <p:nvPr>
            <p:ph type="subTitle" idx="1"/>
          </p:nvPr>
        </p:nvSpPr>
        <p:spPr>
          <a:xfrm>
            <a:off x="1569795" y="1551913"/>
            <a:ext cx="6154200" cy="2603700"/>
          </a:xfrm>
          <a:prstGeom prst="rect">
            <a:avLst/>
          </a:prstGeom>
        </p:spPr>
        <p:txBody>
          <a:bodyPr spcFirstLastPara="1" wrap="square" lIns="0" tIns="0" rIns="0" bIns="0" anchor="ctr" anchorCtr="0">
            <a:noAutofit/>
          </a:bodyPr>
          <a:lstStyle/>
          <a:p>
            <a:pPr algn="just">
              <a:lnSpc>
                <a:spcPct val="150000"/>
              </a:lnSpc>
            </a:pPr>
            <a:r>
              <a:rPr lang="fr-FR" sz="1400" dirty="0">
                <a:latin typeface="Tajawal" panose="020B0604020202020204" charset="-78"/>
                <a:cs typeface="Tajawal" panose="020B0604020202020204" charset="-78"/>
              </a:rPr>
              <a:t>Microsoft SQL Server est un système de gestion de base de données (SGBD) en langage SQL incorporant entre autres un SGBDR (SGBD relationnel) développé et commercialisé par la société Microsoft.</a:t>
            </a:r>
          </a:p>
          <a:p>
            <a:pPr algn="just">
              <a:lnSpc>
                <a:spcPct val="150000"/>
              </a:lnSpc>
            </a:pPr>
            <a:r>
              <a:rPr lang="fr-FR" sz="1400" dirty="0">
                <a:latin typeface="Tajawal" panose="020B0604020202020204" charset="-78"/>
                <a:cs typeface="Tajawal" panose="020B0604020202020204" charset="-78"/>
              </a:rPr>
              <a:t>Il fonctionne sous les OS Windows et Linux (depuis mars 2016), mais il est possible de le lancer sur </a:t>
            </a:r>
            <a:r>
              <a:rPr lang="fr-FR" sz="1400" dirty="0" err="1">
                <a:latin typeface="Tajawal" panose="020B0604020202020204" charset="-78"/>
                <a:cs typeface="Tajawal" panose="020B0604020202020204" charset="-78"/>
              </a:rPr>
              <a:t>macOS</a:t>
            </a:r>
            <a:r>
              <a:rPr lang="fr-FR" sz="1400" dirty="0">
                <a:latin typeface="Tajawal" panose="020B0604020202020204" charset="-78"/>
                <a:cs typeface="Tajawal" panose="020B0604020202020204" charset="-78"/>
              </a:rPr>
              <a:t> via Docker, car il en existe une version en téléchargement sur le site de Microsoft.</a:t>
            </a:r>
          </a:p>
          <a:p>
            <a:pPr algn="just">
              <a:lnSpc>
                <a:spcPct val="150000"/>
              </a:lnSpc>
            </a:pPr>
            <a:r>
              <a:rPr lang="fr-FR" sz="1400" dirty="0">
                <a:latin typeface="Tajawal" panose="020B0604020202020204" charset="-78"/>
                <a:cs typeface="Tajawal" panose="020B0604020202020204" charset="-78"/>
              </a:rPr>
              <a:t>SQL Server Express est une version d’entrée de gamme gratuite de la base de données, idéale pour l’apprentissage, ainsi que pour la création d’applications de bureau et de petits serveurs jusqu’à 10 Go de données.</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4" name="Picture 18" descr="PostgreSQL Logo transparent PNG - Stick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887038" y="1446874"/>
            <a:ext cx="2897313" cy="2990777"/>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lvl="0"/>
            <a:r>
              <a:rPr lang="fr-FR" sz="3200" dirty="0" err="1">
                <a:latin typeface="Times New Roman" pitchFamily="18" charset="0"/>
                <a:cs typeface="Times New Roman" pitchFamily="18" charset="0"/>
              </a:rPr>
              <a:t>PostgreSQL</a:t>
            </a:r>
            <a:endParaRPr dirty="0"/>
          </a:p>
        </p:txBody>
      </p:sp>
      <p:sp>
        <p:nvSpPr>
          <p:cNvPr id="494" name="Google Shape;494;p31"/>
          <p:cNvSpPr txBox="1">
            <a:spLocks noGrp="1"/>
          </p:cNvSpPr>
          <p:nvPr>
            <p:ph type="subTitle" idx="1"/>
          </p:nvPr>
        </p:nvSpPr>
        <p:spPr>
          <a:xfrm>
            <a:off x="1165849" y="1489513"/>
            <a:ext cx="7413501" cy="2603700"/>
          </a:xfrm>
          <a:prstGeom prst="rect">
            <a:avLst/>
          </a:prstGeom>
        </p:spPr>
        <p:txBody>
          <a:bodyPr spcFirstLastPara="1" wrap="square" lIns="0" tIns="0" rIns="0" bIns="0" anchor="ctr" anchorCtr="0">
            <a:noAutofit/>
          </a:bodyPr>
          <a:lstStyle/>
          <a:p>
            <a:pPr fontAlgn="base">
              <a:lnSpc>
                <a:spcPct val="150000"/>
              </a:lnSpc>
            </a:pPr>
            <a:r>
              <a:rPr lang="fr-FR" sz="1200" dirty="0">
                <a:latin typeface="Tajawal" panose="020B0604020202020204" charset="-78"/>
                <a:cs typeface="Tajawal" panose="020B0604020202020204" charset="-78"/>
              </a:rPr>
              <a:t>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est un système de gestion de base de données relationnelle-objet (ORDBMS) avec un accent mis sur l’extensibilité et la conformité aux normes.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est compatible avec ACID, transactionnel, dispose de vues, de déclencheurs et de clés étrangères pouvant être mis à jour et matérialisés. Il prend également en charge les fonctions et les procédures stockées.</a:t>
            </a:r>
          </a:p>
          <a:p>
            <a:pPr fontAlgn="base">
              <a:lnSpc>
                <a:spcPct val="150000"/>
              </a:lnSpc>
            </a:pPr>
            <a:r>
              <a:rPr lang="fr-FR" sz="1200" dirty="0">
                <a:latin typeface="Tajawal" panose="020B0604020202020204" charset="-78"/>
                <a:cs typeface="Tajawal" panose="020B0604020202020204" charset="-78"/>
              </a:rPr>
              <a:t>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utilise les tables, les contraintes, les déclencheurs, les rôles, les procédures stockées et les vues comme composants avec lesquels vous travaillez. Une table est composée de lignes et chaque ligne contient un ensemble de colonnes.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utilise des clés primaires pour identifier de manière unique chaque ligne (enregistrement) d’une table et des clés étrangères pour assurer l’intégrité référentielle entre deux tables liées.</a:t>
            </a:r>
          </a:p>
          <a:p>
            <a:pPr fontAlgn="base">
              <a:lnSpc>
                <a:spcPct val="150000"/>
              </a:lnSpc>
            </a:pPr>
            <a:r>
              <a:rPr lang="fr-FR" sz="1200" dirty="0">
                <a:latin typeface="Tajawal" panose="020B0604020202020204" charset="-78"/>
                <a:cs typeface="Tajawal" panose="020B0604020202020204" charset="-78"/>
              </a:rPr>
              <a:t>Il est à noter que </a:t>
            </a:r>
            <a:r>
              <a:rPr lang="fr-FR" sz="1200" dirty="0" err="1">
                <a:latin typeface="Tajawal" panose="020B0604020202020204" charset="-78"/>
                <a:cs typeface="Tajawal" panose="020B0604020202020204" charset="-78"/>
              </a:rPr>
              <a:t>PostgreSQL</a:t>
            </a:r>
            <a:r>
              <a:rPr lang="fr-FR" sz="1200" dirty="0">
                <a:latin typeface="Tajawal" panose="020B0604020202020204" charset="-78"/>
                <a:cs typeface="Tajawal" panose="020B0604020202020204" charset="-78"/>
              </a:rPr>
              <a:t> prend également en charge de nombreuses fonctionnalités </a:t>
            </a:r>
            <a:r>
              <a:rPr lang="fr-FR" sz="1200" dirty="0" err="1">
                <a:latin typeface="Tajawal" panose="020B0604020202020204" charset="-78"/>
                <a:cs typeface="Tajawal" panose="020B0604020202020204" charset="-78"/>
              </a:rPr>
              <a:t>NoSQL</a:t>
            </a:r>
            <a:r>
              <a:rPr lang="fr-FR" sz="1200" dirty="0">
                <a:latin typeface="Tajawal" panose="020B0604020202020204" charset="-78"/>
                <a:cs typeface="Tajawal" panose="020B0604020202020204" charset="-78"/>
              </a:rPr>
              <a:t>.</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34579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5" name="Picture 20" descr="MySQL Logo PNG Transparent Images | PNG All"/>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753474" y="1774003"/>
            <a:ext cx="4611965" cy="238962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MySQL</a:t>
            </a:r>
            <a:endParaRPr dirty="0"/>
          </a:p>
        </p:txBody>
      </p:sp>
      <p:sp>
        <p:nvSpPr>
          <p:cNvPr id="494" name="Google Shape;494;p31"/>
          <p:cNvSpPr txBox="1">
            <a:spLocks noGrp="1"/>
          </p:cNvSpPr>
          <p:nvPr>
            <p:ph type="subTitle" idx="1"/>
          </p:nvPr>
        </p:nvSpPr>
        <p:spPr>
          <a:xfrm>
            <a:off x="1114050" y="1666963"/>
            <a:ext cx="7413501" cy="2603700"/>
          </a:xfrm>
          <a:prstGeom prst="rect">
            <a:avLst/>
          </a:prstGeom>
        </p:spPr>
        <p:txBody>
          <a:bodyPr spcFirstLastPara="1" wrap="square" lIns="0" tIns="0" rIns="0" bIns="0" anchor="ctr" anchorCtr="0">
            <a:noAutofit/>
          </a:bodyPr>
          <a:lstStyle/>
          <a:p>
            <a:pPr algn="just">
              <a:lnSpc>
                <a:spcPct val="150000"/>
              </a:lnSpc>
            </a:pPr>
            <a:r>
              <a:rPr lang="fr-FR" sz="1400" dirty="0">
                <a:latin typeface="Tajawal" panose="020B0604020202020204" charset="-78"/>
                <a:cs typeface="Tajawal" panose="020B0604020202020204" charset="-78"/>
              </a:rPr>
              <a:t> MySQL fait partie des systèmes de gestion de bases de données relationnelles les plus populaires au monde avec Oracle et Microsoft SQL Server .Le logiciel développé par la société suédoise MySQL AB en 1994 est désormais sous le patronage d’Oracle Corporation et est distribué sur la base d’un système de double licence. En dehors de la version propriétaire entreprise, Oracle offre une licence GPL open source.</a:t>
            </a:r>
          </a:p>
          <a:p>
            <a:pPr algn="just">
              <a:lnSpc>
                <a:spcPct val="150000"/>
              </a:lnSpc>
            </a:pPr>
            <a:r>
              <a:rPr lang="fr-FR" sz="1400" dirty="0">
                <a:latin typeface="Tajawal" panose="020B0604020202020204" charset="-78"/>
                <a:cs typeface="Tajawal" panose="020B0604020202020204" charset="-78"/>
              </a:rPr>
              <a:t>Cette double licence donne aux entreprises la possibilité de développer leurs propres programmes sur la base de MySQL, sans avoir à les soumettre à la licence. </a:t>
            </a:r>
          </a:p>
          <a:p>
            <a:pPr algn="just">
              <a:lnSpc>
                <a:spcPct val="150000"/>
              </a:lnSpc>
            </a:pPr>
            <a:r>
              <a:rPr lang="fr-FR" sz="1400" dirty="0">
                <a:latin typeface="Tajawal" panose="020B0604020202020204" charset="-78"/>
                <a:cs typeface="Tajawal" panose="020B0604020202020204" charset="-78"/>
              </a:rPr>
              <a:t>MySQL est écrit en C et en C++ et dispose d’un analyseur SQL .Le système de gestion de base de données se caractérise de plus via une grande compatibilité avec les différents systèmes d’exploitation.</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168976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5" name="Picture 20" descr="MySQL Logo PNG Transparent Images | PNG All"/>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753474" y="1774003"/>
            <a:ext cx="4611965" cy="238962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31"/>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MySQL</a:t>
            </a:r>
            <a:endParaRPr dirty="0"/>
          </a:p>
        </p:txBody>
      </p:sp>
      <p:sp>
        <p:nvSpPr>
          <p:cNvPr id="494" name="Google Shape;494;p31"/>
          <p:cNvSpPr txBox="1">
            <a:spLocks noGrp="1"/>
          </p:cNvSpPr>
          <p:nvPr>
            <p:ph type="subTitle" idx="1"/>
          </p:nvPr>
        </p:nvSpPr>
        <p:spPr>
          <a:xfrm>
            <a:off x="1114050" y="1666963"/>
            <a:ext cx="7413501" cy="2603700"/>
          </a:xfrm>
          <a:prstGeom prst="rect">
            <a:avLst/>
          </a:prstGeom>
        </p:spPr>
        <p:txBody>
          <a:bodyPr spcFirstLastPara="1" wrap="square" lIns="0" tIns="0" rIns="0" bIns="0" anchor="ctr" anchorCtr="0">
            <a:noAutofit/>
          </a:bodyPr>
          <a:lstStyle/>
          <a:p>
            <a:pPr algn="just">
              <a:lnSpc>
                <a:spcPct val="150000"/>
              </a:lnSpc>
            </a:pPr>
            <a:r>
              <a:rPr lang="fr-FR" sz="1400" dirty="0">
                <a:latin typeface="Tajawal" panose="020B0604020202020204" charset="-78"/>
                <a:cs typeface="Tajawal" panose="020B0604020202020204" charset="-78"/>
              </a:rPr>
              <a:t> MySQL fait partie des systèmes de gestion de bases de données relationnelles les plus populaires au monde avec Oracle et Microsoft SQL Server .Le logiciel développé par la société suédoise MySQL AB en 1994 est désormais sous le patronage d’Oracle Corporation et est distribué sur la base d’un système de double licence. En dehors de la version propriétaire entreprise, Oracle offre une licence GPL open source.</a:t>
            </a:r>
          </a:p>
          <a:p>
            <a:pPr algn="just">
              <a:lnSpc>
                <a:spcPct val="150000"/>
              </a:lnSpc>
            </a:pPr>
            <a:r>
              <a:rPr lang="fr-FR" sz="1400" dirty="0">
                <a:latin typeface="Tajawal" panose="020B0604020202020204" charset="-78"/>
                <a:cs typeface="Tajawal" panose="020B0604020202020204" charset="-78"/>
              </a:rPr>
              <a:t>Cette double licence donne aux entreprises la possibilité de développer leurs propres programmes sur la base de MySQL, sans avoir à les soumettre à la licence. </a:t>
            </a:r>
          </a:p>
          <a:p>
            <a:pPr algn="just">
              <a:lnSpc>
                <a:spcPct val="150000"/>
              </a:lnSpc>
            </a:pPr>
            <a:r>
              <a:rPr lang="fr-FR" sz="1400" dirty="0">
                <a:latin typeface="Tajawal" panose="020B0604020202020204" charset="-78"/>
                <a:cs typeface="Tajawal" panose="020B0604020202020204" charset="-78"/>
              </a:rPr>
              <a:t>MySQL est écrit en C et en C++ et dispose d’un analyseur SQL .Le système de gestion de base de données se caractérise de plus via une grande compatibilité avec les différents systèmes d’exploitation.</a:t>
            </a:r>
          </a:p>
        </p:txBody>
      </p:sp>
      <p:pic>
        <p:nvPicPr>
          <p:cNvPr id="495" name="Google Shape;495;p31">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496" name="Google Shape;496;p31">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497" name="Google Shape;497;p31">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98" name="Google Shape;498;p31">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99" name="Google Shape;499;p31">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500" name="Google Shape;500;p31">
            <a:hlinkClick r:id="rId9"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501" name="Google Shape;501;p31">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502" name="Google Shape;502;p31">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503" name="Google Shape;503;p31">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394224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48"/>
          <p:cNvSpPr txBox="1">
            <a:spLocks noGrp="1"/>
          </p:cNvSpPr>
          <p:nvPr>
            <p:ph type="title"/>
          </p:nvPr>
        </p:nvSpPr>
        <p:spPr>
          <a:xfrm>
            <a:off x="1114049" y="393425"/>
            <a:ext cx="7721725" cy="572700"/>
          </a:xfrm>
          <a:prstGeom prst="rect">
            <a:avLst/>
          </a:prstGeom>
        </p:spPr>
        <p:txBody>
          <a:bodyPr spcFirstLastPara="1" wrap="square" lIns="0" tIns="0" rIns="0" bIns="0" anchor="ctr" anchorCtr="0">
            <a:noAutofit/>
          </a:bodyPr>
          <a:lstStyle/>
          <a:p>
            <a:pPr lvl="0"/>
            <a:r>
              <a:rPr lang="en-US" sz="2000" dirty="0"/>
              <a:t>Difference between MySQL, </a:t>
            </a:r>
            <a:r>
              <a:rPr lang="en-US" sz="2000" dirty="0" err="1"/>
              <a:t>PostgreSQL</a:t>
            </a:r>
            <a:r>
              <a:rPr lang="en-US" sz="2000" dirty="0"/>
              <a:t> and SQL Server </a:t>
            </a:r>
            <a:endParaRPr sz="2000" dirty="0"/>
          </a:p>
        </p:txBody>
      </p:sp>
      <p:grpSp>
        <p:nvGrpSpPr>
          <p:cNvPr id="1270" name="Google Shape;1270;p48"/>
          <p:cNvGrpSpPr/>
          <p:nvPr/>
        </p:nvGrpSpPr>
        <p:grpSpPr>
          <a:xfrm>
            <a:off x="1122462" y="1093249"/>
            <a:ext cx="2370990" cy="3565226"/>
            <a:chOff x="1114048" y="1339950"/>
            <a:chExt cx="2370990" cy="3056401"/>
          </a:xfrm>
        </p:grpSpPr>
        <p:sp>
          <p:nvSpPr>
            <p:cNvPr id="1271" name="Google Shape;1271;p48"/>
            <p:cNvSpPr/>
            <p:nvPr/>
          </p:nvSpPr>
          <p:spPr>
            <a:xfrm>
              <a:off x="1114050" y="1723587"/>
              <a:ext cx="2370900" cy="2672764"/>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1114048" y="1339950"/>
              <a:ext cx="1882800" cy="383636"/>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996938" y="1339950"/>
              <a:ext cx="488100" cy="383636"/>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8"/>
          <p:cNvGrpSpPr/>
          <p:nvPr/>
        </p:nvGrpSpPr>
        <p:grpSpPr>
          <a:xfrm>
            <a:off x="3716364" y="1093249"/>
            <a:ext cx="2370989" cy="3565226"/>
            <a:chOff x="3707998" y="1339950"/>
            <a:chExt cx="2370989" cy="3056400"/>
          </a:xfrm>
        </p:grpSpPr>
        <p:sp>
          <p:nvSpPr>
            <p:cNvPr id="1275" name="Google Shape;1275;p48"/>
            <p:cNvSpPr/>
            <p:nvPr/>
          </p:nvSpPr>
          <p:spPr>
            <a:xfrm>
              <a:off x="3708000" y="1796850"/>
              <a:ext cx="2370900" cy="2599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3707998" y="1339950"/>
              <a:ext cx="18828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5590888" y="13399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8"/>
          <p:cNvGrpSpPr/>
          <p:nvPr/>
        </p:nvGrpSpPr>
        <p:grpSpPr>
          <a:xfrm>
            <a:off x="6276289" y="1081953"/>
            <a:ext cx="2370989" cy="3576522"/>
            <a:chOff x="6301948" y="1339950"/>
            <a:chExt cx="2370989" cy="3056400"/>
          </a:xfrm>
        </p:grpSpPr>
        <p:sp>
          <p:nvSpPr>
            <p:cNvPr id="1279" name="Google Shape;1279;p48"/>
            <p:cNvSpPr/>
            <p:nvPr/>
          </p:nvSpPr>
          <p:spPr>
            <a:xfrm>
              <a:off x="6301950" y="1796850"/>
              <a:ext cx="2370900" cy="2599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6301948" y="1339950"/>
              <a:ext cx="18828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8184838" y="133995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48"/>
          <p:cNvSpPr txBox="1"/>
          <p:nvPr/>
        </p:nvSpPr>
        <p:spPr>
          <a:xfrm>
            <a:off x="1249739" y="1093250"/>
            <a:ext cx="1789500" cy="469800"/>
          </a:xfrm>
          <a:prstGeom prst="rect">
            <a:avLst/>
          </a:prstGeom>
          <a:noFill/>
          <a:ln>
            <a:noFill/>
          </a:ln>
        </p:spPr>
        <p:txBody>
          <a:bodyPr spcFirstLastPara="1" wrap="square" lIns="0" tIns="0" rIns="0" bIns="0" anchor="ctr" anchorCtr="0">
            <a:noAutofit/>
          </a:bodyPr>
          <a:lstStyle/>
          <a:p>
            <a:pPr lvl="0" algn="ctr"/>
            <a:r>
              <a:rPr lang="fr-FR" sz="2000" dirty="0" smtClean="0">
                <a:solidFill>
                  <a:schemeClr val="dk1"/>
                </a:solidFill>
                <a:latin typeface="Raleway Thin"/>
                <a:ea typeface="Raleway Thin"/>
                <a:cs typeface="Raleway Thin"/>
              </a:rPr>
              <a:t>MYSQL</a:t>
            </a:r>
            <a:endParaRPr sz="2000" dirty="0">
              <a:solidFill>
                <a:schemeClr val="dk1"/>
              </a:solidFill>
              <a:latin typeface="Raleway Thin"/>
              <a:ea typeface="Raleway Thin"/>
              <a:cs typeface="Raleway Thin"/>
              <a:sym typeface="Raleway Thin"/>
            </a:endParaRPr>
          </a:p>
        </p:txBody>
      </p:sp>
      <p:sp>
        <p:nvSpPr>
          <p:cNvPr id="1283" name="Google Shape;1283;p48"/>
          <p:cNvSpPr txBox="1"/>
          <p:nvPr/>
        </p:nvSpPr>
        <p:spPr>
          <a:xfrm>
            <a:off x="1208864" y="2226163"/>
            <a:ext cx="2198100" cy="1746900"/>
          </a:xfrm>
          <a:prstGeom prst="rect">
            <a:avLst/>
          </a:prstGeom>
          <a:noFill/>
          <a:ln>
            <a:noFill/>
          </a:ln>
        </p:spPr>
        <p:txBody>
          <a:bodyPr spcFirstLastPara="1" wrap="square" lIns="0" tIns="0" rIns="0" bIns="0" anchor="ctr" anchorCtr="0">
            <a:noAutofit/>
          </a:bodyPr>
          <a:lstStyle/>
          <a:p>
            <a:pPr marL="171450" lvl="0" indent="-171450">
              <a:buFont typeface="Arial" panose="020B0604020202020204" pitchFamily="34" charset="0"/>
              <a:buChar char="•"/>
            </a:pPr>
            <a:r>
              <a:rPr lang="en-US" sz="1200" dirty="0">
                <a:solidFill>
                  <a:schemeClr val="dk2"/>
                </a:solidFill>
                <a:latin typeface="Tajawal"/>
                <a:ea typeface="Tajawal"/>
                <a:cs typeface="Tajawal"/>
              </a:rPr>
              <a:t>MySQL is owned by Oracle</a:t>
            </a:r>
            <a:r>
              <a:rPr lang="en-US" sz="1200" dirty="0" smtClean="0">
                <a:solidFill>
                  <a:schemeClr val="dk2"/>
                </a:solidFill>
                <a:latin typeface="Tajawal"/>
                <a:ea typeface="Tajawal"/>
                <a:cs typeface="Tajawal"/>
              </a:rPr>
              <a:t>.</a:t>
            </a:r>
          </a:p>
          <a:p>
            <a:pPr marL="171450" lvl="0" indent="-171450">
              <a:buFont typeface="Arial" panose="020B0604020202020204" pitchFamily="34" charset="0"/>
              <a:buChar char="•"/>
            </a:pPr>
            <a:r>
              <a:rPr lang="en-US" sz="1200" dirty="0" err="1" smtClean="0">
                <a:solidFill>
                  <a:schemeClr val="dk2"/>
                </a:solidFill>
                <a:latin typeface="Tajawal"/>
                <a:ea typeface="Tajawal"/>
                <a:cs typeface="Tajawal"/>
              </a:rPr>
              <a:t>MySql</a:t>
            </a:r>
            <a:r>
              <a:rPr lang="en-US" sz="1200" dirty="0" smtClean="0">
                <a:solidFill>
                  <a:schemeClr val="dk2"/>
                </a:solidFill>
                <a:latin typeface="Tajawal"/>
                <a:ea typeface="Tajawal"/>
                <a:cs typeface="Tajawal"/>
              </a:rPr>
              <a:t> </a:t>
            </a:r>
            <a:r>
              <a:rPr lang="en-US" sz="1200" dirty="0">
                <a:solidFill>
                  <a:schemeClr val="dk2"/>
                </a:solidFill>
                <a:latin typeface="Tajawal"/>
                <a:ea typeface="Tajawal"/>
                <a:cs typeface="Tajawal"/>
              </a:rPr>
              <a:t>supports programming languages like C++, Java and has running support for Perl, TCL and </a:t>
            </a:r>
            <a:r>
              <a:rPr lang="en-US" sz="1200" dirty="0" err="1">
                <a:solidFill>
                  <a:schemeClr val="dk2"/>
                </a:solidFill>
                <a:latin typeface="Tajawal"/>
                <a:ea typeface="Tajawal"/>
                <a:cs typeface="Tajawal"/>
              </a:rPr>
              <a:t>Haskel</a:t>
            </a:r>
            <a:r>
              <a:rPr lang="en-US" sz="1200" dirty="0" smtClean="0">
                <a:solidFill>
                  <a:schemeClr val="dk2"/>
                </a:solidFill>
                <a:latin typeface="Tajawal"/>
                <a:ea typeface="Tajawal"/>
                <a:cs typeface="Tajawal"/>
              </a:rPr>
              <a:t>.</a:t>
            </a:r>
          </a:p>
          <a:p>
            <a:pPr marL="171450" lvl="0" indent="-171450">
              <a:buFont typeface="Arial" panose="020B0604020202020204" pitchFamily="34" charset="0"/>
              <a:buChar char="•"/>
            </a:pPr>
            <a:r>
              <a:rPr lang="en-US" sz="1200" dirty="0" err="1" smtClean="0">
                <a:solidFill>
                  <a:schemeClr val="dk2"/>
                </a:solidFill>
                <a:latin typeface="Tajawal"/>
                <a:ea typeface="Tajawal"/>
                <a:cs typeface="Tajawal"/>
              </a:rPr>
              <a:t>MySql</a:t>
            </a:r>
            <a:r>
              <a:rPr lang="en-US" sz="1200" dirty="0" smtClean="0">
                <a:solidFill>
                  <a:schemeClr val="dk2"/>
                </a:solidFill>
                <a:latin typeface="Tajawal"/>
                <a:ea typeface="Tajawal"/>
                <a:cs typeface="Tajawal"/>
              </a:rPr>
              <a:t> </a:t>
            </a:r>
            <a:r>
              <a:rPr lang="en-US" sz="1200" dirty="0">
                <a:solidFill>
                  <a:schemeClr val="dk2"/>
                </a:solidFill>
                <a:latin typeface="Tajawal"/>
                <a:ea typeface="Tajawal"/>
                <a:cs typeface="Tajawal"/>
              </a:rPr>
              <a:t>needs less amount of operational storage space.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err="1" smtClean="0">
                <a:solidFill>
                  <a:schemeClr val="dk2"/>
                </a:solidFill>
                <a:latin typeface="Tajawal"/>
                <a:ea typeface="Tajawal"/>
                <a:cs typeface="Tajawal"/>
              </a:rPr>
              <a:t>MySql</a:t>
            </a:r>
            <a:r>
              <a:rPr lang="en-US" sz="1200" dirty="0" smtClean="0">
                <a:solidFill>
                  <a:schemeClr val="dk2"/>
                </a:solidFill>
                <a:latin typeface="Tajawal"/>
                <a:ea typeface="Tajawal"/>
                <a:cs typeface="Tajawal"/>
              </a:rPr>
              <a:t> </a:t>
            </a:r>
            <a:r>
              <a:rPr lang="en-US" sz="1200" dirty="0">
                <a:solidFill>
                  <a:schemeClr val="dk2"/>
                </a:solidFill>
                <a:latin typeface="Tajawal"/>
                <a:ea typeface="Tajawal"/>
                <a:cs typeface="Tajawal"/>
              </a:rPr>
              <a:t>does not support midway query execution cancellation.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MySQL </a:t>
            </a:r>
            <a:r>
              <a:rPr lang="en-US" sz="1200" dirty="0">
                <a:solidFill>
                  <a:schemeClr val="dk2"/>
                </a:solidFill>
                <a:latin typeface="Tajawal"/>
                <a:ea typeface="Tajawal"/>
                <a:cs typeface="Tajawal"/>
              </a:rPr>
              <a:t>blocks the database while taking the backup.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MySQL </a:t>
            </a:r>
            <a:r>
              <a:rPr lang="en-US" sz="1200" dirty="0">
                <a:solidFill>
                  <a:schemeClr val="dk2"/>
                </a:solidFill>
                <a:latin typeface="Tajawal"/>
                <a:ea typeface="Tajawal"/>
                <a:cs typeface="Tajawal"/>
              </a:rPr>
              <a:t>is free to use.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Data </a:t>
            </a:r>
            <a:r>
              <a:rPr lang="en-US" sz="1200" dirty="0">
                <a:solidFill>
                  <a:schemeClr val="dk2"/>
                </a:solidFill>
                <a:latin typeface="Tajawal"/>
                <a:ea typeface="Tajawal"/>
                <a:cs typeface="Tajawal"/>
              </a:rPr>
              <a:t>file can be manipulated while running. </a:t>
            </a:r>
            <a:endParaRPr sz="1200" dirty="0">
              <a:solidFill>
                <a:schemeClr val="dk2"/>
              </a:solidFill>
              <a:latin typeface="Tajawal"/>
              <a:ea typeface="Tajawal"/>
              <a:cs typeface="Tajawal"/>
              <a:sym typeface="Tajawal"/>
            </a:endParaRPr>
          </a:p>
        </p:txBody>
      </p:sp>
      <p:sp>
        <p:nvSpPr>
          <p:cNvPr id="1284" name="Google Shape;1284;p48"/>
          <p:cNvSpPr txBox="1"/>
          <p:nvPr/>
        </p:nvSpPr>
        <p:spPr>
          <a:xfrm>
            <a:off x="3839337" y="2201584"/>
            <a:ext cx="2198100" cy="1746900"/>
          </a:xfrm>
          <a:prstGeom prst="rect">
            <a:avLst/>
          </a:prstGeom>
          <a:noFill/>
          <a:ln>
            <a:noFill/>
          </a:ln>
        </p:spPr>
        <p:txBody>
          <a:bodyPr spcFirstLastPara="1" wrap="square" lIns="0" tIns="0" rIns="0" bIns="0" anchor="ctr" anchorCtr="0">
            <a:noAutofit/>
          </a:bodyPr>
          <a:lstStyle/>
          <a:p>
            <a:pPr marL="171450" indent="-171450">
              <a:buFont typeface="Arial" panose="020B0604020202020204" pitchFamily="34" charset="0"/>
              <a:buChar char="•"/>
            </a:pPr>
            <a:r>
              <a:rPr lang="en-US" sz="1200" dirty="0">
                <a:solidFill>
                  <a:schemeClr val="dk2"/>
                </a:solidFill>
                <a:latin typeface="Tajawal"/>
                <a:ea typeface="Tajawal"/>
                <a:cs typeface="Tajawal"/>
              </a:rPr>
              <a:t>Provides support to different functions of SQL.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Views </a:t>
            </a:r>
            <a:r>
              <a:rPr lang="en-US" sz="1200" dirty="0">
                <a:solidFill>
                  <a:schemeClr val="dk2"/>
                </a:solidFill>
                <a:latin typeface="Tajawal"/>
                <a:ea typeface="Tajawal"/>
                <a:cs typeface="Tajawal"/>
              </a:rPr>
              <a:t>can be updated but not automatically </a:t>
            </a:r>
            <a:r>
              <a:rPr lang="en-US" sz="1200" dirty="0" smtClean="0">
                <a:solidFill>
                  <a:schemeClr val="dk2"/>
                </a:solidFill>
                <a:latin typeface="Tajawal"/>
                <a:ea typeface="Tajawal"/>
                <a:cs typeface="Tajawal"/>
              </a:rPr>
              <a:t>.</a:t>
            </a:r>
          </a:p>
          <a:p>
            <a:pPr marL="171450" indent="-171450">
              <a:buFont typeface="Arial" panose="020B0604020202020204" pitchFamily="34" charset="0"/>
              <a:buChar char="•"/>
            </a:pPr>
            <a:r>
              <a:rPr lang="en-US" sz="1200" dirty="0" smtClean="0">
                <a:solidFill>
                  <a:schemeClr val="dk2"/>
                </a:solidFill>
                <a:latin typeface="Tajawal"/>
                <a:ea typeface="Tajawal"/>
                <a:cs typeface="Tajawal"/>
              </a:rPr>
              <a:t>Doesn’t </a:t>
            </a:r>
            <a:r>
              <a:rPr lang="en-US" sz="1200" dirty="0">
                <a:solidFill>
                  <a:schemeClr val="dk2"/>
                </a:solidFill>
                <a:latin typeface="Tajawal"/>
                <a:ea typeface="Tajawal"/>
                <a:cs typeface="Tajawal"/>
              </a:rPr>
              <a:t>provide computed columns.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Replication </a:t>
            </a:r>
            <a:r>
              <a:rPr lang="en-US" sz="1200" dirty="0">
                <a:solidFill>
                  <a:schemeClr val="dk2"/>
                </a:solidFill>
                <a:latin typeface="Tajawal"/>
                <a:ea typeface="Tajawal"/>
                <a:cs typeface="Tajawal"/>
              </a:rPr>
              <a:t>is in form of reports and is supposed to be least polished of the bunch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There </a:t>
            </a:r>
            <a:r>
              <a:rPr lang="en-US" sz="1200" dirty="0">
                <a:solidFill>
                  <a:schemeClr val="dk2"/>
                </a:solidFill>
                <a:latin typeface="Tajawal"/>
                <a:ea typeface="Tajawal"/>
                <a:cs typeface="Tajawal"/>
              </a:rPr>
              <a:t>is no need to create a dl </a:t>
            </a:r>
            <a:r>
              <a:rPr lang="en-US" sz="1200" dirty="0" smtClean="0">
                <a:solidFill>
                  <a:schemeClr val="dk2"/>
                </a:solidFill>
                <a:latin typeface="Tajawal"/>
                <a:ea typeface="Tajawal"/>
                <a:cs typeface="Tajawal"/>
              </a:rPr>
              <a:t>first</a:t>
            </a:r>
          </a:p>
          <a:p>
            <a:pPr marL="171450" indent="-171450">
              <a:buFont typeface="Arial" panose="020B0604020202020204" pitchFamily="34" charset="0"/>
              <a:buChar char="•"/>
            </a:pPr>
            <a:r>
              <a:rPr lang="en-US" sz="1200" dirty="0" smtClean="0">
                <a:solidFill>
                  <a:schemeClr val="dk2"/>
                </a:solidFill>
                <a:latin typeface="Tajawal"/>
                <a:ea typeface="Tajawal"/>
                <a:cs typeface="Tajawal"/>
              </a:rPr>
              <a:t> Provides </a:t>
            </a:r>
            <a:r>
              <a:rPr lang="en-US" sz="1200" dirty="0">
                <a:solidFill>
                  <a:schemeClr val="dk2"/>
                </a:solidFill>
                <a:latin typeface="Tajawal"/>
                <a:ea typeface="Tajawal"/>
                <a:cs typeface="Tajawal"/>
              </a:rPr>
              <a:t>dynamic actions • Doesn’t provide facility to run materialized view. </a:t>
            </a:r>
            <a:endParaRPr lang="en-US" sz="1200" dirty="0" smtClean="0">
              <a:solidFill>
                <a:schemeClr val="dk2"/>
              </a:solidFill>
              <a:latin typeface="Tajawal"/>
              <a:ea typeface="Tajawal"/>
              <a:cs typeface="Tajawal"/>
            </a:endParaRPr>
          </a:p>
          <a:p>
            <a:pPr marL="171450" indent="-171450">
              <a:buFont typeface="Arial" panose="020B0604020202020204" pitchFamily="34" charset="0"/>
              <a:buChar char="•"/>
            </a:pPr>
            <a:r>
              <a:rPr lang="en-US" sz="1200" dirty="0" smtClean="0">
                <a:solidFill>
                  <a:schemeClr val="dk2"/>
                </a:solidFill>
                <a:latin typeface="Tajawal"/>
                <a:ea typeface="Tajawal"/>
                <a:cs typeface="Tajawal"/>
              </a:rPr>
              <a:t>Is </a:t>
            </a:r>
            <a:r>
              <a:rPr lang="en-US" sz="1200" dirty="0">
                <a:solidFill>
                  <a:schemeClr val="dk2"/>
                </a:solidFill>
                <a:latin typeface="Tajawal"/>
                <a:ea typeface="Tajawal"/>
                <a:cs typeface="Tajawal"/>
              </a:rPr>
              <a:t>case sensitive by default.</a:t>
            </a:r>
            <a:endParaRPr sz="1200" dirty="0">
              <a:solidFill>
                <a:schemeClr val="dk2"/>
              </a:solidFill>
              <a:latin typeface="Tajawal"/>
              <a:ea typeface="Tajawal"/>
              <a:cs typeface="Tajawal"/>
              <a:sym typeface="Tajawal"/>
            </a:endParaRPr>
          </a:p>
        </p:txBody>
      </p:sp>
      <p:sp>
        <p:nvSpPr>
          <p:cNvPr id="1285" name="Google Shape;1285;p48"/>
          <p:cNvSpPr txBox="1"/>
          <p:nvPr/>
        </p:nvSpPr>
        <p:spPr>
          <a:xfrm>
            <a:off x="6381250" y="2273502"/>
            <a:ext cx="2198100" cy="1746900"/>
          </a:xfrm>
          <a:prstGeom prst="rect">
            <a:avLst/>
          </a:prstGeom>
          <a:noFill/>
          <a:ln>
            <a:noFill/>
          </a:ln>
        </p:spPr>
        <p:txBody>
          <a:bodyPr spcFirstLastPara="1" wrap="square" lIns="0" tIns="0" rIns="0" bIns="0" anchor="ctr" anchorCtr="0">
            <a:noAutofit/>
          </a:bodyPr>
          <a:lstStyle/>
          <a:p>
            <a:pPr marL="171450" lvl="0" indent="-171450">
              <a:buFont typeface="Arial" panose="020B0604020202020204" pitchFamily="34" charset="0"/>
              <a:buChar char="•"/>
            </a:pPr>
            <a:r>
              <a:rPr lang="en-US" sz="1200" dirty="0">
                <a:solidFill>
                  <a:schemeClr val="dk2"/>
                </a:solidFill>
                <a:latin typeface="Tajawal"/>
                <a:ea typeface="Tajawal"/>
                <a:cs typeface="Tajawal"/>
              </a:rPr>
              <a:t>SQL Server is developed by Microsoft.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SQL </a:t>
            </a:r>
            <a:r>
              <a:rPr lang="en-US" sz="1200" dirty="0">
                <a:solidFill>
                  <a:schemeClr val="dk2"/>
                </a:solidFill>
                <a:latin typeface="Tajawal"/>
                <a:ea typeface="Tajawal"/>
                <a:cs typeface="Tajawal"/>
              </a:rPr>
              <a:t>Server supports programming languages like C++, Java, Ruby, Visual Basic, Delphi, R.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SQL </a:t>
            </a:r>
            <a:r>
              <a:rPr lang="en-US" sz="1200" dirty="0">
                <a:solidFill>
                  <a:schemeClr val="dk2"/>
                </a:solidFill>
                <a:latin typeface="Tajawal"/>
                <a:ea typeface="Tajawal"/>
                <a:cs typeface="Tajawal"/>
              </a:rPr>
              <a:t>Server needs large amount of operational storage space</a:t>
            </a:r>
            <a:r>
              <a:rPr lang="en-US" sz="1200" dirty="0" smtClean="0">
                <a:solidFill>
                  <a:schemeClr val="dk2"/>
                </a:solidFill>
                <a:latin typeface="Tajawal"/>
                <a:ea typeface="Tajawal"/>
                <a:cs typeface="Tajawal"/>
              </a:rPr>
              <a:t>.</a:t>
            </a: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 SQL </a:t>
            </a:r>
            <a:r>
              <a:rPr lang="en-US" sz="1200" dirty="0">
                <a:solidFill>
                  <a:schemeClr val="dk2"/>
                </a:solidFill>
                <a:latin typeface="Tajawal"/>
                <a:ea typeface="Tajawal"/>
                <a:cs typeface="Tajawal"/>
              </a:rPr>
              <a:t>Server allows canceling query execution midways.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SQL </a:t>
            </a:r>
            <a:r>
              <a:rPr lang="en-US" sz="1200" dirty="0">
                <a:solidFill>
                  <a:schemeClr val="dk2"/>
                </a:solidFill>
                <a:latin typeface="Tajawal"/>
                <a:ea typeface="Tajawal"/>
                <a:cs typeface="Tajawal"/>
              </a:rPr>
              <a:t>Server does not block the database during backup process. </a:t>
            </a:r>
            <a:endParaRPr lang="en-US" sz="1200" dirty="0" smtClean="0">
              <a:solidFill>
                <a:schemeClr val="dk2"/>
              </a:solidFill>
              <a:latin typeface="Tajawal"/>
              <a:ea typeface="Tajawal"/>
              <a:cs typeface="Tajawal"/>
            </a:endParaRPr>
          </a:p>
          <a:p>
            <a:pPr marL="171450" lvl="0" indent="-171450">
              <a:buFont typeface="Arial" panose="020B0604020202020204" pitchFamily="34" charset="0"/>
              <a:buChar char="•"/>
            </a:pPr>
            <a:r>
              <a:rPr lang="en-US" sz="1200" dirty="0" smtClean="0">
                <a:solidFill>
                  <a:schemeClr val="dk2"/>
                </a:solidFill>
                <a:latin typeface="Tajawal"/>
                <a:ea typeface="Tajawal"/>
                <a:cs typeface="Tajawal"/>
              </a:rPr>
              <a:t>Data </a:t>
            </a:r>
            <a:r>
              <a:rPr lang="en-US" sz="1200" dirty="0">
                <a:solidFill>
                  <a:schemeClr val="dk2"/>
                </a:solidFill>
                <a:latin typeface="Tajawal"/>
                <a:ea typeface="Tajawal"/>
                <a:cs typeface="Tajawal"/>
              </a:rPr>
              <a:t>file manipulation is not allowed under security consideration while running</a:t>
            </a:r>
            <a:r>
              <a:rPr lang="en-US" sz="1200" dirty="0" smtClean="0">
                <a:solidFill>
                  <a:schemeClr val="dk2"/>
                </a:solidFill>
                <a:latin typeface="Tajawal"/>
                <a:ea typeface="Tajawal"/>
                <a:cs typeface="Tajawal"/>
              </a:rPr>
              <a:t>.</a:t>
            </a:r>
          </a:p>
        </p:txBody>
      </p:sp>
      <p:sp>
        <p:nvSpPr>
          <p:cNvPr id="1286" name="Google Shape;1286;p48"/>
          <p:cNvSpPr txBox="1"/>
          <p:nvPr/>
        </p:nvSpPr>
        <p:spPr>
          <a:xfrm>
            <a:off x="3784395" y="1144620"/>
            <a:ext cx="1789500" cy="469800"/>
          </a:xfrm>
          <a:prstGeom prst="rect">
            <a:avLst/>
          </a:prstGeom>
          <a:noFill/>
          <a:ln>
            <a:noFill/>
          </a:ln>
        </p:spPr>
        <p:txBody>
          <a:bodyPr spcFirstLastPara="1" wrap="square" lIns="0" tIns="0" rIns="0" bIns="0" anchor="ctr" anchorCtr="0">
            <a:noAutofit/>
          </a:bodyPr>
          <a:lstStyle/>
          <a:p>
            <a:pPr lvl="0" algn="ctr"/>
            <a:r>
              <a:rPr lang="fr-FR" sz="2000" dirty="0">
                <a:solidFill>
                  <a:schemeClr val="dk1"/>
                </a:solidFill>
                <a:latin typeface="Raleway Thin"/>
                <a:ea typeface="Raleway Thin"/>
                <a:cs typeface="Raleway Thin"/>
              </a:rPr>
              <a:t>POSTGRESQL</a:t>
            </a:r>
            <a:endParaRPr sz="2000" dirty="0">
              <a:solidFill>
                <a:schemeClr val="dk1"/>
              </a:solidFill>
              <a:latin typeface="Raleway Thin"/>
              <a:ea typeface="Raleway Thin"/>
              <a:cs typeface="Raleway Thin"/>
              <a:sym typeface="Raleway Thin"/>
            </a:endParaRPr>
          </a:p>
        </p:txBody>
      </p:sp>
      <p:sp>
        <p:nvSpPr>
          <p:cNvPr id="1287" name="Google Shape;1287;p48"/>
          <p:cNvSpPr txBox="1"/>
          <p:nvPr/>
        </p:nvSpPr>
        <p:spPr>
          <a:xfrm>
            <a:off x="6301950" y="1144744"/>
            <a:ext cx="1789500" cy="469800"/>
          </a:xfrm>
          <a:prstGeom prst="rect">
            <a:avLst/>
          </a:prstGeom>
          <a:noFill/>
          <a:ln>
            <a:noFill/>
          </a:ln>
        </p:spPr>
        <p:txBody>
          <a:bodyPr spcFirstLastPara="1" wrap="square" lIns="0" tIns="0" rIns="0" bIns="0" anchor="ctr" anchorCtr="0">
            <a:noAutofit/>
          </a:bodyPr>
          <a:lstStyle/>
          <a:p>
            <a:pPr lvl="0" algn="ctr"/>
            <a:r>
              <a:rPr lang="fr-FR" sz="2000" dirty="0" smtClean="0">
                <a:solidFill>
                  <a:schemeClr val="dk1"/>
                </a:solidFill>
                <a:latin typeface="Raleway Thin"/>
                <a:ea typeface="Raleway Thin"/>
                <a:cs typeface="Raleway Thin"/>
              </a:rPr>
              <a:t>SQL </a:t>
            </a:r>
            <a:r>
              <a:rPr lang="fr-FR" sz="2000" dirty="0">
                <a:solidFill>
                  <a:schemeClr val="dk1"/>
                </a:solidFill>
                <a:latin typeface="Raleway Thin"/>
                <a:ea typeface="Raleway Thin"/>
                <a:cs typeface="Raleway Thin"/>
              </a:rPr>
              <a:t>SERVER </a:t>
            </a:r>
            <a:endParaRPr sz="2000" dirty="0">
              <a:solidFill>
                <a:schemeClr val="dk1"/>
              </a:solidFill>
              <a:latin typeface="Raleway Thin"/>
              <a:ea typeface="Raleway Thin"/>
              <a:cs typeface="Raleway Thin"/>
              <a:sym typeface="Raleway Thin"/>
            </a:endParaRPr>
          </a:p>
        </p:txBody>
      </p:sp>
      <p:pic>
        <p:nvPicPr>
          <p:cNvPr id="1291" name="Google Shape;1291;p48">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1292" name="Google Shape;1292;p48">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1293" name="Google Shape;1293;p48">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294" name="Google Shape;1294;p48">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295" name="Google Shape;1295;p48">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pic>
        <p:nvPicPr>
          <p:cNvPr id="1296" name="Google Shape;1296;p48">
            <a:hlinkClick r:id="" action="ppaction://noaction"/>
          </p:cNvPr>
          <p:cNvPicPr preferRelativeResize="0"/>
          <p:nvPr/>
        </p:nvPicPr>
        <p:blipFill rotWithShape="1">
          <a:blip r:embed="rId3">
            <a:alphaModFix/>
          </a:blip>
          <a:srcRect t="465" b="475"/>
          <a:stretch/>
        </p:blipFill>
        <p:spPr>
          <a:xfrm>
            <a:off x="8291237" y="1219397"/>
            <a:ext cx="265550" cy="258850"/>
          </a:xfrm>
          <a:prstGeom prst="rect">
            <a:avLst/>
          </a:prstGeom>
          <a:noFill/>
          <a:ln>
            <a:noFill/>
          </a:ln>
        </p:spPr>
      </p:pic>
      <p:pic>
        <p:nvPicPr>
          <p:cNvPr id="1297" name="Google Shape;1297;p48">
            <a:hlinkClick r:id="" action="ppaction://noaction"/>
          </p:cNvPr>
          <p:cNvPicPr preferRelativeResize="0"/>
          <p:nvPr/>
        </p:nvPicPr>
        <p:blipFill rotWithShape="1">
          <a:blip r:embed="rId3">
            <a:alphaModFix/>
          </a:blip>
          <a:srcRect t="465" b="475"/>
          <a:stretch/>
        </p:blipFill>
        <p:spPr>
          <a:xfrm>
            <a:off x="5702187" y="1198849"/>
            <a:ext cx="265550" cy="258850"/>
          </a:xfrm>
          <a:prstGeom prst="rect">
            <a:avLst/>
          </a:prstGeom>
          <a:noFill/>
          <a:ln>
            <a:noFill/>
          </a:ln>
        </p:spPr>
      </p:pic>
      <p:pic>
        <p:nvPicPr>
          <p:cNvPr id="1298" name="Google Shape;1298;p48">
            <a:hlinkClick r:id="" action="ppaction://noaction"/>
          </p:cNvPr>
          <p:cNvPicPr preferRelativeResize="0"/>
          <p:nvPr/>
        </p:nvPicPr>
        <p:blipFill rotWithShape="1">
          <a:blip r:embed="rId3">
            <a:alphaModFix/>
          </a:blip>
          <a:srcRect t="465" b="475"/>
          <a:stretch/>
        </p:blipFill>
        <p:spPr>
          <a:xfrm>
            <a:off x="3108237" y="1188575"/>
            <a:ext cx="265550" cy="258850"/>
          </a:xfrm>
          <a:prstGeom prst="rect">
            <a:avLst/>
          </a:prstGeom>
          <a:noFill/>
          <a:ln>
            <a:noFill/>
          </a:ln>
        </p:spPr>
      </p:pic>
      <p:sp>
        <p:nvSpPr>
          <p:cNvPr id="1299" name="Google Shape;1299;p48">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300" name="Google Shape;1300;p48">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301" name="Google Shape;1301;p48">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302" name="Google Shape;1302;p48">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20962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655" name="Google Shape;655;p36">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656" name="Google Shape;656;p36">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657" name="Google Shape;657;p36">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658" name="Google Shape;658;p36">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659" name="Google Shape;659;p36">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660" name="Google Shape;660;p36">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61" name="Google Shape;661;p3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62" name="Google Shape;662;p3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63" name="Google Shape;663;p3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14" name="Google Shape;1457;p55"/>
          <p:cNvSpPr txBox="1">
            <a:spLocks/>
          </p:cNvSpPr>
          <p:nvPr/>
        </p:nvSpPr>
        <p:spPr>
          <a:xfrm>
            <a:off x="1833966" y="1714388"/>
            <a:ext cx="5845800" cy="871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aleway Thin"/>
              <a:buNone/>
              <a:defRPr sz="37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fr-FR" sz="6600" dirty="0" smtClean="0"/>
              <a:t>THANKS</a:t>
            </a:r>
            <a:r>
              <a:rPr lang="fr-FR" dirty="0" smtClean="0"/>
              <a:t>!</a:t>
            </a:r>
            <a:endParaRPr lang="fr-FR" dirty="0"/>
          </a:p>
        </p:txBody>
      </p:sp>
      <p:grpSp>
        <p:nvGrpSpPr>
          <p:cNvPr id="15" name="Google Shape;1465;p55"/>
          <p:cNvGrpSpPr/>
          <p:nvPr/>
        </p:nvGrpSpPr>
        <p:grpSpPr>
          <a:xfrm>
            <a:off x="3875498" y="2943188"/>
            <a:ext cx="308100" cy="308100"/>
            <a:chOff x="4106725" y="2023725"/>
            <a:chExt cx="308100" cy="308100"/>
          </a:xfrm>
        </p:grpSpPr>
        <p:sp>
          <p:nvSpPr>
            <p:cNvPr id="16" name="Google Shape;1466;p55"/>
            <p:cNvSpPr/>
            <p:nvPr/>
          </p:nvSpPr>
          <p:spPr>
            <a:xfrm>
              <a:off x="4106725"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67;p55"/>
            <p:cNvSpPr/>
            <p:nvPr/>
          </p:nvSpPr>
          <p:spPr>
            <a:xfrm>
              <a:off x="4213768" y="2086112"/>
              <a:ext cx="97408" cy="186677"/>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68;p55"/>
          <p:cNvGrpSpPr/>
          <p:nvPr/>
        </p:nvGrpSpPr>
        <p:grpSpPr>
          <a:xfrm>
            <a:off x="5274086" y="2943188"/>
            <a:ext cx="308100" cy="308100"/>
            <a:chOff x="5505313" y="2023725"/>
            <a:chExt cx="308100" cy="308100"/>
          </a:xfrm>
        </p:grpSpPr>
        <p:sp>
          <p:nvSpPr>
            <p:cNvPr id="19" name="Google Shape;1469;p55"/>
            <p:cNvSpPr/>
            <p:nvPr/>
          </p:nvSpPr>
          <p:spPr>
            <a:xfrm>
              <a:off x="5505313"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1470;p55"/>
            <p:cNvGrpSpPr/>
            <p:nvPr/>
          </p:nvGrpSpPr>
          <p:grpSpPr>
            <a:xfrm>
              <a:off x="5569142" y="2079526"/>
              <a:ext cx="180440" cy="198449"/>
              <a:chOff x="1462169" y="1793977"/>
              <a:chExt cx="233157" cy="256427"/>
            </a:xfrm>
          </p:grpSpPr>
          <p:sp>
            <p:nvSpPr>
              <p:cNvPr id="21" name="Google Shape;1471;p5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2;p5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3;p5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 name="Google Shape;1474;p55"/>
          <p:cNvGrpSpPr/>
          <p:nvPr/>
        </p:nvGrpSpPr>
        <p:grpSpPr>
          <a:xfrm>
            <a:off x="4341698" y="2943188"/>
            <a:ext cx="308100" cy="308100"/>
            <a:chOff x="4572925" y="2023725"/>
            <a:chExt cx="308100" cy="308100"/>
          </a:xfrm>
        </p:grpSpPr>
        <p:sp>
          <p:nvSpPr>
            <p:cNvPr id="25" name="Google Shape;1475;p55"/>
            <p:cNvSpPr/>
            <p:nvPr/>
          </p:nvSpPr>
          <p:spPr>
            <a:xfrm>
              <a:off x="4572925"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76;p55"/>
            <p:cNvSpPr/>
            <p:nvPr/>
          </p:nvSpPr>
          <p:spPr>
            <a:xfrm>
              <a:off x="4678275" y="2078700"/>
              <a:ext cx="97399" cy="23468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477;p55"/>
          <p:cNvGrpSpPr/>
          <p:nvPr/>
        </p:nvGrpSpPr>
        <p:grpSpPr>
          <a:xfrm>
            <a:off x="4807898" y="2943188"/>
            <a:ext cx="308100" cy="308100"/>
            <a:chOff x="5039125" y="2023725"/>
            <a:chExt cx="308100" cy="308100"/>
          </a:xfrm>
        </p:grpSpPr>
        <p:sp>
          <p:nvSpPr>
            <p:cNvPr id="28" name="Google Shape;1478;p55"/>
            <p:cNvSpPr/>
            <p:nvPr/>
          </p:nvSpPr>
          <p:spPr>
            <a:xfrm>
              <a:off x="5039125" y="2023725"/>
              <a:ext cx="308100" cy="308100"/>
            </a:xfrm>
            <a:prstGeom prst="rect">
              <a:avLst/>
            </a:prstGeom>
            <a:solidFill>
              <a:schemeClr val="l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479;p55"/>
            <p:cNvGrpSpPr/>
            <p:nvPr/>
          </p:nvGrpSpPr>
          <p:grpSpPr>
            <a:xfrm>
              <a:off x="5090551" y="2079526"/>
              <a:ext cx="198467" cy="198451"/>
              <a:chOff x="935197" y="1793977"/>
              <a:chExt cx="256451" cy="256430"/>
            </a:xfrm>
          </p:grpSpPr>
          <p:sp>
            <p:nvSpPr>
              <p:cNvPr id="30" name="Google Shape;1480;p5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1;p5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1671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44"/>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 TIMELINE</a:t>
            </a:r>
            <a:endParaRPr/>
          </a:p>
        </p:txBody>
      </p:sp>
      <p:sp>
        <p:nvSpPr>
          <p:cNvPr id="1117" name="Google Shape;1117;p44"/>
          <p:cNvSpPr txBox="1"/>
          <p:nvPr/>
        </p:nvSpPr>
        <p:spPr>
          <a:xfrm>
            <a:off x="2800213" y="1967450"/>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MERCURY</a:t>
            </a:r>
            <a:endParaRPr sz="2000">
              <a:solidFill>
                <a:schemeClr val="dk1"/>
              </a:solidFill>
              <a:latin typeface="Raleway Thin"/>
              <a:ea typeface="Raleway Thin"/>
              <a:cs typeface="Raleway Thin"/>
              <a:sym typeface="Raleway Thin"/>
            </a:endParaRPr>
          </a:p>
        </p:txBody>
      </p:sp>
      <p:sp>
        <p:nvSpPr>
          <p:cNvPr id="1118" name="Google Shape;1118;p44"/>
          <p:cNvSpPr txBox="1"/>
          <p:nvPr/>
        </p:nvSpPr>
        <p:spPr>
          <a:xfrm>
            <a:off x="2800213" y="1497650"/>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dk2"/>
                </a:solidFill>
                <a:latin typeface="Tajawal"/>
                <a:ea typeface="Tajawal"/>
                <a:cs typeface="Tajawal"/>
                <a:sym typeface="Tajawal"/>
              </a:rPr>
              <a:t>Purpose of DATABASE</a:t>
            </a:r>
            <a:endParaRPr sz="1600" dirty="0">
              <a:solidFill>
                <a:schemeClr val="dk2"/>
              </a:solidFill>
              <a:latin typeface="Tajawal"/>
              <a:ea typeface="Tajawal"/>
              <a:cs typeface="Tajawal"/>
              <a:sym typeface="Tajawal"/>
            </a:endParaRPr>
          </a:p>
        </p:txBody>
      </p:sp>
      <p:sp>
        <p:nvSpPr>
          <p:cNvPr id="1119" name="Google Shape;1119;p44"/>
          <p:cNvSpPr txBox="1"/>
          <p:nvPr/>
        </p:nvSpPr>
        <p:spPr>
          <a:xfrm>
            <a:off x="5445988" y="1967450"/>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VENUS</a:t>
            </a:r>
            <a:endParaRPr sz="2000">
              <a:solidFill>
                <a:schemeClr val="dk1"/>
              </a:solidFill>
              <a:latin typeface="Raleway Thin"/>
              <a:ea typeface="Raleway Thin"/>
              <a:cs typeface="Raleway Thin"/>
              <a:sym typeface="Raleway Thin"/>
            </a:endParaRPr>
          </a:p>
        </p:txBody>
      </p:sp>
      <p:sp>
        <p:nvSpPr>
          <p:cNvPr id="1120" name="Google Shape;1120;p44"/>
          <p:cNvSpPr txBox="1"/>
          <p:nvPr/>
        </p:nvSpPr>
        <p:spPr>
          <a:xfrm>
            <a:off x="5445988" y="1497650"/>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dk2"/>
                </a:solidFill>
                <a:latin typeface="Tajawal"/>
                <a:ea typeface="Tajawal"/>
                <a:cs typeface="Tajawal"/>
                <a:sym typeface="Tajawal"/>
              </a:rPr>
              <a:t>Use of DATABASE</a:t>
            </a:r>
            <a:endParaRPr sz="1600" dirty="0">
              <a:solidFill>
                <a:schemeClr val="dk2"/>
              </a:solidFill>
              <a:latin typeface="Tajawal"/>
              <a:ea typeface="Tajawal"/>
              <a:cs typeface="Tajawal"/>
              <a:sym typeface="Tajawal"/>
            </a:endParaRPr>
          </a:p>
        </p:txBody>
      </p:sp>
      <p:sp>
        <p:nvSpPr>
          <p:cNvPr id="1121" name="Google Shape;1121;p44"/>
          <p:cNvSpPr txBox="1"/>
          <p:nvPr/>
        </p:nvSpPr>
        <p:spPr>
          <a:xfrm>
            <a:off x="1477313" y="3313525"/>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JUPITER</a:t>
            </a:r>
            <a:endParaRPr sz="2000">
              <a:solidFill>
                <a:schemeClr val="dk1"/>
              </a:solidFill>
              <a:latin typeface="Raleway Thin"/>
              <a:ea typeface="Raleway Thin"/>
              <a:cs typeface="Raleway Thin"/>
              <a:sym typeface="Raleway Thin"/>
            </a:endParaRPr>
          </a:p>
        </p:txBody>
      </p:sp>
      <p:sp>
        <p:nvSpPr>
          <p:cNvPr id="1122" name="Google Shape;1122;p44"/>
          <p:cNvSpPr txBox="1"/>
          <p:nvPr/>
        </p:nvSpPr>
        <p:spPr>
          <a:xfrm>
            <a:off x="1477313" y="3746425"/>
            <a:ext cx="1464600" cy="469800"/>
          </a:xfrm>
          <a:prstGeom prst="rect">
            <a:avLst/>
          </a:prstGeom>
          <a:noFill/>
          <a:ln>
            <a:noFill/>
          </a:ln>
        </p:spPr>
        <p:txBody>
          <a:bodyPr spcFirstLastPara="1" wrap="square" lIns="0" tIns="0" rIns="0" bIns="0" anchor="ctr" anchorCtr="0">
            <a:noAutofit/>
          </a:bodyPr>
          <a:lstStyle/>
          <a:p>
            <a:pPr lvl="0" algn="ctr"/>
            <a:r>
              <a:rPr lang="fr-FR" sz="1600" dirty="0">
                <a:solidFill>
                  <a:schemeClr val="dk2"/>
                </a:solidFill>
                <a:latin typeface="Tajawal"/>
                <a:ea typeface="Tajawal"/>
                <a:cs typeface="Tajawal"/>
                <a:sym typeface="Tajawal"/>
              </a:rPr>
              <a:t>What is DATABASE?</a:t>
            </a:r>
          </a:p>
        </p:txBody>
      </p:sp>
      <p:sp>
        <p:nvSpPr>
          <p:cNvPr id="1123" name="Google Shape;1123;p44"/>
          <p:cNvSpPr txBox="1"/>
          <p:nvPr/>
        </p:nvSpPr>
        <p:spPr>
          <a:xfrm>
            <a:off x="4123113" y="3313525"/>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SATURN</a:t>
            </a:r>
            <a:endParaRPr sz="2000">
              <a:solidFill>
                <a:schemeClr val="dk1"/>
              </a:solidFill>
              <a:latin typeface="Raleway Thin"/>
              <a:ea typeface="Raleway Thin"/>
              <a:cs typeface="Raleway Thin"/>
              <a:sym typeface="Raleway Thin"/>
            </a:endParaRPr>
          </a:p>
        </p:txBody>
      </p:sp>
      <p:sp>
        <p:nvSpPr>
          <p:cNvPr id="1124" name="Google Shape;1124;p44"/>
          <p:cNvSpPr txBox="1"/>
          <p:nvPr/>
        </p:nvSpPr>
        <p:spPr>
          <a:xfrm>
            <a:off x="4123113" y="3746425"/>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smtClean="0">
                <a:solidFill>
                  <a:schemeClr val="dk2"/>
                </a:solidFill>
                <a:latin typeface="Tajawal"/>
                <a:ea typeface="Tajawal"/>
                <a:cs typeface="Tajawal"/>
                <a:sym typeface="Tajawal"/>
              </a:rPr>
              <a:t>Types of DATABASE</a:t>
            </a:r>
            <a:endParaRPr sz="1600" dirty="0">
              <a:solidFill>
                <a:schemeClr val="dk2"/>
              </a:solidFill>
              <a:latin typeface="Tajawal"/>
              <a:ea typeface="Tajawal"/>
              <a:cs typeface="Tajawal"/>
              <a:sym typeface="Tajawal"/>
            </a:endParaRPr>
          </a:p>
        </p:txBody>
      </p:sp>
      <p:sp>
        <p:nvSpPr>
          <p:cNvPr id="1125" name="Google Shape;1125;p44"/>
          <p:cNvSpPr txBox="1"/>
          <p:nvPr/>
        </p:nvSpPr>
        <p:spPr>
          <a:xfrm>
            <a:off x="6845088" y="3313525"/>
            <a:ext cx="1464600" cy="432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NEPTUNE</a:t>
            </a:r>
            <a:endParaRPr sz="2000">
              <a:solidFill>
                <a:schemeClr val="dk1"/>
              </a:solidFill>
              <a:latin typeface="Raleway Thin"/>
              <a:ea typeface="Raleway Thin"/>
              <a:cs typeface="Raleway Thin"/>
              <a:sym typeface="Raleway Thin"/>
            </a:endParaRPr>
          </a:p>
        </p:txBody>
      </p:sp>
      <p:sp>
        <p:nvSpPr>
          <p:cNvPr id="1126" name="Google Shape;1126;p44"/>
          <p:cNvSpPr txBox="1"/>
          <p:nvPr/>
        </p:nvSpPr>
        <p:spPr>
          <a:xfrm>
            <a:off x="6845088" y="3746425"/>
            <a:ext cx="14646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a:solidFill>
                  <a:schemeClr val="dk2"/>
                </a:solidFill>
                <a:latin typeface="Tajawal"/>
                <a:ea typeface="Tajawal"/>
                <a:cs typeface="Tajawal"/>
                <a:sym typeface="Tajawal"/>
              </a:rPr>
              <a:t>Neptune is the farthest planet</a:t>
            </a:r>
            <a:endParaRPr sz="1600">
              <a:solidFill>
                <a:schemeClr val="dk2"/>
              </a:solidFill>
              <a:latin typeface="Tajawal"/>
              <a:ea typeface="Tajawal"/>
              <a:cs typeface="Tajawal"/>
              <a:sym typeface="Tajawal"/>
            </a:endParaRPr>
          </a:p>
        </p:txBody>
      </p:sp>
      <p:sp>
        <p:nvSpPr>
          <p:cNvPr id="1127" name="Google Shape;1127;p44"/>
          <p:cNvSpPr/>
          <p:nvPr/>
        </p:nvSpPr>
        <p:spPr>
          <a:xfrm>
            <a:off x="1869838" y="1609350"/>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192763" y="3425275"/>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4515650" y="1609350"/>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7237625" y="1609350"/>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5838550" y="3425275"/>
            <a:ext cx="679500" cy="679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2" name="Google Shape;1132;p44"/>
          <p:cNvCxnSpPr/>
          <p:nvPr/>
        </p:nvCxnSpPr>
        <p:spPr>
          <a:xfrm>
            <a:off x="1326963" y="2856938"/>
            <a:ext cx="7133100" cy="0"/>
          </a:xfrm>
          <a:prstGeom prst="straightConnector1">
            <a:avLst/>
          </a:prstGeom>
          <a:noFill/>
          <a:ln w="38100" cap="flat" cmpd="sng">
            <a:solidFill>
              <a:schemeClr val="accent2"/>
            </a:solidFill>
            <a:prstDash val="solid"/>
            <a:round/>
            <a:headEnd type="none" w="med" len="med"/>
            <a:tailEnd type="none" w="med" len="med"/>
          </a:ln>
        </p:spPr>
      </p:cxnSp>
      <p:cxnSp>
        <p:nvCxnSpPr>
          <p:cNvPr id="1133" name="Google Shape;1133;p44"/>
          <p:cNvCxnSpPr>
            <a:stCxn id="1127" idx="2"/>
          </p:cNvCxnSpPr>
          <p:nvPr/>
        </p:nvCxnSpPr>
        <p:spPr>
          <a:xfrm>
            <a:off x="2209588" y="2288550"/>
            <a:ext cx="0" cy="580500"/>
          </a:xfrm>
          <a:prstGeom prst="straightConnector1">
            <a:avLst/>
          </a:prstGeom>
          <a:noFill/>
          <a:ln w="38100" cap="flat" cmpd="sng">
            <a:solidFill>
              <a:schemeClr val="accent2"/>
            </a:solidFill>
            <a:prstDash val="solid"/>
            <a:round/>
            <a:headEnd type="none" w="med" len="med"/>
            <a:tailEnd type="none" w="med" len="med"/>
          </a:ln>
        </p:spPr>
      </p:cxnSp>
      <p:cxnSp>
        <p:nvCxnSpPr>
          <p:cNvPr id="1134" name="Google Shape;1134;p44"/>
          <p:cNvCxnSpPr>
            <a:stCxn id="1129" idx="2"/>
          </p:cNvCxnSpPr>
          <p:nvPr/>
        </p:nvCxnSpPr>
        <p:spPr>
          <a:xfrm>
            <a:off x="4855400" y="2288550"/>
            <a:ext cx="0" cy="580500"/>
          </a:xfrm>
          <a:prstGeom prst="straightConnector1">
            <a:avLst/>
          </a:prstGeom>
          <a:noFill/>
          <a:ln w="38100" cap="flat" cmpd="sng">
            <a:solidFill>
              <a:schemeClr val="accent2"/>
            </a:solidFill>
            <a:prstDash val="solid"/>
            <a:round/>
            <a:headEnd type="none" w="med" len="med"/>
            <a:tailEnd type="none" w="med" len="med"/>
          </a:ln>
        </p:spPr>
      </p:cxnSp>
      <p:cxnSp>
        <p:nvCxnSpPr>
          <p:cNvPr id="1135" name="Google Shape;1135;p44"/>
          <p:cNvCxnSpPr>
            <a:stCxn id="1130" idx="2"/>
          </p:cNvCxnSpPr>
          <p:nvPr/>
        </p:nvCxnSpPr>
        <p:spPr>
          <a:xfrm>
            <a:off x="7577375" y="2288550"/>
            <a:ext cx="300" cy="580500"/>
          </a:xfrm>
          <a:prstGeom prst="straightConnector1">
            <a:avLst/>
          </a:prstGeom>
          <a:noFill/>
          <a:ln w="38100" cap="flat" cmpd="sng">
            <a:solidFill>
              <a:schemeClr val="accent2"/>
            </a:solidFill>
            <a:prstDash val="solid"/>
            <a:round/>
            <a:headEnd type="none" w="med" len="med"/>
            <a:tailEnd type="none" w="med" len="med"/>
          </a:ln>
        </p:spPr>
      </p:cxnSp>
      <p:cxnSp>
        <p:nvCxnSpPr>
          <p:cNvPr id="1136" name="Google Shape;1136;p44"/>
          <p:cNvCxnSpPr>
            <a:endCxn id="1128" idx="0"/>
          </p:cNvCxnSpPr>
          <p:nvPr/>
        </p:nvCxnSpPr>
        <p:spPr>
          <a:xfrm>
            <a:off x="3532513" y="2857075"/>
            <a:ext cx="0" cy="568200"/>
          </a:xfrm>
          <a:prstGeom prst="straightConnector1">
            <a:avLst/>
          </a:prstGeom>
          <a:noFill/>
          <a:ln w="38100" cap="flat" cmpd="sng">
            <a:solidFill>
              <a:schemeClr val="accent2"/>
            </a:solidFill>
            <a:prstDash val="solid"/>
            <a:round/>
            <a:headEnd type="none" w="med" len="med"/>
            <a:tailEnd type="none" w="med" len="med"/>
          </a:ln>
        </p:spPr>
      </p:cxnSp>
      <p:cxnSp>
        <p:nvCxnSpPr>
          <p:cNvPr id="1137" name="Google Shape;1137;p44"/>
          <p:cNvCxnSpPr>
            <a:endCxn id="1131" idx="0"/>
          </p:cNvCxnSpPr>
          <p:nvPr/>
        </p:nvCxnSpPr>
        <p:spPr>
          <a:xfrm flipH="1">
            <a:off x="6178300" y="2857075"/>
            <a:ext cx="300" cy="568200"/>
          </a:xfrm>
          <a:prstGeom prst="straightConnector1">
            <a:avLst/>
          </a:prstGeom>
          <a:noFill/>
          <a:ln w="38100" cap="flat" cmpd="sng">
            <a:solidFill>
              <a:schemeClr val="accent2"/>
            </a:solidFill>
            <a:prstDash val="solid"/>
            <a:round/>
            <a:headEnd type="none" w="med" len="med"/>
            <a:tailEnd type="none" w="med" len="med"/>
          </a:ln>
        </p:spPr>
      </p:cxnSp>
      <p:grpSp>
        <p:nvGrpSpPr>
          <p:cNvPr id="1138" name="Google Shape;1138;p44"/>
          <p:cNvGrpSpPr/>
          <p:nvPr/>
        </p:nvGrpSpPr>
        <p:grpSpPr>
          <a:xfrm>
            <a:off x="3395225" y="3569500"/>
            <a:ext cx="274575" cy="390750"/>
            <a:chOff x="734125" y="3124775"/>
            <a:chExt cx="274575" cy="390750"/>
          </a:xfrm>
        </p:grpSpPr>
        <p:sp>
          <p:nvSpPr>
            <p:cNvPr id="1139" name="Google Shape;1139;p44"/>
            <p:cNvSpPr/>
            <p:nvPr/>
          </p:nvSpPr>
          <p:spPr>
            <a:xfrm>
              <a:off x="802600" y="3124775"/>
              <a:ext cx="114425" cy="96150"/>
            </a:xfrm>
            <a:custGeom>
              <a:avLst/>
              <a:gdLst/>
              <a:ahLst/>
              <a:cxnLst/>
              <a:rect l="l" t="t" r="r" b="b"/>
              <a:pathLst>
                <a:path w="4577" h="3846" extrusionOk="0">
                  <a:moveTo>
                    <a:pt x="0" y="0"/>
                  </a:moveTo>
                  <a:lnTo>
                    <a:pt x="0" y="3845"/>
                  </a:lnTo>
                  <a:cubicBezTo>
                    <a:pt x="705" y="3439"/>
                    <a:pt x="1497" y="3236"/>
                    <a:pt x="2288" y="3236"/>
                  </a:cubicBezTo>
                  <a:cubicBezTo>
                    <a:pt x="3080" y="3236"/>
                    <a:pt x="3872" y="3439"/>
                    <a:pt x="4577" y="3845"/>
                  </a:cubicBezTo>
                  <a:lnTo>
                    <a:pt x="4452" y="3390"/>
                  </a:lnTo>
                  <a:lnTo>
                    <a:pt x="4273" y="768"/>
                  </a:lnTo>
                  <a:lnTo>
                    <a:pt x="4273" y="304"/>
                  </a:lnTo>
                  <a:lnTo>
                    <a:pt x="2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4"/>
            <p:cNvSpPr/>
            <p:nvPr/>
          </p:nvSpPr>
          <p:spPr>
            <a:xfrm>
              <a:off x="802600" y="3419175"/>
              <a:ext cx="114425" cy="96350"/>
            </a:xfrm>
            <a:custGeom>
              <a:avLst/>
              <a:gdLst/>
              <a:ahLst/>
              <a:cxnLst/>
              <a:rect l="l" t="t" r="r" b="b"/>
              <a:pathLst>
                <a:path w="4577" h="3854" extrusionOk="0">
                  <a:moveTo>
                    <a:pt x="0" y="0"/>
                  </a:moveTo>
                  <a:lnTo>
                    <a:pt x="0" y="3854"/>
                  </a:lnTo>
                  <a:lnTo>
                    <a:pt x="2293" y="3854"/>
                  </a:lnTo>
                  <a:lnTo>
                    <a:pt x="4273" y="3542"/>
                  </a:lnTo>
                  <a:lnTo>
                    <a:pt x="4273" y="3087"/>
                  </a:lnTo>
                  <a:lnTo>
                    <a:pt x="4452" y="464"/>
                  </a:lnTo>
                  <a:lnTo>
                    <a:pt x="4577" y="0"/>
                  </a:lnTo>
                  <a:lnTo>
                    <a:pt x="4577" y="0"/>
                  </a:lnTo>
                  <a:cubicBezTo>
                    <a:pt x="3872" y="410"/>
                    <a:pt x="3080" y="616"/>
                    <a:pt x="2288" y="616"/>
                  </a:cubicBezTo>
                  <a:cubicBezTo>
                    <a:pt x="1497" y="616"/>
                    <a:pt x="705" y="4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a:off x="859900" y="3124775"/>
              <a:ext cx="57125" cy="96150"/>
            </a:xfrm>
            <a:custGeom>
              <a:avLst/>
              <a:gdLst/>
              <a:ahLst/>
              <a:cxnLst/>
              <a:rect l="l" t="t" r="r" b="b"/>
              <a:pathLst>
                <a:path w="2285" h="3846" extrusionOk="0">
                  <a:moveTo>
                    <a:pt x="1" y="0"/>
                  </a:moveTo>
                  <a:lnTo>
                    <a:pt x="1" y="3239"/>
                  </a:lnTo>
                  <a:cubicBezTo>
                    <a:pt x="831" y="3239"/>
                    <a:pt x="1616" y="3462"/>
                    <a:pt x="2285" y="3845"/>
                  </a:cubicBezTo>
                  <a:lnTo>
                    <a:pt x="2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a:off x="859900" y="3419175"/>
              <a:ext cx="57125" cy="96350"/>
            </a:xfrm>
            <a:custGeom>
              <a:avLst/>
              <a:gdLst/>
              <a:ahLst/>
              <a:cxnLst/>
              <a:rect l="l" t="t" r="r" b="b"/>
              <a:pathLst>
                <a:path w="2285" h="3854" extrusionOk="0">
                  <a:moveTo>
                    <a:pt x="2285" y="0"/>
                  </a:moveTo>
                  <a:cubicBezTo>
                    <a:pt x="1616" y="393"/>
                    <a:pt x="831" y="616"/>
                    <a:pt x="1" y="616"/>
                  </a:cubicBezTo>
                  <a:lnTo>
                    <a:pt x="1" y="3854"/>
                  </a:lnTo>
                  <a:lnTo>
                    <a:pt x="2285" y="3854"/>
                  </a:lnTo>
                  <a:lnTo>
                    <a:pt x="22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4"/>
            <p:cNvSpPr/>
            <p:nvPr/>
          </p:nvSpPr>
          <p:spPr>
            <a:xfrm>
              <a:off x="974325" y="3308775"/>
              <a:ext cx="34375" cy="22775"/>
            </a:xfrm>
            <a:custGeom>
              <a:avLst/>
              <a:gdLst/>
              <a:ahLst/>
              <a:cxnLst/>
              <a:rect l="l" t="t" r="r" b="b"/>
              <a:pathLst>
                <a:path w="1375" h="911" extrusionOk="0">
                  <a:moveTo>
                    <a:pt x="0" y="0"/>
                  </a:moveTo>
                  <a:lnTo>
                    <a:pt x="0" y="910"/>
                  </a:lnTo>
                  <a:lnTo>
                    <a:pt x="1374" y="910"/>
                  </a:lnTo>
                  <a:lnTo>
                    <a:pt x="1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4"/>
            <p:cNvSpPr/>
            <p:nvPr/>
          </p:nvSpPr>
          <p:spPr>
            <a:xfrm>
              <a:off x="734125" y="3194575"/>
              <a:ext cx="244225" cy="251825"/>
            </a:xfrm>
            <a:custGeom>
              <a:avLst/>
              <a:gdLst/>
              <a:ahLst/>
              <a:cxnLst/>
              <a:rect l="l" t="t" r="r" b="b"/>
              <a:pathLst>
                <a:path w="9769" h="10073" extrusionOk="0">
                  <a:moveTo>
                    <a:pt x="5041" y="1"/>
                  </a:moveTo>
                  <a:cubicBezTo>
                    <a:pt x="2257" y="1"/>
                    <a:pt x="0" y="2258"/>
                    <a:pt x="0" y="5032"/>
                  </a:cubicBezTo>
                  <a:cubicBezTo>
                    <a:pt x="0" y="7806"/>
                    <a:pt x="2257" y="10072"/>
                    <a:pt x="5041" y="10072"/>
                  </a:cubicBezTo>
                  <a:cubicBezTo>
                    <a:pt x="5933" y="10072"/>
                    <a:pt x="9769" y="7806"/>
                    <a:pt x="9769" y="5032"/>
                  </a:cubicBezTo>
                  <a:cubicBezTo>
                    <a:pt x="9769" y="2258"/>
                    <a:pt x="5879" y="1"/>
                    <a:pt x="5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4"/>
            <p:cNvSpPr/>
            <p:nvPr/>
          </p:nvSpPr>
          <p:spPr>
            <a:xfrm>
              <a:off x="859900" y="3194575"/>
              <a:ext cx="125825" cy="251825"/>
            </a:xfrm>
            <a:custGeom>
              <a:avLst/>
              <a:gdLst/>
              <a:ahLst/>
              <a:cxnLst/>
              <a:rect l="l" t="t" r="r" b="b"/>
              <a:pathLst>
                <a:path w="5033" h="10073" extrusionOk="0">
                  <a:moveTo>
                    <a:pt x="1" y="1"/>
                  </a:moveTo>
                  <a:lnTo>
                    <a:pt x="1" y="10072"/>
                  </a:lnTo>
                  <a:cubicBezTo>
                    <a:pt x="2775" y="10072"/>
                    <a:pt x="5032" y="7806"/>
                    <a:pt x="5032" y="5032"/>
                  </a:cubicBezTo>
                  <a:cubicBezTo>
                    <a:pt x="5032" y="2258"/>
                    <a:pt x="2775"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4"/>
            <p:cNvSpPr/>
            <p:nvPr/>
          </p:nvSpPr>
          <p:spPr>
            <a:xfrm>
              <a:off x="757100" y="3217325"/>
              <a:ext cx="205875" cy="206100"/>
            </a:xfrm>
            <a:custGeom>
              <a:avLst/>
              <a:gdLst/>
              <a:ahLst/>
              <a:cxnLst/>
              <a:rect l="l" t="t" r="r" b="b"/>
              <a:pathLst>
                <a:path w="8235" h="8244" extrusionOk="0">
                  <a:moveTo>
                    <a:pt x="4122" y="1"/>
                  </a:moveTo>
                  <a:cubicBezTo>
                    <a:pt x="1838" y="1"/>
                    <a:pt x="0" y="1847"/>
                    <a:pt x="0" y="4122"/>
                  </a:cubicBezTo>
                  <a:cubicBezTo>
                    <a:pt x="0" y="6397"/>
                    <a:pt x="1838" y="8244"/>
                    <a:pt x="4122" y="8244"/>
                  </a:cubicBezTo>
                  <a:cubicBezTo>
                    <a:pt x="6397" y="8244"/>
                    <a:pt x="8234" y="6397"/>
                    <a:pt x="8234" y="4122"/>
                  </a:cubicBezTo>
                  <a:cubicBezTo>
                    <a:pt x="8234" y="1847"/>
                    <a:pt x="6397" y="1"/>
                    <a:pt x="4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4"/>
            <p:cNvSpPr/>
            <p:nvPr/>
          </p:nvSpPr>
          <p:spPr>
            <a:xfrm>
              <a:off x="859675" y="3217325"/>
              <a:ext cx="103075" cy="206100"/>
            </a:xfrm>
            <a:custGeom>
              <a:avLst/>
              <a:gdLst/>
              <a:ahLst/>
              <a:cxnLst/>
              <a:rect l="l" t="t" r="r" b="b"/>
              <a:pathLst>
                <a:path w="4123" h="8244" extrusionOk="0">
                  <a:moveTo>
                    <a:pt x="1" y="1"/>
                  </a:moveTo>
                  <a:lnTo>
                    <a:pt x="1" y="8244"/>
                  </a:lnTo>
                  <a:cubicBezTo>
                    <a:pt x="2276" y="8244"/>
                    <a:pt x="4122" y="6397"/>
                    <a:pt x="4122" y="4122"/>
                  </a:cubicBezTo>
                  <a:cubicBezTo>
                    <a:pt x="4122" y="1856"/>
                    <a:pt x="2276"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4"/>
            <p:cNvSpPr/>
            <p:nvPr/>
          </p:nvSpPr>
          <p:spPr>
            <a:xfrm>
              <a:off x="803475" y="3274650"/>
              <a:ext cx="113100" cy="92125"/>
            </a:xfrm>
            <a:custGeom>
              <a:avLst/>
              <a:gdLst/>
              <a:ahLst/>
              <a:cxnLst/>
              <a:rect l="l" t="t" r="r" b="b"/>
              <a:pathLst>
                <a:path w="4524" h="3685" extrusionOk="0">
                  <a:moveTo>
                    <a:pt x="1296" y="0"/>
                  </a:moveTo>
                  <a:cubicBezTo>
                    <a:pt x="993" y="0"/>
                    <a:pt x="692" y="116"/>
                    <a:pt x="465" y="348"/>
                  </a:cubicBezTo>
                  <a:cubicBezTo>
                    <a:pt x="1" y="812"/>
                    <a:pt x="1" y="1552"/>
                    <a:pt x="465" y="2016"/>
                  </a:cubicBezTo>
                  <a:lnTo>
                    <a:pt x="2267" y="3685"/>
                  </a:lnTo>
                  <a:lnTo>
                    <a:pt x="4060" y="2016"/>
                  </a:lnTo>
                  <a:cubicBezTo>
                    <a:pt x="4524" y="1552"/>
                    <a:pt x="4524" y="812"/>
                    <a:pt x="4060" y="348"/>
                  </a:cubicBezTo>
                  <a:cubicBezTo>
                    <a:pt x="3832" y="116"/>
                    <a:pt x="3531" y="0"/>
                    <a:pt x="3229" y="0"/>
                  </a:cubicBezTo>
                  <a:cubicBezTo>
                    <a:pt x="2927" y="0"/>
                    <a:pt x="2624" y="116"/>
                    <a:pt x="2392" y="348"/>
                  </a:cubicBezTo>
                  <a:lnTo>
                    <a:pt x="2267" y="473"/>
                  </a:lnTo>
                  <a:lnTo>
                    <a:pt x="2133" y="348"/>
                  </a:lnTo>
                  <a:cubicBezTo>
                    <a:pt x="1901" y="116"/>
                    <a:pt x="1598" y="0"/>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4"/>
            <p:cNvSpPr/>
            <p:nvPr/>
          </p:nvSpPr>
          <p:spPr>
            <a:xfrm>
              <a:off x="859900" y="3274650"/>
              <a:ext cx="56450" cy="92125"/>
            </a:xfrm>
            <a:custGeom>
              <a:avLst/>
              <a:gdLst/>
              <a:ahLst/>
              <a:cxnLst/>
              <a:rect l="l" t="t" r="r" b="b"/>
              <a:pathLst>
                <a:path w="2258" h="3685" extrusionOk="0">
                  <a:moveTo>
                    <a:pt x="963" y="0"/>
                  </a:moveTo>
                  <a:cubicBezTo>
                    <a:pt x="661" y="0"/>
                    <a:pt x="358" y="116"/>
                    <a:pt x="126" y="348"/>
                  </a:cubicBezTo>
                  <a:lnTo>
                    <a:pt x="1" y="473"/>
                  </a:lnTo>
                  <a:lnTo>
                    <a:pt x="1" y="3685"/>
                  </a:lnTo>
                  <a:lnTo>
                    <a:pt x="1794" y="2016"/>
                  </a:lnTo>
                  <a:cubicBezTo>
                    <a:pt x="2258" y="1552"/>
                    <a:pt x="2258" y="812"/>
                    <a:pt x="1794" y="348"/>
                  </a:cubicBezTo>
                  <a:cubicBezTo>
                    <a:pt x="1567" y="116"/>
                    <a:pt x="1265" y="0"/>
                    <a:pt x="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44"/>
          <p:cNvGrpSpPr/>
          <p:nvPr/>
        </p:nvGrpSpPr>
        <p:grpSpPr>
          <a:xfrm>
            <a:off x="1991350" y="1753575"/>
            <a:ext cx="436500" cy="390750"/>
            <a:chOff x="676125" y="3723150"/>
            <a:chExt cx="436500" cy="390750"/>
          </a:xfrm>
        </p:grpSpPr>
        <p:sp>
          <p:nvSpPr>
            <p:cNvPr id="1151" name="Google Shape;1151;p44"/>
            <p:cNvSpPr/>
            <p:nvPr/>
          </p:nvSpPr>
          <p:spPr>
            <a:xfrm>
              <a:off x="786525" y="3942600"/>
              <a:ext cx="60700" cy="60700"/>
            </a:xfrm>
            <a:custGeom>
              <a:avLst/>
              <a:gdLst/>
              <a:ahLst/>
              <a:cxnLst/>
              <a:rect l="l" t="t" r="r" b="b"/>
              <a:pathLst>
                <a:path w="2428" h="2428" extrusionOk="0">
                  <a:moveTo>
                    <a:pt x="1767" y="1"/>
                  </a:moveTo>
                  <a:lnTo>
                    <a:pt x="1" y="1767"/>
                  </a:lnTo>
                  <a:lnTo>
                    <a:pt x="661" y="2427"/>
                  </a:lnTo>
                  <a:lnTo>
                    <a:pt x="2427" y="661"/>
                  </a:lnTo>
                  <a:lnTo>
                    <a:pt x="1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4"/>
            <p:cNvSpPr/>
            <p:nvPr/>
          </p:nvSpPr>
          <p:spPr>
            <a:xfrm>
              <a:off x="744375" y="3723150"/>
              <a:ext cx="328100" cy="276575"/>
            </a:xfrm>
            <a:custGeom>
              <a:avLst/>
              <a:gdLst/>
              <a:ahLst/>
              <a:cxnLst/>
              <a:rect l="l" t="t" r="r" b="b"/>
              <a:pathLst>
                <a:path w="13124" h="11063" extrusionOk="0">
                  <a:moveTo>
                    <a:pt x="7370" y="0"/>
                  </a:moveTo>
                  <a:cubicBezTo>
                    <a:pt x="2454" y="0"/>
                    <a:pt x="1" y="5977"/>
                    <a:pt x="3462" y="9439"/>
                  </a:cubicBezTo>
                  <a:cubicBezTo>
                    <a:pt x="4506" y="10483"/>
                    <a:pt x="5889" y="11062"/>
                    <a:pt x="7370" y="11062"/>
                  </a:cubicBezTo>
                  <a:cubicBezTo>
                    <a:pt x="8297" y="11062"/>
                    <a:pt x="9921" y="10483"/>
                    <a:pt x="10965" y="9439"/>
                  </a:cubicBezTo>
                  <a:cubicBezTo>
                    <a:pt x="13124" y="7289"/>
                    <a:pt x="13124" y="3783"/>
                    <a:pt x="10965" y="1624"/>
                  </a:cubicBezTo>
                  <a:cubicBezTo>
                    <a:pt x="9921" y="580"/>
                    <a:pt x="8395"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4"/>
            <p:cNvSpPr/>
            <p:nvPr/>
          </p:nvSpPr>
          <p:spPr>
            <a:xfrm>
              <a:off x="928375" y="3723150"/>
              <a:ext cx="184250" cy="276575"/>
            </a:xfrm>
            <a:custGeom>
              <a:avLst/>
              <a:gdLst/>
              <a:ahLst/>
              <a:cxnLst/>
              <a:rect l="l" t="t" r="r" b="b"/>
              <a:pathLst>
                <a:path w="7370" h="11063" extrusionOk="0">
                  <a:moveTo>
                    <a:pt x="1" y="0"/>
                  </a:moveTo>
                  <a:lnTo>
                    <a:pt x="1" y="11062"/>
                  </a:lnTo>
                  <a:cubicBezTo>
                    <a:pt x="4916" y="11062"/>
                    <a:pt x="7369" y="5085"/>
                    <a:pt x="3908" y="1624"/>
                  </a:cubicBezTo>
                  <a:cubicBezTo>
                    <a:pt x="2864" y="580"/>
                    <a:pt x="148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a:off x="775375" y="3746625"/>
              <a:ext cx="306250" cy="229675"/>
            </a:xfrm>
            <a:custGeom>
              <a:avLst/>
              <a:gdLst/>
              <a:ahLst/>
              <a:cxnLst/>
              <a:rect l="l" t="t" r="r" b="b"/>
              <a:pathLst>
                <a:path w="12250" h="9187" extrusionOk="0">
                  <a:moveTo>
                    <a:pt x="6130" y="0"/>
                  </a:moveTo>
                  <a:cubicBezTo>
                    <a:pt x="4954" y="0"/>
                    <a:pt x="3779" y="449"/>
                    <a:pt x="2882" y="1345"/>
                  </a:cubicBezTo>
                  <a:cubicBezTo>
                    <a:pt x="1" y="4218"/>
                    <a:pt x="2044" y="9187"/>
                    <a:pt x="6130" y="9187"/>
                  </a:cubicBezTo>
                  <a:cubicBezTo>
                    <a:pt x="10206" y="9187"/>
                    <a:pt x="12249" y="4218"/>
                    <a:pt x="9377" y="1345"/>
                  </a:cubicBezTo>
                  <a:cubicBezTo>
                    <a:pt x="8480" y="449"/>
                    <a:pt x="7305" y="0"/>
                    <a:pt x="6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928375" y="3746575"/>
              <a:ext cx="153025" cy="229725"/>
            </a:xfrm>
            <a:custGeom>
              <a:avLst/>
              <a:gdLst/>
              <a:ahLst/>
              <a:cxnLst/>
              <a:rect l="l" t="t" r="r" b="b"/>
              <a:pathLst>
                <a:path w="6121" h="9189" extrusionOk="0">
                  <a:moveTo>
                    <a:pt x="1" y="0"/>
                  </a:moveTo>
                  <a:lnTo>
                    <a:pt x="1" y="9189"/>
                  </a:lnTo>
                  <a:cubicBezTo>
                    <a:pt x="4086" y="9189"/>
                    <a:pt x="6120" y="4220"/>
                    <a:pt x="3248" y="1347"/>
                  </a:cubicBezTo>
                  <a:cubicBezTo>
                    <a:pt x="2383" y="482"/>
                    <a:pt x="123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676125" y="3961775"/>
              <a:ext cx="152150" cy="152125"/>
            </a:xfrm>
            <a:custGeom>
              <a:avLst/>
              <a:gdLst/>
              <a:ahLst/>
              <a:cxnLst/>
              <a:rect l="l" t="t" r="r" b="b"/>
              <a:pathLst>
                <a:path w="6086" h="6085" extrusionOk="0">
                  <a:moveTo>
                    <a:pt x="4096" y="1"/>
                  </a:moveTo>
                  <a:lnTo>
                    <a:pt x="3427" y="670"/>
                  </a:lnTo>
                  <a:lnTo>
                    <a:pt x="1" y="4104"/>
                  </a:lnTo>
                  <a:lnTo>
                    <a:pt x="1981" y="6085"/>
                  </a:lnTo>
                  <a:cubicBezTo>
                    <a:pt x="2508" y="5559"/>
                    <a:pt x="5586" y="2481"/>
                    <a:pt x="6085" y="1981"/>
                  </a:cubicBezTo>
                  <a:lnTo>
                    <a:pt x="4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852325" y="3805050"/>
              <a:ext cx="149225" cy="123975"/>
            </a:xfrm>
            <a:custGeom>
              <a:avLst/>
              <a:gdLst/>
              <a:ahLst/>
              <a:cxnLst/>
              <a:rect l="l" t="t" r="r" b="b"/>
              <a:pathLst>
                <a:path w="5969" h="4959" extrusionOk="0">
                  <a:moveTo>
                    <a:pt x="1752" y="1"/>
                  </a:moveTo>
                  <a:cubicBezTo>
                    <a:pt x="1345" y="1"/>
                    <a:pt x="937" y="154"/>
                    <a:pt x="625" y="462"/>
                  </a:cubicBezTo>
                  <a:cubicBezTo>
                    <a:pt x="1" y="1087"/>
                    <a:pt x="1" y="2095"/>
                    <a:pt x="625" y="2719"/>
                  </a:cubicBezTo>
                  <a:lnTo>
                    <a:pt x="3052" y="4958"/>
                  </a:lnTo>
                  <a:lnTo>
                    <a:pt x="5255" y="2773"/>
                  </a:lnTo>
                  <a:cubicBezTo>
                    <a:pt x="5880" y="2148"/>
                    <a:pt x="5969" y="1185"/>
                    <a:pt x="5344" y="560"/>
                  </a:cubicBezTo>
                  <a:cubicBezTo>
                    <a:pt x="5017" y="238"/>
                    <a:pt x="4647" y="68"/>
                    <a:pt x="4278" y="68"/>
                  </a:cubicBezTo>
                  <a:cubicBezTo>
                    <a:pt x="3942" y="68"/>
                    <a:pt x="3608" y="209"/>
                    <a:pt x="3310" y="507"/>
                  </a:cubicBezTo>
                  <a:lnTo>
                    <a:pt x="3052" y="641"/>
                  </a:lnTo>
                  <a:lnTo>
                    <a:pt x="2873" y="462"/>
                  </a:lnTo>
                  <a:cubicBezTo>
                    <a:pt x="2565" y="154"/>
                    <a:pt x="2159" y="1"/>
                    <a:pt x="1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928375" y="3805050"/>
              <a:ext cx="76300" cy="123975"/>
            </a:xfrm>
            <a:custGeom>
              <a:avLst/>
              <a:gdLst/>
              <a:ahLst/>
              <a:cxnLst/>
              <a:rect l="l" t="t" r="r" b="b"/>
              <a:pathLst>
                <a:path w="3052" h="4959" extrusionOk="0">
                  <a:moveTo>
                    <a:pt x="1300" y="1"/>
                  </a:moveTo>
                  <a:cubicBezTo>
                    <a:pt x="893" y="1"/>
                    <a:pt x="487" y="154"/>
                    <a:pt x="179" y="462"/>
                  </a:cubicBezTo>
                  <a:lnTo>
                    <a:pt x="1" y="641"/>
                  </a:lnTo>
                  <a:lnTo>
                    <a:pt x="1" y="4958"/>
                  </a:lnTo>
                  <a:lnTo>
                    <a:pt x="2427" y="2719"/>
                  </a:lnTo>
                  <a:cubicBezTo>
                    <a:pt x="3052" y="2095"/>
                    <a:pt x="3052" y="1087"/>
                    <a:pt x="2427" y="462"/>
                  </a:cubicBezTo>
                  <a:cubicBezTo>
                    <a:pt x="2115" y="154"/>
                    <a:pt x="1707" y="1"/>
                    <a:pt x="1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4"/>
          <p:cNvGrpSpPr/>
          <p:nvPr/>
        </p:nvGrpSpPr>
        <p:grpSpPr>
          <a:xfrm>
            <a:off x="5993488" y="3569363"/>
            <a:ext cx="369600" cy="390975"/>
            <a:chOff x="676350" y="1210325"/>
            <a:chExt cx="369600" cy="390975"/>
          </a:xfrm>
        </p:grpSpPr>
        <p:sp>
          <p:nvSpPr>
            <p:cNvPr id="1160" name="Google Shape;1160;p44"/>
            <p:cNvSpPr/>
            <p:nvPr/>
          </p:nvSpPr>
          <p:spPr>
            <a:xfrm>
              <a:off x="769150" y="1210325"/>
              <a:ext cx="200525" cy="126250"/>
            </a:xfrm>
            <a:custGeom>
              <a:avLst/>
              <a:gdLst/>
              <a:ahLst/>
              <a:cxnLst/>
              <a:rect l="l" t="t" r="r" b="b"/>
              <a:pathLst>
                <a:path w="8021" h="5050" extrusionOk="0">
                  <a:moveTo>
                    <a:pt x="4104" y="0"/>
                  </a:moveTo>
                  <a:cubicBezTo>
                    <a:pt x="1838" y="0"/>
                    <a:pt x="0" y="1847"/>
                    <a:pt x="0" y="4113"/>
                  </a:cubicBezTo>
                  <a:lnTo>
                    <a:pt x="0" y="5050"/>
                  </a:lnTo>
                  <a:lnTo>
                    <a:pt x="910" y="5050"/>
                  </a:lnTo>
                  <a:lnTo>
                    <a:pt x="910" y="4113"/>
                  </a:lnTo>
                  <a:cubicBezTo>
                    <a:pt x="910" y="2356"/>
                    <a:pt x="2328" y="919"/>
                    <a:pt x="4086" y="919"/>
                  </a:cubicBezTo>
                  <a:cubicBezTo>
                    <a:pt x="4093" y="919"/>
                    <a:pt x="4100" y="919"/>
                    <a:pt x="4107" y="919"/>
                  </a:cubicBezTo>
                  <a:cubicBezTo>
                    <a:pt x="6368" y="919"/>
                    <a:pt x="7476" y="2352"/>
                    <a:pt x="7476" y="4113"/>
                  </a:cubicBezTo>
                  <a:lnTo>
                    <a:pt x="7476" y="5050"/>
                  </a:lnTo>
                  <a:lnTo>
                    <a:pt x="8020" y="5050"/>
                  </a:lnTo>
                  <a:lnTo>
                    <a:pt x="8020" y="4113"/>
                  </a:lnTo>
                  <a:cubicBezTo>
                    <a:pt x="8020" y="1847"/>
                    <a:pt x="5602" y="0"/>
                    <a:pt x="4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871275" y="1210550"/>
              <a:ext cx="103075" cy="126025"/>
            </a:xfrm>
            <a:custGeom>
              <a:avLst/>
              <a:gdLst/>
              <a:ahLst/>
              <a:cxnLst/>
              <a:rect l="l" t="t" r="r" b="b"/>
              <a:pathLst>
                <a:path w="4123" h="5041" extrusionOk="0">
                  <a:moveTo>
                    <a:pt x="1" y="0"/>
                  </a:moveTo>
                  <a:lnTo>
                    <a:pt x="1" y="919"/>
                  </a:lnTo>
                  <a:lnTo>
                    <a:pt x="10" y="919"/>
                  </a:lnTo>
                  <a:cubicBezTo>
                    <a:pt x="1776" y="919"/>
                    <a:pt x="3204" y="2347"/>
                    <a:pt x="3204" y="4113"/>
                  </a:cubicBezTo>
                  <a:lnTo>
                    <a:pt x="3204" y="5041"/>
                  </a:lnTo>
                  <a:lnTo>
                    <a:pt x="4122" y="5041"/>
                  </a:lnTo>
                  <a:lnTo>
                    <a:pt x="4122" y="4113"/>
                  </a:lnTo>
                  <a:cubicBezTo>
                    <a:pt x="4122" y="1838"/>
                    <a:pt x="2285"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676350" y="1324725"/>
              <a:ext cx="362225" cy="276575"/>
            </a:xfrm>
            <a:custGeom>
              <a:avLst/>
              <a:gdLst/>
              <a:ahLst/>
              <a:cxnLst/>
              <a:rect l="l" t="t" r="r" b="b"/>
              <a:pathLst>
                <a:path w="14489" h="11063" extrusionOk="0">
                  <a:moveTo>
                    <a:pt x="4515" y="1"/>
                  </a:moveTo>
                  <a:cubicBezTo>
                    <a:pt x="1553" y="1"/>
                    <a:pt x="1" y="3605"/>
                    <a:pt x="2142" y="5737"/>
                  </a:cubicBezTo>
                  <a:lnTo>
                    <a:pt x="7807" y="11063"/>
                  </a:lnTo>
                  <a:cubicBezTo>
                    <a:pt x="7807" y="11063"/>
                    <a:pt x="7807" y="11063"/>
                    <a:pt x="7807" y="11063"/>
                  </a:cubicBezTo>
                  <a:cubicBezTo>
                    <a:pt x="7807" y="11063"/>
                    <a:pt x="7807" y="11063"/>
                    <a:pt x="7807" y="11063"/>
                  </a:cubicBezTo>
                  <a:cubicBezTo>
                    <a:pt x="7807" y="11063"/>
                    <a:pt x="7825" y="11046"/>
                    <a:pt x="13177" y="5737"/>
                  </a:cubicBezTo>
                  <a:cubicBezTo>
                    <a:pt x="14489" y="4426"/>
                    <a:pt x="14489" y="2294"/>
                    <a:pt x="13177" y="982"/>
                  </a:cubicBezTo>
                  <a:lnTo>
                    <a:pt x="13177" y="982"/>
                  </a:lnTo>
                  <a:lnTo>
                    <a:pt x="13249" y="1080"/>
                  </a:lnTo>
                  <a:cubicBezTo>
                    <a:pt x="12668" y="500"/>
                    <a:pt x="11926" y="235"/>
                    <a:pt x="11166" y="235"/>
                  </a:cubicBezTo>
                  <a:cubicBezTo>
                    <a:pt x="10209" y="235"/>
                    <a:pt x="9224" y="653"/>
                    <a:pt x="8494" y="1384"/>
                  </a:cubicBezTo>
                  <a:lnTo>
                    <a:pt x="7807" y="1901"/>
                  </a:lnTo>
                  <a:cubicBezTo>
                    <a:pt x="7227" y="1437"/>
                    <a:pt x="6424" y="1"/>
                    <a:pt x="4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871250" y="1324675"/>
              <a:ext cx="174700" cy="276625"/>
            </a:xfrm>
            <a:custGeom>
              <a:avLst/>
              <a:gdLst/>
              <a:ahLst/>
              <a:cxnLst/>
              <a:rect l="l" t="t" r="r" b="b"/>
              <a:pathLst>
                <a:path w="6988" h="11065" extrusionOk="0">
                  <a:moveTo>
                    <a:pt x="3298" y="1"/>
                  </a:moveTo>
                  <a:cubicBezTo>
                    <a:pt x="2437" y="1"/>
                    <a:pt x="1576" y="329"/>
                    <a:pt x="921" y="984"/>
                  </a:cubicBezTo>
                  <a:lnTo>
                    <a:pt x="2" y="1903"/>
                  </a:lnTo>
                  <a:lnTo>
                    <a:pt x="2" y="11065"/>
                  </a:lnTo>
                  <a:cubicBezTo>
                    <a:pt x="3" y="11064"/>
                    <a:pt x="3" y="11064"/>
                    <a:pt x="3" y="11064"/>
                  </a:cubicBezTo>
                  <a:lnTo>
                    <a:pt x="3" y="11064"/>
                  </a:lnTo>
                  <a:cubicBezTo>
                    <a:pt x="3" y="11064"/>
                    <a:pt x="2" y="11064"/>
                    <a:pt x="2" y="11064"/>
                  </a:cubicBezTo>
                  <a:cubicBezTo>
                    <a:pt x="1" y="11064"/>
                    <a:pt x="81" y="10985"/>
                    <a:pt x="5676" y="5739"/>
                  </a:cubicBezTo>
                  <a:cubicBezTo>
                    <a:pt x="6987" y="4428"/>
                    <a:pt x="6987" y="2296"/>
                    <a:pt x="5676" y="984"/>
                  </a:cubicBezTo>
                  <a:cubicBezTo>
                    <a:pt x="5020" y="329"/>
                    <a:pt x="4159" y="1"/>
                    <a:pt x="3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836950" y="1427325"/>
              <a:ext cx="68700" cy="91475"/>
            </a:xfrm>
            <a:custGeom>
              <a:avLst/>
              <a:gdLst/>
              <a:ahLst/>
              <a:cxnLst/>
              <a:rect l="l" t="t" r="r" b="b"/>
              <a:pathLst>
                <a:path w="2748" h="3659" extrusionOk="0">
                  <a:moveTo>
                    <a:pt x="1374" y="1"/>
                  </a:moveTo>
                  <a:cubicBezTo>
                    <a:pt x="616" y="1"/>
                    <a:pt x="0" y="616"/>
                    <a:pt x="0" y="1374"/>
                  </a:cubicBezTo>
                  <a:cubicBezTo>
                    <a:pt x="0" y="1963"/>
                    <a:pt x="384" y="2481"/>
                    <a:pt x="919" y="2668"/>
                  </a:cubicBezTo>
                  <a:lnTo>
                    <a:pt x="919" y="3658"/>
                  </a:lnTo>
                  <a:lnTo>
                    <a:pt x="1829" y="3658"/>
                  </a:lnTo>
                  <a:lnTo>
                    <a:pt x="1829" y="2668"/>
                  </a:lnTo>
                  <a:cubicBezTo>
                    <a:pt x="2364" y="2481"/>
                    <a:pt x="2748" y="1963"/>
                    <a:pt x="2748" y="1374"/>
                  </a:cubicBezTo>
                  <a:cubicBezTo>
                    <a:pt x="2748" y="607"/>
                    <a:pt x="2132" y="1"/>
                    <a:pt x="1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871275" y="1427550"/>
              <a:ext cx="34600" cy="91250"/>
            </a:xfrm>
            <a:custGeom>
              <a:avLst/>
              <a:gdLst/>
              <a:ahLst/>
              <a:cxnLst/>
              <a:rect l="l" t="t" r="r" b="b"/>
              <a:pathLst>
                <a:path w="1384" h="3650" extrusionOk="0">
                  <a:moveTo>
                    <a:pt x="1" y="1"/>
                  </a:moveTo>
                  <a:lnTo>
                    <a:pt x="1" y="3649"/>
                  </a:lnTo>
                  <a:lnTo>
                    <a:pt x="456" y="3649"/>
                  </a:lnTo>
                  <a:lnTo>
                    <a:pt x="456" y="2659"/>
                  </a:lnTo>
                  <a:cubicBezTo>
                    <a:pt x="1000" y="2472"/>
                    <a:pt x="1384" y="1963"/>
                    <a:pt x="1384" y="1365"/>
                  </a:cubicBezTo>
                  <a:cubicBezTo>
                    <a:pt x="1384" y="616"/>
                    <a:pt x="759"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44"/>
          <p:cNvGrpSpPr/>
          <p:nvPr/>
        </p:nvGrpSpPr>
        <p:grpSpPr>
          <a:xfrm>
            <a:off x="4656688" y="1854900"/>
            <a:ext cx="397450" cy="249400"/>
            <a:chOff x="1267600" y="1281150"/>
            <a:chExt cx="397450" cy="249400"/>
          </a:xfrm>
        </p:grpSpPr>
        <p:sp>
          <p:nvSpPr>
            <p:cNvPr id="1167" name="Google Shape;1167;p44"/>
            <p:cNvSpPr/>
            <p:nvPr/>
          </p:nvSpPr>
          <p:spPr>
            <a:xfrm>
              <a:off x="1267600" y="1281150"/>
              <a:ext cx="397450" cy="238975"/>
            </a:xfrm>
            <a:custGeom>
              <a:avLst/>
              <a:gdLst/>
              <a:ahLst/>
              <a:cxnLst/>
              <a:rect l="l" t="t" r="r" b="b"/>
              <a:pathLst>
                <a:path w="15898" h="9559" extrusionOk="0">
                  <a:moveTo>
                    <a:pt x="2855" y="1833"/>
                  </a:moveTo>
                  <a:cubicBezTo>
                    <a:pt x="2989" y="1833"/>
                    <a:pt x="3248" y="1860"/>
                    <a:pt x="3471" y="2074"/>
                  </a:cubicBezTo>
                  <a:lnTo>
                    <a:pt x="6138" y="4956"/>
                  </a:lnTo>
                  <a:lnTo>
                    <a:pt x="3471" y="7837"/>
                  </a:lnTo>
                  <a:cubicBezTo>
                    <a:pt x="3248" y="8051"/>
                    <a:pt x="2989" y="8087"/>
                    <a:pt x="2855" y="8087"/>
                  </a:cubicBezTo>
                  <a:cubicBezTo>
                    <a:pt x="2061" y="8087"/>
                    <a:pt x="1651" y="7123"/>
                    <a:pt x="2222" y="6552"/>
                  </a:cubicBezTo>
                  <a:lnTo>
                    <a:pt x="3810" y="4956"/>
                  </a:lnTo>
                  <a:lnTo>
                    <a:pt x="2222" y="3368"/>
                  </a:lnTo>
                  <a:cubicBezTo>
                    <a:pt x="1651" y="2797"/>
                    <a:pt x="2061" y="1833"/>
                    <a:pt x="2855" y="1833"/>
                  </a:cubicBezTo>
                  <a:close/>
                  <a:moveTo>
                    <a:pt x="3008" y="1"/>
                  </a:moveTo>
                  <a:cubicBezTo>
                    <a:pt x="2280" y="1"/>
                    <a:pt x="1551" y="291"/>
                    <a:pt x="1009" y="870"/>
                  </a:cubicBezTo>
                  <a:cubicBezTo>
                    <a:pt x="1" y="1949"/>
                    <a:pt x="54" y="3644"/>
                    <a:pt x="1098" y="4688"/>
                  </a:cubicBezTo>
                  <a:lnTo>
                    <a:pt x="1365" y="4956"/>
                  </a:lnTo>
                  <a:lnTo>
                    <a:pt x="1214" y="5384"/>
                  </a:lnTo>
                  <a:cubicBezTo>
                    <a:pt x="143" y="6454"/>
                    <a:pt x="152" y="7694"/>
                    <a:pt x="1223" y="8756"/>
                  </a:cubicBezTo>
                  <a:cubicBezTo>
                    <a:pt x="1758" y="9291"/>
                    <a:pt x="2456" y="9559"/>
                    <a:pt x="3154" y="9559"/>
                  </a:cubicBezTo>
                  <a:cubicBezTo>
                    <a:pt x="3852" y="9559"/>
                    <a:pt x="4550" y="9291"/>
                    <a:pt x="5086" y="8756"/>
                  </a:cubicBezTo>
                  <a:lnTo>
                    <a:pt x="7905" y="5767"/>
                  </a:lnTo>
                  <a:lnTo>
                    <a:pt x="15719" y="5767"/>
                  </a:lnTo>
                  <a:lnTo>
                    <a:pt x="15898" y="4956"/>
                  </a:lnTo>
                  <a:lnTo>
                    <a:pt x="15898" y="4117"/>
                  </a:lnTo>
                  <a:lnTo>
                    <a:pt x="14988" y="4117"/>
                  </a:lnTo>
                  <a:lnTo>
                    <a:pt x="14988" y="1682"/>
                  </a:lnTo>
                  <a:lnTo>
                    <a:pt x="14069" y="1682"/>
                  </a:lnTo>
                  <a:lnTo>
                    <a:pt x="14069" y="4117"/>
                  </a:lnTo>
                  <a:lnTo>
                    <a:pt x="13150" y="4117"/>
                  </a:lnTo>
                  <a:lnTo>
                    <a:pt x="13150" y="2288"/>
                  </a:lnTo>
                  <a:lnTo>
                    <a:pt x="12240" y="2288"/>
                  </a:lnTo>
                  <a:lnTo>
                    <a:pt x="12240" y="4117"/>
                  </a:lnTo>
                  <a:lnTo>
                    <a:pt x="11321" y="4117"/>
                  </a:lnTo>
                  <a:lnTo>
                    <a:pt x="11321" y="2591"/>
                  </a:lnTo>
                  <a:lnTo>
                    <a:pt x="10411" y="2591"/>
                  </a:lnTo>
                  <a:lnTo>
                    <a:pt x="10411" y="4117"/>
                  </a:lnTo>
                  <a:lnTo>
                    <a:pt x="7967" y="4117"/>
                  </a:lnTo>
                  <a:lnTo>
                    <a:pt x="4934" y="798"/>
                  </a:lnTo>
                  <a:cubicBezTo>
                    <a:pt x="4402" y="266"/>
                    <a:pt x="370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1267825" y="1404800"/>
              <a:ext cx="397225" cy="125750"/>
            </a:xfrm>
            <a:custGeom>
              <a:avLst/>
              <a:gdLst/>
              <a:ahLst/>
              <a:cxnLst/>
              <a:rect l="l" t="t" r="r" b="b"/>
              <a:pathLst>
                <a:path w="15889" h="5030" extrusionOk="0">
                  <a:moveTo>
                    <a:pt x="1365" y="1"/>
                  </a:moveTo>
                  <a:lnTo>
                    <a:pt x="1071" y="304"/>
                  </a:lnTo>
                  <a:cubicBezTo>
                    <a:pt x="0" y="1383"/>
                    <a:pt x="0" y="3132"/>
                    <a:pt x="1071" y="4220"/>
                  </a:cubicBezTo>
                  <a:cubicBezTo>
                    <a:pt x="1602" y="4760"/>
                    <a:pt x="2300" y="5030"/>
                    <a:pt x="2998" y="5030"/>
                  </a:cubicBezTo>
                  <a:cubicBezTo>
                    <a:pt x="3696" y="5030"/>
                    <a:pt x="4394" y="4760"/>
                    <a:pt x="4925" y="4220"/>
                  </a:cubicBezTo>
                  <a:lnTo>
                    <a:pt x="7905" y="1009"/>
                  </a:lnTo>
                  <a:lnTo>
                    <a:pt x="15889" y="1009"/>
                  </a:lnTo>
                  <a:lnTo>
                    <a:pt x="15889" y="1"/>
                  </a:lnTo>
                  <a:lnTo>
                    <a:pt x="6129" y="1"/>
                  </a:lnTo>
                  <a:lnTo>
                    <a:pt x="3462" y="2918"/>
                  </a:lnTo>
                  <a:cubicBezTo>
                    <a:pt x="3239" y="3141"/>
                    <a:pt x="2980" y="3168"/>
                    <a:pt x="2846" y="3168"/>
                  </a:cubicBezTo>
                  <a:cubicBezTo>
                    <a:pt x="2052" y="3168"/>
                    <a:pt x="1642" y="2195"/>
                    <a:pt x="2213" y="1615"/>
                  </a:cubicBezTo>
                  <a:lnTo>
                    <a:pt x="38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4"/>
          <p:cNvGrpSpPr/>
          <p:nvPr/>
        </p:nvGrpSpPr>
        <p:grpSpPr>
          <a:xfrm>
            <a:off x="7416675" y="1753575"/>
            <a:ext cx="321850" cy="390750"/>
            <a:chOff x="5011100" y="3124775"/>
            <a:chExt cx="321850" cy="390750"/>
          </a:xfrm>
        </p:grpSpPr>
        <p:sp>
          <p:nvSpPr>
            <p:cNvPr id="1170" name="Google Shape;1170;p44"/>
            <p:cNvSpPr/>
            <p:nvPr/>
          </p:nvSpPr>
          <p:spPr>
            <a:xfrm>
              <a:off x="5011100" y="3207075"/>
              <a:ext cx="316950" cy="308450"/>
            </a:xfrm>
            <a:custGeom>
              <a:avLst/>
              <a:gdLst/>
              <a:ahLst/>
              <a:cxnLst/>
              <a:rect l="l" t="t" r="r" b="b"/>
              <a:pathLst>
                <a:path w="12678" h="12338" extrusionOk="0">
                  <a:moveTo>
                    <a:pt x="3845" y="0"/>
                  </a:moveTo>
                  <a:cubicBezTo>
                    <a:pt x="1597" y="999"/>
                    <a:pt x="0" y="3283"/>
                    <a:pt x="0" y="5897"/>
                  </a:cubicBezTo>
                  <a:cubicBezTo>
                    <a:pt x="0" y="9430"/>
                    <a:pt x="2900" y="12338"/>
                    <a:pt x="6441" y="12338"/>
                  </a:cubicBezTo>
                  <a:cubicBezTo>
                    <a:pt x="9171" y="12338"/>
                    <a:pt x="12641" y="9430"/>
                    <a:pt x="12641" y="5897"/>
                  </a:cubicBezTo>
                  <a:cubicBezTo>
                    <a:pt x="12641" y="3283"/>
                    <a:pt x="10982" y="999"/>
                    <a:pt x="8734" y="0"/>
                  </a:cubicBezTo>
                  <a:lnTo>
                    <a:pt x="7788" y="1543"/>
                  </a:lnTo>
                  <a:cubicBezTo>
                    <a:pt x="12534" y="2650"/>
                    <a:pt x="12677" y="10357"/>
                    <a:pt x="6441" y="10357"/>
                  </a:cubicBezTo>
                  <a:cubicBezTo>
                    <a:pt x="3997" y="10357"/>
                    <a:pt x="1972" y="8341"/>
                    <a:pt x="1972" y="5897"/>
                  </a:cubicBezTo>
                  <a:cubicBezTo>
                    <a:pt x="1972" y="3792"/>
                    <a:pt x="3471" y="1998"/>
                    <a:pt x="5433" y="1543"/>
                  </a:cubicBezTo>
                  <a:lnTo>
                    <a:pt x="38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5171900" y="3207075"/>
              <a:ext cx="161050" cy="308450"/>
            </a:xfrm>
            <a:custGeom>
              <a:avLst/>
              <a:gdLst/>
              <a:ahLst/>
              <a:cxnLst/>
              <a:rect l="l" t="t" r="r" b="b"/>
              <a:pathLst>
                <a:path w="6442" h="12338" extrusionOk="0">
                  <a:moveTo>
                    <a:pt x="2596" y="0"/>
                  </a:moveTo>
                  <a:lnTo>
                    <a:pt x="1017" y="1543"/>
                  </a:lnTo>
                  <a:cubicBezTo>
                    <a:pt x="2980" y="2007"/>
                    <a:pt x="4470" y="3792"/>
                    <a:pt x="4470" y="5897"/>
                  </a:cubicBezTo>
                  <a:cubicBezTo>
                    <a:pt x="4470" y="8341"/>
                    <a:pt x="2454" y="10366"/>
                    <a:pt x="0" y="10366"/>
                  </a:cubicBezTo>
                  <a:lnTo>
                    <a:pt x="0" y="12338"/>
                  </a:lnTo>
                  <a:cubicBezTo>
                    <a:pt x="3542" y="12338"/>
                    <a:pt x="6441" y="9439"/>
                    <a:pt x="6441" y="5897"/>
                  </a:cubicBezTo>
                  <a:cubicBezTo>
                    <a:pt x="6441" y="3283"/>
                    <a:pt x="4844" y="999"/>
                    <a:pt x="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5073325" y="3124775"/>
              <a:ext cx="179550" cy="148550"/>
            </a:xfrm>
            <a:custGeom>
              <a:avLst/>
              <a:gdLst/>
              <a:ahLst/>
              <a:cxnLst/>
              <a:rect l="l" t="t" r="r" b="b"/>
              <a:pathLst>
                <a:path w="7182" h="5942" extrusionOk="0">
                  <a:moveTo>
                    <a:pt x="2686" y="0"/>
                  </a:moveTo>
                  <a:cubicBezTo>
                    <a:pt x="883" y="0"/>
                    <a:pt x="0" y="2186"/>
                    <a:pt x="1258" y="3444"/>
                  </a:cubicBezTo>
                  <a:lnTo>
                    <a:pt x="3952" y="5942"/>
                  </a:lnTo>
                  <a:lnTo>
                    <a:pt x="6379" y="3471"/>
                  </a:lnTo>
                  <a:lnTo>
                    <a:pt x="6397" y="3453"/>
                  </a:lnTo>
                  <a:cubicBezTo>
                    <a:pt x="7182" y="2668"/>
                    <a:pt x="7182" y="1392"/>
                    <a:pt x="6397" y="607"/>
                  </a:cubicBezTo>
                  <a:cubicBezTo>
                    <a:pt x="6013" y="223"/>
                    <a:pt x="5808" y="161"/>
                    <a:pt x="5264" y="161"/>
                  </a:cubicBezTo>
                  <a:cubicBezTo>
                    <a:pt x="4800" y="161"/>
                    <a:pt x="4309" y="161"/>
                    <a:pt x="3952" y="455"/>
                  </a:cubicBezTo>
                  <a:cubicBezTo>
                    <a:pt x="3595" y="161"/>
                    <a:pt x="3149" y="0"/>
                    <a:pt x="2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5171900" y="3124825"/>
              <a:ext cx="87225" cy="148500"/>
            </a:xfrm>
            <a:custGeom>
              <a:avLst/>
              <a:gdLst/>
              <a:ahLst/>
              <a:cxnLst/>
              <a:rect l="l" t="t" r="r" b="b"/>
              <a:pathLst>
                <a:path w="3489" h="5940" extrusionOk="0">
                  <a:moveTo>
                    <a:pt x="1279" y="0"/>
                  </a:moveTo>
                  <a:cubicBezTo>
                    <a:pt x="822" y="0"/>
                    <a:pt x="367" y="154"/>
                    <a:pt x="0" y="453"/>
                  </a:cubicBezTo>
                  <a:lnTo>
                    <a:pt x="0" y="5940"/>
                  </a:lnTo>
                  <a:lnTo>
                    <a:pt x="2686" y="3451"/>
                  </a:lnTo>
                  <a:lnTo>
                    <a:pt x="2703" y="3442"/>
                  </a:lnTo>
                  <a:cubicBezTo>
                    <a:pt x="3488" y="2657"/>
                    <a:pt x="3488" y="1381"/>
                    <a:pt x="2703" y="587"/>
                  </a:cubicBezTo>
                  <a:cubicBezTo>
                    <a:pt x="2303" y="192"/>
                    <a:pt x="1789" y="0"/>
                    <a:pt x="1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4" name="Google Shape;1174;p44">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1175" name="Google Shape;1175;p44">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1176" name="Google Shape;1176;p44">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177" name="Google Shape;1177;p44">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178" name="Google Shape;1178;p44">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1179" name="Google Shape;1179;p44">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180" name="Google Shape;1180;p44">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181" name="Google Shape;1181;p44">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182" name="Google Shape;1182;p44">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pic>
        <p:nvPicPr>
          <p:cNvPr id="472" name="Google Shape;472;p30">
            <a:hlinkClick r:id="" action="ppaction://noaction"/>
          </p:cNvPr>
          <p:cNvPicPr preferRelativeResize="0"/>
          <p:nvPr/>
        </p:nvPicPr>
        <p:blipFill rotWithShape="1">
          <a:blip r:embed="rId3">
            <a:alphaModFix/>
          </a:blip>
          <a:srcRect t="465" b="475"/>
          <a:stretch/>
        </p:blipFill>
        <p:spPr>
          <a:xfrm>
            <a:off x="7533725" y="496125"/>
            <a:ext cx="265550" cy="258850"/>
          </a:xfrm>
          <a:prstGeom prst="rect">
            <a:avLst/>
          </a:prstGeom>
          <a:noFill/>
          <a:ln>
            <a:noFill/>
          </a:ln>
        </p:spPr>
      </p:pic>
      <p:grpSp>
        <p:nvGrpSpPr>
          <p:cNvPr id="473" name="Google Shape;473;p30"/>
          <p:cNvGrpSpPr/>
          <p:nvPr/>
        </p:nvGrpSpPr>
        <p:grpSpPr>
          <a:xfrm>
            <a:off x="2418350" y="3251300"/>
            <a:ext cx="4950300" cy="1725900"/>
            <a:chOff x="2418350" y="3251300"/>
            <a:chExt cx="4950300" cy="1725900"/>
          </a:xfrm>
        </p:grpSpPr>
        <p:sp>
          <p:nvSpPr>
            <p:cNvPr id="474" name="Google Shape;474;p30"/>
            <p:cNvSpPr/>
            <p:nvPr/>
          </p:nvSpPr>
          <p:spPr>
            <a:xfrm>
              <a:off x="2418350" y="3708200"/>
              <a:ext cx="4950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2418350" y="3251300"/>
              <a:ext cx="4950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6880425" y="3251300"/>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 name="Google Shape;477;p30"/>
          <p:cNvSpPr txBox="1">
            <a:spLocks noGrp="1"/>
          </p:cNvSpPr>
          <p:nvPr>
            <p:ph type="title"/>
          </p:nvPr>
        </p:nvSpPr>
        <p:spPr>
          <a:xfrm>
            <a:off x="2570850" y="2366563"/>
            <a:ext cx="4661400" cy="76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DATABASE</a:t>
            </a:r>
            <a:endParaRPr dirty="0"/>
          </a:p>
        </p:txBody>
      </p:sp>
      <p:sp>
        <p:nvSpPr>
          <p:cNvPr id="478" name="Google Shape;478;p30"/>
          <p:cNvSpPr txBox="1">
            <a:spLocks noGrp="1"/>
          </p:cNvSpPr>
          <p:nvPr>
            <p:ph type="subTitle" idx="1"/>
          </p:nvPr>
        </p:nvSpPr>
        <p:spPr>
          <a:xfrm>
            <a:off x="3159975" y="3992000"/>
            <a:ext cx="3483000" cy="70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You can enter a subtitle here if you need it</a:t>
            </a:r>
            <a:endParaRPr/>
          </a:p>
        </p:txBody>
      </p:sp>
      <p:sp>
        <p:nvSpPr>
          <p:cNvPr id="479" name="Google Shape;479;p30"/>
          <p:cNvSpPr txBox="1">
            <a:spLocks noGrp="1"/>
          </p:cNvSpPr>
          <p:nvPr>
            <p:ph type="title" idx="2"/>
          </p:nvPr>
        </p:nvSpPr>
        <p:spPr>
          <a:xfrm>
            <a:off x="4244000" y="1256362"/>
            <a:ext cx="1299000" cy="106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pic>
        <p:nvPicPr>
          <p:cNvPr id="480" name="Google Shape;480;p30">
            <a:hlinkClick r:id="" action="ppaction://noaction"/>
          </p:cNvPr>
          <p:cNvPicPr preferRelativeResize="0"/>
          <p:nvPr/>
        </p:nvPicPr>
        <p:blipFill rotWithShape="1">
          <a:blip r:embed="rId3">
            <a:alphaModFix/>
          </a:blip>
          <a:srcRect t="465" b="475"/>
          <a:stretch/>
        </p:blipFill>
        <p:spPr>
          <a:xfrm>
            <a:off x="6991700" y="3350325"/>
            <a:ext cx="265550" cy="258850"/>
          </a:xfrm>
          <a:prstGeom prst="rect">
            <a:avLst/>
          </a:prstGeom>
          <a:noFill/>
          <a:ln>
            <a:noFill/>
          </a:ln>
        </p:spPr>
      </p:pic>
      <p:pic>
        <p:nvPicPr>
          <p:cNvPr id="481" name="Google Shape;481;p30">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482" name="Google Shape;482;p30">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83" name="Google Shape;483;p30">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84" name="Google Shape;484;p30">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485" name="Google Shape;485;p30">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486" name="Google Shape;486;p30">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487" name="Google Shape;487;p30">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488" name="Google Shape;488;p30">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27">
            <a:hlinkClick r:id="" action="ppaction://noaction"/>
          </p:cNvPr>
          <p:cNvPicPr preferRelativeResize="0"/>
          <p:nvPr/>
        </p:nvPicPr>
        <p:blipFill rotWithShape="1">
          <a:blip r:embed="rId3">
            <a:alphaModFix/>
          </a:blip>
          <a:srcRect t="465" b="475"/>
          <a:stretch/>
        </p:blipFill>
        <p:spPr>
          <a:xfrm>
            <a:off x="7472087" y="478225"/>
            <a:ext cx="265550" cy="258850"/>
          </a:xfrm>
          <a:prstGeom prst="rect">
            <a:avLst/>
          </a:prstGeom>
          <a:noFill/>
          <a:ln>
            <a:noFill/>
          </a:ln>
        </p:spPr>
      </p:pic>
      <p:sp>
        <p:nvSpPr>
          <p:cNvPr id="371" name="Google Shape;371;p27"/>
          <p:cNvSpPr txBox="1">
            <a:spLocks noGrp="1"/>
          </p:cNvSpPr>
          <p:nvPr>
            <p:ph type="title"/>
          </p:nvPr>
        </p:nvSpPr>
        <p:spPr>
          <a:xfrm>
            <a:off x="2229492" y="1923600"/>
            <a:ext cx="5352835" cy="841800"/>
          </a:xfrm>
          <a:prstGeom prst="rect">
            <a:avLst/>
          </a:prstGeom>
        </p:spPr>
        <p:txBody>
          <a:bodyPr spcFirstLastPara="1" wrap="square" lIns="0" tIns="0" rIns="0" bIns="0" anchor="ctr" anchorCtr="0">
            <a:noAutofit/>
          </a:bodyPr>
          <a:lstStyle/>
          <a:p>
            <a:pPr lvl="0"/>
            <a:r>
              <a:rPr lang="fr-FR" dirty="0" smtClean="0"/>
              <a:t>What </a:t>
            </a:r>
            <a:r>
              <a:rPr lang="fr-FR" dirty="0"/>
              <a:t>is a Database?</a:t>
            </a:r>
            <a:endParaRPr dirty="0"/>
          </a:p>
        </p:txBody>
      </p:sp>
      <p:sp>
        <p:nvSpPr>
          <p:cNvPr id="372" name="Google Shape;372;p27"/>
          <p:cNvSpPr txBox="1">
            <a:spLocks noGrp="1"/>
          </p:cNvSpPr>
          <p:nvPr>
            <p:ph type="subTitle" idx="1"/>
          </p:nvPr>
        </p:nvSpPr>
        <p:spPr>
          <a:xfrm>
            <a:off x="3292025" y="2765400"/>
            <a:ext cx="3219000" cy="897600"/>
          </a:xfrm>
          <a:prstGeom prst="rect">
            <a:avLst/>
          </a:prstGeom>
        </p:spPr>
        <p:txBody>
          <a:bodyPr spcFirstLastPara="1" wrap="square" lIns="0" tIns="0" rIns="0" bIns="0" anchor="ctr" anchorCtr="0">
            <a:noAutofit/>
          </a:bodyPr>
          <a:lstStyle/>
          <a:p>
            <a:pPr marL="0" lvl="0" indent="0"/>
            <a:r>
              <a:rPr lang="en-US" dirty="0" smtClean="0"/>
              <a:t>A </a:t>
            </a:r>
            <a:r>
              <a:rPr lang="en-US" dirty="0"/>
              <a:t>database is a set of data stored in a computer. This data is usually structured in a way that makes the data easily accessible.</a:t>
            </a:r>
            <a:endParaRPr dirty="0"/>
          </a:p>
        </p:txBody>
      </p:sp>
      <p:grpSp>
        <p:nvGrpSpPr>
          <p:cNvPr id="373" name="Google Shape;373;p27"/>
          <p:cNvGrpSpPr/>
          <p:nvPr/>
        </p:nvGrpSpPr>
        <p:grpSpPr>
          <a:xfrm>
            <a:off x="4175058" y="1480503"/>
            <a:ext cx="1453209" cy="282796"/>
            <a:chOff x="4175058" y="1480503"/>
            <a:chExt cx="1453209" cy="282796"/>
          </a:xfrm>
        </p:grpSpPr>
        <p:sp>
          <p:nvSpPr>
            <p:cNvPr id="374" name="Google Shape;374;p27"/>
            <p:cNvSpPr/>
            <p:nvPr/>
          </p:nvSpPr>
          <p:spPr>
            <a:xfrm>
              <a:off x="4175058" y="1480503"/>
              <a:ext cx="336133" cy="282796"/>
            </a:xfrm>
            <a:custGeom>
              <a:avLst/>
              <a:gdLst/>
              <a:ahLst/>
              <a:cxnLst/>
              <a:rect l="l" t="t" r="r" b="b"/>
              <a:pathLst>
                <a:path w="8556" h="7199" extrusionOk="0">
                  <a:moveTo>
                    <a:pt x="2214" y="1"/>
                  </a:moveTo>
                  <a:cubicBezTo>
                    <a:pt x="1086" y="1"/>
                    <a:pt x="1" y="876"/>
                    <a:pt x="1" y="2194"/>
                  </a:cubicBezTo>
                  <a:cubicBezTo>
                    <a:pt x="1" y="2774"/>
                    <a:pt x="224" y="3327"/>
                    <a:pt x="634" y="3737"/>
                  </a:cubicBezTo>
                  <a:lnTo>
                    <a:pt x="4381" y="7199"/>
                  </a:lnTo>
                  <a:cubicBezTo>
                    <a:pt x="7387" y="4014"/>
                    <a:pt x="8556" y="3389"/>
                    <a:pt x="8556" y="2194"/>
                  </a:cubicBezTo>
                  <a:cubicBezTo>
                    <a:pt x="8556" y="1605"/>
                    <a:pt x="8422" y="945"/>
                    <a:pt x="7914" y="642"/>
                  </a:cubicBezTo>
                  <a:cubicBezTo>
                    <a:pt x="7380" y="319"/>
                    <a:pt x="6898" y="129"/>
                    <a:pt x="6441" y="129"/>
                  </a:cubicBezTo>
                  <a:cubicBezTo>
                    <a:pt x="5990" y="129"/>
                    <a:pt x="5565" y="314"/>
                    <a:pt x="5139" y="740"/>
                  </a:cubicBezTo>
                  <a:lnTo>
                    <a:pt x="4381" y="1284"/>
                  </a:lnTo>
                  <a:lnTo>
                    <a:pt x="3739" y="642"/>
                  </a:lnTo>
                  <a:cubicBezTo>
                    <a:pt x="3296" y="199"/>
                    <a:pt x="2750" y="1"/>
                    <a:pt x="2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4733596" y="1480503"/>
              <a:ext cx="336133" cy="282796"/>
            </a:xfrm>
            <a:custGeom>
              <a:avLst/>
              <a:gdLst/>
              <a:ahLst/>
              <a:cxnLst/>
              <a:rect l="l" t="t" r="r" b="b"/>
              <a:pathLst>
                <a:path w="8556" h="7199" extrusionOk="0">
                  <a:moveTo>
                    <a:pt x="2214" y="1"/>
                  </a:moveTo>
                  <a:cubicBezTo>
                    <a:pt x="1086" y="1"/>
                    <a:pt x="1" y="876"/>
                    <a:pt x="1" y="2194"/>
                  </a:cubicBezTo>
                  <a:cubicBezTo>
                    <a:pt x="1" y="2774"/>
                    <a:pt x="224" y="3327"/>
                    <a:pt x="634" y="3737"/>
                  </a:cubicBezTo>
                  <a:lnTo>
                    <a:pt x="4381" y="7199"/>
                  </a:lnTo>
                  <a:cubicBezTo>
                    <a:pt x="7387" y="4014"/>
                    <a:pt x="8556" y="3389"/>
                    <a:pt x="8556" y="2194"/>
                  </a:cubicBezTo>
                  <a:cubicBezTo>
                    <a:pt x="8556" y="1605"/>
                    <a:pt x="8422" y="945"/>
                    <a:pt x="7914" y="642"/>
                  </a:cubicBezTo>
                  <a:cubicBezTo>
                    <a:pt x="7380" y="319"/>
                    <a:pt x="6898" y="129"/>
                    <a:pt x="6441" y="129"/>
                  </a:cubicBezTo>
                  <a:cubicBezTo>
                    <a:pt x="5990" y="129"/>
                    <a:pt x="5565" y="314"/>
                    <a:pt x="5139" y="740"/>
                  </a:cubicBezTo>
                  <a:lnTo>
                    <a:pt x="4381" y="1284"/>
                  </a:lnTo>
                  <a:lnTo>
                    <a:pt x="3739" y="642"/>
                  </a:lnTo>
                  <a:cubicBezTo>
                    <a:pt x="3296" y="199"/>
                    <a:pt x="2750" y="1"/>
                    <a:pt x="2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5292134" y="1480503"/>
              <a:ext cx="336133" cy="282796"/>
            </a:xfrm>
            <a:custGeom>
              <a:avLst/>
              <a:gdLst/>
              <a:ahLst/>
              <a:cxnLst/>
              <a:rect l="l" t="t" r="r" b="b"/>
              <a:pathLst>
                <a:path w="8556" h="7199" extrusionOk="0">
                  <a:moveTo>
                    <a:pt x="2214" y="1"/>
                  </a:moveTo>
                  <a:cubicBezTo>
                    <a:pt x="1086" y="1"/>
                    <a:pt x="1" y="876"/>
                    <a:pt x="1" y="2194"/>
                  </a:cubicBezTo>
                  <a:cubicBezTo>
                    <a:pt x="1" y="2774"/>
                    <a:pt x="224" y="3327"/>
                    <a:pt x="634" y="3737"/>
                  </a:cubicBezTo>
                  <a:lnTo>
                    <a:pt x="4381" y="7199"/>
                  </a:lnTo>
                  <a:cubicBezTo>
                    <a:pt x="7387" y="4014"/>
                    <a:pt x="8556" y="3389"/>
                    <a:pt x="8556" y="2194"/>
                  </a:cubicBezTo>
                  <a:cubicBezTo>
                    <a:pt x="8556" y="1605"/>
                    <a:pt x="8422" y="945"/>
                    <a:pt x="7914" y="642"/>
                  </a:cubicBezTo>
                  <a:cubicBezTo>
                    <a:pt x="7380" y="319"/>
                    <a:pt x="6898" y="129"/>
                    <a:pt x="6441" y="129"/>
                  </a:cubicBezTo>
                  <a:cubicBezTo>
                    <a:pt x="5990" y="129"/>
                    <a:pt x="5565" y="314"/>
                    <a:pt x="5139" y="740"/>
                  </a:cubicBezTo>
                  <a:lnTo>
                    <a:pt x="4381" y="1284"/>
                  </a:lnTo>
                  <a:lnTo>
                    <a:pt x="3739" y="642"/>
                  </a:lnTo>
                  <a:cubicBezTo>
                    <a:pt x="3296" y="199"/>
                    <a:pt x="2750" y="1"/>
                    <a:pt x="2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7" name="Google Shape;377;p27">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378" name="Google Shape;378;p27">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379" name="Google Shape;379;p27">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380" name="Google Shape;380;p27">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381" name="Google Shape;381;p27">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382" name="Google Shape;382;p27">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383" name="Google Shape;383;p27">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384" name="Google Shape;384;p27">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28">
            <a:hlinkClick r:id="" action="ppaction://noaction"/>
          </p:cNvPr>
          <p:cNvPicPr preferRelativeResize="0"/>
          <p:nvPr/>
        </p:nvPicPr>
        <p:blipFill rotWithShape="1">
          <a:blip r:embed="rId3">
            <a:alphaModFix/>
          </a:blip>
          <a:srcRect t="465" b="475"/>
          <a:stretch/>
        </p:blipFill>
        <p:spPr>
          <a:xfrm>
            <a:off x="7472087" y="478225"/>
            <a:ext cx="265550" cy="258850"/>
          </a:xfrm>
          <a:prstGeom prst="rect">
            <a:avLst/>
          </a:prstGeom>
          <a:noFill/>
          <a:ln>
            <a:noFill/>
          </a:ln>
        </p:spPr>
      </p:pic>
      <p:sp>
        <p:nvSpPr>
          <p:cNvPr id="390" name="Google Shape;390;p28"/>
          <p:cNvSpPr txBox="1">
            <a:spLocks noGrp="1"/>
          </p:cNvSpPr>
          <p:nvPr>
            <p:ph type="title"/>
          </p:nvPr>
        </p:nvSpPr>
        <p:spPr>
          <a:xfrm>
            <a:off x="2473162" y="4019405"/>
            <a:ext cx="48567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—Rania hamdi</a:t>
            </a:r>
            <a:endParaRPr dirty="0"/>
          </a:p>
        </p:txBody>
      </p:sp>
      <p:sp>
        <p:nvSpPr>
          <p:cNvPr id="391" name="Google Shape;391;p28"/>
          <p:cNvSpPr txBox="1">
            <a:spLocks noGrp="1"/>
          </p:cNvSpPr>
          <p:nvPr>
            <p:ph type="title" idx="2"/>
          </p:nvPr>
        </p:nvSpPr>
        <p:spPr>
          <a:xfrm>
            <a:off x="2473162" y="2090990"/>
            <a:ext cx="4856700" cy="1294500"/>
          </a:xfrm>
          <a:prstGeom prst="rect">
            <a:avLst/>
          </a:prstGeom>
        </p:spPr>
        <p:txBody>
          <a:bodyPr spcFirstLastPara="1" wrap="square" lIns="0" tIns="0" rIns="0" bIns="0" anchor="ctr" anchorCtr="0">
            <a:noAutofit/>
          </a:bodyPr>
          <a:lstStyle/>
          <a:p>
            <a:pPr lvl="0"/>
            <a:r>
              <a:rPr lang="en-US" dirty="0" smtClean="0"/>
              <a:t>A </a:t>
            </a:r>
            <a:r>
              <a:rPr lang="en-US" dirty="0"/>
              <a:t>relational database is a type of database. It uses a structure that allows us to identify and access data in relation to another piece of data in the database. Often, data in a relational database is organized into tables.</a:t>
            </a:r>
            <a:endParaRPr dirty="0"/>
          </a:p>
        </p:txBody>
      </p:sp>
      <p:pic>
        <p:nvPicPr>
          <p:cNvPr id="426" name="Google Shape;426;p28">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427" name="Google Shape;427;p28">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28" name="Google Shape;428;p28">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29" name="Google Shape;429;p28">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430" name="Google Shape;430;p28">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431" name="Google Shape;431;p28">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432" name="Google Shape;432;p28">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433" name="Google Shape;433;p28">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a:hlinkClick r:id="rId3"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356" name="Google Shape;356;p26">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357" name="Google Shape;357;p26">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358" name="Google Shape;358;p26">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pic>
        <p:nvPicPr>
          <p:cNvPr id="359" name="Google Shape;359;p26">
            <a:hlinkClick r:id="" action="ppaction://noaction"/>
          </p:cNvPr>
          <p:cNvPicPr preferRelativeResize="0"/>
          <p:nvPr/>
        </p:nvPicPr>
        <p:blipFill rotWithShape="1">
          <a:blip r:embed="rId4">
            <a:alphaModFix/>
          </a:blip>
          <a:srcRect t="465" b="475"/>
          <a:stretch/>
        </p:blipFill>
        <p:spPr>
          <a:xfrm>
            <a:off x="8446575" y="550350"/>
            <a:ext cx="265550" cy="258850"/>
          </a:xfrm>
          <a:prstGeom prst="rect">
            <a:avLst/>
          </a:prstGeom>
          <a:noFill/>
          <a:ln>
            <a:noFill/>
          </a:ln>
        </p:spPr>
      </p:pic>
      <p:pic>
        <p:nvPicPr>
          <p:cNvPr id="360" name="Google Shape;360;p26">
            <a:hlinkClick r:id="rId5" action="ppaction://hlinksldjump"/>
          </p:cNvPr>
          <p:cNvPicPr preferRelativeResize="0"/>
          <p:nvPr/>
        </p:nvPicPr>
        <p:blipFill rotWithShape="1">
          <a:blip r:embed="rId6">
            <a:alphaModFix/>
          </a:blip>
          <a:srcRect t="941" b="941"/>
          <a:stretch/>
        </p:blipFill>
        <p:spPr>
          <a:xfrm>
            <a:off x="237300" y="550513"/>
            <a:ext cx="294878" cy="230099"/>
          </a:xfrm>
          <a:prstGeom prst="rect">
            <a:avLst/>
          </a:prstGeom>
          <a:noFill/>
          <a:ln>
            <a:noFill/>
          </a:ln>
        </p:spPr>
      </p:pic>
      <p:pic>
        <p:nvPicPr>
          <p:cNvPr id="361" name="Google Shape;361;p26">
            <a:hlinkClick r:id=""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362" name="Google Shape;362;p26">
            <a:hlinkClick r:id=""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363" name="Google Shape;363;p26">
            <a:hlinkClick r:id="" action="ppaction://noaction"/>
          </p:cNvPr>
          <p:cNvPicPr preferRelativeResize="0"/>
          <p:nvPr/>
        </p:nvPicPr>
        <p:blipFill rotWithShape="1">
          <a:blip r:embed="rId8">
            <a:alphaModFix/>
          </a:blip>
          <a:srcRect l="396" r="396"/>
          <a:stretch/>
        </p:blipFill>
        <p:spPr>
          <a:xfrm>
            <a:off x="228050" y="4350525"/>
            <a:ext cx="302603" cy="307950"/>
          </a:xfrm>
          <a:prstGeom prst="rect">
            <a:avLst/>
          </a:prstGeom>
          <a:noFill/>
          <a:ln>
            <a:noFill/>
          </a:ln>
        </p:spPr>
      </p:pic>
      <p:sp>
        <p:nvSpPr>
          <p:cNvPr id="364" name="Google Shape;364;p26"/>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lvl="0"/>
            <a:r>
              <a:rPr lang="fr-FR" dirty="0"/>
              <a:t>What is SQL? </a:t>
            </a:r>
            <a:endParaRPr dirty="0"/>
          </a:p>
        </p:txBody>
      </p:sp>
      <p:sp>
        <p:nvSpPr>
          <p:cNvPr id="365" name="Google Shape;365;p26"/>
          <p:cNvSpPr txBox="1">
            <a:spLocks noGrp="1"/>
          </p:cNvSpPr>
          <p:nvPr>
            <p:ph type="body" idx="1"/>
          </p:nvPr>
        </p:nvSpPr>
        <p:spPr>
          <a:xfrm>
            <a:off x="1443550" y="1128325"/>
            <a:ext cx="6915900" cy="3450900"/>
          </a:xfrm>
          <a:prstGeom prst="rect">
            <a:avLst/>
          </a:prstGeom>
        </p:spPr>
        <p:txBody>
          <a:bodyPr spcFirstLastPara="1" wrap="square" lIns="0" tIns="0" rIns="0" bIns="0" anchor="ctr" anchorCtr="0">
            <a:noAutofit/>
          </a:bodyPr>
          <a:lstStyle/>
          <a:p>
            <a:pPr lvl="0">
              <a:spcBef>
                <a:spcPts val="1600"/>
              </a:spcBef>
              <a:buFont typeface="Tajawal"/>
              <a:buChar char="●"/>
            </a:pPr>
            <a:r>
              <a:rPr lang="en-US" sz="1400" dirty="0" smtClean="0"/>
              <a:t>SQL </a:t>
            </a:r>
            <a:r>
              <a:rPr lang="en-US" sz="1400" dirty="0"/>
              <a:t>(Structured Query Language) is a programming language used to communicate with data stored in a relational database management system. SQL syntax is similar to the English language, which makes it relatively easy to write, read, and interpret</a:t>
            </a:r>
            <a:r>
              <a:rPr lang="en-US" sz="1400" dirty="0" smtClean="0"/>
              <a:t>.</a:t>
            </a:r>
          </a:p>
          <a:p>
            <a:pPr lvl="0">
              <a:spcBef>
                <a:spcPts val="1600"/>
              </a:spcBef>
              <a:buFont typeface="Tajawal"/>
              <a:buChar char="●"/>
            </a:pPr>
            <a:r>
              <a:rPr lang="en-US" sz="1400" dirty="0"/>
              <a:t>Many RDBMSs use SQL (and variations of SQL) to access the data in tables. For example, SQLite is a relational database management system. SQLite contains a minimal set of SQL commands (which are the same across all RDBMSs). Other RDBMSs may use other variants</a:t>
            </a:r>
            <a:r>
              <a:rPr lang="en-US" sz="1400" dirty="0" smtClean="0"/>
              <a:t>.</a:t>
            </a:r>
          </a:p>
          <a:p>
            <a:pPr lvl="0">
              <a:spcBef>
                <a:spcPts val="1600"/>
              </a:spcBef>
              <a:buFont typeface="Tajawal"/>
              <a:buChar char="●"/>
            </a:pPr>
            <a:r>
              <a:rPr lang="en-US" sz="1400" dirty="0"/>
              <a:t>(SQL is often pronounced in one of two ways. You can pronounce it by speaking each letter individually like “S-Q-L”, or pronounce it using the word “sequel</a:t>
            </a:r>
            <a:r>
              <a:rPr lang="en-US" sz="14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48"/>
          <p:cNvSpPr txBox="1">
            <a:spLocks noGrp="1"/>
          </p:cNvSpPr>
          <p:nvPr>
            <p:ph type="title"/>
          </p:nvPr>
        </p:nvSpPr>
        <p:spPr>
          <a:xfrm>
            <a:off x="1114050" y="393425"/>
            <a:ext cx="69159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SERVICES</a:t>
            </a:r>
            <a:endParaRPr/>
          </a:p>
        </p:txBody>
      </p:sp>
      <p:grpSp>
        <p:nvGrpSpPr>
          <p:cNvPr id="1270" name="Google Shape;1270;p48"/>
          <p:cNvGrpSpPr/>
          <p:nvPr/>
        </p:nvGrpSpPr>
        <p:grpSpPr>
          <a:xfrm>
            <a:off x="1114048" y="1339950"/>
            <a:ext cx="3283292" cy="3056400"/>
            <a:chOff x="1114048" y="1339950"/>
            <a:chExt cx="2370990" cy="3056400"/>
          </a:xfrm>
        </p:grpSpPr>
        <p:sp>
          <p:nvSpPr>
            <p:cNvPr id="1271" name="Google Shape;1271;p48"/>
            <p:cNvSpPr/>
            <p:nvPr/>
          </p:nvSpPr>
          <p:spPr>
            <a:xfrm>
              <a:off x="1114050" y="1796850"/>
              <a:ext cx="2370900" cy="2599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1114048" y="1339950"/>
              <a:ext cx="2030524"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3144660" y="1339950"/>
              <a:ext cx="340378"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8"/>
          <p:cNvGrpSpPr/>
          <p:nvPr/>
        </p:nvGrpSpPr>
        <p:grpSpPr>
          <a:xfrm>
            <a:off x="5219269" y="1339950"/>
            <a:ext cx="3453666" cy="3056400"/>
            <a:chOff x="6301947" y="1339950"/>
            <a:chExt cx="2370990" cy="3056400"/>
          </a:xfrm>
        </p:grpSpPr>
        <p:sp>
          <p:nvSpPr>
            <p:cNvPr id="1279" name="Google Shape;1279;p48"/>
            <p:cNvSpPr/>
            <p:nvPr/>
          </p:nvSpPr>
          <p:spPr>
            <a:xfrm>
              <a:off x="6301950" y="1796850"/>
              <a:ext cx="2370900" cy="25995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6301947" y="1339950"/>
              <a:ext cx="2029208"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8340366" y="1339950"/>
              <a:ext cx="332571"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2" name="Google Shape;1282;p48"/>
          <p:cNvSpPr txBox="1"/>
          <p:nvPr/>
        </p:nvSpPr>
        <p:spPr>
          <a:xfrm>
            <a:off x="1114050" y="1339950"/>
            <a:ext cx="17895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Raleway Thin"/>
                <a:ea typeface="Raleway Thin"/>
                <a:cs typeface="Raleway Thin"/>
                <a:sym typeface="Raleway Thin"/>
              </a:rPr>
              <a:t>FREE</a:t>
            </a:r>
            <a:endParaRPr sz="2000">
              <a:solidFill>
                <a:schemeClr val="dk1"/>
              </a:solidFill>
              <a:latin typeface="Raleway Thin"/>
              <a:ea typeface="Raleway Thin"/>
              <a:cs typeface="Raleway Thin"/>
              <a:sym typeface="Raleway Thin"/>
            </a:endParaRPr>
          </a:p>
        </p:txBody>
      </p:sp>
      <p:sp>
        <p:nvSpPr>
          <p:cNvPr id="1283" name="Google Shape;1283;p48"/>
          <p:cNvSpPr txBox="1"/>
          <p:nvPr/>
        </p:nvSpPr>
        <p:spPr>
          <a:xfrm>
            <a:off x="1200500" y="1936875"/>
            <a:ext cx="2198100" cy="1746900"/>
          </a:xfrm>
          <a:prstGeom prst="rect">
            <a:avLst/>
          </a:prstGeom>
          <a:noFill/>
          <a:ln>
            <a:noFill/>
          </a:ln>
        </p:spPr>
        <p:txBody>
          <a:bodyPr spcFirstLastPara="1" wrap="square" lIns="0" tIns="0" rIns="0" bIns="0" anchor="ctr" anchorCtr="0">
            <a:noAutofit/>
          </a:bodyPr>
          <a:lstStyle/>
          <a:p>
            <a:pPr marL="0" lvl="0" indent="-151999" algn="ctr" rtl="0">
              <a:spcBef>
                <a:spcPts val="0"/>
              </a:spcBef>
              <a:spcAft>
                <a:spcPts val="0"/>
              </a:spcAft>
              <a:buClr>
                <a:schemeClr val="dk1"/>
              </a:buClr>
              <a:buSzPts val="1600"/>
              <a:buFont typeface="Tajawal"/>
              <a:buChar char="●"/>
            </a:pPr>
            <a:r>
              <a:rPr lang="en" sz="1600" dirty="0" smtClean="0">
                <a:solidFill>
                  <a:schemeClr val="dk2"/>
                </a:solidFill>
                <a:latin typeface="Tajawal"/>
                <a:ea typeface="Tajawal"/>
                <a:cs typeface="Tajawal"/>
                <a:sym typeface="Tajawal"/>
              </a:rPr>
              <a:t>Relational Database Mangement System (RDBMS)</a:t>
            </a:r>
            <a:endParaRPr sz="1600" dirty="0">
              <a:solidFill>
                <a:schemeClr val="dk2"/>
              </a:solidFill>
              <a:latin typeface="Tajawal"/>
              <a:ea typeface="Tajawal"/>
              <a:cs typeface="Tajawal"/>
              <a:sym typeface="Tajawal"/>
            </a:endParaRPr>
          </a:p>
          <a:p>
            <a:pPr marL="0" lvl="0" indent="-151999" algn="ctr" rtl="0">
              <a:spcBef>
                <a:spcPts val="0"/>
              </a:spcBef>
              <a:spcAft>
                <a:spcPts val="0"/>
              </a:spcAft>
              <a:buClr>
                <a:schemeClr val="dk1"/>
              </a:buClr>
              <a:buSzPts val="1600"/>
              <a:buFont typeface="Tajawal"/>
              <a:buChar char="●"/>
            </a:pPr>
            <a:r>
              <a:rPr lang="en" sz="1600" dirty="0" smtClean="0">
                <a:solidFill>
                  <a:schemeClr val="dk2"/>
                </a:solidFill>
                <a:latin typeface="Tajawal"/>
                <a:ea typeface="Tajawal"/>
                <a:cs typeface="Tajawal"/>
                <a:sym typeface="Tajawal"/>
              </a:rPr>
              <a:t>Compatible with many tools</a:t>
            </a:r>
            <a:endParaRPr sz="1600" dirty="0">
              <a:solidFill>
                <a:schemeClr val="dk2"/>
              </a:solidFill>
              <a:latin typeface="Tajawal"/>
              <a:ea typeface="Tajawal"/>
              <a:cs typeface="Tajawal"/>
              <a:sym typeface="Tajawal"/>
            </a:endParaRPr>
          </a:p>
          <a:p>
            <a:pPr marL="0" lvl="0" indent="-151999" algn="ctr" rtl="0">
              <a:spcBef>
                <a:spcPts val="0"/>
              </a:spcBef>
              <a:spcAft>
                <a:spcPts val="0"/>
              </a:spcAft>
              <a:buClr>
                <a:schemeClr val="dk1"/>
              </a:buClr>
              <a:buSzPts val="1600"/>
              <a:buFont typeface="Tajawal"/>
              <a:buChar char="●"/>
            </a:pPr>
            <a:r>
              <a:rPr lang="en" sz="1600" dirty="0" smtClean="0">
                <a:solidFill>
                  <a:schemeClr val="dk2"/>
                </a:solidFill>
                <a:latin typeface="Tajawal"/>
                <a:ea typeface="Tajawal"/>
                <a:cs typeface="Tajawal"/>
                <a:sym typeface="Tajawal"/>
              </a:rPr>
              <a:t>Best suited for complex queries</a:t>
            </a:r>
          </a:p>
          <a:p>
            <a:pPr marL="0" lvl="0" indent="-151999" algn="ctr" rtl="0">
              <a:spcBef>
                <a:spcPts val="0"/>
              </a:spcBef>
              <a:spcAft>
                <a:spcPts val="0"/>
              </a:spcAft>
              <a:buClr>
                <a:schemeClr val="dk1"/>
              </a:buClr>
              <a:buSzPts val="1600"/>
              <a:buFont typeface="Tajawal"/>
              <a:buChar char="●"/>
            </a:pPr>
            <a:r>
              <a:rPr lang="en" sz="1600" dirty="0" smtClean="0">
                <a:solidFill>
                  <a:schemeClr val="dk2"/>
                </a:solidFill>
                <a:latin typeface="Tajawal"/>
                <a:ea typeface="Tajawal"/>
                <a:cs typeface="Tajawal"/>
                <a:sym typeface="Tajawal"/>
              </a:rPr>
              <a:t>Table-based database</a:t>
            </a:r>
          </a:p>
          <a:p>
            <a:pPr marL="0" lvl="0" indent="-151999" algn="ctr" rtl="0">
              <a:spcBef>
                <a:spcPts val="0"/>
              </a:spcBef>
              <a:spcAft>
                <a:spcPts val="0"/>
              </a:spcAft>
              <a:buClr>
                <a:schemeClr val="dk1"/>
              </a:buClr>
              <a:buSzPts val="1600"/>
              <a:buFont typeface="Tajawal"/>
              <a:buChar char="●"/>
            </a:pPr>
            <a:r>
              <a:rPr lang="en" sz="1600" smtClean="0">
                <a:solidFill>
                  <a:schemeClr val="dk2"/>
                </a:solidFill>
                <a:latin typeface="Tajawal"/>
                <a:ea typeface="Tajawal"/>
                <a:cs typeface="Tajawal"/>
                <a:sym typeface="Tajawal"/>
              </a:rPr>
              <a:t>Predefi</a:t>
            </a:r>
            <a:endParaRPr sz="1600" dirty="0">
              <a:solidFill>
                <a:schemeClr val="dk2"/>
              </a:solidFill>
              <a:latin typeface="Tajawal"/>
              <a:ea typeface="Tajawal"/>
              <a:cs typeface="Tajawal"/>
              <a:sym typeface="Tajawal"/>
            </a:endParaRPr>
          </a:p>
        </p:txBody>
      </p:sp>
      <p:sp>
        <p:nvSpPr>
          <p:cNvPr id="1285" name="Google Shape;1285;p48"/>
          <p:cNvSpPr txBox="1"/>
          <p:nvPr/>
        </p:nvSpPr>
        <p:spPr>
          <a:xfrm>
            <a:off x="6388400" y="1936875"/>
            <a:ext cx="2198100" cy="1746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600" dirty="0">
                <a:solidFill>
                  <a:schemeClr val="dk2"/>
                </a:solidFill>
                <a:latin typeface="Tajawal"/>
                <a:ea typeface="Tajawal"/>
                <a:cs typeface="Tajawal"/>
                <a:sym typeface="Tajawal"/>
              </a:rPr>
              <a:t>You can explain here your product or your service</a:t>
            </a:r>
            <a:endParaRPr sz="1600" dirty="0">
              <a:solidFill>
                <a:schemeClr val="dk2"/>
              </a:solidFill>
              <a:latin typeface="Tajawal"/>
              <a:ea typeface="Tajawal"/>
              <a:cs typeface="Tajawal"/>
              <a:sym typeface="Tajawal"/>
            </a:endParaRPr>
          </a:p>
          <a:p>
            <a:pPr marL="0" lvl="0" indent="0" algn="ctr" rtl="0">
              <a:spcBef>
                <a:spcPts val="0"/>
              </a:spcBef>
              <a:spcAft>
                <a:spcPts val="0"/>
              </a:spcAft>
              <a:buNone/>
            </a:pPr>
            <a:endParaRPr sz="1600" dirty="0">
              <a:solidFill>
                <a:schemeClr val="dk2"/>
              </a:solidFill>
              <a:latin typeface="Tajawal"/>
              <a:ea typeface="Tajawal"/>
              <a:cs typeface="Tajawal"/>
              <a:sym typeface="Tajawal"/>
            </a:endParaRPr>
          </a:p>
          <a:p>
            <a:pPr marL="0" lvl="0" indent="-151999" algn="ctr" rtl="0">
              <a:spcBef>
                <a:spcPts val="0"/>
              </a:spcBef>
              <a:spcAft>
                <a:spcPts val="0"/>
              </a:spcAft>
              <a:buClr>
                <a:schemeClr val="dk1"/>
              </a:buClr>
              <a:buSzPts val="1600"/>
              <a:buFont typeface="Tajawal"/>
              <a:buChar char="●"/>
            </a:pPr>
            <a:r>
              <a:rPr lang="en" sz="1600" dirty="0">
                <a:solidFill>
                  <a:schemeClr val="dk2"/>
                </a:solidFill>
                <a:latin typeface="Tajawal"/>
                <a:ea typeface="Tajawal"/>
                <a:cs typeface="Tajawal"/>
                <a:sym typeface="Tajawal"/>
              </a:rPr>
              <a:t>Characteristic</a:t>
            </a:r>
            <a:endParaRPr sz="1600" dirty="0">
              <a:solidFill>
                <a:schemeClr val="dk2"/>
              </a:solidFill>
              <a:latin typeface="Tajawal"/>
              <a:ea typeface="Tajawal"/>
              <a:cs typeface="Tajawal"/>
              <a:sym typeface="Tajawal"/>
            </a:endParaRPr>
          </a:p>
          <a:p>
            <a:pPr marL="0" lvl="0" indent="-151999" algn="ctr" rtl="0">
              <a:spcBef>
                <a:spcPts val="0"/>
              </a:spcBef>
              <a:spcAft>
                <a:spcPts val="0"/>
              </a:spcAft>
              <a:buClr>
                <a:schemeClr val="dk1"/>
              </a:buClr>
              <a:buSzPts val="1600"/>
              <a:buFont typeface="Tajawal"/>
              <a:buChar char="●"/>
            </a:pPr>
            <a:r>
              <a:rPr lang="en" sz="1600" dirty="0">
                <a:solidFill>
                  <a:schemeClr val="dk2"/>
                </a:solidFill>
                <a:latin typeface="Tajawal"/>
                <a:ea typeface="Tajawal"/>
                <a:cs typeface="Tajawal"/>
                <a:sym typeface="Tajawal"/>
              </a:rPr>
              <a:t>Characteristic</a:t>
            </a:r>
            <a:endParaRPr sz="1600" dirty="0">
              <a:solidFill>
                <a:schemeClr val="dk2"/>
              </a:solidFill>
              <a:latin typeface="Tajawal"/>
              <a:ea typeface="Tajawal"/>
              <a:cs typeface="Tajawal"/>
              <a:sym typeface="Tajawal"/>
            </a:endParaRPr>
          </a:p>
          <a:p>
            <a:pPr marL="0" lvl="0" indent="-151999" algn="ctr" rtl="0">
              <a:spcBef>
                <a:spcPts val="0"/>
              </a:spcBef>
              <a:spcAft>
                <a:spcPts val="0"/>
              </a:spcAft>
              <a:buClr>
                <a:schemeClr val="dk1"/>
              </a:buClr>
              <a:buSzPts val="1600"/>
              <a:buFont typeface="Tajawal"/>
              <a:buChar char="●"/>
            </a:pPr>
            <a:r>
              <a:rPr lang="en" sz="1600" dirty="0">
                <a:solidFill>
                  <a:schemeClr val="dk2"/>
                </a:solidFill>
                <a:latin typeface="Tajawal"/>
                <a:ea typeface="Tajawal"/>
                <a:cs typeface="Tajawal"/>
                <a:sym typeface="Tajawal"/>
              </a:rPr>
              <a:t>Characteristic</a:t>
            </a:r>
            <a:endParaRPr sz="1600" dirty="0">
              <a:solidFill>
                <a:schemeClr val="dk2"/>
              </a:solidFill>
              <a:latin typeface="Tajawal"/>
              <a:ea typeface="Tajawal"/>
              <a:cs typeface="Tajawal"/>
              <a:sym typeface="Tajawal"/>
            </a:endParaRPr>
          </a:p>
        </p:txBody>
      </p:sp>
      <p:sp>
        <p:nvSpPr>
          <p:cNvPr id="1287" name="Google Shape;1287;p48"/>
          <p:cNvSpPr txBox="1"/>
          <p:nvPr/>
        </p:nvSpPr>
        <p:spPr>
          <a:xfrm>
            <a:off x="5292428" y="1359638"/>
            <a:ext cx="17895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Raleway Thin"/>
                <a:ea typeface="Raleway Thin"/>
                <a:cs typeface="Raleway Thin"/>
                <a:sym typeface="Raleway Thin"/>
              </a:rPr>
              <a:t>PREMIUM</a:t>
            </a:r>
            <a:endParaRPr sz="2000" dirty="0">
              <a:solidFill>
                <a:schemeClr val="dk1"/>
              </a:solidFill>
              <a:latin typeface="Raleway Thin"/>
              <a:ea typeface="Raleway Thin"/>
              <a:cs typeface="Raleway Thin"/>
              <a:sym typeface="Raleway Thin"/>
            </a:endParaRPr>
          </a:p>
        </p:txBody>
      </p:sp>
      <p:sp>
        <p:nvSpPr>
          <p:cNvPr id="1290" name="Google Shape;1290;p48"/>
          <p:cNvSpPr txBox="1"/>
          <p:nvPr/>
        </p:nvSpPr>
        <p:spPr>
          <a:xfrm>
            <a:off x="6388400" y="3810900"/>
            <a:ext cx="2198100" cy="469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chemeClr val="dk1"/>
                </a:solidFill>
                <a:latin typeface="Raleway Thin"/>
                <a:ea typeface="Raleway Thin"/>
                <a:cs typeface="Raleway Thin"/>
                <a:sym typeface="Raleway Thin"/>
              </a:rPr>
              <a:t>$60</a:t>
            </a:r>
            <a:endParaRPr sz="3000">
              <a:solidFill>
                <a:schemeClr val="dk1"/>
              </a:solidFill>
              <a:latin typeface="Raleway Thin"/>
              <a:ea typeface="Raleway Thin"/>
              <a:cs typeface="Raleway Thin"/>
              <a:sym typeface="Raleway Thin"/>
            </a:endParaRPr>
          </a:p>
        </p:txBody>
      </p:sp>
      <p:pic>
        <p:nvPicPr>
          <p:cNvPr id="1291" name="Google Shape;1291;p48">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1292" name="Google Shape;1292;p48">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1293" name="Google Shape;1293;p48">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294" name="Google Shape;1294;p48">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295" name="Google Shape;1295;p48">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pic>
        <p:nvPicPr>
          <p:cNvPr id="1296" name="Google Shape;1296;p48">
            <a:hlinkClick r:id="" action="ppaction://noaction"/>
          </p:cNvPr>
          <p:cNvPicPr preferRelativeResize="0"/>
          <p:nvPr/>
        </p:nvPicPr>
        <p:blipFill rotWithShape="1">
          <a:blip r:embed="rId3">
            <a:alphaModFix/>
          </a:blip>
          <a:srcRect t="465" b="475"/>
          <a:stretch/>
        </p:blipFill>
        <p:spPr>
          <a:xfrm>
            <a:off x="8291237" y="1445425"/>
            <a:ext cx="265550" cy="258850"/>
          </a:xfrm>
          <a:prstGeom prst="rect">
            <a:avLst/>
          </a:prstGeom>
          <a:noFill/>
          <a:ln>
            <a:noFill/>
          </a:ln>
        </p:spPr>
      </p:pic>
      <p:pic>
        <p:nvPicPr>
          <p:cNvPr id="1298" name="Google Shape;1298;p48">
            <a:hlinkClick r:id="" action="ppaction://noaction"/>
          </p:cNvPr>
          <p:cNvPicPr preferRelativeResize="0"/>
          <p:nvPr/>
        </p:nvPicPr>
        <p:blipFill rotWithShape="1">
          <a:blip r:embed="rId3">
            <a:alphaModFix/>
          </a:blip>
          <a:srcRect t="465" b="475"/>
          <a:stretch/>
        </p:blipFill>
        <p:spPr>
          <a:xfrm>
            <a:off x="4045664" y="1438975"/>
            <a:ext cx="265550" cy="258850"/>
          </a:xfrm>
          <a:prstGeom prst="rect">
            <a:avLst/>
          </a:prstGeom>
          <a:noFill/>
          <a:ln>
            <a:noFill/>
          </a:ln>
        </p:spPr>
      </p:pic>
      <p:sp>
        <p:nvSpPr>
          <p:cNvPr id="1299" name="Google Shape;1299;p48">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1300" name="Google Shape;1300;p48">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1301" name="Google Shape;1301;p48">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1302" name="Google Shape;1302;p48">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58968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a:spLocks noGrp="1"/>
          </p:cNvSpPr>
          <p:nvPr>
            <p:ph type="title"/>
          </p:nvPr>
        </p:nvSpPr>
        <p:spPr>
          <a:xfrm>
            <a:off x="2606000" y="1050675"/>
            <a:ext cx="4575000" cy="1825200"/>
          </a:xfrm>
          <a:prstGeom prst="rect">
            <a:avLst/>
          </a:prstGeom>
        </p:spPr>
        <p:txBody>
          <a:bodyPr spcFirstLastPara="1" wrap="square" lIns="0" tIns="0" rIns="0" bIns="0" anchor="ctr" anchorCtr="0">
            <a:noAutofit/>
          </a:bodyPr>
          <a:lstStyle/>
          <a:p>
            <a:pPr lvl="0"/>
            <a:r>
              <a:rPr lang="fr-FR" sz="2800" dirty="0" err="1"/>
              <a:t>Popular</a:t>
            </a:r>
            <a:r>
              <a:rPr lang="fr-FR" sz="2800" dirty="0"/>
              <a:t> </a:t>
            </a:r>
            <a:r>
              <a:rPr lang="fr-FR" sz="2800" dirty="0" err="1"/>
              <a:t>Relational</a:t>
            </a:r>
            <a:r>
              <a:rPr lang="fr-FR" sz="2800" dirty="0"/>
              <a:t> Database Management </a:t>
            </a:r>
            <a:r>
              <a:rPr lang="fr-FR" sz="2800" dirty="0" err="1"/>
              <a:t>Systems</a:t>
            </a:r>
            <a:endParaRPr sz="2800" dirty="0"/>
          </a:p>
        </p:txBody>
      </p:sp>
      <p:grpSp>
        <p:nvGrpSpPr>
          <p:cNvPr id="669" name="Google Shape;669;p37"/>
          <p:cNvGrpSpPr/>
          <p:nvPr/>
        </p:nvGrpSpPr>
        <p:grpSpPr>
          <a:xfrm>
            <a:off x="2920838" y="3190475"/>
            <a:ext cx="3945325" cy="1725900"/>
            <a:chOff x="2920838" y="3190475"/>
            <a:chExt cx="3945325" cy="1725900"/>
          </a:xfrm>
        </p:grpSpPr>
        <p:sp>
          <p:nvSpPr>
            <p:cNvPr id="670" name="Google Shape;670;p37"/>
            <p:cNvSpPr/>
            <p:nvPr/>
          </p:nvSpPr>
          <p:spPr>
            <a:xfrm>
              <a:off x="2920838" y="3647375"/>
              <a:ext cx="3945300" cy="1269000"/>
            </a:xfrm>
            <a:prstGeom prst="rect">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2920838" y="3190475"/>
              <a:ext cx="39453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6378063" y="3190475"/>
              <a:ext cx="488100" cy="4569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7"/>
          <p:cNvSpPr txBox="1">
            <a:spLocks noGrp="1"/>
          </p:cNvSpPr>
          <p:nvPr>
            <p:ph type="subTitle" idx="1"/>
          </p:nvPr>
        </p:nvSpPr>
        <p:spPr>
          <a:xfrm>
            <a:off x="3283988" y="3833075"/>
            <a:ext cx="3219000" cy="897600"/>
          </a:xfrm>
          <a:prstGeom prst="rect">
            <a:avLst/>
          </a:prstGeom>
        </p:spPr>
        <p:txBody>
          <a:bodyPr spcFirstLastPara="1" wrap="square" lIns="0" tIns="0" rIns="0" bIns="0" anchor="ctr" anchorCtr="0">
            <a:noAutofit/>
          </a:bodyPr>
          <a:lstStyle/>
          <a:p>
            <a:pPr marL="0" lvl="0" indent="0"/>
            <a:r>
              <a:rPr lang="en-US" dirty="0" smtClean="0"/>
              <a:t>Here </a:t>
            </a:r>
            <a:r>
              <a:rPr lang="en-US" dirty="0"/>
              <a:t>is a description of the 3 most popular RDBMSs:</a:t>
            </a:r>
            <a:endParaRPr dirty="0"/>
          </a:p>
        </p:txBody>
      </p:sp>
      <p:pic>
        <p:nvPicPr>
          <p:cNvPr id="674" name="Google Shape;674;p37">
            <a:hlinkClick r:id="rId3" action="ppaction://hlinksldjump"/>
          </p:cNvPr>
          <p:cNvPicPr preferRelativeResize="0"/>
          <p:nvPr/>
        </p:nvPicPr>
        <p:blipFill rotWithShape="1">
          <a:blip r:embed="rId4">
            <a:alphaModFix/>
          </a:blip>
          <a:srcRect t="941" b="941"/>
          <a:stretch/>
        </p:blipFill>
        <p:spPr>
          <a:xfrm>
            <a:off x="237300" y="550513"/>
            <a:ext cx="294878" cy="230099"/>
          </a:xfrm>
          <a:prstGeom prst="rect">
            <a:avLst/>
          </a:prstGeom>
          <a:noFill/>
          <a:ln>
            <a:noFill/>
          </a:ln>
        </p:spPr>
      </p:pic>
      <p:pic>
        <p:nvPicPr>
          <p:cNvPr id="675" name="Google Shape;675;p37">
            <a:hlinkClick r:id=""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76" name="Google Shape;676;p37">
            <a:hlinkClick r:id=""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77" name="Google Shape;677;p37">
            <a:hlinkClick r:id="" action="ppaction://noaction"/>
          </p:cNvPr>
          <p:cNvPicPr preferRelativeResize="0"/>
          <p:nvPr/>
        </p:nvPicPr>
        <p:blipFill rotWithShape="1">
          <a:blip r:embed="rId6">
            <a:alphaModFix/>
          </a:blip>
          <a:srcRect l="396" r="396"/>
          <a:stretch/>
        </p:blipFill>
        <p:spPr>
          <a:xfrm>
            <a:off x="228050" y="4350525"/>
            <a:ext cx="302603" cy="307950"/>
          </a:xfrm>
          <a:prstGeom prst="rect">
            <a:avLst/>
          </a:prstGeom>
          <a:noFill/>
          <a:ln>
            <a:noFill/>
          </a:ln>
        </p:spPr>
      </p:pic>
      <p:pic>
        <p:nvPicPr>
          <p:cNvPr id="678" name="Google Shape;678;p37">
            <a:hlinkClick r:id="" action="ppaction://noaction"/>
          </p:cNvPr>
          <p:cNvPicPr preferRelativeResize="0"/>
          <p:nvPr/>
        </p:nvPicPr>
        <p:blipFill rotWithShape="1">
          <a:blip r:embed="rId7">
            <a:alphaModFix/>
          </a:blip>
          <a:srcRect t="465" b="475"/>
          <a:stretch/>
        </p:blipFill>
        <p:spPr>
          <a:xfrm>
            <a:off x="7472087" y="478225"/>
            <a:ext cx="265550" cy="258850"/>
          </a:xfrm>
          <a:prstGeom prst="rect">
            <a:avLst/>
          </a:prstGeom>
          <a:noFill/>
          <a:ln>
            <a:noFill/>
          </a:ln>
        </p:spPr>
      </p:pic>
      <p:pic>
        <p:nvPicPr>
          <p:cNvPr id="679" name="Google Shape;679;p37">
            <a:hlinkClick r:id="" action="ppaction://noaction"/>
          </p:cNvPr>
          <p:cNvPicPr preferRelativeResize="0"/>
          <p:nvPr/>
        </p:nvPicPr>
        <p:blipFill rotWithShape="1">
          <a:blip r:embed="rId7">
            <a:alphaModFix/>
          </a:blip>
          <a:srcRect t="465" b="475"/>
          <a:stretch/>
        </p:blipFill>
        <p:spPr>
          <a:xfrm>
            <a:off x="6489362" y="3289500"/>
            <a:ext cx="265550" cy="258850"/>
          </a:xfrm>
          <a:prstGeom prst="rect">
            <a:avLst/>
          </a:prstGeom>
          <a:noFill/>
          <a:ln>
            <a:noFill/>
          </a:ln>
        </p:spPr>
      </p:pic>
      <p:sp>
        <p:nvSpPr>
          <p:cNvPr id="680" name="Google Shape;680;p37">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81" name="Google Shape;681;p37">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82" name="Google Shape;682;p37">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83" name="Google Shape;683;p37">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Tree>
    <p:extLst>
      <p:ext uri="{BB962C8B-B14F-4D97-AF65-F5344CB8AC3E}">
        <p14:creationId xmlns:p14="http://schemas.microsoft.com/office/powerpoint/2010/main" val="28040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grpSp>
        <p:nvGrpSpPr>
          <p:cNvPr id="548" name="Google Shape;548;p33"/>
          <p:cNvGrpSpPr/>
          <p:nvPr/>
        </p:nvGrpSpPr>
        <p:grpSpPr>
          <a:xfrm>
            <a:off x="1301925" y="2600798"/>
            <a:ext cx="2176500" cy="1635830"/>
            <a:chOff x="1301925" y="2658223"/>
            <a:chExt cx="2176500" cy="1635830"/>
          </a:xfrm>
        </p:grpSpPr>
        <p:sp>
          <p:nvSpPr>
            <p:cNvPr id="549" name="Google Shape;549;p33"/>
            <p:cNvSpPr/>
            <p:nvPr/>
          </p:nvSpPr>
          <p:spPr>
            <a:xfrm>
              <a:off x="1444816" y="2658223"/>
              <a:ext cx="794400" cy="3816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1301925" y="2815353"/>
              <a:ext cx="2176500" cy="1478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3"/>
          <p:cNvSpPr txBox="1">
            <a:spLocks noGrp="1"/>
          </p:cNvSpPr>
          <p:nvPr>
            <p:ph type="title"/>
          </p:nvPr>
        </p:nvSpPr>
        <p:spPr>
          <a:xfrm>
            <a:off x="1046300" y="516256"/>
            <a:ext cx="6915900" cy="572700"/>
          </a:xfrm>
          <a:prstGeom prst="rect">
            <a:avLst/>
          </a:prstGeom>
        </p:spPr>
        <p:txBody>
          <a:bodyPr spcFirstLastPara="1" wrap="square" lIns="0" tIns="0" rIns="0" bIns="0" anchor="ctr" anchorCtr="0">
            <a:noAutofit/>
          </a:bodyPr>
          <a:lstStyle/>
          <a:p>
            <a:r>
              <a:rPr lang="en-US" sz="2400" dirty="0"/>
              <a:t>Here is a description of the 3 most popular</a:t>
            </a:r>
            <a:br>
              <a:rPr lang="en-US" sz="2400" dirty="0"/>
            </a:br>
            <a:endParaRPr sz="2400" dirty="0"/>
          </a:p>
        </p:txBody>
      </p:sp>
      <p:grpSp>
        <p:nvGrpSpPr>
          <p:cNvPr id="554" name="Google Shape;554;p33"/>
          <p:cNvGrpSpPr/>
          <p:nvPr/>
        </p:nvGrpSpPr>
        <p:grpSpPr>
          <a:xfrm>
            <a:off x="3805250" y="2600798"/>
            <a:ext cx="2176500" cy="1635830"/>
            <a:chOff x="3805250" y="2658223"/>
            <a:chExt cx="2176500" cy="1635830"/>
          </a:xfrm>
        </p:grpSpPr>
        <p:sp>
          <p:nvSpPr>
            <p:cNvPr id="555" name="Google Shape;555;p33"/>
            <p:cNvSpPr/>
            <p:nvPr/>
          </p:nvSpPr>
          <p:spPr>
            <a:xfrm>
              <a:off x="3948141" y="2658223"/>
              <a:ext cx="794400" cy="3816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05250" y="2815353"/>
              <a:ext cx="2176500" cy="1478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3"/>
          <p:cNvGrpSpPr/>
          <p:nvPr/>
        </p:nvGrpSpPr>
        <p:grpSpPr>
          <a:xfrm>
            <a:off x="6308575" y="2600798"/>
            <a:ext cx="2176500" cy="1635830"/>
            <a:chOff x="6308575" y="2658223"/>
            <a:chExt cx="2176500" cy="1635830"/>
          </a:xfrm>
        </p:grpSpPr>
        <p:sp>
          <p:nvSpPr>
            <p:cNvPr id="558" name="Google Shape;558;p33"/>
            <p:cNvSpPr/>
            <p:nvPr/>
          </p:nvSpPr>
          <p:spPr>
            <a:xfrm>
              <a:off x="6451466" y="2658223"/>
              <a:ext cx="794400" cy="381600"/>
            </a:xfrm>
            <a:prstGeom prst="roundRect">
              <a:avLst>
                <a:gd name="adj" fmla="val 0"/>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6308575" y="2815353"/>
              <a:ext cx="2176500" cy="1478700"/>
            </a:xfrm>
            <a:prstGeom prst="rect">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33"/>
          <p:cNvSpPr/>
          <p:nvPr/>
        </p:nvSpPr>
        <p:spPr>
          <a:xfrm>
            <a:off x="1301925" y="1404413"/>
            <a:ext cx="2176500" cy="77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05250" y="1404413"/>
            <a:ext cx="2176500" cy="77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6308575" y="1404413"/>
            <a:ext cx="2176500" cy="778200"/>
          </a:xfrm>
          <a:prstGeom prst="rect">
            <a:avLst/>
          </a:prstGeom>
          <a:solidFill>
            <a:schemeClr val="l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8" name="Google Shape;598;p33">
            <a:hlinkClick r:id="" action="ppaction://noaction"/>
          </p:cNvPr>
          <p:cNvPicPr preferRelativeResize="0"/>
          <p:nvPr/>
        </p:nvPicPr>
        <p:blipFill rotWithShape="1">
          <a:blip r:embed="rId3">
            <a:alphaModFix/>
          </a:blip>
          <a:srcRect t="465" b="475"/>
          <a:stretch/>
        </p:blipFill>
        <p:spPr>
          <a:xfrm>
            <a:off x="8446575" y="550350"/>
            <a:ext cx="265550" cy="258850"/>
          </a:xfrm>
          <a:prstGeom prst="rect">
            <a:avLst/>
          </a:prstGeom>
          <a:noFill/>
          <a:ln>
            <a:noFill/>
          </a:ln>
        </p:spPr>
      </p:pic>
      <p:pic>
        <p:nvPicPr>
          <p:cNvPr id="599" name="Google Shape;599;p33">
            <a:hlinkClick r:id="rId4" action="ppaction://hlinksldjump"/>
          </p:cNvPr>
          <p:cNvPicPr preferRelativeResize="0"/>
          <p:nvPr/>
        </p:nvPicPr>
        <p:blipFill rotWithShape="1">
          <a:blip r:embed="rId5">
            <a:alphaModFix/>
          </a:blip>
          <a:srcRect t="941" b="941"/>
          <a:stretch/>
        </p:blipFill>
        <p:spPr>
          <a:xfrm>
            <a:off x="237300" y="550513"/>
            <a:ext cx="294878" cy="230099"/>
          </a:xfrm>
          <a:prstGeom prst="rect">
            <a:avLst/>
          </a:prstGeom>
          <a:noFill/>
          <a:ln>
            <a:noFill/>
          </a:ln>
        </p:spPr>
      </p:pic>
      <p:pic>
        <p:nvPicPr>
          <p:cNvPr id="600" name="Google Shape;600;p33">
            <a:hlinkClick r:id=""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601" name="Google Shape;601;p33">
            <a:hlinkClick r:id=""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602" name="Google Shape;602;p33">
            <a:hlinkClick r:id="" action="ppaction://noaction"/>
          </p:cNvPr>
          <p:cNvPicPr preferRelativeResize="0"/>
          <p:nvPr/>
        </p:nvPicPr>
        <p:blipFill rotWithShape="1">
          <a:blip r:embed="rId7">
            <a:alphaModFix/>
          </a:blip>
          <a:srcRect l="396" r="396"/>
          <a:stretch/>
        </p:blipFill>
        <p:spPr>
          <a:xfrm>
            <a:off x="228050" y="4350525"/>
            <a:ext cx="302603" cy="307950"/>
          </a:xfrm>
          <a:prstGeom prst="rect">
            <a:avLst/>
          </a:prstGeom>
          <a:noFill/>
          <a:ln>
            <a:noFill/>
          </a:ln>
        </p:spPr>
      </p:pic>
      <p:sp>
        <p:nvSpPr>
          <p:cNvPr id="603" name="Google Shape;603;p33">
            <a:hlinkClick r:id="rId8" action="ppaction://hlinksldjump"/>
          </p:cNvPr>
          <p:cNvSpPr/>
          <p:nvPr/>
        </p:nvSpPr>
        <p:spPr>
          <a:xfrm>
            <a:off x="125400" y="17143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01</a:t>
            </a:r>
            <a:endParaRPr sz="1800" b="1">
              <a:solidFill>
                <a:schemeClr val="dk1"/>
              </a:solidFill>
              <a:latin typeface="Raleway"/>
              <a:ea typeface="Raleway"/>
              <a:cs typeface="Raleway"/>
              <a:sym typeface="Raleway"/>
            </a:endParaRPr>
          </a:p>
        </p:txBody>
      </p:sp>
      <p:sp>
        <p:nvSpPr>
          <p:cNvPr id="604" name="Google Shape;604;p33">
            <a:hlinkClick r:id="" action="ppaction://noaction"/>
          </p:cNvPr>
          <p:cNvSpPr/>
          <p:nvPr/>
        </p:nvSpPr>
        <p:spPr>
          <a:xfrm>
            <a:off x="125400" y="222616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02</a:t>
            </a:r>
            <a:endParaRPr sz="1800" b="1">
              <a:solidFill>
                <a:schemeClr val="dk1"/>
              </a:solidFill>
              <a:latin typeface="Raleway"/>
              <a:ea typeface="Raleway"/>
              <a:cs typeface="Raleway"/>
              <a:sym typeface="Raleway"/>
            </a:endParaRPr>
          </a:p>
        </p:txBody>
      </p:sp>
      <p:sp>
        <p:nvSpPr>
          <p:cNvPr id="605" name="Google Shape;605;p33">
            <a:hlinkClick r:id="" action="ppaction://noaction"/>
          </p:cNvPr>
          <p:cNvSpPr/>
          <p:nvPr/>
        </p:nvSpPr>
        <p:spPr>
          <a:xfrm>
            <a:off x="125400" y="2738713"/>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03</a:t>
            </a:r>
            <a:endParaRPr sz="1800" b="1">
              <a:solidFill>
                <a:schemeClr val="dk1"/>
              </a:solidFill>
              <a:latin typeface="Raleway"/>
              <a:ea typeface="Raleway"/>
              <a:cs typeface="Raleway"/>
              <a:sym typeface="Raleway"/>
            </a:endParaRPr>
          </a:p>
        </p:txBody>
      </p:sp>
      <p:sp>
        <p:nvSpPr>
          <p:cNvPr id="606" name="Google Shape;606;p33">
            <a:hlinkClick r:id="" action="ppaction://noaction"/>
          </p:cNvPr>
          <p:cNvSpPr/>
          <p:nvPr/>
        </p:nvSpPr>
        <p:spPr>
          <a:xfrm>
            <a:off x="125400" y="3251288"/>
            <a:ext cx="507900" cy="2301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800" b="1">
                <a:solidFill>
                  <a:schemeClr val="dk1"/>
                </a:solidFill>
                <a:latin typeface="Raleway"/>
                <a:ea typeface="Raleway"/>
                <a:cs typeface="Raleway"/>
                <a:sym typeface="Raleway"/>
              </a:rPr>
              <a:t>04</a:t>
            </a:r>
            <a:endParaRPr sz="1800" b="1">
              <a:solidFill>
                <a:schemeClr val="dk1"/>
              </a:solidFill>
              <a:latin typeface="Raleway"/>
              <a:ea typeface="Raleway"/>
              <a:cs typeface="Raleway"/>
              <a:sym typeface="Raleway"/>
            </a:endParaRPr>
          </a:p>
        </p:txBody>
      </p:sp>
      <p:sp>
        <p:nvSpPr>
          <p:cNvPr id="5" name="AutoShape 10" descr="Microsoft SQL Server Logo PNG Transparent – Brands Log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8" name="Picture 14" descr="Sql Server Logo Microsoft Png - Microsoft Sql Server , Transparent Cartoon  - Jing.f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4816" y="2887038"/>
            <a:ext cx="1798089" cy="1303921"/>
          </a:xfrm>
          <a:prstGeom prst="rect">
            <a:avLst/>
          </a:prstGeom>
          <a:noFill/>
          <a:extLst>
            <a:ext uri="{909E8E84-426E-40DD-AFC4-6F175D3DCCD1}">
              <a14:hiddenFill xmlns:a14="http://schemas.microsoft.com/office/drawing/2010/main">
                <a:solidFill>
                  <a:srgbClr val="FFFFFF"/>
                </a:solidFill>
              </a14:hiddenFill>
            </a:ext>
          </a:extLst>
        </p:spPr>
      </p:pic>
      <p:sp>
        <p:nvSpPr>
          <p:cNvPr id="69" name="Google Shape;551;p33"/>
          <p:cNvSpPr txBox="1">
            <a:spLocks/>
          </p:cNvSpPr>
          <p:nvPr/>
        </p:nvSpPr>
        <p:spPr>
          <a:xfrm>
            <a:off x="1597538" y="1493707"/>
            <a:ext cx="1880887"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SQL Server</a:t>
            </a:r>
            <a:endParaRPr lang="en-US" sz="2400" dirty="0"/>
          </a:p>
        </p:txBody>
      </p:sp>
      <p:pic>
        <p:nvPicPr>
          <p:cNvPr id="1042" name="Picture 18" descr="PostgreSQL Logo transparent PNG - Stick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8108" y="2800238"/>
            <a:ext cx="1277415" cy="1318623"/>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551;p33"/>
          <p:cNvSpPr txBox="1">
            <a:spLocks/>
          </p:cNvSpPr>
          <p:nvPr/>
        </p:nvSpPr>
        <p:spPr>
          <a:xfrm>
            <a:off x="3953056" y="1499112"/>
            <a:ext cx="1880887"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Postgre SQL</a:t>
            </a:r>
            <a:endParaRPr lang="en-US" sz="2400" dirty="0"/>
          </a:p>
        </p:txBody>
      </p:sp>
      <p:pic>
        <p:nvPicPr>
          <p:cNvPr id="1044" name="Picture 20" descr="MySQL Logo PNG Transparent Images | PNG 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6182" y="3068626"/>
            <a:ext cx="1652012" cy="855965"/>
          </a:xfrm>
          <a:prstGeom prst="rect">
            <a:avLst/>
          </a:prstGeom>
          <a:noFill/>
          <a:extLst>
            <a:ext uri="{909E8E84-426E-40DD-AFC4-6F175D3DCCD1}">
              <a14:hiddenFill xmlns:a14="http://schemas.microsoft.com/office/drawing/2010/main">
                <a:solidFill>
                  <a:srgbClr val="FFFFFF"/>
                </a:solidFill>
              </a14:hiddenFill>
            </a:ext>
          </a:extLst>
        </p:spPr>
      </p:pic>
      <p:sp>
        <p:nvSpPr>
          <p:cNvPr id="78" name="Google Shape;551;p33"/>
          <p:cNvSpPr txBox="1">
            <a:spLocks/>
          </p:cNvSpPr>
          <p:nvPr/>
        </p:nvSpPr>
        <p:spPr>
          <a:xfrm>
            <a:off x="6831238" y="1479582"/>
            <a:ext cx="1880887"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aleway Thin"/>
              <a:buNone/>
              <a:defRPr sz="30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My SQL</a:t>
            </a:r>
            <a:endParaRPr lang="en-US" sz="2400" dirty="0"/>
          </a:p>
        </p:txBody>
      </p:sp>
    </p:spTree>
    <p:extLst>
      <p:ext uri="{BB962C8B-B14F-4D97-AF65-F5344CB8AC3E}">
        <p14:creationId xmlns:p14="http://schemas.microsoft.com/office/powerpoint/2010/main" val="2625659572"/>
      </p:ext>
    </p:extLst>
  </p:cSld>
  <p:clrMapOvr>
    <a:masterClrMapping/>
  </p:clrMapOvr>
</p:sld>
</file>

<file path=ppt/theme/theme1.xml><?xml version="1.0" encoding="utf-8"?>
<a:theme xmlns:a="http://schemas.openxmlformats.org/drawingml/2006/main" name="Cute Lovely Interface by Slidesgo">
  <a:themeElements>
    <a:clrScheme name="Simple Light">
      <a:dk1>
        <a:srgbClr val="7376EC"/>
      </a:dk1>
      <a:lt1>
        <a:srgbClr val="CBCDF7"/>
      </a:lt1>
      <a:dk2>
        <a:srgbClr val="595959"/>
      </a:dk2>
      <a:lt2>
        <a:srgbClr val="FFFFFF"/>
      </a:lt2>
      <a:accent1>
        <a:srgbClr val="FFCCC2"/>
      </a:accent1>
      <a:accent2>
        <a:srgbClr val="7376EC"/>
      </a:accent2>
      <a:accent3>
        <a:srgbClr val="FFFFFF"/>
      </a:accent3>
      <a:accent4>
        <a:srgbClr val="FFCCC2"/>
      </a:accent4>
      <a:accent5>
        <a:srgbClr val="7376EC"/>
      </a:accent5>
      <a:accent6>
        <a:srgbClr val="FFFFFF"/>
      </a:accent6>
      <a:hlink>
        <a:srgbClr val="7376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769</Words>
  <Application>Microsoft Office PowerPoint</Application>
  <PresentationFormat>Affichage à l'écran (16:9)</PresentationFormat>
  <Paragraphs>142</Paragraphs>
  <Slides>15</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Raleway Thin</vt:lpstr>
      <vt:lpstr>Livvic</vt:lpstr>
      <vt:lpstr>Times New Roman</vt:lpstr>
      <vt:lpstr>Bebas Neue</vt:lpstr>
      <vt:lpstr>Arial</vt:lpstr>
      <vt:lpstr>Roboto Condensed Light</vt:lpstr>
      <vt:lpstr>Tajawal</vt:lpstr>
      <vt:lpstr>Raleway</vt:lpstr>
      <vt:lpstr>Cute Lovely Interface by Slidesgo</vt:lpstr>
      <vt:lpstr>Introduction to databases</vt:lpstr>
      <vt:lpstr>A TIMELINE</vt:lpstr>
      <vt:lpstr>DATABASE</vt:lpstr>
      <vt:lpstr>What is a Database?</vt:lpstr>
      <vt:lpstr>—Rania hamdi</vt:lpstr>
      <vt:lpstr>What is SQL? </vt:lpstr>
      <vt:lpstr>OUR SERVICES</vt:lpstr>
      <vt:lpstr>Popular Relational Database Management Systems</vt:lpstr>
      <vt:lpstr>Here is a description of the 3 most popular </vt:lpstr>
      <vt:lpstr>SQL Server</vt:lpstr>
      <vt:lpstr>PostgreSQL</vt:lpstr>
      <vt:lpstr>MySQL</vt:lpstr>
      <vt:lpstr>MySQL</vt:lpstr>
      <vt:lpstr>Difference between MySQL, PostgreSQL and SQL Server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Rania</dc:creator>
  <cp:lastModifiedBy>Rania</cp:lastModifiedBy>
  <cp:revision>7</cp:revision>
  <dcterms:modified xsi:type="dcterms:W3CDTF">2021-05-11T04:12:45Z</dcterms:modified>
</cp:coreProperties>
</file>