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73B"/>
    <a:srgbClr val="0A5195"/>
    <a:srgbClr val="011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7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9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2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4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0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9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8754-F915-4071-AAD2-CD92EEE45F5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573D-FED1-4980-9C15-72A58DECD8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6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526893" y="-3010159"/>
            <a:ext cx="9811512" cy="95040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A5195"/>
                </a:gs>
                <a:gs pos="100000">
                  <a:srgbClr val="AE173B"/>
                </a:gs>
              </a:gsLst>
              <a:lin ang="0" scaled="1"/>
              <a:tileRect/>
            </a:gradFill>
          </a:ln>
          <a:effectLst>
            <a:outerShdw blurRad="571500" dist="38100" dir="5400000" sx="101000" sy="10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577261" y="-2863120"/>
            <a:ext cx="7530559" cy="733019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A5195"/>
                </a:gs>
                <a:gs pos="100000">
                  <a:srgbClr val="AE173B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29625" y="-2663721"/>
            <a:ext cx="8247888" cy="8028432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0A5195"/>
                </a:gs>
                <a:gs pos="100000">
                  <a:srgbClr val="AE173B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rganigramme : Connecteur 9"/>
          <p:cNvSpPr/>
          <p:nvPr/>
        </p:nvSpPr>
        <p:spPr>
          <a:xfrm>
            <a:off x="2061888" y="2457547"/>
            <a:ext cx="1115568" cy="1124712"/>
          </a:xfrm>
          <a:prstGeom prst="flowChartConnector">
            <a:avLst/>
          </a:prstGeom>
          <a:solidFill>
            <a:schemeClr val="bg1"/>
          </a:solidFill>
          <a:ln w="15875">
            <a:gradFill>
              <a:gsLst>
                <a:gs pos="0">
                  <a:srgbClr val="AE173B"/>
                </a:gs>
                <a:gs pos="100000">
                  <a:srgbClr val="0A5195"/>
                </a:gs>
              </a:gsLst>
              <a:lin ang="5400000" scaled="1"/>
            </a:gradFill>
          </a:ln>
          <a:effectLst>
            <a:outerShdw blurRad="508000" dist="38100" dir="5400000" sx="91000" sy="9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rganigramme : Connecteur 10"/>
          <p:cNvSpPr/>
          <p:nvPr/>
        </p:nvSpPr>
        <p:spPr>
          <a:xfrm>
            <a:off x="9734883" y="2255871"/>
            <a:ext cx="1115568" cy="1124712"/>
          </a:xfrm>
          <a:prstGeom prst="flowChartConnector">
            <a:avLst/>
          </a:prstGeom>
          <a:solidFill>
            <a:schemeClr val="bg1"/>
          </a:solidFill>
          <a:ln w="15875">
            <a:gradFill>
              <a:gsLst>
                <a:gs pos="0">
                  <a:srgbClr val="AE173B"/>
                </a:gs>
                <a:gs pos="100000">
                  <a:srgbClr val="0A5195"/>
                </a:gs>
              </a:gsLst>
              <a:lin ang="5400000" scaled="1"/>
            </a:gradFill>
          </a:ln>
          <a:effectLst>
            <a:outerShdw blurRad="508000" dist="38100" dir="5400000" sx="91000" sy="9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rganigramme : Connecteur 11"/>
          <p:cNvSpPr/>
          <p:nvPr/>
        </p:nvSpPr>
        <p:spPr>
          <a:xfrm>
            <a:off x="3644480" y="4085177"/>
            <a:ext cx="1115568" cy="1124712"/>
          </a:xfrm>
          <a:prstGeom prst="flowChartConnector">
            <a:avLst/>
          </a:prstGeom>
          <a:solidFill>
            <a:schemeClr val="bg1"/>
          </a:solidFill>
          <a:ln w="15875">
            <a:gradFill>
              <a:gsLst>
                <a:gs pos="0">
                  <a:srgbClr val="AE173B"/>
                </a:gs>
                <a:gs pos="100000">
                  <a:srgbClr val="0A5195"/>
                </a:gs>
              </a:gsLst>
              <a:lin ang="5400000" scaled="1"/>
            </a:gradFill>
          </a:ln>
          <a:effectLst>
            <a:outerShdw blurRad="508000" dist="38100" dir="5400000" sx="91000" sy="9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rganigramme : Connecteur 12"/>
          <p:cNvSpPr/>
          <p:nvPr/>
        </p:nvSpPr>
        <p:spPr>
          <a:xfrm>
            <a:off x="5953946" y="4741105"/>
            <a:ext cx="1115568" cy="1124712"/>
          </a:xfrm>
          <a:prstGeom prst="flowChartConnector">
            <a:avLst/>
          </a:prstGeom>
          <a:solidFill>
            <a:schemeClr val="bg1"/>
          </a:solidFill>
          <a:ln w="15875">
            <a:gradFill>
              <a:gsLst>
                <a:gs pos="0">
                  <a:srgbClr val="AE173B"/>
                </a:gs>
                <a:gs pos="100000">
                  <a:srgbClr val="0A5195"/>
                </a:gs>
              </a:gsLst>
              <a:lin ang="5400000" scaled="1"/>
            </a:gradFill>
          </a:ln>
          <a:effectLst>
            <a:outerShdw blurRad="508000" dist="38100" dir="5400000" sx="91000" sy="9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rganigramme : Connecteur 13"/>
          <p:cNvSpPr/>
          <p:nvPr/>
        </p:nvSpPr>
        <p:spPr>
          <a:xfrm>
            <a:off x="8263412" y="4032690"/>
            <a:ext cx="1115568" cy="1124712"/>
          </a:xfrm>
          <a:prstGeom prst="flowChartConnector">
            <a:avLst/>
          </a:prstGeom>
          <a:solidFill>
            <a:schemeClr val="bg1"/>
          </a:solidFill>
          <a:ln w="15875">
            <a:gradFill>
              <a:gsLst>
                <a:gs pos="0">
                  <a:srgbClr val="AE173B"/>
                </a:gs>
                <a:gs pos="100000">
                  <a:srgbClr val="0A5195"/>
                </a:gs>
              </a:gsLst>
              <a:lin ang="5400000" scaled="1"/>
            </a:gradFill>
          </a:ln>
          <a:effectLst>
            <a:outerShdw blurRad="508000" dist="38100" dir="5400000" sx="91000" sy="91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rganigramme : Connecteur 14"/>
          <p:cNvSpPr/>
          <p:nvPr/>
        </p:nvSpPr>
        <p:spPr>
          <a:xfrm>
            <a:off x="2435641" y="959929"/>
            <a:ext cx="368061" cy="371078"/>
          </a:xfrm>
          <a:prstGeom prst="flowChartConnector">
            <a:avLst/>
          </a:prstGeom>
          <a:solidFill>
            <a:srgbClr val="AE173B"/>
          </a:solidFill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rganigramme : Connecteur 15"/>
          <p:cNvSpPr/>
          <p:nvPr/>
        </p:nvSpPr>
        <p:spPr>
          <a:xfrm>
            <a:off x="10368793" y="1145468"/>
            <a:ext cx="368061" cy="371078"/>
          </a:xfrm>
          <a:prstGeom prst="flowChartConnector">
            <a:avLst/>
          </a:prstGeom>
          <a:solidFill>
            <a:srgbClr val="AE173B"/>
          </a:solidFill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rganigramme : Connecteur 16"/>
          <p:cNvSpPr/>
          <p:nvPr/>
        </p:nvSpPr>
        <p:spPr>
          <a:xfrm>
            <a:off x="9510630" y="3552748"/>
            <a:ext cx="368061" cy="371078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rganigramme : Connecteur 18"/>
          <p:cNvSpPr/>
          <p:nvPr/>
        </p:nvSpPr>
        <p:spPr>
          <a:xfrm>
            <a:off x="5046059" y="430897"/>
            <a:ext cx="368061" cy="371078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rganigramme : Connecteur 19"/>
          <p:cNvSpPr/>
          <p:nvPr/>
        </p:nvSpPr>
        <p:spPr>
          <a:xfrm>
            <a:off x="2992369" y="3835528"/>
            <a:ext cx="368061" cy="371078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21"/>
          <p:cNvCxnSpPr>
            <a:stCxn id="9" idx="1"/>
            <a:endCxn id="10" idx="0"/>
          </p:cNvCxnSpPr>
          <p:nvPr/>
        </p:nvCxnSpPr>
        <p:spPr>
          <a:xfrm flipH="1">
            <a:off x="2619672" y="1227811"/>
            <a:ext cx="2709070" cy="1229736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9" idx="2"/>
            <a:endCxn id="10" idx="7"/>
          </p:cNvCxnSpPr>
          <p:nvPr/>
        </p:nvCxnSpPr>
        <p:spPr>
          <a:xfrm flipH="1">
            <a:off x="3014085" y="2255871"/>
            <a:ext cx="1890160" cy="366386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9" idx="3"/>
            <a:endCxn id="10" idx="6"/>
          </p:cNvCxnSpPr>
          <p:nvPr/>
        </p:nvCxnSpPr>
        <p:spPr>
          <a:xfrm flipH="1" flipV="1">
            <a:off x="3177456" y="3019903"/>
            <a:ext cx="2151286" cy="264028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9" idx="7"/>
            <a:endCxn id="11" idx="0"/>
          </p:cNvCxnSpPr>
          <p:nvPr/>
        </p:nvCxnSpPr>
        <p:spPr>
          <a:xfrm>
            <a:off x="7378396" y="1227811"/>
            <a:ext cx="2914271" cy="102806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9" idx="6"/>
            <a:endCxn id="11" idx="1"/>
          </p:cNvCxnSpPr>
          <p:nvPr/>
        </p:nvCxnSpPr>
        <p:spPr>
          <a:xfrm>
            <a:off x="7802893" y="2255871"/>
            <a:ext cx="2095361" cy="16471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9" idx="5"/>
            <a:endCxn id="11" idx="2"/>
          </p:cNvCxnSpPr>
          <p:nvPr/>
        </p:nvCxnSpPr>
        <p:spPr>
          <a:xfrm flipV="1">
            <a:off x="7378396" y="2818227"/>
            <a:ext cx="2356487" cy="46570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9" idx="4"/>
            <a:endCxn id="13" idx="0"/>
          </p:cNvCxnSpPr>
          <p:nvPr/>
        </p:nvCxnSpPr>
        <p:spPr>
          <a:xfrm>
            <a:off x="6353569" y="3709767"/>
            <a:ext cx="158161" cy="1031338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9" idx="5"/>
            <a:endCxn id="13" idx="7"/>
          </p:cNvCxnSpPr>
          <p:nvPr/>
        </p:nvCxnSpPr>
        <p:spPr>
          <a:xfrm flipH="1">
            <a:off x="6906143" y="3283931"/>
            <a:ext cx="472253" cy="162188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9" idx="3"/>
            <a:endCxn id="13" idx="1"/>
          </p:cNvCxnSpPr>
          <p:nvPr/>
        </p:nvCxnSpPr>
        <p:spPr>
          <a:xfrm>
            <a:off x="5328742" y="3283931"/>
            <a:ext cx="788575" cy="162188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9" idx="3"/>
            <a:endCxn id="12" idx="7"/>
          </p:cNvCxnSpPr>
          <p:nvPr/>
        </p:nvCxnSpPr>
        <p:spPr>
          <a:xfrm flipH="1">
            <a:off x="4596677" y="3283931"/>
            <a:ext cx="732065" cy="965956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9" idx="2"/>
            <a:endCxn id="12" idx="0"/>
          </p:cNvCxnSpPr>
          <p:nvPr/>
        </p:nvCxnSpPr>
        <p:spPr>
          <a:xfrm flipH="1">
            <a:off x="4202264" y="2255871"/>
            <a:ext cx="701981" cy="1829306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9" idx="4"/>
            <a:endCxn id="12" idx="6"/>
          </p:cNvCxnSpPr>
          <p:nvPr/>
        </p:nvCxnSpPr>
        <p:spPr>
          <a:xfrm flipH="1">
            <a:off x="4760048" y="3709767"/>
            <a:ext cx="1593521" cy="937766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9" idx="5"/>
            <a:endCxn id="14" idx="1"/>
          </p:cNvCxnSpPr>
          <p:nvPr/>
        </p:nvCxnSpPr>
        <p:spPr>
          <a:xfrm>
            <a:off x="7378396" y="3283931"/>
            <a:ext cx="1048387" cy="91346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9" idx="6"/>
            <a:endCxn id="14" idx="0"/>
          </p:cNvCxnSpPr>
          <p:nvPr/>
        </p:nvCxnSpPr>
        <p:spPr>
          <a:xfrm>
            <a:off x="7802893" y="2255871"/>
            <a:ext cx="1018303" cy="177681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9" idx="4"/>
            <a:endCxn id="14" idx="2"/>
          </p:cNvCxnSpPr>
          <p:nvPr/>
        </p:nvCxnSpPr>
        <p:spPr>
          <a:xfrm>
            <a:off x="6353569" y="3709767"/>
            <a:ext cx="1909843" cy="88527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13" idx="5"/>
            <a:endCxn id="5" idx="4"/>
          </p:cNvCxnSpPr>
          <p:nvPr/>
        </p:nvCxnSpPr>
        <p:spPr>
          <a:xfrm flipH="1">
            <a:off x="6432649" y="5701107"/>
            <a:ext cx="473494" cy="79273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13" idx="3"/>
            <a:endCxn id="5" idx="4"/>
          </p:cNvCxnSpPr>
          <p:nvPr/>
        </p:nvCxnSpPr>
        <p:spPr>
          <a:xfrm>
            <a:off x="6117317" y="5701107"/>
            <a:ext cx="315332" cy="79273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10" idx="3"/>
            <a:endCxn id="5" idx="3"/>
          </p:cNvCxnSpPr>
          <p:nvPr/>
        </p:nvCxnSpPr>
        <p:spPr>
          <a:xfrm>
            <a:off x="2225259" y="3417549"/>
            <a:ext cx="738497" cy="1684463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12" idx="3"/>
            <a:endCxn id="5" idx="3"/>
          </p:cNvCxnSpPr>
          <p:nvPr/>
        </p:nvCxnSpPr>
        <p:spPr>
          <a:xfrm flipH="1">
            <a:off x="2963756" y="5045179"/>
            <a:ext cx="844095" cy="56833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12" idx="4"/>
            <a:endCxn id="5" idx="4"/>
          </p:cNvCxnSpPr>
          <p:nvPr/>
        </p:nvCxnSpPr>
        <p:spPr>
          <a:xfrm>
            <a:off x="4202264" y="5209889"/>
            <a:ext cx="2230385" cy="1283952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5" idx="4"/>
            <a:endCxn id="14" idx="4"/>
          </p:cNvCxnSpPr>
          <p:nvPr/>
        </p:nvCxnSpPr>
        <p:spPr>
          <a:xfrm flipV="1">
            <a:off x="6432649" y="5157402"/>
            <a:ext cx="2388547" cy="133643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>
            <a:stCxn id="14" idx="5"/>
            <a:endCxn id="5" idx="5"/>
          </p:cNvCxnSpPr>
          <p:nvPr/>
        </p:nvCxnSpPr>
        <p:spPr>
          <a:xfrm>
            <a:off x="9215609" y="4992692"/>
            <a:ext cx="685933" cy="10932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5" idx="5"/>
            <a:endCxn id="11" idx="5"/>
          </p:cNvCxnSpPr>
          <p:nvPr/>
        </p:nvCxnSpPr>
        <p:spPr>
          <a:xfrm flipV="1">
            <a:off x="9901542" y="3215873"/>
            <a:ext cx="785538" cy="188613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10000"/>
                    <a:lumMod val="5000"/>
                    <a:lumOff val="95000"/>
                  </a:schemeClr>
                </a:gs>
                <a:gs pos="54000">
                  <a:srgbClr val="AE173B">
                    <a:alpha val="4000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Connecteur 8"/>
          <p:cNvSpPr/>
          <p:nvPr/>
        </p:nvSpPr>
        <p:spPr>
          <a:xfrm>
            <a:off x="4904245" y="801975"/>
            <a:ext cx="2898648" cy="2907792"/>
          </a:xfrm>
          <a:prstGeom prst="flowChartConnector">
            <a:avLst/>
          </a:prstGeom>
          <a:solidFill>
            <a:schemeClr val="bg1"/>
          </a:solidFill>
          <a:ln w="15875">
            <a:gradFill>
              <a:gsLst>
                <a:gs pos="0">
                  <a:srgbClr val="AE173B"/>
                </a:gs>
                <a:gs pos="100000">
                  <a:srgbClr val="0A5195"/>
                </a:gs>
              </a:gsLst>
              <a:lin ang="5400000" scaled="1"/>
            </a:gradFill>
          </a:ln>
          <a:effectLst>
            <a:outerShdw blurRad="508000" dist="381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èche droite 76"/>
          <p:cNvSpPr/>
          <p:nvPr/>
        </p:nvSpPr>
        <p:spPr>
          <a:xfrm>
            <a:off x="3345925" y="4629776"/>
            <a:ext cx="154358" cy="170467"/>
          </a:xfrm>
          <a:prstGeom prst="rightArrow">
            <a:avLst/>
          </a:pr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èche droite 79"/>
          <p:cNvSpPr/>
          <p:nvPr/>
        </p:nvSpPr>
        <p:spPr>
          <a:xfrm>
            <a:off x="1907530" y="3167991"/>
            <a:ext cx="154358" cy="170467"/>
          </a:xfrm>
          <a:prstGeom prst="rightArrow">
            <a:avLst/>
          </a:pr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èche droite 80"/>
          <p:cNvSpPr/>
          <p:nvPr/>
        </p:nvSpPr>
        <p:spPr>
          <a:xfrm>
            <a:off x="5805293" y="5618594"/>
            <a:ext cx="154358" cy="170467"/>
          </a:xfrm>
          <a:prstGeom prst="rightArrow">
            <a:avLst/>
          </a:pr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èche droite 81"/>
          <p:cNvSpPr/>
          <p:nvPr/>
        </p:nvSpPr>
        <p:spPr>
          <a:xfrm flipH="1">
            <a:off x="9510630" y="4594754"/>
            <a:ext cx="154358" cy="170467"/>
          </a:xfrm>
          <a:prstGeom prst="rightArrow">
            <a:avLst/>
          </a:pr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èche droite 82"/>
          <p:cNvSpPr/>
          <p:nvPr/>
        </p:nvSpPr>
        <p:spPr>
          <a:xfrm flipH="1">
            <a:off x="10922690" y="2865697"/>
            <a:ext cx="154358" cy="170467"/>
          </a:xfrm>
          <a:prstGeom prst="rightArrow">
            <a:avLst/>
          </a:prstGeom>
          <a:solidFill>
            <a:schemeClr val="bg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10</cp:revision>
  <dcterms:created xsi:type="dcterms:W3CDTF">2022-10-14T10:30:00Z</dcterms:created>
  <dcterms:modified xsi:type="dcterms:W3CDTF">2022-10-14T14:59:34Z</dcterms:modified>
</cp:coreProperties>
</file>