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E6"/>
    <a:srgbClr val="E6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B902D-6301-41B2-A429-972FAD91A16A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B7B4A-0EDD-4A3B-8C33-34CC6255EE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1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B7B4A-0EDD-4A3B-8C33-34CC6255EE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2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27BB-AA27-4B05-851A-891C915AEFB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ABEA-413C-491A-B4B2-BFC4058F2FA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4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27BB-AA27-4B05-851A-891C915AEFB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ABEA-413C-491A-B4B2-BFC4058F2FA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3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27BB-AA27-4B05-851A-891C915AEFB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ABEA-413C-491A-B4B2-BFC4058F2FA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3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27BB-AA27-4B05-851A-891C915AEFB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ABEA-413C-491A-B4B2-BFC4058F2FA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27BB-AA27-4B05-851A-891C915AEFB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ABEA-413C-491A-B4B2-BFC4058F2FA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5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27BB-AA27-4B05-851A-891C915AEFB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ABEA-413C-491A-B4B2-BFC4058F2FA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9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27BB-AA27-4B05-851A-891C915AEFB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ABEA-413C-491A-B4B2-BFC4058F2FA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27BB-AA27-4B05-851A-891C915AEFB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ABEA-413C-491A-B4B2-BFC4058F2FA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3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27BB-AA27-4B05-851A-891C915AEFB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ABEA-413C-491A-B4B2-BFC4058F2FA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1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27BB-AA27-4B05-851A-891C915AEFB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ABEA-413C-491A-B4B2-BFC4058F2FA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27BB-AA27-4B05-851A-891C915AEFB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ABEA-413C-491A-B4B2-BFC4058F2FA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9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127BB-AA27-4B05-851A-891C915AEFB0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7ABEA-413C-491A-B4B2-BFC4058F2FA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5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-517136" y="-329646"/>
            <a:ext cx="13389427" cy="7537269"/>
          </a:xfrm>
          <a:prstGeom prst="roundRect">
            <a:avLst>
              <a:gd name="adj" fmla="val 1791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19308" y="-961465"/>
            <a:ext cx="14603507" cy="9238129"/>
          </a:xfrm>
          <a:prstGeom prst="roundRect">
            <a:avLst/>
          </a:prstGeom>
          <a:solidFill>
            <a:schemeClr val="bg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à coins arrondis 1"/>
          <p:cNvSpPr/>
          <p:nvPr/>
        </p:nvSpPr>
        <p:spPr>
          <a:xfrm>
            <a:off x="763923" y="190046"/>
            <a:ext cx="6355080" cy="44805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à coins arrondis 4"/>
          <p:cNvSpPr/>
          <p:nvPr/>
        </p:nvSpPr>
        <p:spPr>
          <a:xfrm>
            <a:off x="781429" y="198295"/>
            <a:ext cx="6355080" cy="44805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4710619" y="274336"/>
            <a:ext cx="244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Dashboard</a:t>
            </a:r>
            <a:endParaRPr lang="en-US" spc="6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88780" y="247779"/>
            <a:ext cx="328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pc="600" dirty="0" smtClean="0"/>
              <a:t>Customer </a:t>
            </a:r>
            <a:r>
              <a:rPr lang="fr-FR" spc="600" dirty="0" err="1" smtClean="0"/>
              <a:t>Analysis</a:t>
            </a:r>
            <a:endParaRPr lang="en-US" spc="6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63923" y="1039930"/>
            <a:ext cx="2514600" cy="8869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604403" y="1039930"/>
            <a:ext cx="2514600" cy="8869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7821062" y="1039930"/>
            <a:ext cx="4081128" cy="549027"/>
          </a:xfrm>
          <a:prstGeom prst="roundRect">
            <a:avLst>
              <a:gd name="adj" fmla="val 17236"/>
            </a:avLst>
          </a:prstGeom>
          <a:solidFill>
            <a:schemeClr val="bg1"/>
          </a:solidFill>
          <a:ln w="158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à coins arrondis 11"/>
          <p:cNvSpPr/>
          <p:nvPr/>
        </p:nvSpPr>
        <p:spPr>
          <a:xfrm>
            <a:off x="763923" y="2258461"/>
            <a:ext cx="6337574" cy="54902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à coins arrondis 12"/>
          <p:cNvSpPr/>
          <p:nvPr/>
        </p:nvSpPr>
        <p:spPr>
          <a:xfrm rot="5400000">
            <a:off x="-87476" y="3105426"/>
            <a:ext cx="714600" cy="389745"/>
          </a:xfrm>
          <a:prstGeom prst="roundRect">
            <a:avLst>
              <a:gd name="adj" fmla="val 34615"/>
            </a:avLst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47337" y="177527"/>
            <a:ext cx="11695176" cy="6510528"/>
          </a:xfrm>
          <a:prstGeom prst="roundRect">
            <a:avLst>
              <a:gd name="adj" fmla="val 5616"/>
            </a:avLst>
          </a:prstGeom>
          <a:solidFill>
            <a:srgbClr val="E6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0" y="3237919"/>
            <a:ext cx="494675" cy="3897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à coins arrondis 5"/>
          <p:cNvSpPr/>
          <p:nvPr/>
        </p:nvSpPr>
        <p:spPr>
          <a:xfrm>
            <a:off x="659567" y="569627"/>
            <a:ext cx="6355080" cy="44805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719529" y="524656"/>
            <a:ext cx="6355080" cy="4480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494675" y="569627"/>
            <a:ext cx="394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pc="600" dirty="0" smtClean="0"/>
              <a:t>Transaction </a:t>
            </a:r>
            <a:r>
              <a:rPr lang="fr-FR" spc="600" dirty="0" err="1"/>
              <a:t>A</a:t>
            </a:r>
            <a:r>
              <a:rPr lang="fr-FR" spc="600" dirty="0" err="1" smtClean="0"/>
              <a:t>nalysis</a:t>
            </a:r>
            <a:endParaRPr lang="en-US" spc="600" dirty="0"/>
          </a:p>
        </p:txBody>
      </p:sp>
      <p:sp>
        <p:nvSpPr>
          <p:cNvPr id="9" name="ZoneTexte 8"/>
          <p:cNvSpPr txBox="1"/>
          <p:nvPr/>
        </p:nvSpPr>
        <p:spPr>
          <a:xfrm>
            <a:off x="4583917" y="564018"/>
            <a:ext cx="258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Dashboard</a:t>
            </a:r>
            <a:endParaRPr lang="en-US" spc="6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88614" y="564017"/>
            <a:ext cx="2098623" cy="453665"/>
          </a:xfrm>
          <a:prstGeom prst="rect">
            <a:avLst/>
          </a:prstGeom>
          <a:solidFill>
            <a:srgbClr val="006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11302" y="564018"/>
            <a:ext cx="2098623" cy="453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à coins arrondis 11"/>
          <p:cNvSpPr/>
          <p:nvPr/>
        </p:nvSpPr>
        <p:spPr>
          <a:xfrm>
            <a:off x="659567" y="1517326"/>
            <a:ext cx="11091672" cy="1527048"/>
          </a:xfrm>
          <a:prstGeom prst="roundRect">
            <a:avLst/>
          </a:prstGeom>
          <a:solidFill>
            <a:srgbClr val="006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9567" y="3176780"/>
            <a:ext cx="3255189" cy="82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30201" y="3176780"/>
            <a:ext cx="3255189" cy="82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94884" y="3176780"/>
            <a:ext cx="3255189" cy="82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906905" y="3253942"/>
            <a:ext cx="670092" cy="67009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8566144" y="3253942"/>
            <a:ext cx="670092" cy="670092"/>
          </a:xfrm>
          <a:prstGeom prst="ellipse">
            <a:avLst/>
          </a:prstGeom>
          <a:solidFill>
            <a:srgbClr val="006A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4740660" y="3253942"/>
            <a:ext cx="670092" cy="67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à coins arrondis 21"/>
          <p:cNvSpPr/>
          <p:nvPr/>
        </p:nvSpPr>
        <p:spPr>
          <a:xfrm>
            <a:off x="659567" y="4102689"/>
            <a:ext cx="11091672" cy="2585365"/>
          </a:xfrm>
          <a:prstGeom prst="roundRect">
            <a:avLst>
              <a:gd name="adj" fmla="val 5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eur droit 25"/>
          <p:cNvCxnSpPr/>
          <p:nvPr/>
        </p:nvCxnSpPr>
        <p:spPr>
          <a:xfrm>
            <a:off x="599607" y="4421014"/>
            <a:ext cx="11150358" cy="10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4420299" y="4633317"/>
            <a:ext cx="16789" cy="20547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8330201" y="4616518"/>
            <a:ext cx="16789" cy="20547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</Words>
  <Application>Microsoft Office PowerPoint</Application>
  <PresentationFormat>Grand écran</PresentationFormat>
  <Paragraphs>5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13</cp:revision>
  <dcterms:created xsi:type="dcterms:W3CDTF">2022-10-22T15:06:05Z</dcterms:created>
  <dcterms:modified xsi:type="dcterms:W3CDTF">2022-10-24T13:24:52Z</dcterms:modified>
</cp:coreProperties>
</file>