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5363" cy="61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428596" y="135729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 contact</a:t>
            </a:r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643182"/>
            <a:ext cx="5338947" cy="172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718" cy="215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53005"/>
            <a:ext cx="8572560" cy="417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12698"/>
          <a:stretch>
            <a:fillRect/>
          </a:stretch>
        </p:blipFill>
        <p:spPr bwMode="auto">
          <a:xfrm>
            <a:off x="214282" y="0"/>
            <a:ext cx="466214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928670"/>
            <a:ext cx="35337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643998" cy="55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071678"/>
            <a:ext cx="843043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5376892" cy="39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40906"/>
            <a:ext cx="8072462" cy="59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04187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43050"/>
            <a:ext cx="8572528" cy="253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15768"/>
          <a:stretch>
            <a:fillRect/>
          </a:stretch>
        </p:blipFill>
        <p:spPr bwMode="auto">
          <a:xfrm>
            <a:off x="214282" y="285728"/>
            <a:ext cx="86439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0"/>
            <a:ext cx="9144000" cy="190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 l="-40441" b="34233"/>
          <a:stretch>
            <a:fillRect/>
          </a:stretch>
        </p:blipFill>
        <p:spPr bwMode="auto">
          <a:xfrm>
            <a:off x="1000100" y="2857496"/>
            <a:ext cx="5457836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643998" cy="77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 b="15000"/>
          <a:stretch>
            <a:fillRect/>
          </a:stretch>
        </p:blipFill>
        <p:spPr bwMode="auto">
          <a:xfrm>
            <a:off x="214282" y="1571612"/>
            <a:ext cx="8929718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4705377" cy="47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 t="-10321" r="-33736"/>
          <a:stretch>
            <a:fillRect/>
          </a:stretch>
        </p:blipFill>
        <p:spPr bwMode="auto">
          <a:xfrm>
            <a:off x="1428728" y="285728"/>
            <a:ext cx="6643734" cy="575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PresentationFormat>Affichage à l'écran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ASUS</cp:lastModifiedBy>
  <cp:revision>4</cp:revision>
  <dcterms:created xsi:type="dcterms:W3CDTF">2023-04-27T10:33:53Z</dcterms:created>
  <dcterms:modified xsi:type="dcterms:W3CDTF">2023-04-27T11:09:27Z</dcterms:modified>
</cp:coreProperties>
</file>