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3"/>
  </p:notesMasterIdLst>
  <p:sldIdLst>
    <p:sldId id="256" r:id="rId2"/>
    <p:sldId id="259" r:id="rId3"/>
    <p:sldId id="261" r:id="rId4"/>
    <p:sldId id="266" r:id="rId5"/>
    <p:sldId id="277" r:id="rId6"/>
    <p:sldId id="271" r:id="rId7"/>
    <p:sldId id="289" r:id="rId8"/>
    <p:sldId id="273" r:id="rId9"/>
    <p:sldId id="276" r:id="rId10"/>
    <p:sldId id="287" r:id="rId11"/>
    <p:sldId id="304" r:id="rId12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9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4EA820-AD7E-4214-843B-962CB05B1B3C}">
  <a:tblStyle styleId="{F34EA820-AD7E-4214-843B-962CB05B1B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8" y="72"/>
      </p:cViewPr>
      <p:guideLst>
        <p:guide pos="529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eb71ed2a6d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eb71ed2a6d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e24d1cd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4" name="Google Shape;2964;ge24d1cd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8160786a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8160786a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b71ed2a6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b71ed2a6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17b6f2b92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17b6f2b92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eb71ed2a6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eb71ed2a6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eb71ed2a6d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eb71ed2a6d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1698312384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1698312384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eb71ed2a6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eb71ed2a6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08625" y="3574150"/>
            <a:ext cx="33654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732168"/>
            <a:ext cx="3942600" cy="2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>
                <a:solidFill>
                  <a:srgbClr val="191919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CUSTOM_4"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1023275" y="1162350"/>
            <a:ext cx="5157600" cy="2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79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chemeClr val="accent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subTitle" idx="1"/>
          </p:nvPr>
        </p:nvSpPr>
        <p:spPr>
          <a:xfrm rot="-278">
            <a:off x="720000" y="1779278"/>
            <a:ext cx="3710100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104387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2">
    <p:bg>
      <p:bgPr>
        <a:solidFill>
          <a:schemeClr val="accent6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1">
    <p:bg>
      <p:bgPr>
        <a:solidFill>
          <a:schemeClr val="dk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3">
    <p:bg>
      <p:bgPr>
        <a:solidFill>
          <a:schemeClr val="accent3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6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3">
    <p:bg>
      <p:bgPr>
        <a:solidFill>
          <a:schemeClr val="accent5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7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2_1">
    <p:bg>
      <p:bgPr>
        <a:solidFill>
          <a:schemeClr val="accen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8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911750" y="670085"/>
            <a:ext cx="12411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rot="462">
            <a:off x="5415700" y="3973325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4852750" y="2180975"/>
            <a:ext cx="3359100" cy="14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3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556675" y="1162350"/>
            <a:ext cx="6030600" cy="2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3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2123250" y="3286825"/>
            <a:ext cx="4897500" cy="12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721250" y="3524537"/>
            <a:ext cx="3463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 rot="651">
            <a:off x="4867500" y="1414889"/>
            <a:ext cx="3170700" cy="19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2_1">
    <p:bg>
      <p:bgPr>
        <a:solidFill>
          <a:schemeClr val="dk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720000" y="540000"/>
            <a:ext cx="7704000" cy="56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7" name="Google Shape;97;p15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2026838" y="2216388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>
            <a:hlinkClick r:id="rId3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882170" y="1906405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3"/>
          </p:nvPr>
        </p:nvSpPr>
        <p:spPr>
          <a:xfrm>
            <a:off x="5925425" y="2216388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760080" y="1906405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5"/>
          </p:nvPr>
        </p:nvSpPr>
        <p:spPr>
          <a:xfrm>
            <a:off x="5925425" y="3772065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760080" y="3472433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5">
            <a:hlinkClick r:id="rId3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2026838" y="1725105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8"/>
          </p:nvPr>
        </p:nvSpPr>
        <p:spPr>
          <a:xfrm>
            <a:off x="5925425" y="1725105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9"/>
          </p:nvPr>
        </p:nvSpPr>
        <p:spPr>
          <a:xfrm>
            <a:off x="5925425" y="3290427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3"/>
          </p:nvPr>
        </p:nvSpPr>
        <p:spPr>
          <a:xfrm>
            <a:off x="2047522" y="3779691"/>
            <a:ext cx="23364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14" hasCustomPrompt="1"/>
          </p:nvPr>
        </p:nvSpPr>
        <p:spPr>
          <a:xfrm rot="1973">
            <a:off x="882158" y="3472433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5"/>
          </p:nvPr>
        </p:nvSpPr>
        <p:spPr>
          <a:xfrm>
            <a:off x="2047522" y="3298053"/>
            <a:ext cx="23364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8325" y="1394737"/>
            <a:ext cx="4563900" cy="17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2"/>
          </p:nvPr>
        </p:nvSpPr>
        <p:spPr>
          <a:xfrm>
            <a:off x="724350" y="3164075"/>
            <a:ext cx="3091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Fredoka One"/>
              <a:buNone/>
              <a:defRPr sz="2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1_2_1_1">
    <p:bg>
      <p:bgPr>
        <a:solidFill>
          <a:schemeClr val="accen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884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720000" y="540000"/>
            <a:ext cx="7704000" cy="564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edoka One"/>
              <a:buNone/>
              <a:defRPr sz="31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redoka One"/>
              <a:buNone/>
              <a:defRPr sz="31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48675"/>
            <a:ext cx="7704000" cy="3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58" r:id="rId6"/>
    <p:sldLayoutId id="2147483661" r:id="rId7"/>
    <p:sldLayoutId id="2147483662" r:id="rId8"/>
    <p:sldLayoutId id="2147483666" r:id="rId9"/>
    <p:sldLayoutId id="2147483670" r:id="rId10"/>
    <p:sldLayoutId id="2147483672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/>
          <p:nvPr/>
        </p:nvSpPr>
        <p:spPr>
          <a:xfrm>
            <a:off x="932240" y="3574155"/>
            <a:ext cx="3518100" cy="446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6"/>
          <p:cNvSpPr txBox="1">
            <a:spLocks noGrp="1"/>
          </p:cNvSpPr>
          <p:nvPr>
            <p:ph type="ctrTitle"/>
          </p:nvPr>
        </p:nvSpPr>
        <p:spPr>
          <a:xfrm>
            <a:off x="720000" y="732168"/>
            <a:ext cx="3942600" cy="2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/>
              <a:t>Speak</a:t>
            </a:r>
            <a:r>
              <a:rPr lang="fr-FR" dirty="0"/>
              <a:t> and translate</a:t>
            </a:r>
            <a:endParaRPr dirty="0"/>
          </a:p>
        </p:txBody>
      </p:sp>
      <p:grpSp>
        <p:nvGrpSpPr>
          <p:cNvPr id="395" name="Google Shape;395;p66"/>
          <p:cNvGrpSpPr/>
          <p:nvPr/>
        </p:nvGrpSpPr>
        <p:grpSpPr>
          <a:xfrm>
            <a:off x="5097292" y="974723"/>
            <a:ext cx="3326709" cy="3193750"/>
            <a:chOff x="5461931" y="1149748"/>
            <a:chExt cx="2962077" cy="2843692"/>
          </a:xfrm>
        </p:grpSpPr>
        <p:sp>
          <p:nvSpPr>
            <p:cNvPr id="396" name="Google Shape;396;p66"/>
            <p:cNvSpPr/>
            <p:nvPr/>
          </p:nvSpPr>
          <p:spPr>
            <a:xfrm>
              <a:off x="5701400" y="1149748"/>
              <a:ext cx="2722608" cy="2726572"/>
            </a:xfrm>
            <a:custGeom>
              <a:avLst/>
              <a:gdLst/>
              <a:ahLst/>
              <a:cxnLst/>
              <a:rect l="l" t="t" r="r" b="b"/>
              <a:pathLst>
                <a:path w="32289" h="32336" extrusionOk="0">
                  <a:moveTo>
                    <a:pt x="28942" y="1"/>
                  </a:moveTo>
                  <a:cubicBezTo>
                    <a:pt x="28863" y="1"/>
                    <a:pt x="28818" y="4"/>
                    <a:pt x="28818" y="4"/>
                  </a:cubicBezTo>
                  <a:lnTo>
                    <a:pt x="3559" y="4"/>
                  </a:lnTo>
                  <a:cubicBezTo>
                    <a:pt x="2006" y="4"/>
                    <a:pt x="351" y="107"/>
                    <a:pt x="351" y="3213"/>
                  </a:cubicBezTo>
                  <a:cubicBezTo>
                    <a:pt x="351" y="6319"/>
                    <a:pt x="0" y="25655"/>
                    <a:pt x="311" y="28583"/>
                  </a:cubicBezTo>
                  <a:cubicBezTo>
                    <a:pt x="570" y="31015"/>
                    <a:pt x="1490" y="32198"/>
                    <a:pt x="5320" y="32302"/>
                  </a:cubicBezTo>
                  <a:cubicBezTo>
                    <a:pt x="6233" y="32327"/>
                    <a:pt x="7912" y="32336"/>
                    <a:pt x="9966" y="32336"/>
                  </a:cubicBezTo>
                  <a:cubicBezTo>
                    <a:pt x="14963" y="32336"/>
                    <a:pt x="22180" y="32284"/>
                    <a:pt x="25995" y="32284"/>
                  </a:cubicBezTo>
                  <a:cubicBezTo>
                    <a:pt x="27187" y="32284"/>
                    <a:pt x="28047" y="32289"/>
                    <a:pt x="28403" y="32302"/>
                  </a:cubicBezTo>
                  <a:cubicBezTo>
                    <a:pt x="28528" y="32307"/>
                    <a:pt x="28665" y="32311"/>
                    <a:pt x="28808" y="32311"/>
                  </a:cubicBezTo>
                  <a:cubicBezTo>
                    <a:pt x="30093" y="32311"/>
                    <a:pt x="31991" y="31979"/>
                    <a:pt x="32131" y="28679"/>
                  </a:cubicBezTo>
                  <a:cubicBezTo>
                    <a:pt x="32289" y="24943"/>
                    <a:pt x="32247" y="7094"/>
                    <a:pt x="32230" y="3731"/>
                  </a:cubicBezTo>
                  <a:cubicBezTo>
                    <a:pt x="32244" y="203"/>
                    <a:pt x="29558" y="1"/>
                    <a:pt x="28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133350" dir="282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6"/>
            <p:cNvSpPr/>
            <p:nvPr/>
          </p:nvSpPr>
          <p:spPr>
            <a:xfrm>
              <a:off x="5461931" y="1771355"/>
              <a:ext cx="910825" cy="664020"/>
            </a:xfrm>
            <a:custGeom>
              <a:avLst/>
              <a:gdLst/>
              <a:ahLst/>
              <a:cxnLst/>
              <a:rect l="l" t="t" r="r" b="b"/>
              <a:pathLst>
                <a:path w="10802" h="7875" extrusionOk="0">
                  <a:moveTo>
                    <a:pt x="1119" y="0"/>
                  </a:moveTo>
                  <a:cubicBezTo>
                    <a:pt x="911" y="0"/>
                    <a:pt x="15" y="50"/>
                    <a:pt x="22" y="909"/>
                  </a:cubicBezTo>
                  <a:cubicBezTo>
                    <a:pt x="14" y="1729"/>
                    <a:pt x="1" y="6074"/>
                    <a:pt x="54" y="6985"/>
                  </a:cubicBezTo>
                  <a:cubicBezTo>
                    <a:pt x="100" y="7787"/>
                    <a:pt x="734" y="7869"/>
                    <a:pt x="1163" y="7869"/>
                  </a:cubicBezTo>
                  <a:cubicBezTo>
                    <a:pt x="1212" y="7869"/>
                    <a:pt x="1258" y="7868"/>
                    <a:pt x="1300" y="7867"/>
                  </a:cubicBezTo>
                  <a:cubicBezTo>
                    <a:pt x="1423" y="7863"/>
                    <a:pt x="1724" y="7862"/>
                    <a:pt x="2141" y="7862"/>
                  </a:cubicBezTo>
                  <a:cubicBezTo>
                    <a:pt x="3436" y="7862"/>
                    <a:pt x="5848" y="7875"/>
                    <a:pt x="7505" y="7875"/>
                  </a:cubicBezTo>
                  <a:cubicBezTo>
                    <a:pt x="8175" y="7875"/>
                    <a:pt x="8722" y="7873"/>
                    <a:pt x="9022" y="7867"/>
                  </a:cubicBezTo>
                  <a:cubicBezTo>
                    <a:pt x="10304" y="7842"/>
                    <a:pt x="10612" y="7554"/>
                    <a:pt x="10697" y="6961"/>
                  </a:cubicBezTo>
                  <a:cubicBezTo>
                    <a:pt x="10802" y="6249"/>
                    <a:pt x="10685" y="1540"/>
                    <a:pt x="10685" y="783"/>
                  </a:cubicBezTo>
                  <a:cubicBezTo>
                    <a:pt x="10685" y="26"/>
                    <a:pt x="10130" y="1"/>
                    <a:pt x="9611" y="1"/>
                  </a:cubicBezTo>
                  <a:lnTo>
                    <a:pt x="1161" y="1"/>
                  </a:lnTo>
                  <a:cubicBezTo>
                    <a:pt x="1161" y="1"/>
                    <a:pt x="1146" y="0"/>
                    <a:pt x="1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6"/>
            <p:cNvSpPr/>
            <p:nvPr/>
          </p:nvSpPr>
          <p:spPr>
            <a:xfrm>
              <a:off x="6024008" y="2377953"/>
              <a:ext cx="190563" cy="218895"/>
            </a:xfrm>
            <a:custGeom>
              <a:avLst/>
              <a:gdLst/>
              <a:ahLst/>
              <a:cxnLst/>
              <a:rect l="l" t="t" r="r" b="b"/>
              <a:pathLst>
                <a:path w="2260" h="2596" extrusionOk="0">
                  <a:moveTo>
                    <a:pt x="1" y="0"/>
                  </a:moveTo>
                  <a:lnTo>
                    <a:pt x="1" y="0"/>
                  </a:lnTo>
                  <a:cubicBezTo>
                    <a:pt x="541" y="2293"/>
                    <a:pt x="2260" y="2596"/>
                    <a:pt x="2260" y="2596"/>
                  </a:cubicBezTo>
                  <a:cubicBezTo>
                    <a:pt x="1720" y="1585"/>
                    <a:pt x="1652" y="236"/>
                    <a:pt x="1652" y="2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6"/>
            <p:cNvSpPr/>
            <p:nvPr/>
          </p:nvSpPr>
          <p:spPr>
            <a:xfrm>
              <a:off x="5661938" y="2244053"/>
              <a:ext cx="86597" cy="85079"/>
            </a:xfrm>
            <a:custGeom>
              <a:avLst/>
              <a:gdLst/>
              <a:ahLst/>
              <a:cxnLst/>
              <a:rect l="l" t="t" r="r" b="b"/>
              <a:pathLst>
                <a:path w="1027" h="1009" extrusionOk="0">
                  <a:moveTo>
                    <a:pt x="422" y="1"/>
                  </a:moveTo>
                  <a:cubicBezTo>
                    <a:pt x="288" y="1"/>
                    <a:pt x="169" y="1"/>
                    <a:pt x="126" y="2"/>
                  </a:cubicBezTo>
                  <a:cubicBezTo>
                    <a:pt x="0" y="2"/>
                    <a:pt x="8" y="109"/>
                    <a:pt x="8" y="109"/>
                  </a:cubicBezTo>
                  <a:lnTo>
                    <a:pt x="8" y="903"/>
                  </a:lnTo>
                  <a:cubicBezTo>
                    <a:pt x="8" y="951"/>
                    <a:pt x="11" y="1004"/>
                    <a:pt x="109" y="1004"/>
                  </a:cubicBezTo>
                  <a:cubicBezTo>
                    <a:pt x="177" y="1004"/>
                    <a:pt x="486" y="1009"/>
                    <a:pt x="702" y="1009"/>
                  </a:cubicBezTo>
                  <a:cubicBezTo>
                    <a:pt x="799" y="1009"/>
                    <a:pt x="878" y="1008"/>
                    <a:pt x="907" y="1005"/>
                  </a:cubicBezTo>
                  <a:cubicBezTo>
                    <a:pt x="983" y="998"/>
                    <a:pt x="1019" y="968"/>
                    <a:pt x="1023" y="847"/>
                  </a:cubicBezTo>
                  <a:cubicBezTo>
                    <a:pt x="1027" y="727"/>
                    <a:pt x="1021" y="184"/>
                    <a:pt x="1023" y="122"/>
                  </a:cubicBezTo>
                  <a:cubicBezTo>
                    <a:pt x="1024" y="83"/>
                    <a:pt x="1024" y="10"/>
                    <a:pt x="910" y="5"/>
                  </a:cubicBezTo>
                  <a:cubicBezTo>
                    <a:pt x="840" y="2"/>
                    <a:pt x="616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6"/>
            <p:cNvSpPr/>
            <p:nvPr/>
          </p:nvSpPr>
          <p:spPr>
            <a:xfrm>
              <a:off x="5874593" y="2244053"/>
              <a:ext cx="86597" cy="85079"/>
            </a:xfrm>
            <a:custGeom>
              <a:avLst/>
              <a:gdLst/>
              <a:ahLst/>
              <a:cxnLst/>
              <a:rect l="l" t="t" r="r" b="b"/>
              <a:pathLst>
                <a:path w="1027" h="1009" extrusionOk="0">
                  <a:moveTo>
                    <a:pt x="422" y="1"/>
                  </a:moveTo>
                  <a:cubicBezTo>
                    <a:pt x="288" y="1"/>
                    <a:pt x="169" y="1"/>
                    <a:pt x="126" y="2"/>
                  </a:cubicBezTo>
                  <a:cubicBezTo>
                    <a:pt x="0" y="2"/>
                    <a:pt x="9" y="110"/>
                    <a:pt x="9" y="110"/>
                  </a:cubicBezTo>
                  <a:lnTo>
                    <a:pt x="9" y="904"/>
                  </a:lnTo>
                  <a:cubicBezTo>
                    <a:pt x="9" y="952"/>
                    <a:pt x="11" y="1004"/>
                    <a:pt x="109" y="1004"/>
                  </a:cubicBezTo>
                  <a:cubicBezTo>
                    <a:pt x="177" y="1004"/>
                    <a:pt x="486" y="1009"/>
                    <a:pt x="702" y="1009"/>
                  </a:cubicBezTo>
                  <a:cubicBezTo>
                    <a:pt x="799" y="1009"/>
                    <a:pt x="878" y="1008"/>
                    <a:pt x="907" y="1005"/>
                  </a:cubicBezTo>
                  <a:cubicBezTo>
                    <a:pt x="984" y="998"/>
                    <a:pt x="1020" y="968"/>
                    <a:pt x="1023" y="847"/>
                  </a:cubicBezTo>
                  <a:cubicBezTo>
                    <a:pt x="1027" y="727"/>
                    <a:pt x="1021" y="184"/>
                    <a:pt x="1023" y="122"/>
                  </a:cubicBezTo>
                  <a:cubicBezTo>
                    <a:pt x="1026" y="83"/>
                    <a:pt x="1026" y="10"/>
                    <a:pt x="911" y="5"/>
                  </a:cubicBezTo>
                  <a:cubicBezTo>
                    <a:pt x="841" y="2"/>
                    <a:pt x="616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6"/>
            <p:cNvSpPr/>
            <p:nvPr/>
          </p:nvSpPr>
          <p:spPr>
            <a:xfrm>
              <a:off x="6087333" y="2244053"/>
              <a:ext cx="86597" cy="85079"/>
            </a:xfrm>
            <a:custGeom>
              <a:avLst/>
              <a:gdLst/>
              <a:ahLst/>
              <a:cxnLst/>
              <a:rect l="l" t="t" r="r" b="b"/>
              <a:pathLst>
                <a:path w="1027" h="1009" extrusionOk="0">
                  <a:moveTo>
                    <a:pt x="423" y="1"/>
                  </a:moveTo>
                  <a:cubicBezTo>
                    <a:pt x="289" y="1"/>
                    <a:pt x="170" y="1"/>
                    <a:pt x="127" y="2"/>
                  </a:cubicBezTo>
                  <a:cubicBezTo>
                    <a:pt x="1" y="2"/>
                    <a:pt x="9" y="110"/>
                    <a:pt x="9" y="110"/>
                  </a:cubicBezTo>
                  <a:lnTo>
                    <a:pt x="9" y="904"/>
                  </a:lnTo>
                  <a:cubicBezTo>
                    <a:pt x="9" y="952"/>
                    <a:pt x="12" y="1004"/>
                    <a:pt x="110" y="1004"/>
                  </a:cubicBezTo>
                  <a:cubicBezTo>
                    <a:pt x="177" y="1004"/>
                    <a:pt x="487" y="1009"/>
                    <a:pt x="703" y="1009"/>
                  </a:cubicBezTo>
                  <a:cubicBezTo>
                    <a:pt x="800" y="1009"/>
                    <a:pt x="878" y="1008"/>
                    <a:pt x="907" y="1005"/>
                  </a:cubicBezTo>
                  <a:cubicBezTo>
                    <a:pt x="984" y="998"/>
                    <a:pt x="1020" y="968"/>
                    <a:pt x="1025" y="847"/>
                  </a:cubicBezTo>
                  <a:cubicBezTo>
                    <a:pt x="1027" y="727"/>
                    <a:pt x="1021" y="184"/>
                    <a:pt x="1025" y="122"/>
                  </a:cubicBezTo>
                  <a:cubicBezTo>
                    <a:pt x="1026" y="83"/>
                    <a:pt x="1026" y="10"/>
                    <a:pt x="911" y="5"/>
                  </a:cubicBezTo>
                  <a:cubicBezTo>
                    <a:pt x="842" y="2"/>
                    <a:pt x="617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6"/>
            <p:cNvSpPr/>
            <p:nvPr/>
          </p:nvSpPr>
          <p:spPr>
            <a:xfrm>
              <a:off x="5661938" y="1885271"/>
              <a:ext cx="86597" cy="302962"/>
            </a:xfrm>
            <a:custGeom>
              <a:avLst/>
              <a:gdLst/>
              <a:ahLst/>
              <a:cxnLst/>
              <a:rect l="l" t="t" r="r" b="b"/>
              <a:pathLst>
                <a:path w="1027" h="3593" extrusionOk="0">
                  <a:moveTo>
                    <a:pt x="513" y="0"/>
                  </a:moveTo>
                  <a:cubicBezTo>
                    <a:pt x="345" y="0"/>
                    <a:pt x="178" y="1"/>
                    <a:pt x="126" y="2"/>
                  </a:cubicBezTo>
                  <a:cubicBezTo>
                    <a:pt x="0" y="2"/>
                    <a:pt x="8" y="108"/>
                    <a:pt x="8" y="108"/>
                  </a:cubicBezTo>
                  <a:lnTo>
                    <a:pt x="8" y="3485"/>
                  </a:lnTo>
                  <a:cubicBezTo>
                    <a:pt x="7" y="3535"/>
                    <a:pt x="11" y="3588"/>
                    <a:pt x="109" y="3588"/>
                  </a:cubicBezTo>
                  <a:cubicBezTo>
                    <a:pt x="177" y="3588"/>
                    <a:pt x="486" y="3593"/>
                    <a:pt x="702" y="3593"/>
                  </a:cubicBezTo>
                  <a:cubicBezTo>
                    <a:pt x="799" y="3593"/>
                    <a:pt x="878" y="3592"/>
                    <a:pt x="907" y="3589"/>
                  </a:cubicBezTo>
                  <a:cubicBezTo>
                    <a:pt x="983" y="3581"/>
                    <a:pt x="1019" y="3552"/>
                    <a:pt x="1023" y="3431"/>
                  </a:cubicBezTo>
                  <a:cubicBezTo>
                    <a:pt x="1027" y="3311"/>
                    <a:pt x="1021" y="184"/>
                    <a:pt x="1023" y="122"/>
                  </a:cubicBezTo>
                  <a:cubicBezTo>
                    <a:pt x="1024" y="82"/>
                    <a:pt x="1024" y="9"/>
                    <a:pt x="910" y="4"/>
                  </a:cubicBezTo>
                  <a:cubicBezTo>
                    <a:pt x="851" y="1"/>
                    <a:pt x="68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6"/>
            <p:cNvSpPr/>
            <p:nvPr/>
          </p:nvSpPr>
          <p:spPr>
            <a:xfrm>
              <a:off x="5874593" y="1885271"/>
              <a:ext cx="86597" cy="302962"/>
            </a:xfrm>
            <a:custGeom>
              <a:avLst/>
              <a:gdLst/>
              <a:ahLst/>
              <a:cxnLst/>
              <a:rect l="l" t="t" r="r" b="b"/>
              <a:pathLst>
                <a:path w="1027" h="3593" extrusionOk="0">
                  <a:moveTo>
                    <a:pt x="514" y="0"/>
                  </a:moveTo>
                  <a:cubicBezTo>
                    <a:pt x="346" y="0"/>
                    <a:pt x="179" y="1"/>
                    <a:pt x="126" y="2"/>
                  </a:cubicBezTo>
                  <a:cubicBezTo>
                    <a:pt x="0" y="3"/>
                    <a:pt x="9" y="110"/>
                    <a:pt x="9" y="110"/>
                  </a:cubicBezTo>
                  <a:lnTo>
                    <a:pt x="9" y="3487"/>
                  </a:lnTo>
                  <a:cubicBezTo>
                    <a:pt x="9" y="3535"/>
                    <a:pt x="11" y="3588"/>
                    <a:pt x="109" y="3588"/>
                  </a:cubicBezTo>
                  <a:cubicBezTo>
                    <a:pt x="177" y="3588"/>
                    <a:pt x="486" y="3593"/>
                    <a:pt x="702" y="3593"/>
                  </a:cubicBezTo>
                  <a:cubicBezTo>
                    <a:pt x="799" y="3593"/>
                    <a:pt x="878" y="3592"/>
                    <a:pt x="907" y="3589"/>
                  </a:cubicBezTo>
                  <a:cubicBezTo>
                    <a:pt x="984" y="3581"/>
                    <a:pt x="1020" y="3552"/>
                    <a:pt x="1023" y="3431"/>
                  </a:cubicBezTo>
                  <a:cubicBezTo>
                    <a:pt x="1027" y="3311"/>
                    <a:pt x="1021" y="184"/>
                    <a:pt x="1023" y="122"/>
                  </a:cubicBezTo>
                  <a:cubicBezTo>
                    <a:pt x="1026" y="82"/>
                    <a:pt x="1026" y="9"/>
                    <a:pt x="911" y="4"/>
                  </a:cubicBezTo>
                  <a:cubicBezTo>
                    <a:pt x="852" y="1"/>
                    <a:pt x="682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6"/>
            <p:cNvSpPr/>
            <p:nvPr/>
          </p:nvSpPr>
          <p:spPr>
            <a:xfrm>
              <a:off x="6087333" y="1885271"/>
              <a:ext cx="86597" cy="302962"/>
            </a:xfrm>
            <a:custGeom>
              <a:avLst/>
              <a:gdLst/>
              <a:ahLst/>
              <a:cxnLst/>
              <a:rect l="l" t="t" r="r" b="b"/>
              <a:pathLst>
                <a:path w="1027" h="3593" extrusionOk="0">
                  <a:moveTo>
                    <a:pt x="515" y="0"/>
                  </a:moveTo>
                  <a:cubicBezTo>
                    <a:pt x="346" y="0"/>
                    <a:pt x="180" y="1"/>
                    <a:pt x="127" y="2"/>
                  </a:cubicBezTo>
                  <a:cubicBezTo>
                    <a:pt x="1" y="3"/>
                    <a:pt x="9" y="110"/>
                    <a:pt x="9" y="110"/>
                  </a:cubicBezTo>
                  <a:lnTo>
                    <a:pt x="9" y="3487"/>
                  </a:lnTo>
                  <a:cubicBezTo>
                    <a:pt x="9" y="3535"/>
                    <a:pt x="12" y="3588"/>
                    <a:pt x="110" y="3588"/>
                  </a:cubicBezTo>
                  <a:cubicBezTo>
                    <a:pt x="177" y="3588"/>
                    <a:pt x="487" y="3593"/>
                    <a:pt x="703" y="3593"/>
                  </a:cubicBezTo>
                  <a:cubicBezTo>
                    <a:pt x="800" y="3593"/>
                    <a:pt x="878" y="3592"/>
                    <a:pt x="907" y="3589"/>
                  </a:cubicBezTo>
                  <a:cubicBezTo>
                    <a:pt x="984" y="3581"/>
                    <a:pt x="1020" y="3552"/>
                    <a:pt x="1025" y="3431"/>
                  </a:cubicBezTo>
                  <a:cubicBezTo>
                    <a:pt x="1027" y="3311"/>
                    <a:pt x="1021" y="184"/>
                    <a:pt x="1025" y="122"/>
                  </a:cubicBezTo>
                  <a:cubicBezTo>
                    <a:pt x="1026" y="82"/>
                    <a:pt x="1026" y="9"/>
                    <a:pt x="911" y="4"/>
                  </a:cubicBezTo>
                  <a:cubicBezTo>
                    <a:pt x="852" y="1"/>
                    <a:pt x="683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6"/>
            <p:cNvSpPr/>
            <p:nvPr/>
          </p:nvSpPr>
          <p:spPr>
            <a:xfrm>
              <a:off x="5555189" y="2736313"/>
              <a:ext cx="1064793" cy="1257127"/>
            </a:xfrm>
            <a:custGeom>
              <a:avLst/>
              <a:gdLst/>
              <a:ahLst/>
              <a:cxnLst/>
              <a:rect l="l" t="t" r="r" b="b"/>
              <a:pathLst>
                <a:path w="12628" h="14909" extrusionOk="0">
                  <a:moveTo>
                    <a:pt x="1712" y="1"/>
                  </a:moveTo>
                  <a:cubicBezTo>
                    <a:pt x="1547" y="1"/>
                    <a:pt x="1433" y="28"/>
                    <a:pt x="1393" y="92"/>
                  </a:cubicBezTo>
                  <a:cubicBezTo>
                    <a:pt x="1192" y="410"/>
                    <a:pt x="2668" y="1010"/>
                    <a:pt x="3176" y="1204"/>
                  </a:cubicBezTo>
                  <a:cubicBezTo>
                    <a:pt x="3173" y="1204"/>
                    <a:pt x="3172" y="1205"/>
                    <a:pt x="3169" y="1205"/>
                  </a:cubicBezTo>
                  <a:cubicBezTo>
                    <a:pt x="2713" y="1049"/>
                    <a:pt x="1473" y="644"/>
                    <a:pt x="837" y="644"/>
                  </a:cubicBezTo>
                  <a:cubicBezTo>
                    <a:pt x="623" y="644"/>
                    <a:pt x="478" y="690"/>
                    <a:pt x="453" y="806"/>
                  </a:cubicBezTo>
                  <a:cubicBezTo>
                    <a:pt x="417" y="1042"/>
                    <a:pt x="1737" y="1496"/>
                    <a:pt x="2435" y="1719"/>
                  </a:cubicBezTo>
                  <a:cubicBezTo>
                    <a:pt x="2429" y="1730"/>
                    <a:pt x="2425" y="1738"/>
                    <a:pt x="2420" y="1749"/>
                  </a:cubicBezTo>
                  <a:cubicBezTo>
                    <a:pt x="1889" y="1632"/>
                    <a:pt x="1000" y="1454"/>
                    <a:pt x="513" y="1454"/>
                  </a:cubicBezTo>
                  <a:cubicBezTo>
                    <a:pt x="318" y="1454"/>
                    <a:pt x="188" y="1482"/>
                    <a:pt x="170" y="1555"/>
                  </a:cubicBezTo>
                  <a:cubicBezTo>
                    <a:pt x="107" y="1820"/>
                    <a:pt x="1614" y="2211"/>
                    <a:pt x="2289" y="2372"/>
                  </a:cubicBezTo>
                  <a:lnTo>
                    <a:pt x="2289" y="2384"/>
                  </a:lnTo>
                  <a:cubicBezTo>
                    <a:pt x="1817" y="2299"/>
                    <a:pt x="935" y="2153"/>
                    <a:pt x="415" y="2153"/>
                  </a:cubicBezTo>
                  <a:cubicBezTo>
                    <a:pt x="166" y="2153"/>
                    <a:pt x="1" y="2186"/>
                    <a:pt x="2" y="2276"/>
                  </a:cubicBezTo>
                  <a:cubicBezTo>
                    <a:pt x="10" y="2649"/>
                    <a:pt x="1636" y="3061"/>
                    <a:pt x="2273" y="3225"/>
                  </a:cubicBezTo>
                  <a:lnTo>
                    <a:pt x="2326" y="3183"/>
                  </a:lnTo>
                  <a:cubicBezTo>
                    <a:pt x="2382" y="3649"/>
                    <a:pt x="2502" y="4222"/>
                    <a:pt x="2706" y="4929"/>
                  </a:cubicBezTo>
                  <a:cubicBezTo>
                    <a:pt x="2706" y="4929"/>
                    <a:pt x="2852" y="9048"/>
                    <a:pt x="4201" y="12633"/>
                  </a:cubicBezTo>
                  <a:cubicBezTo>
                    <a:pt x="4739" y="14063"/>
                    <a:pt x="6190" y="14909"/>
                    <a:pt x="7877" y="14909"/>
                  </a:cubicBezTo>
                  <a:cubicBezTo>
                    <a:pt x="9438" y="14909"/>
                    <a:pt x="11201" y="14183"/>
                    <a:pt x="12627" y="12524"/>
                  </a:cubicBezTo>
                  <a:cubicBezTo>
                    <a:pt x="10677" y="11900"/>
                    <a:pt x="8914" y="10831"/>
                    <a:pt x="7931" y="9043"/>
                  </a:cubicBezTo>
                  <a:cubicBezTo>
                    <a:pt x="7799" y="9251"/>
                    <a:pt x="7723" y="9371"/>
                    <a:pt x="7723" y="9371"/>
                  </a:cubicBezTo>
                  <a:lnTo>
                    <a:pt x="6583" y="6308"/>
                  </a:lnTo>
                  <a:lnTo>
                    <a:pt x="6403" y="5650"/>
                  </a:lnTo>
                  <a:cubicBezTo>
                    <a:pt x="6403" y="5650"/>
                    <a:pt x="5755" y="3894"/>
                    <a:pt x="5680" y="3418"/>
                  </a:cubicBezTo>
                  <a:cubicBezTo>
                    <a:pt x="5591" y="2853"/>
                    <a:pt x="6083" y="1192"/>
                    <a:pt x="6031" y="547"/>
                  </a:cubicBezTo>
                  <a:cubicBezTo>
                    <a:pt x="6017" y="380"/>
                    <a:pt x="5945" y="315"/>
                    <a:pt x="5840" y="315"/>
                  </a:cubicBezTo>
                  <a:cubicBezTo>
                    <a:pt x="5580" y="315"/>
                    <a:pt x="5121" y="719"/>
                    <a:pt x="4890" y="940"/>
                  </a:cubicBezTo>
                  <a:cubicBezTo>
                    <a:pt x="4276" y="583"/>
                    <a:pt x="2465" y="1"/>
                    <a:pt x="1712" y="1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6"/>
            <p:cNvSpPr/>
            <p:nvPr/>
          </p:nvSpPr>
          <p:spPr>
            <a:xfrm>
              <a:off x="6223847" y="2968193"/>
              <a:ext cx="510052" cy="824228"/>
            </a:xfrm>
            <a:custGeom>
              <a:avLst/>
              <a:gdLst/>
              <a:ahLst/>
              <a:cxnLst/>
              <a:rect l="l" t="t" r="r" b="b"/>
              <a:pathLst>
                <a:path w="6049" h="9775" extrusionOk="0">
                  <a:moveTo>
                    <a:pt x="5421" y="1"/>
                  </a:moveTo>
                  <a:cubicBezTo>
                    <a:pt x="4201" y="490"/>
                    <a:pt x="3143" y="1360"/>
                    <a:pt x="2416" y="2500"/>
                  </a:cubicBezTo>
                  <a:cubicBezTo>
                    <a:pt x="1488" y="3952"/>
                    <a:pt x="438" y="5606"/>
                    <a:pt x="1" y="6293"/>
                  </a:cubicBezTo>
                  <a:cubicBezTo>
                    <a:pt x="984" y="8081"/>
                    <a:pt x="2747" y="9150"/>
                    <a:pt x="4695" y="9775"/>
                  </a:cubicBezTo>
                  <a:cubicBezTo>
                    <a:pt x="5195" y="9192"/>
                    <a:pt x="5655" y="8499"/>
                    <a:pt x="6049" y="7678"/>
                  </a:cubicBezTo>
                  <a:lnTo>
                    <a:pt x="5421" y="1"/>
                  </a:ln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6"/>
            <p:cNvSpPr/>
            <p:nvPr/>
          </p:nvSpPr>
          <p:spPr>
            <a:xfrm>
              <a:off x="5822990" y="2934802"/>
              <a:ext cx="133984" cy="84742"/>
            </a:xfrm>
            <a:custGeom>
              <a:avLst/>
              <a:gdLst/>
              <a:ahLst/>
              <a:cxnLst/>
              <a:rect l="l" t="t" r="r" b="b"/>
              <a:pathLst>
                <a:path w="1589" h="1005" extrusionOk="0">
                  <a:moveTo>
                    <a:pt x="17" y="0"/>
                  </a:moveTo>
                  <a:cubicBezTo>
                    <a:pt x="7" y="0"/>
                    <a:pt x="2" y="0"/>
                    <a:pt x="1" y="0"/>
                  </a:cubicBezTo>
                  <a:lnTo>
                    <a:pt x="5" y="115"/>
                  </a:lnTo>
                  <a:cubicBezTo>
                    <a:pt x="21" y="117"/>
                    <a:pt x="1369" y="87"/>
                    <a:pt x="1474" y="1004"/>
                  </a:cubicBezTo>
                  <a:lnTo>
                    <a:pt x="1588" y="991"/>
                  </a:lnTo>
                  <a:cubicBezTo>
                    <a:pt x="1478" y="28"/>
                    <a:pt x="181" y="0"/>
                    <a:pt x="17" y="0"/>
                  </a:cubicBezTo>
                  <a:close/>
                </a:path>
              </a:pathLst>
            </a:custGeom>
            <a:solidFill>
              <a:srgbClr val="68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6"/>
            <p:cNvSpPr/>
            <p:nvPr/>
          </p:nvSpPr>
          <p:spPr>
            <a:xfrm>
              <a:off x="6470061" y="1592850"/>
              <a:ext cx="1508653" cy="977775"/>
            </a:xfrm>
            <a:custGeom>
              <a:avLst/>
              <a:gdLst/>
              <a:ahLst/>
              <a:cxnLst/>
              <a:rect l="l" t="t" r="r" b="b"/>
              <a:pathLst>
                <a:path w="17892" h="11596" extrusionOk="0">
                  <a:moveTo>
                    <a:pt x="5633" y="0"/>
                  </a:moveTo>
                  <a:cubicBezTo>
                    <a:pt x="3076" y="0"/>
                    <a:pt x="1043" y="307"/>
                    <a:pt x="776" y="1242"/>
                  </a:cubicBezTo>
                  <a:cubicBezTo>
                    <a:pt x="0" y="3970"/>
                    <a:pt x="1169" y="8088"/>
                    <a:pt x="1888" y="9432"/>
                  </a:cubicBezTo>
                  <a:cubicBezTo>
                    <a:pt x="2512" y="10600"/>
                    <a:pt x="7269" y="11596"/>
                    <a:pt x="9957" y="11596"/>
                  </a:cubicBezTo>
                  <a:cubicBezTo>
                    <a:pt x="10364" y="11596"/>
                    <a:pt x="10723" y="11573"/>
                    <a:pt x="11013" y="11525"/>
                  </a:cubicBezTo>
                  <a:cubicBezTo>
                    <a:pt x="13223" y="11157"/>
                    <a:pt x="14481" y="10501"/>
                    <a:pt x="16186" y="8356"/>
                  </a:cubicBezTo>
                  <a:cubicBezTo>
                    <a:pt x="17892" y="6212"/>
                    <a:pt x="17336" y="1125"/>
                    <a:pt x="17336" y="1125"/>
                  </a:cubicBezTo>
                  <a:cubicBezTo>
                    <a:pt x="17336" y="1125"/>
                    <a:pt x="10526" y="0"/>
                    <a:pt x="5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6"/>
            <p:cNvSpPr/>
            <p:nvPr/>
          </p:nvSpPr>
          <p:spPr>
            <a:xfrm>
              <a:off x="6947312" y="2709752"/>
              <a:ext cx="508618" cy="271004"/>
            </a:xfrm>
            <a:custGeom>
              <a:avLst/>
              <a:gdLst/>
              <a:ahLst/>
              <a:cxnLst/>
              <a:rect l="l" t="t" r="r" b="b"/>
              <a:pathLst>
                <a:path w="6032" h="3214" extrusionOk="0">
                  <a:moveTo>
                    <a:pt x="2770" y="1"/>
                  </a:moveTo>
                  <a:cubicBezTo>
                    <a:pt x="691" y="1"/>
                    <a:pt x="0" y="388"/>
                    <a:pt x="0" y="388"/>
                  </a:cubicBezTo>
                  <a:lnTo>
                    <a:pt x="795" y="2135"/>
                  </a:lnTo>
                  <a:lnTo>
                    <a:pt x="4160" y="3213"/>
                  </a:lnTo>
                  <a:lnTo>
                    <a:pt x="6032" y="103"/>
                  </a:lnTo>
                  <a:cubicBezTo>
                    <a:pt x="6032" y="103"/>
                    <a:pt x="5684" y="72"/>
                    <a:pt x="3239" y="7"/>
                  </a:cubicBezTo>
                  <a:cubicBezTo>
                    <a:pt x="3075" y="3"/>
                    <a:pt x="2919" y="1"/>
                    <a:pt x="2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6"/>
            <p:cNvSpPr/>
            <p:nvPr/>
          </p:nvSpPr>
          <p:spPr>
            <a:xfrm>
              <a:off x="6986943" y="2497097"/>
              <a:ext cx="424804" cy="257260"/>
            </a:xfrm>
            <a:custGeom>
              <a:avLst/>
              <a:gdLst/>
              <a:ahLst/>
              <a:cxnLst/>
              <a:rect l="l" t="t" r="r" b="b"/>
              <a:pathLst>
                <a:path w="5038" h="3051" extrusionOk="0">
                  <a:moveTo>
                    <a:pt x="5038" y="1"/>
                  </a:moveTo>
                  <a:lnTo>
                    <a:pt x="0" y="666"/>
                  </a:lnTo>
                  <a:lnTo>
                    <a:pt x="59" y="2949"/>
                  </a:lnTo>
                  <a:cubicBezTo>
                    <a:pt x="511" y="3018"/>
                    <a:pt x="960" y="3050"/>
                    <a:pt x="1405" y="3050"/>
                  </a:cubicBezTo>
                  <a:cubicBezTo>
                    <a:pt x="2635" y="3050"/>
                    <a:pt x="3835" y="2803"/>
                    <a:pt x="4997" y="2390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6"/>
            <p:cNvSpPr/>
            <p:nvPr/>
          </p:nvSpPr>
          <p:spPr>
            <a:xfrm>
              <a:off x="6979017" y="2698622"/>
              <a:ext cx="436609" cy="408277"/>
            </a:xfrm>
            <a:custGeom>
              <a:avLst/>
              <a:gdLst/>
              <a:ahLst/>
              <a:cxnLst/>
              <a:rect l="l" t="t" r="r" b="b"/>
              <a:pathLst>
                <a:path w="5178" h="4842" extrusionOk="0">
                  <a:moveTo>
                    <a:pt x="5091" y="0"/>
                  </a:moveTo>
                  <a:cubicBezTo>
                    <a:pt x="3928" y="413"/>
                    <a:pt x="2727" y="661"/>
                    <a:pt x="1496" y="661"/>
                  </a:cubicBezTo>
                  <a:cubicBezTo>
                    <a:pt x="1052" y="661"/>
                    <a:pt x="604" y="628"/>
                    <a:pt x="153" y="560"/>
                  </a:cubicBezTo>
                  <a:lnTo>
                    <a:pt x="153" y="560"/>
                  </a:lnTo>
                  <a:lnTo>
                    <a:pt x="162" y="899"/>
                  </a:lnTo>
                  <a:cubicBezTo>
                    <a:pt x="162" y="899"/>
                    <a:pt x="0" y="4583"/>
                    <a:pt x="2591" y="4830"/>
                  </a:cubicBezTo>
                  <a:cubicBezTo>
                    <a:pt x="2665" y="4838"/>
                    <a:pt x="2737" y="4841"/>
                    <a:pt x="2807" y="4841"/>
                  </a:cubicBezTo>
                  <a:cubicBezTo>
                    <a:pt x="5177" y="4841"/>
                    <a:pt x="5076" y="858"/>
                    <a:pt x="5076" y="858"/>
                  </a:cubicBezTo>
                  <a:lnTo>
                    <a:pt x="5091" y="0"/>
                  </a:ln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6"/>
            <p:cNvSpPr/>
            <p:nvPr/>
          </p:nvSpPr>
          <p:spPr>
            <a:xfrm>
              <a:off x="6474530" y="2031145"/>
              <a:ext cx="287784" cy="320416"/>
            </a:xfrm>
            <a:custGeom>
              <a:avLst/>
              <a:gdLst/>
              <a:ahLst/>
              <a:cxnLst/>
              <a:rect l="l" t="t" r="r" b="b"/>
              <a:pathLst>
                <a:path w="3413" h="3800" extrusionOk="0">
                  <a:moveTo>
                    <a:pt x="2039" y="1"/>
                  </a:moveTo>
                  <a:cubicBezTo>
                    <a:pt x="1481" y="1"/>
                    <a:pt x="887" y="289"/>
                    <a:pt x="540" y="1315"/>
                  </a:cubicBezTo>
                  <a:cubicBezTo>
                    <a:pt x="0" y="2909"/>
                    <a:pt x="971" y="3799"/>
                    <a:pt x="2025" y="3799"/>
                  </a:cubicBezTo>
                  <a:cubicBezTo>
                    <a:pt x="2518" y="3799"/>
                    <a:pt x="3028" y="3605"/>
                    <a:pt x="3412" y="3198"/>
                  </a:cubicBezTo>
                  <a:lnTo>
                    <a:pt x="3406" y="471"/>
                  </a:lnTo>
                  <a:cubicBezTo>
                    <a:pt x="3406" y="471"/>
                    <a:pt x="2752" y="1"/>
                    <a:pt x="2039" y="1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6"/>
            <p:cNvSpPr/>
            <p:nvPr/>
          </p:nvSpPr>
          <p:spPr>
            <a:xfrm>
              <a:off x="6558091" y="2093289"/>
              <a:ext cx="212233" cy="199923"/>
            </a:xfrm>
            <a:custGeom>
              <a:avLst/>
              <a:gdLst/>
              <a:ahLst/>
              <a:cxnLst/>
              <a:rect l="l" t="t" r="r" b="b"/>
              <a:pathLst>
                <a:path w="2517" h="2371" extrusionOk="0">
                  <a:moveTo>
                    <a:pt x="914" y="0"/>
                  </a:moveTo>
                  <a:cubicBezTo>
                    <a:pt x="419" y="0"/>
                    <a:pt x="38" y="345"/>
                    <a:pt x="21" y="360"/>
                  </a:cubicBezTo>
                  <a:cubicBezTo>
                    <a:pt x="2" y="378"/>
                    <a:pt x="0" y="410"/>
                    <a:pt x="19" y="428"/>
                  </a:cubicBezTo>
                  <a:cubicBezTo>
                    <a:pt x="28" y="439"/>
                    <a:pt x="42" y="444"/>
                    <a:pt x="55" y="444"/>
                  </a:cubicBezTo>
                  <a:cubicBezTo>
                    <a:pt x="67" y="444"/>
                    <a:pt x="79" y="440"/>
                    <a:pt x="88" y="432"/>
                  </a:cubicBezTo>
                  <a:cubicBezTo>
                    <a:pt x="92" y="429"/>
                    <a:pt x="459" y="98"/>
                    <a:pt x="919" y="98"/>
                  </a:cubicBezTo>
                  <a:cubicBezTo>
                    <a:pt x="937" y="98"/>
                    <a:pt x="956" y="99"/>
                    <a:pt x="975" y="100"/>
                  </a:cubicBezTo>
                  <a:cubicBezTo>
                    <a:pt x="1256" y="118"/>
                    <a:pt x="1513" y="261"/>
                    <a:pt x="1740" y="527"/>
                  </a:cubicBezTo>
                  <a:cubicBezTo>
                    <a:pt x="2385" y="1282"/>
                    <a:pt x="1555" y="2279"/>
                    <a:pt x="1547" y="2290"/>
                  </a:cubicBezTo>
                  <a:cubicBezTo>
                    <a:pt x="1529" y="2311"/>
                    <a:pt x="1532" y="2341"/>
                    <a:pt x="1553" y="2359"/>
                  </a:cubicBezTo>
                  <a:cubicBezTo>
                    <a:pt x="1558" y="2364"/>
                    <a:pt x="1564" y="2368"/>
                    <a:pt x="1570" y="2369"/>
                  </a:cubicBezTo>
                  <a:cubicBezTo>
                    <a:pt x="1575" y="2370"/>
                    <a:pt x="1579" y="2371"/>
                    <a:pt x="1584" y="2371"/>
                  </a:cubicBezTo>
                  <a:cubicBezTo>
                    <a:pt x="1598" y="2371"/>
                    <a:pt x="1613" y="2365"/>
                    <a:pt x="1622" y="2353"/>
                  </a:cubicBezTo>
                  <a:cubicBezTo>
                    <a:pt x="1632" y="2343"/>
                    <a:pt x="2516" y="1282"/>
                    <a:pt x="1816" y="463"/>
                  </a:cubicBezTo>
                  <a:cubicBezTo>
                    <a:pt x="1570" y="176"/>
                    <a:pt x="1289" y="21"/>
                    <a:pt x="980" y="3"/>
                  </a:cubicBezTo>
                  <a:cubicBezTo>
                    <a:pt x="958" y="1"/>
                    <a:pt x="936" y="0"/>
                    <a:pt x="914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6"/>
            <p:cNvSpPr/>
            <p:nvPr/>
          </p:nvSpPr>
          <p:spPr>
            <a:xfrm>
              <a:off x="6610454" y="2171369"/>
              <a:ext cx="122180" cy="47472"/>
            </a:xfrm>
            <a:custGeom>
              <a:avLst/>
              <a:gdLst/>
              <a:ahLst/>
              <a:cxnLst/>
              <a:rect l="l" t="t" r="r" b="b"/>
              <a:pathLst>
                <a:path w="1449" h="563" extrusionOk="0">
                  <a:moveTo>
                    <a:pt x="555" y="1"/>
                  </a:moveTo>
                  <a:cubicBezTo>
                    <a:pt x="272" y="1"/>
                    <a:pt x="43" y="86"/>
                    <a:pt x="39" y="87"/>
                  </a:cubicBezTo>
                  <a:cubicBezTo>
                    <a:pt x="13" y="98"/>
                    <a:pt x="0" y="126"/>
                    <a:pt x="10" y="152"/>
                  </a:cubicBezTo>
                  <a:cubicBezTo>
                    <a:pt x="15" y="167"/>
                    <a:pt x="29" y="178"/>
                    <a:pt x="42" y="181"/>
                  </a:cubicBezTo>
                  <a:cubicBezTo>
                    <a:pt x="47" y="182"/>
                    <a:pt x="51" y="183"/>
                    <a:pt x="56" y="183"/>
                  </a:cubicBezTo>
                  <a:cubicBezTo>
                    <a:pt x="62" y="183"/>
                    <a:pt x="67" y="182"/>
                    <a:pt x="72" y="180"/>
                  </a:cubicBezTo>
                  <a:cubicBezTo>
                    <a:pt x="77" y="179"/>
                    <a:pt x="291" y="100"/>
                    <a:pt x="553" y="100"/>
                  </a:cubicBezTo>
                  <a:cubicBezTo>
                    <a:pt x="826" y="100"/>
                    <a:pt x="1152" y="186"/>
                    <a:pt x="1347" y="536"/>
                  </a:cubicBezTo>
                  <a:cubicBezTo>
                    <a:pt x="1357" y="553"/>
                    <a:pt x="1374" y="562"/>
                    <a:pt x="1391" y="562"/>
                  </a:cubicBezTo>
                  <a:cubicBezTo>
                    <a:pt x="1399" y="562"/>
                    <a:pt x="1407" y="560"/>
                    <a:pt x="1415" y="556"/>
                  </a:cubicBezTo>
                  <a:cubicBezTo>
                    <a:pt x="1440" y="541"/>
                    <a:pt x="1448" y="512"/>
                    <a:pt x="1435" y="488"/>
                  </a:cubicBezTo>
                  <a:cubicBezTo>
                    <a:pt x="1217" y="96"/>
                    <a:pt x="855" y="1"/>
                    <a:pt x="555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6"/>
            <p:cNvSpPr/>
            <p:nvPr/>
          </p:nvSpPr>
          <p:spPr>
            <a:xfrm>
              <a:off x="7039558" y="1550437"/>
              <a:ext cx="2530" cy="3288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30" y="1"/>
                  </a:moveTo>
                  <a:cubicBezTo>
                    <a:pt x="30" y="1"/>
                    <a:pt x="18" y="13"/>
                    <a:pt x="0" y="38"/>
                  </a:cubicBezTo>
                  <a:cubicBezTo>
                    <a:pt x="19" y="15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E0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6"/>
            <p:cNvSpPr/>
            <p:nvPr/>
          </p:nvSpPr>
          <p:spPr>
            <a:xfrm>
              <a:off x="7944818" y="3664845"/>
              <a:ext cx="375224" cy="209367"/>
            </a:xfrm>
            <a:custGeom>
              <a:avLst/>
              <a:gdLst/>
              <a:ahLst/>
              <a:cxnLst/>
              <a:rect l="l" t="t" r="r" b="b"/>
              <a:pathLst>
                <a:path w="4450" h="2483" extrusionOk="0">
                  <a:moveTo>
                    <a:pt x="4157" y="0"/>
                  </a:moveTo>
                  <a:cubicBezTo>
                    <a:pt x="2913" y="1019"/>
                    <a:pt x="1530" y="1619"/>
                    <a:pt x="54" y="2040"/>
                  </a:cubicBezTo>
                  <a:cubicBezTo>
                    <a:pt x="36" y="2044"/>
                    <a:pt x="20" y="2049"/>
                    <a:pt x="1" y="2055"/>
                  </a:cubicBezTo>
                  <a:lnTo>
                    <a:pt x="61" y="2454"/>
                  </a:lnTo>
                  <a:lnTo>
                    <a:pt x="111" y="2454"/>
                  </a:lnTo>
                  <a:cubicBezTo>
                    <a:pt x="889" y="2457"/>
                    <a:pt x="1478" y="2462"/>
                    <a:pt x="1797" y="2473"/>
                  </a:cubicBezTo>
                  <a:cubicBezTo>
                    <a:pt x="1923" y="2478"/>
                    <a:pt x="2059" y="2482"/>
                    <a:pt x="2204" y="2482"/>
                  </a:cubicBezTo>
                  <a:cubicBezTo>
                    <a:pt x="2898" y="2482"/>
                    <a:pt x="3772" y="2385"/>
                    <a:pt x="4450" y="1774"/>
                  </a:cubicBezTo>
                  <a:cubicBezTo>
                    <a:pt x="4356" y="1127"/>
                    <a:pt x="4254" y="523"/>
                    <a:pt x="4157" y="0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6"/>
            <p:cNvSpPr/>
            <p:nvPr/>
          </p:nvSpPr>
          <p:spPr>
            <a:xfrm>
              <a:off x="7926352" y="3532294"/>
              <a:ext cx="368816" cy="305829"/>
            </a:xfrm>
            <a:custGeom>
              <a:avLst/>
              <a:gdLst/>
              <a:ahLst/>
              <a:cxnLst/>
              <a:rect l="l" t="t" r="r" b="b"/>
              <a:pathLst>
                <a:path w="4374" h="3627" extrusionOk="0">
                  <a:moveTo>
                    <a:pt x="4023" y="0"/>
                  </a:moveTo>
                  <a:lnTo>
                    <a:pt x="1" y="2162"/>
                  </a:lnTo>
                  <a:lnTo>
                    <a:pt x="219" y="3627"/>
                  </a:lnTo>
                  <a:cubicBezTo>
                    <a:pt x="1715" y="3205"/>
                    <a:pt x="3116" y="2604"/>
                    <a:pt x="4373" y="1571"/>
                  </a:cubicBezTo>
                  <a:cubicBezTo>
                    <a:pt x="4246" y="893"/>
                    <a:pt x="4121" y="344"/>
                    <a:pt x="4023" y="0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6"/>
            <p:cNvSpPr/>
            <p:nvPr/>
          </p:nvSpPr>
          <p:spPr>
            <a:xfrm>
              <a:off x="6264405" y="2828053"/>
              <a:ext cx="2002600" cy="1048182"/>
            </a:xfrm>
            <a:custGeom>
              <a:avLst/>
              <a:gdLst/>
              <a:ahLst/>
              <a:cxnLst/>
              <a:rect l="l" t="t" r="r" b="b"/>
              <a:pathLst>
                <a:path w="23750" h="12431" extrusionOk="0">
                  <a:moveTo>
                    <a:pt x="15111" y="1"/>
                  </a:moveTo>
                  <a:lnTo>
                    <a:pt x="13515" y="83"/>
                  </a:lnTo>
                  <a:lnTo>
                    <a:pt x="13288" y="95"/>
                  </a:lnTo>
                  <a:lnTo>
                    <a:pt x="12063" y="158"/>
                  </a:lnTo>
                  <a:lnTo>
                    <a:pt x="12033" y="159"/>
                  </a:lnTo>
                  <a:lnTo>
                    <a:pt x="11661" y="1619"/>
                  </a:lnTo>
                  <a:lnTo>
                    <a:pt x="11644" y="1685"/>
                  </a:lnTo>
                  <a:lnTo>
                    <a:pt x="11630" y="1740"/>
                  </a:lnTo>
                  <a:lnTo>
                    <a:pt x="11624" y="1763"/>
                  </a:lnTo>
                  <a:lnTo>
                    <a:pt x="11620" y="1777"/>
                  </a:lnTo>
                  <a:cubicBezTo>
                    <a:pt x="11620" y="1777"/>
                    <a:pt x="11618" y="1771"/>
                    <a:pt x="11615" y="1763"/>
                  </a:cubicBezTo>
                  <a:cubicBezTo>
                    <a:pt x="11613" y="1758"/>
                    <a:pt x="11610" y="1751"/>
                    <a:pt x="11607" y="1741"/>
                  </a:cubicBezTo>
                  <a:cubicBezTo>
                    <a:pt x="11602" y="1727"/>
                    <a:pt x="11593" y="1709"/>
                    <a:pt x="11586" y="1687"/>
                  </a:cubicBezTo>
                  <a:cubicBezTo>
                    <a:pt x="11576" y="1658"/>
                    <a:pt x="11561" y="1621"/>
                    <a:pt x="11545" y="1580"/>
                  </a:cubicBezTo>
                  <a:cubicBezTo>
                    <a:pt x="11389" y="1171"/>
                    <a:pt x="11035" y="248"/>
                    <a:pt x="10986" y="126"/>
                  </a:cubicBezTo>
                  <a:cubicBezTo>
                    <a:pt x="10981" y="113"/>
                    <a:pt x="10950" y="102"/>
                    <a:pt x="10898" y="93"/>
                  </a:cubicBezTo>
                  <a:cubicBezTo>
                    <a:pt x="10736" y="65"/>
                    <a:pt x="10367" y="54"/>
                    <a:pt x="9916" y="54"/>
                  </a:cubicBezTo>
                  <a:cubicBezTo>
                    <a:pt x="9531" y="54"/>
                    <a:pt x="9087" y="62"/>
                    <a:pt x="8661" y="72"/>
                  </a:cubicBezTo>
                  <a:cubicBezTo>
                    <a:pt x="8639" y="72"/>
                    <a:pt x="8616" y="74"/>
                    <a:pt x="8593" y="74"/>
                  </a:cubicBezTo>
                  <a:cubicBezTo>
                    <a:pt x="7979" y="90"/>
                    <a:pt x="7411" y="108"/>
                    <a:pt x="7129" y="119"/>
                  </a:cubicBezTo>
                  <a:cubicBezTo>
                    <a:pt x="7009" y="124"/>
                    <a:pt x="6939" y="127"/>
                    <a:pt x="6939" y="127"/>
                  </a:cubicBezTo>
                  <a:cubicBezTo>
                    <a:pt x="6939" y="127"/>
                    <a:pt x="4632" y="163"/>
                    <a:pt x="3603" y="904"/>
                  </a:cubicBezTo>
                  <a:cubicBezTo>
                    <a:pt x="2329" y="1692"/>
                    <a:pt x="783" y="4714"/>
                    <a:pt x="11" y="5577"/>
                  </a:cubicBezTo>
                  <a:cubicBezTo>
                    <a:pt x="11" y="5577"/>
                    <a:pt x="6" y="5607"/>
                    <a:pt x="5" y="5657"/>
                  </a:cubicBezTo>
                  <a:cubicBezTo>
                    <a:pt x="1" y="5817"/>
                    <a:pt x="30" y="6198"/>
                    <a:pt x="329" y="6680"/>
                  </a:cubicBezTo>
                  <a:cubicBezTo>
                    <a:pt x="804" y="7449"/>
                    <a:pt x="1964" y="8474"/>
                    <a:pt x="4769" y="9271"/>
                  </a:cubicBezTo>
                  <a:cubicBezTo>
                    <a:pt x="4769" y="9271"/>
                    <a:pt x="4791" y="9695"/>
                    <a:pt x="4816" y="10305"/>
                  </a:cubicBezTo>
                  <a:cubicBezTo>
                    <a:pt x="4819" y="10410"/>
                    <a:pt x="4824" y="10518"/>
                    <a:pt x="4828" y="10631"/>
                  </a:cubicBezTo>
                  <a:cubicBezTo>
                    <a:pt x="4848" y="11172"/>
                    <a:pt x="4865" y="11808"/>
                    <a:pt x="4871" y="12416"/>
                  </a:cubicBezTo>
                  <a:cubicBezTo>
                    <a:pt x="5675" y="12427"/>
                    <a:pt x="6656" y="12431"/>
                    <a:pt x="7738" y="12431"/>
                  </a:cubicBezTo>
                  <a:cubicBezTo>
                    <a:pt x="8952" y="12431"/>
                    <a:pt x="10293" y="12426"/>
                    <a:pt x="11652" y="12419"/>
                  </a:cubicBezTo>
                  <a:lnTo>
                    <a:pt x="11728" y="12419"/>
                  </a:lnTo>
                  <a:cubicBezTo>
                    <a:pt x="11975" y="12418"/>
                    <a:pt x="12225" y="12416"/>
                    <a:pt x="12474" y="12415"/>
                  </a:cubicBezTo>
                  <a:lnTo>
                    <a:pt x="12549" y="12415"/>
                  </a:lnTo>
                  <a:cubicBezTo>
                    <a:pt x="15308" y="12400"/>
                    <a:pt x="18044" y="12379"/>
                    <a:pt x="19856" y="12379"/>
                  </a:cubicBezTo>
                  <a:cubicBezTo>
                    <a:pt x="19901" y="12379"/>
                    <a:pt x="19946" y="12379"/>
                    <a:pt x="19989" y="12379"/>
                  </a:cubicBezTo>
                  <a:lnTo>
                    <a:pt x="20039" y="12379"/>
                  </a:lnTo>
                  <a:lnTo>
                    <a:pt x="19982" y="11964"/>
                  </a:lnTo>
                  <a:lnTo>
                    <a:pt x="19777" y="10498"/>
                  </a:lnTo>
                  <a:lnTo>
                    <a:pt x="19775" y="10480"/>
                  </a:lnTo>
                  <a:lnTo>
                    <a:pt x="19687" y="9844"/>
                  </a:lnTo>
                  <a:cubicBezTo>
                    <a:pt x="19723" y="9834"/>
                    <a:pt x="22048" y="9250"/>
                    <a:pt x="23749" y="6478"/>
                  </a:cubicBezTo>
                  <a:cubicBezTo>
                    <a:pt x="23749" y="6478"/>
                    <a:pt x="21590" y="1780"/>
                    <a:pt x="20634" y="1270"/>
                  </a:cubicBezTo>
                  <a:cubicBezTo>
                    <a:pt x="19880" y="867"/>
                    <a:pt x="16845" y="305"/>
                    <a:pt x="15624" y="90"/>
                  </a:cubicBezTo>
                  <a:cubicBezTo>
                    <a:pt x="15305" y="33"/>
                    <a:pt x="15111" y="1"/>
                    <a:pt x="15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6"/>
            <p:cNvSpPr/>
            <p:nvPr/>
          </p:nvSpPr>
          <p:spPr>
            <a:xfrm>
              <a:off x="7924328" y="3374278"/>
              <a:ext cx="392257" cy="340147"/>
            </a:xfrm>
            <a:custGeom>
              <a:avLst/>
              <a:gdLst/>
              <a:ahLst/>
              <a:cxnLst/>
              <a:rect l="l" t="t" r="r" b="b"/>
              <a:pathLst>
                <a:path w="4652" h="4034" extrusionOk="0">
                  <a:moveTo>
                    <a:pt x="4063" y="0"/>
                  </a:moveTo>
                  <a:cubicBezTo>
                    <a:pt x="4063" y="0"/>
                    <a:pt x="2619" y="1871"/>
                    <a:pt x="1" y="3366"/>
                  </a:cubicBezTo>
                  <a:lnTo>
                    <a:pt x="48" y="4034"/>
                  </a:lnTo>
                  <a:cubicBezTo>
                    <a:pt x="48" y="4034"/>
                    <a:pt x="3062" y="3241"/>
                    <a:pt x="4651" y="1335"/>
                  </a:cubicBezTo>
                  <a:cubicBezTo>
                    <a:pt x="4651" y="1335"/>
                    <a:pt x="4586" y="256"/>
                    <a:pt x="40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6"/>
            <p:cNvSpPr/>
            <p:nvPr/>
          </p:nvSpPr>
          <p:spPr>
            <a:xfrm>
              <a:off x="6225533" y="3298559"/>
              <a:ext cx="451702" cy="400183"/>
            </a:xfrm>
            <a:custGeom>
              <a:avLst/>
              <a:gdLst/>
              <a:ahLst/>
              <a:cxnLst/>
              <a:rect l="l" t="t" r="r" b="b"/>
              <a:pathLst>
                <a:path w="5357" h="4746" extrusionOk="0">
                  <a:moveTo>
                    <a:pt x="587" y="1"/>
                  </a:moveTo>
                  <a:cubicBezTo>
                    <a:pt x="64" y="256"/>
                    <a:pt x="0" y="1336"/>
                    <a:pt x="0" y="1336"/>
                  </a:cubicBezTo>
                  <a:cubicBezTo>
                    <a:pt x="2302" y="4124"/>
                    <a:pt x="5357" y="4745"/>
                    <a:pt x="5357" y="4745"/>
                  </a:cubicBezTo>
                  <a:lnTo>
                    <a:pt x="5357" y="3700"/>
                  </a:lnTo>
                  <a:cubicBezTo>
                    <a:pt x="2738" y="2205"/>
                    <a:pt x="587" y="1"/>
                    <a:pt x="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6"/>
            <p:cNvSpPr/>
            <p:nvPr/>
          </p:nvSpPr>
          <p:spPr>
            <a:xfrm>
              <a:off x="6837528" y="2742468"/>
              <a:ext cx="353385" cy="323873"/>
            </a:xfrm>
            <a:custGeom>
              <a:avLst/>
              <a:gdLst/>
              <a:ahLst/>
              <a:cxnLst/>
              <a:rect l="l" t="t" r="r" b="b"/>
              <a:pathLst>
                <a:path w="4191" h="3841" extrusionOk="0">
                  <a:moveTo>
                    <a:pt x="1302" y="0"/>
                  </a:moveTo>
                  <a:cubicBezTo>
                    <a:pt x="1302" y="0"/>
                    <a:pt x="699" y="604"/>
                    <a:pt x="1" y="1587"/>
                  </a:cubicBezTo>
                  <a:cubicBezTo>
                    <a:pt x="1" y="1587"/>
                    <a:pt x="2159" y="3683"/>
                    <a:pt x="2859" y="3841"/>
                  </a:cubicBezTo>
                  <a:lnTo>
                    <a:pt x="4191" y="1143"/>
                  </a:lnTo>
                  <a:cubicBezTo>
                    <a:pt x="4191" y="1143"/>
                    <a:pt x="1524" y="160"/>
                    <a:pt x="1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6"/>
            <p:cNvSpPr/>
            <p:nvPr/>
          </p:nvSpPr>
          <p:spPr>
            <a:xfrm>
              <a:off x="7279196" y="2718522"/>
              <a:ext cx="324042" cy="345459"/>
            </a:xfrm>
            <a:custGeom>
              <a:avLst/>
              <a:gdLst/>
              <a:ahLst/>
              <a:cxnLst/>
              <a:rect l="l" t="t" r="r" b="b"/>
              <a:pathLst>
                <a:path w="3843" h="4097" extrusionOk="0">
                  <a:moveTo>
                    <a:pt x="2096" y="0"/>
                  </a:moveTo>
                  <a:cubicBezTo>
                    <a:pt x="1874" y="158"/>
                    <a:pt x="1" y="1396"/>
                    <a:pt x="1" y="1396"/>
                  </a:cubicBezTo>
                  <a:lnTo>
                    <a:pt x="1334" y="4097"/>
                  </a:lnTo>
                  <a:cubicBezTo>
                    <a:pt x="2032" y="3937"/>
                    <a:pt x="3842" y="1714"/>
                    <a:pt x="3842" y="1714"/>
                  </a:cubicBezTo>
                  <a:cubicBezTo>
                    <a:pt x="3144" y="731"/>
                    <a:pt x="2096" y="0"/>
                    <a:pt x="2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6"/>
            <p:cNvSpPr/>
            <p:nvPr/>
          </p:nvSpPr>
          <p:spPr>
            <a:xfrm>
              <a:off x="7241252" y="2974854"/>
              <a:ext cx="12058" cy="900453"/>
            </a:xfrm>
            <a:custGeom>
              <a:avLst/>
              <a:gdLst/>
              <a:ahLst/>
              <a:cxnLst/>
              <a:rect l="l" t="t" r="r" b="b"/>
              <a:pathLst>
                <a:path w="143" h="10679" extrusionOk="0">
                  <a:moveTo>
                    <a:pt x="38" y="0"/>
                  </a:moveTo>
                  <a:cubicBezTo>
                    <a:pt x="33" y="0"/>
                    <a:pt x="28" y="2"/>
                    <a:pt x="24" y="3"/>
                  </a:cubicBezTo>
                  <a:cubicBezTo>
                    <a:pt x="14" y="7"/>
                    <a:pt x="6" y="16"/>
                    <a:pt x="2" y="26"/>
                  </a:cubicBezTo>
                  <a:cubicBezTo>
                    <a:pt x="1" y="30"/>
                    <a:pt x="1" y="35"/>
                    <a:pt x="1" y="39"/>
                  </a:cubicBezTo>
                  <a:lnTo>
                    <a:pt x="9" y="1539"/>
                  </a:lnTo>
                  <a:lnTo>
                    <a:pt x="67" y="10678"/>
                  </a:lnTo>
                  <a:lnTo>
                    <a:pt x="143" y="10678"/>
                  </a:lnTo>
                  <a:lnTo>
                    <a:pt x="84" y="1526"/>
                  </a:lnTo>
                  <a:lnTo>
                    <a:pt x="75" y="39"/>
                  </a:lnTo>
                  <a:cubicBezTo>
                    <a:pt x="75" y="34"/>
                    <a:pt x="74" y="28"/>
                    <a:pt x="72" y="24"/>
                  </a:cubicBezTo>
                  <a:cubicBezTo>
                    <a:pt x="67" y="14"/>
                    <a:pt x="58" y="4"/>
                    <a:pt x="46" y="2"/>
                  </a:cubicBezTo>
                  <a:cubicBezTo>
                    <a:pt x="44" y="0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6"/>
            <p:cNvSpPr/>
            <p:nvPr/>
          </p:nvSpPr>
          <p:spPr>
            <a:xfrm>
              <a:off x="7360986" y="3298474"/>
              <a:ext cx="432477" cy="445968"/>
            </a:xfrm>
            <a:custGeom>
              <a:avLst/>
              <a:gdLst/>
              <a:ahLst/>
              <a:cxnLst/>
              <a:rect l="l" t="t" r="r" b="b"/>
              <a:pathLst>
                <a:path w="5129" h="5289" extrusionOk="0">
                  <a:moveTo>
                    <a:pt x="4262" y="1"/>
                  </a:moveTo>
                  <a:cubicBezTo>
                    <a:pt x="4253" y="1"/>
                    <a:pt x="4245" y="1"/>
                    <a:pt x="4236" y="2"/>
                  </a:cubicBezTo>
                  <a:lnTo>
                    <a:pt x="463" y="211"/>
                  </a:lnTo>
                  <a:cubicBezTo>
                    <a:pt x="237" y="225"/>
                    <a:pt x="59" y="409"/>
                    <a:pt x="54" y="635"/>
                  </a:cubicBezTo>
                  <a:lnTo>
                    <a:pt x="3" y="3466"/>
                  </a:lnTo>
                  <a:cubicBezTo>
                    <a:pt x="1" y="3626"/>
                    <a:pt x="86" y="3775"/>
                    <a:pt x="226" y="3853"/>
                  </a:cubicBezTo>
                  <a:lnTo>
                    <a:pt x="2725" y="5234"/>
                  </a:lnTo>
                  <a:cubicBezTo>
                    <a:pt x="2791" y="5270"/>
                    <a:pt x="2863" y="5289"/>
                    <a:pt x="2935" y="5289"/>
                  </a:cubicBezTo>
                  <a:cubicBezTo>
                    <a:pt x="3033" y="5289"/>
                    <a:pt x="3130" y="5255"/>
                    <a:pt x="3209" y="5190"/>
                  </a:cubicBezTo>
                  <a:lnTo>
                    <a:pt x="4954" y="3753"/>
                  </a:lnTo>
                  <a:cubicBezTo>
                    <a:pt x="5071" y="3657"/>
                    <a:pt x="5128" y="3508"/>
                    <a:pt x="5107" y="3359"/>
                  </a:cubicBezTo>
                  <a:lnTo>
                    <a:pt x="4689" y="373"/>
                  </a:lnTo>
                  <a:cubicBezTo>
                    <a:pt x="4659" y="159"/>
                    <a:pt x="4475" y="1"/>
                    <a:pt x="4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6"/>
            <p:cNvSpPr/>
            <p:nvPr/>
          </p:nvSpPr>
          <p:spPr>
            <a:xfrm>
              <a:off x="7365455" y="3354210"/>
              <a:ext cx="391160" cy="23441"/>
            </a:xfrm>
            <a:custGeom>
              <a:avLst/>
              <a:gdLst/>
              <a:ahLst/>
              <a:cxnLst/>
              <a:rect l="l" t="t" r="r" b="b"/>
              <a:pathLst>
                <a:path w="4639" h="278" extrusionOk="0">
                  <a:moveTo>
                    <a:pt x="4636" y="0"/>
                  </a:moveTo>
                  <a:lnTo>
                    <a:pt x="1" y="127"/>
                  </a:lnTo>
                  <a:lnTo>
                    <a:pt x="5" y="278"/>
                  </a:lnTo>
                  <a:lnTo>
                    <a:pt x="4639" y="152"/>
                  </a:lnTo>
                  <a:lnTo>
                    <a:pt x="46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6"/>
            <p:cNvSpPr/>
            <p:nvPr/>
          </p:nvSpPr>
          <p:spPr>
            <a:xfrm>
              <a:off x="7300023" y="2924347"/>
              <a:ext cx="30692" cy="950539"/>
            </a:xfrm>
            <a:custGeom>
              <a:avLst/>
              <a:gdLst/>
              <a:ahLst/>
              <a:cxnLst/>
              <a:rect l="l" t="t" r="r" b="b"/>
              <a:pathLst>
                <a:path w="364" h="11273" extrusionOk="0">
                  <a:moveTo>
                    <a:pt x="326" y="0"/>
                  </a:moveTo>
                  <a:cubicBezTo>
                    <a:pt x="310" y="0"/>
                    <a:pt x="294" y="10"/>
                    <a:pt x="288" y="25"/>
                  </a:cubicBezTo>
                  <a:lnTo>
                    <a:pt x="286" y="34"/>
                  </a:lnTo>
                  <a:lnTo>
                    <a:pt x="182" y="328"/>
                  </a:lnTo>
                  <a:lnTo>
                    <a:pt x="146" y="429"/>
                  </a:lnTo>
                  <a:lnTo>
                    <a:pt x="116" y="514"/>
                  </a:lnTo>
                  <a:lnTo>
                    <a:pt x="3" y="833"/>
                  </a:lnTo>
                  <a:cubicBezTo>
                    <a:pt x="1" y="837"/>
                    <a:pt x="0" y="842"/>
                    <a:pt x="0" y="847"/>
                  </a:cubicBezTo>
                  <a:lnTo>
                    <a:pt x="19" y="1849"/>
                  </a:lnTo>
                  <a:lnTo>
                    <a:pt x="191" y="11273"/>
                  </a:lnTo>
                  <a:lnTo>
                    <a:pt x="266" y="11273"/>
                  </a:lnTo>
                  <a:lnTo>
                    <a:pt x="93" y="1793"/>
                  </a:lnTo>
                  <a:lnTo>
                    <a:pt x="76" y="853"/>
                  </a:lnTo>
                  <a:lnTo>
                    <a:pt x="204" y="492"/>
                  </a:lnTo>
                  <a:lnTo>
                    <a:pt x="234" y="405"/>
                  </a:lnTo>
                  <a:lnTo>
                    <a:pt x="332" y="127"/>
                  </a:lnTo>
                  <a:lnTo>
                    <a:pt x="359" y="49"/>
                  </a:lnTo>
                  <a:cubicBezTo>
                    <a:pt x="361" y="43"/>
                    <a:pt x="364" y="34"/>
                    <a:pt x="361" y="30"/>
                  </a:cubicBezTo>
                  <a:cubicBezTo>
                    <a:pt x="359" y="18"/>
                    <a:pt x="350" y="6"/>
                    <a:pt x="337" y="2"/>
                  </a:cubicBezTo>
                  <a:cubicBezTo>
                    <a:pt x="334" y="1"/>
                    <a:pt x="330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6"/>
            <p:cNvSpPr/>
            <p:nvPr/>
          </p:nvSpPr>
          <p:spPr>
            <a:xfrm>
              <a:off x="7126914" y="2945595"/>
              <a:ext cx="213498" cy="31789"/>
            </a:xfrm>
            <a:custGeom>
              <a:avLst/>
              <a:gdLst/>
              <a:ahLst/>
              <a:cxnLst/>
              <a:rect l="l" t="t" r="r" b="b"/>
              <a:pathLst>
                <a:path w="2532" h="377" extrusionOk="0">
                  <a:moveTo>
                    <a:pt x="44" y="1"/>
                  </a:moveTo>
                  <a:cubicBezTo>
                    <a:pt x="32" y="1"/>
                    <a:pt x="21" y="6"/>
                    <a:pt x="13" y="16"/>
                  </a:cubicBezTo>
                  <a:cubicBezTo>
                    <a:pt x="1" y="33"/>
                    <a:pt x="5" y="57"/>
                    <a:pt x="22" y="68"/>
                  </a:cubicBezTo>
                  <a:cubicBezTo>
                    <a:pt x="47" y="86"/>
                    <a:pt x="456" y="376"/>
                    <a:pt x="1254" y="376"/>
                  </a:cubicBezTo>
                  <a:cubicBezTo>
                    <a:pt x="1597" y="376"/>
                    <a:pt x="2012" y="321"/>
                    <a:pt x="2500" y="170"/>
                  </a:cubicBezTo>
                  <a:cubicBezTo>
                    <a:pt x="2519" y="163"/>
                    <a:pt x="2531" y="143"/>
                    <a:pt x="2524" y="123"/>
                  </a:cubicBezTo>
                  <a:cubicBezTo>
                    <a:pt x="2519" y="107"/>
                    <a:pt x="2505" y="96"/>
                    <a:pt x="2489" y="96"/>
                  </a:cubicBezTo>
                  <a:cubicBezTo>
                    <a:pt x="2485" y="96"/>
                    <a:pt x="2481" y="97"/>
                    <a:pt x="2477" y="99"/>
                  </a:cubicBezTo>
                  <a:cubicBezTo>
                    <a:pt x="2005" y="247"/>
                    <a:pt x="1600" y="299"/>
                    <a:pt x="1264" y="299"/>
                  </a:cubicBezTo>
                  <a:cubicBezTo>
                    <a:pt x="478" y="299"/>
                    <a:pt x="72" y="13"/>
                    <a:pt x="66" y="8"/>
                  </a:cubicBezTo>
                  <a:cubicBezTo>
                    <a:pt x="59" y="3"/>
                    <a:pt x="52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6"/>
            <p:cNvSpPr/>
            <p:nvPr/>
          </p:nvSpPr>
          <p:spPr>
            <a:xfrm>
              <a:off x="7255080" y="3009088"/>
              <a:ext cx="40136" cy="40136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41" y="0"/>
                  </a:moveTo>
                  <a:cubicBezTo>
                    <a:pt x="240" y="0"/>
                    <a:pt x="240" y="0"/>
                    <a:pt x="239" y="0"/>
                  </a:cubicBezTo>
                  <a:cubicBezTo>
                    <a:pt x="108" y="0"/>
                    <a:pt x="1" y="108"/>
                    <a:pt x="1" y="238"/>
                  </a:cubicBezTo>
                  <a:cubicBezTo>
                    <a:pt x="1" y="369"/>
                    <a:pt x="106" y="475"/>
                    <a:pt x="239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6"/>
                    <a:pt x="371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6"/>
            <p:cNvSpPr/>
            <p:nvPr/>
          </p:nvSpPr>
          <p:spPr>
            <a:xfrm>
              <a:off x="7255080" y="3244510"/>
              <a:ext cx="40136" cy="40136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9" y="1"/>
                  </a:moveTo>
                  <a:cubicBezTo>
                    <a:pt x="108" y="1"/>
                    <a:pt x="1" y="106"/>
                    <a:pt x="1" y="239"/>
                  </a:cubicBezTo>
                  <a:cubicBezTo>
                    <a:pt x="1" y="369"/>
                    <a:pt x="106" y="476"/>
                    <a:pt x="239" y="476"/>
                  </a:cubicBezTo>
                  <a:cubicBezTo>
                    <a:pt x="369" y="476"/>
                    <a:pt x="476" y="370"/>
                    <a:pt x="476" y="239"/>
                  </a:cubicBezTo>
                  <a:cubicBezTo>
                    <a:pt x="476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6"/>
            <p:cNvSpPr/>
            <p:nvPr/>
          </p:nvSpPr>
          <p:spPr>
            <a:xfrm>
              <a:off x="7254659" y="3479762"/>
              <a:ext cx="44605" cy="40221"/>
            </a:xfrm>
            <a:custGeom>
              <a:avLst/>
              <a:gdLst/>
              <a:ahLst/>
              <a:cxnLst/>
              <a:rect l="l" t="t" r="r" b="b"/>
              <a:pathLst>
                <a:path w="529" h="477" extrusionOk="0">
                  <a:moveTo>
                    <a:pt x="265" y="1"/>
                  </a:moveTo>
                  <a:cubicBezTo>
                    <a:pt x="200" y="1"/>
                    <a:pt x="136" y="27"/>
                    <a:pt x="89" y="77"/>
                  </a:cubicBezTo>
                  <a:cubicBezTo>
                    <a:pt x="1" y="174"/>
                    <a:pt x="7" y="326"/>
                    <a:pt x="104" y="414"/>
                  </a:cubicBezTo>
                  <a:cubicBezTo>
                    <a:pt x="149" y="456"/>
                    <a:pt x="207" y="477"/>
                    <a:pt x="265" y="477"/>
                  </a:cubicBezTo>
                  <a:cubicBezTo>
                    <a:pt x="329" y="477"/>
                    <a:pt x="393" y="451"/>
                    <a:pt x="440" y="400"/>
                  </a:cubicBezTo>
                  <a:cubicBezTo>
                    <a:pt x="529" y="304"/>
                    <a:pt x="523" y="152"/>
                    <a:pt x="427" y="64"/>
                  </a:cubicBezTo>
                  <a:cubicBezTo>
                    <a:pt x="381" y="22"/>
                    <a:pt x="323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6"/>
            <p:cNvSpPr/>
            <p:nvPr/>
          </p:nvSpPr>
          <p:spPr>
            <a:xfrm>
              <a:off x="7260814" y="3755826"/>
              <a:ext cx="44605" cy="40221"/>
            </a:xfrm>
            <a:custGeom>
              <a:avLst/>
              <a:gdLst/>
              <a:ahLst/>
              <a:cxnLst/>
              <a:rect l="l" t="t" r="r" b="b"/>
              <a:pathLst>
                <a:path w="529" h="477" extrusionOk="0">
                  <a:moveTo>
                    <a:pt x="265" y="1"/>
                  </a:moveTo>
                  <a:cubicBezTo>
                    <a:pt x="201" y="1"/>
                    <a:pt x="136" y="27"/>
                    <a:pt x="89" y="78"/>
                  </a:cubicBezTo>
                  <a:cubicBezTo>
                    <a:pt x="1" y="174"/>
                    <a:pt x="7" y="325"/>
                    <a:pt x="104" y="414"/>
                  </a:cubicBezTo>
                  <a:cubicBezTo>
                    <a:pt x="149" y="456"/>
                    <a:pt x="207" y="477"/>
                    <a:pt x="265" y="477"/>
                  </a:cubicBezTo>
                  <a:cubicBezTo>
                    <a:pt x="329" y="477"/>
                    <a:pt x="393" y="451"/>
                    <a:pt x="440" y="399"/>
                  </a:cubicBezTo>
                  <a:cubicBezTo>
                    <a:pt x="529" y="303"/>
                    <a:pt x="524" y="152"/>
                    <a:pt x="427" y="63"/>
                  </a:cubicBezTo>
                  <a:cubicBezTo>
                    <a:pt x="381" y="21"/>
                    <a:pt x="323" y="1"/>
                    <a:pt x="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6"/>
            <p:cNvSpPr/>
            <p:nvPr/>
          </p:nvSpPr>
          <p:spPr>
            <a:xfrm>
              <a:off x="6577513" y="2215713"/>
              <a:ext cx="86700" cy="8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6"/>
            <p:cNvSpPr/>
            <p:nvPr/>
          </p:nvSpPr>
          <p:spPr>
            <a:xfrm>
              <a:off x="6632630" y="1366197"/>
              <a:ext cx="1193718" cy="1289421"/>
            </a:xfrm>
            <a:custGeom>
              <a:avLst/>
              <a:gdLst/>
              <a:ahLst/>
              <a:cxnLst/>
              <a:rect l="l" t="t" r="r" b="b"/>
              <a:pathLst>
                <a:path w="14157" h="15292" extrusionOk="0">
                  <a:moveTo>
                    <a:pt x="5520" y="0"/>
                  </a:moveTo>
                  <a:cubicBezTo>
                    <a:pt x="2953" y="0"/>
                    <a:pt x="836" y="853"/>
                    <a:pt x="108" y="3219"/>
                  </a:cubicBezTo>
                  <a:cubicBezTo>
                    <a:pt x="108" y="3219"/>
                    <a:pt x="0" y="6132"/>
                    <a:pt x="29" y="9581"/>
                  </a:cubicBezTo>
                  <a:cubicBezTo>
                    <a:pt x="53" y="12373"/>
                    <a:pt x="2307" y="15085"/>
                    <a:pt x="5718" y="15276"/>
                  </a:cubicBezTo>
                  <a:cubicBezTo>
                    <a:pt x="5903" y="15287"/>
                    <a:pt x="6088" y="15292"/>
                    <a:pt x="6274" y="15292"/>
                  </a:cubicBezTo>
                  <a:cubicBezTo>
                    <a:pt x="9299" y="15292"/>
                    <a:pt x="12296" y="13875"/>
                    <a:pt x="13198" y="9633"/>
                  </a:cubicBezTo>
                  <a:cubicBezTo>
                    <a:pt x="14157" y="5130"/>
                    <a:pt x="13419" y="1457"/>
                    <a:pt x="9333" y="496"/>
                  </a:cubicBezTo>
                  <a:cubicBezTo>
                    <a:pt x="8028" y="188"/>
                    <a:pt x="6724" y="0"/>
                    <a:pt x="5520" y="0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6"/>
            <p:cNvSpPr/>
            <p:nvPr/>
          </p:nvSpPr>
          <p:spPr>
            <a:xfrm>
              <a:off x="6995375" y="1786954"/>
              <a:ext cx="170411" cy="429020"/>
            </a:xfrm>
            <a:custGeom>
              <a:avLst/>
              <a:gdLst/>
              <a:ahLst/>
              <a:cxnLst/>
              <a:rect l="l" t="t" r="r" b="b"/>
              <a:pathLst>
                <a:path w="2021" h="5088" extrusionOk="0">
                  <a:moveTo>
                    <a:pt x="1722" y="1"/>
                  </a:moveTo>
                  <a:cubicBezTo>
                    <a:pt x="1721" y="1"/>
                    <a:pt x="1720" y="1"/>
                    <a:pt x="1720" y="1"/>
                  </a:cubicBezTo>
                  <a:cubicBezTo>
                    <a:pt x="1692" y="4"/>
                    <a:pt x="1673" y="27"/>
                    <a:pt x="1675" y="55"/>
                  </a:cubicBezTo>
                  <a:cubicBezTo>
                    <a:pt x="1744" y="919"/>
                    <a:pt x="1887" y="3224"/>
                    <a:pt x="1712" y="3506"/>
                  </a:cubicBezTo>
                  <a:cubicBezTo>
                    <a:pt x="1643" y="3618"/>
                    <a:pt x="1538" y="3674"/>
                    <a:pt x="1399" y="3674"/>
                  </a:cubicBezTo>
                  <a:cubicBezTo>
                    <a:pt x="1251" y="3674"/>
                    <a:pt x="1064" y="3610"/>
                    <a:pt x="840" y="3482"/>
                  </a:cubicBezTo>
                  <a:cubicBezTo>
                    <a:pt x="826" y="3475"/>
                    <a:pt x="816" y="3470"/>
                    <a:pt x="809" y="3465"/>
                  </a:cubicBezTo>
                  <a:cubicBezTo>
                    <a:pt x="717" y="3418"/>
                    <a:pt x="628" y="3395"/>
                    <a:pt x="545" y="3395"/>
                  </a:cubicBezTo>
                  <a:cubicBezTo>
                    <a:pt x="437" y="3395"/>
                    <a:pt x="340" y="3435"/>
                    <a:pt x="260" y="3513"/>
                  </a:cubicBezTo>
                  <a:cubicBezTo>
                    <a:pt x="47" y="3726"/>
                    <a:pt x="0" y="4190"/>
                    <a:pt x="159" y="4504"/>
                  </a:cubicBezTo>
                  <a:cubicBezTo>
                    <a:pt x="353" y="4888"/>
                    <a:pt x="769" y="5076"/>
                    <a:pt x="787" y="5083"/>
                  </a:cubicBezTo>
                  <a:cubicBezTo>
                    <a:pt x="794" y="5087"/>
                    <a:pt x="800" y="5088"/>
                    <a:pt x="808" y="5088"/>
                  </a:cubicBezTo>
                  <a:cubicBezTo>
                    <a:pt x="826" y="5088"/>
                    <a:pt x="844" y="5077"/>
                    <a:pt x="852" y="5058"/>
                  </a:cubicBezTo>
                  <a:cubicBezTo>
                    <a:pt x="863" y="5034"/>
                    <a:pt x="852" y="5004"/>
                    <a:pt x="827" y="4994"/>
                  </a:cubicBezTo>
                  <a:cubicBezTo>
                    <a:pt x="824" y="4993"/>
                    <a:pt x="426" y="4812"/>
                    <a:pt x="248" y="4460"/>
                  </a:cubicBezTo>
                  <a:cubicBezTo>
                    <a:pt x="109" y="4184"/>
                    <a:pt x="148" y="3766"/>
                    <a:pt x="330" y="3584"/>
                  </a:cubicBezTo>
                  <a:cubicBezTo>
                    <a:pt x="391" y="3524"/>
                    <a:pt x="463" y="3494"/>
                    <a:pt x="546" y="3494"/>
                  </a:cubicBezTo>
                  <a:cubicBezTo>
                    <a:pt x="613" y="3494"/>
                    <a:pt x="686" y="3514"/>
                    <a:pt x="764" y="3554"/>
                  </a:cubicBezTo>
                  <a:cubicBezTo>
                    <a:pt x="770" y="3557"/>
                    <a:pt x="779" y="3563"/>
                    <a:pt x="791" y="3569"/>
                  </a:cubicBezTo>
                  <a:cubicBezTo>
                    <a:pt x="1051" y="3717"/>
                    <a:pt x="1250" y="3772"/>
                    <a:pt x="1403" y="3772"/>
                  </a:cubicBezTo>
                  <a:cubicBezTo>
                    <a:pt x="1607" y="3772"/>
                    <a:pt x="1727" y="3671"/>
                    <a:pt x="1797" y="3558"/>
                  </a:cubicBezTo>
                  <a:cubicBezTo>
                    <a:pt x="2020" y="3198"/>
                    <a:pt x="1798" y="368"/>
                    <a:pt x="1774" y="47"/>
                  </a:cubicBezTo>
                  <a:cubicBezTo>
                    <a:pt x="1771" y="20"/>
                    <a:pt x="1749" y="1"/>
                    <a:pt x="1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6"/>
            <p:cNvSpPr/>
            <p:nvPr/>
          </p:nvSpPr>
          <p:spPr>
            <a:xfrm>
              <a:off x="7280545" y="2223226"/>
              <a:ext cx="284411" cy="153631"/>
            </a:xfrm>
            <a:custGeom>
              <a:avLst/>
              <a:gdLst/>
              <a:ahLst/>
              <a:cxnLst/>
              <a:rect l="l" t="t" r="r" b="b"/>
              <a:pathLst>
                <a:path w="3373" h="1822" extrusionOk="0">
                  <a:moveTo>
                    <a:pt x="2095" y="1"/>
                  </a:moveTo>
                  <a:cubicBezTo>
                    <a:pt x="1910" y="1"/>
                    <a:pt x="1712" y="20"/>
                    <a:pt x="1510" y="62"/>
                  </a:cubicBezTo>
                  <a:cubicBezTo>
                    <a:pt x="632" y="244"/>
                    <a:pt x="1" y="772"/>
                    <a:pt x="97" y="1240"/>
                  </a:cubicBezTo>
                  <a:cubicBezTo>
                    <a:pt x="172" y="1601"/>
                    <a:pt x="657" y="1822"/>
                    <a:pt x="1277" y="1822"/>
                  </a:cubicBezTo>
                  <a:cubicBezTo>
                    <a:pt x="1463" y="1822"/>
                    <a:pt x="1660" y="1802"/>
                    <a:pt x="1863" y="1760"/>
                  </a:cubicBezTo>
                  <a:cubicBezTo>
                    <a:pt x="2741" y="1578"/>
                    <a:pt x="3372" y="1050"/>
                    <a:pt x="3275" y="582"/>
                  </a:cubicBezTo>
                  <a:cubicBezTo>
                    <a:pt x="3200" y="221"/>
                    <a:pt x="2715" y="1"/>
                    <a:pt x="2095" y="1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6"/>
            <p:cNvSpPr/>
            <p:nvPr/>
          </p:nvSpPr>
          <p:spPr>
            <a:xfrm>
              <a:off x="6672682" y="2214204"/>
              <a:ext cx="284917" cy="155570"/>
            </a:xfrm>
            <a:custGeom>
              <a:avLst/>
              <a:gdLst/>
              <a:ahLst/>
              <a:cxnLst/>
              <a:rect l="l" t="t" r="r" b="b"/>
              <a:pathLst>
                <a:path w="3379" h="1845" extrusionOk="0">
                  <a:moveTo>
                    <a:pt x="1233" y="0"/>
                  </a:moveTo>
                  <a:cubicBezTo>
                    <a:pt x="648" y="0"/>
                    <a:pt x="191" y="205"/>
                    <a:pt x="110" y="550"/>
                  </a:cubicBezTo>
                  <a:cubicBezTo>
                    <a:pt x="0" y="1017"/>
                    <a:pt x="617" y="1560"/>
                    <a:pt x="1490" y="1765"/>
                  </a:cubicBezTo>
                  <a:cubicBezTo>
                    <a:pt x="1717" y="1819"/>
                    <a:pt x="1939" y="1844"/>
                    <a:pt x="2145" y="1844"/>
                  </a:cubicBezTo>
                  <a:cubicBezTo>
                    <a:pt x="2731" y="1844"/>
                    <a:pt x="3188" y="1639"/>
                    <a:pt x="3269" y="1294"/>
                  </a:cubicBezTo>
                  <a:cubicBezTo>
                    <a:pt x="3378" y="829"/>
                    <a:pt x="2762" y="283"/>
                    <a:pt x="1888" y="79"/>
                  </a:cubicBezTo>
                  <a:cubicBezTo>
                    <a:pt x="1661" y="26"/>
                    <a:pt x="1439" y="0"/>
                    <a:pt x="1233" y="0"/>
                  </a:cubicBezTo>
                  <a:close/>
                </a:path>
              </a:pathLst>
            </a:custGeom>
            <a:solidFill>
              <a:srgbClr val="DC8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6"/>
            <p:cNvSpPr/>
            <p:nvPr/>
          </p:nvSpPr>
          <p:spPr>
            <a:xfrm>
              <a:off x="6472928" y="1204134"/>
              <a:ext cx="1483610" cy="902561"/>
            </a:xfrm>
            <a:custGeom>
              <a:avLst/>
              <a:gdLst/>
              <a:ahLst/>
              <a:cxnLst/>
              <a:rect l="l" t="t" r="r" b="b"/>
              <a:pathLst>
                <a:path w="17595" h="10704" extrusionOk="0">
                  <a:moveTo>
                    <a:pt x="12901" y="0"/>
                  </a:moveTo>
                  <a:cubicBezTo>
                    <a:pt x="12677" y="0"/>
                    <a:pt x="12366" y="768"/>
                    <a:pt x="12454" y="1434"/>
                  </a:cubicBezTo>
                  <a:cubicBezTo>
                    <a:pt x="11540" y="988"/>
                    <a:pt x="9377" y="82"/>
                    <a:pt x="6887" y="82"/>
                  </a:cubicBezTo>
                  <a:cubicBezTo>
                    <a:pt x="6309" y="82"/>
                    <a:pt x="5713" y="131"/>
                    <a:pt x="5112" y="245"/>
                  </a:cubicBezTo>
                  <a:cubicBezTo>
                    <a:pt x="1072" y="1015"/>
                    <a:pt x="1" y="5464"/>
                    <a:pt x="429" y="7638"/>
                  </a:cubicBezTo>
                  <a:cubicBezTo>
                    <a:pt x="666" y="8842"/>
                    <a:pt x="643" y="9151"/>
                    <a:pt x="769" y="9151"/>
                  </a:cubicBezTo>
                  <a:cubicBezTo>
                    <a:pt x="871" y="9151"/>
                    <a:pt x="1069" y="8950"/>
                    <a:pt x="1578" y="8856"/>
                  </a:cubicBezTo>
                  <a:cubicBezTo>
                    <a:pt x="4820" y="8262"/>
                    <a:pt x="6689" y="8666"/>
                    <a:pt x="10477" y="5033"/>
                  </a:cubicBezTo>
                  <a:cubicBezTo>
                    <a:pt x="10680" y="4838"/>
                    <a:pt x="10876" y="4752"/>
                    <a:pt x="11066" y="4752"/>
                  </a:cubicBezTo>
                  <a:cubicBezTo>
                    <a:pt x="12547" y="4752"/>
                    <a:pt x="13623" y="10014"/>
                    <a:pt x="14054" y="10182"/>
                  </a:cubicBezTo>
                  <a:cubicBezTo>
                    <a:pt x="15240" y="10643"/>
                    <a:pt x="15788" y="10703"/>
                    <a:pt x="15994" y="10703"/>
                  </a:cubicBezTo>
                  <a:cubicBezTo>
                    <a:pt x="16067" y="10703"/>
                    <a:pt x="16097" y="10696"/>
                    <a:pt x="16097" y="10696"/>
                  </a:cubicBezTo>
                  <a:cubicBezTo>
                    <a:pt x="16097" y="10696"/>
                    <a:pt x="17595" y="9121"/>
                    <a:pt x="17302" y="5735"/>
                  </a:cubicBezTo>
                  <a:cubicBezTo>
                    <a:pt x="17055" y="2877"/>
                    <a:pt x="14662" y="2197"/>
                    <a:pt x="13633" y="1850"/>
                  </a:cubicBezTo>
                  <a:cubicBezTo>
                    <a:pt x="13980" y="1528"/>
                    <a:pt x="14313" y="1121"/>
                    <a:pt x="14042" y="923"/>
                  </a:cubicBezTo>
                  <a:cubicBezTo>
                    <a:pt x="13982" y="878"/>
                    <a:pt x="13922" y="859"/>
                    <a:pt x="13862" y="859"/>
                  </a:cubicBezTo>
                  <a:cubicBezTo>
                    <a:pt x="13532" y="859"/>
                    <a:pt x="13233" y="1461"/>
                    <a:pt x="13123" y="1711"/>
                  </a:cubicBezTo>
                  <a:cubicBezTo>
                    <a:pt x="13111" y="1709"/>
                    <a:pt x="13099" y="1707"/>
                    <a:pt x="13087" y="1704"/>
                  </a:cubicBezTo>
                  <a:cubicBezTo>
                    <a:pt x="13118" y="1306"/>
                    <a:pt x="13198" y="4"/>
                    <a:pt x="12902" y="0"/>
                  </a:cubicBezTo>
                  <a:cubicBezTo>
                    <a:pt x="12902" y="0"/>
                    <a:pt x="12901" y="0"/>
                    <a:pt x="129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6"/>
            <p:cNvSpPr/>
            <p:nvPr/>
          </p:nvSpPr>
          <p:spPr>
            <a:xfrm>
              <a:off x="7589662" y="2011245"/>
              <a:ext cx="282725" cy="320332"/>
            </a:xfrm>
            <a:custGeom>
              <a:avLst/>
              <a:gdLst/>
              <a:ahLst/>
              <a:cxnLst/>
              <a:rect l="l" t="t" r="r" b="b"/>
              <a:pathLst>
                <a:path w="3353" h="3799" extrusionOk="0">
                  <a:moveTo>
                    <a:pt x="1652" y="1"/>
                  </a:moveTo>
                  <a:cubicBezTo>
                    <a:pt x="1150" y="1"/>
                    <a:pt x="726" y="159"/>
                    <a:pt x="726" y="159"/>
                  </a:cubicBezTo>
                  <a:lnTo>
                    <a:pt x="1" y="2788"/>
                  </a:lnTo>
                  <a:cubicBezTo>
                    <a:pt x="350" y="3446"/>
                    <a:pt x="1017" y="3799"/>
                    <a:pt x="1658" y="3799"/>
                  </a:cubicBezTo>
                  <a:cubicBezTo>
                    <a:pt x="2529" y="3799"/>
                    <a:pt x="3352" y="3148"/>
                    <a:pt x="3268" y="1728"/>
                  </a:cubicBezTo>
                  <a:cubicBezTo>
                    <a:pt x="3183" y="301"/>
                    <a:pt x="2343" y="1"/>
                    <a:pt x="1652" y="1"/>
                  </a:cubicBezTo>
                  <a:close/>
                </a:path>
              </a:pathLst>
            </a:custGeom>
            <a:solidFill>
              <a:srgbClr val="E6A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6"/>
            <p:cNvSpPr/>
            <p:nvPr/>
          </p:nvSpPr>
          <p:spPr>
            <a:xfrm>
              <a:off x="7608466" y="2076593"/>
              <a:ext cx="224881" cy="180529"/>
            </a:xfrm>
            <a:custGeom>
              <a:avLst/>
              <a:gdLst/>
              <a:ahLst/>
              <a:cxnLst/>
              <a:rect l="l" t="t" r="r" b="b"/>
              <a:pathLst>
                <a:path w="2667" h="2141" extrusionOk="0">
                  <a:moveTo>
                    <a:pt x="1608" y="1"/>
                  </a:moveTo>
                  <a:cubicBezTo>
                    <a:pt x="1374" y="1"/>
                    <a:pt x="1136" y="80"/>
                    <a:pt x="897" y="240"/>
                  </a:cubicBezTo>
                  <a:cubicBezTo>
                    <a:pt x="0" y="838"/>
                    <a:pt x="561" y="2100"/>
                    <a:pt x="566" y="2112"/>
                  </a:cubicBezTo>
                  <a:cubicBezTo>
                    <a:pt x="575" y="2129"/>
                    <a:pt x="594" y="2140"/>
                    <a:pt x="612" y="2140"/>
                  </a:cubicBezTo>
                  <a:cubicBezTo>
                    <a:pt x="618" y="2140"/>
                    <a:pt x="626" y="2139"/>
                    <a:pt x="633" y="2137"/>
                  </a:cubicBezTo>
                  <a:cubicBezTo>
                    <a:pt x="658" y="2124"/>
                    <a:pt x="668" y="2096"/>
                    <a:pt x="658" y="2071"/>
                  </a:cubicBezTo>
                  <a:cubicBezTo>
                    <a:pt x="652" y="2060"/>
                    <a:pt x="125" y="875"/>
                    <a:pt x="952" y="323"/>
                  </a:cubicBezTo>
                  <a:cubicBezTo>
                    <a:pt x="1176" y="174"/>
                    <a:pt x="1397" y="100"/>
                    <a:pt x="1612" y="100"/>
                  </a:cubicBezTo>
                  <a:cubicBezTo>
                    <a:pt x="1677" y="100"/>
                    <a:pt x="1741" y="107"/>
                    <a:pt x="1805" y="120"/>
                  </a:cubicBezTo>
                  <a:cubicBezTo>
                    <a:pt x="2280" y="224"/>
                    <a:pt x="2565" y="678"/>
                    <a:pt x="2568" y="682"/>
                  </a:cubicBezTo>
                  <a:cubicBezTo>
                    <a:pt x="2578" y="697"/>
                    <a:pt x="2593" y="705"/>
                    <a:pt x="2610" y="705"/>
                  </a:cubicBezTo>
                  <a:cubicBezTo>
                    <a:pt x="2618" y="705"/>
                    <a:pt x="2627" y="703"/>
                    <a:pt x="2636" y="697"/>
                  </a:cubicBezTo>
                  <a:cubicBezTo>
                    <a:pt x="2659" y="683"/>
                    <a:pt x="2666" y="653"/>
                    <a:pt x="2652" y="630"/>
                  </a:cubicBezTo>
                  <a:cubicBezTo>
                    <a:pt x="2638" y="610"/>
                    <a:pt x="2343" y="136"/>
                    <a:pt x="1826" y="24"/>
                  </a:cubicBezTo>
                  <a:cubicBezTo>
                    <a:pt x="1754" y="8"/>
                    <a:pt x="1681" y="1"/>
                    <a:pt x="1608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6"/>
            <p:cNvSpPr/>
            <p:nvPr/>
          </p:nvSpPr>
          <p:spPr>
            <a:xfrm>
              <a:off x="7641013" y="2145146"/>
              <a:ext cx="126396" cy="30608"/>
            </a:xfrm>
            <a:custGeom>
              <a:avLst/>
              <a:gdLst/>
              <a:ahLst/>
              <a:cxnLst/>
              <a:rect l="l" t="t" r="r" b="b"/>
              <a:pathLst>
                <a:path w="1499" h="363" extrusionOk="0">
                  <a:moveTo>
                    <a:pt x="674" y="0"/>
                  </a:moveTo>
                  <a:cubicBezTo>
                    <a:pt x="458" y="0"/>
                    <a:pt x="227" y="69"/>
                    <a:pt x="20" y="277"/>
                  </a:cubicBezTo>
                  <a:cubicBezTo>
                    <a:pt x="0" y="297"/>
                    <a:pt x="0" y="328"/>
                    <a:pt x="20" y="348"/>
                  </a:cubicBezTo>
                  <a:cubicBezTo>
                    <a:pt x="30" y="357"/>
                    <a:pt x="42" y="362"/>
                    <a:pt x="55" y="362"/>
                  </a:cubicBezTo>
                  <a:cubicBezTo>
                    <a:pt x="67" y="362"/>
                    <a:pt x="80" y="357"/>
                    <a:pt x="90" y="348"/>
                  </a:cubicBezTo>
                  <a:cubicBezTo>
                    <a:pt x="275" y="162"/>
                    <a:pt x="483" y="100"/>
                    <a:pt x="678" y="100"/>
                  </a:cubicBezTo>
                  <a:cubicBezTo>
                    <a:pt x="1068" y="100"/>
                    <a:pt x="1408" y="348"/>
                    <a:pt x="1414" y="353"/>
                  </a:cubicBezTo>
                  <a:cubicBezTo>
                    <a:pt x="1422" y="356"/>
                    <a:pt x="1433" y="360"/>
                    <a:pt x="1443" y="360"/>
                  </a:cubicBezTo>
                  <a:cubicBezTo>
                    <a:pt x="1459" y="360"/>
                    <a:pt x="1473" y="354"/>
                    <a:pt x="1483" y="341"/>
                  </a:cubicBezTo>
                  <a:cubicBezTo>
                    <a:pt x="1498" y="319"/>
                    <a:pt x="1494" y="287"/>
                    <a:pt x="1472" y="272"/>
                  </a:cubicBezTo>
                  <a:cubicBezTo>
                    <a:pt x="1467" y="268"/>
                    <a:pt x="1100" y="0"/>
                    <a:pt x="674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6"/>
            <p:cNvSpPr/>
            <p:nvPr/>
          </p:nvSpPr>
          <p:spPr>
            <a:xfrm>
              <a:off x="6490298" y="1877092"/>
              <a:ext cx="505330" cy="504149"/>
            </a:xfrm>
            <a:custGeom>
              <a:avLst/>
              <a:gdLst/>
              <a:ahLst/>
              <a:cxnLst/>
              <a:rect l="l" t="t" r="r" b="b"/>
              <a:pathLst>
                <a:path w="5993" h="5979" extrusionOk="0">
                  <a:moveTo>
                    <a:pt x="2999" y="159"/>
                  </a:moveTo>
                  <a:cubicBezTo>
                    <a:pt x="3024" y="159"/>
                    <a:pt x="3048" y="160"/>
                    <a:pt x="3073" y="160"/>
                  </a:cubicBezTo>
                  <a:lnTo>
                    <a:pt x="3085" y="160"/>
                  </a:lnTo>
                  <a:cubicBezTo>
                    <a:pt x="3492" y="172"/>
                    <a:pt x="3878" y="270"/>
                    <a:pt x="4223" y="435"/>
                  </a:cubicBezTo>
                  <a:cubicBezTo>
                    <a:pt x="4224" y="435"/>
                    <a:pt x="4225" y="436"/>
                    <a:pt x="4226" y="436"/>
                  </a:cubicBezTo>
                  <a:lnTo>
                    <a:pt x="4226" y="436"/>
                  </a:lnTo>
                  <a:cubicBezTo>
                    <a:pt x="4224" y="436"/>
                    <a:pt x="4222" y="437"/>
                    <a:pt x="4221" y="437"/>
                  </a:cubicBezTo>
                  <a:cubicBezTo>
                    <a:pt x="4268" y="460"/>
                    <a:pt x="4315" y="484"/>
                    <a:pt x="4362" y="510"/>
                  </a:cubicBezTo>
                  <a:cubicBezTo>
                    <a:pt x="5147" y="943"/>
                    <a:pt x="5704" y="1737"/>
                    <a:pt x="5812" y="2662"/>
                  </a:cubicBezTo>
                  <a:cubicBezTo>
                    <a:pt x="5811" y="2656"/>
                    <a:pt x="5812" y="2651"/>
                    <a:pt x="5812" y="2646"/>
                  </a:cubicBezTo>
                  <a:lnTo>
                    <a:pt x="5812" y="2646"/>
                  </a:lnTo>
                  <a:cubicBezTo>
                    <a:pt x="5813" y="2651"/>
                    <a:pt x="5813" y="2656"/>
                    <a:pt x="5814" y="2661"/>
                  </a:cubicBezTo>
                  <a:lnTo>
                    <a:pt x="5814" y="2662"/>
                  </a:lnTo>
                  <a:cubicBezTo>
                    <a:pt x="5814" y="2664"/>
                    <a:pt x="5815" y="2668"/>
                    <a:pt x="5815" y="2671"/>
                  </a:cubicBezTo>
                  <a:lnTo>
                    <a:pt x="5815" y="2672"/>
                  </a:lnTo>
                  <a:cubicBezTo>
                    <a:pt x="5829" y="2804"/>
                    <a:pt x="5834" y="2937"/>
                    <a:pt x="5830" y="3071"/>
                  </a:cubicBezTo>
                  <a:cubicBezTo>
                    <a:pt x="5812" y="3692"/>
                    <a:pt x="5595" y="4260"/>
                    <a:pt x="5241" y="4717"/>
                  </a:cubicBezTo>
                  <a:cubicBezTo>
                    <a:pt x="4842" y="5234"/>
                    <a:pt x="4269" y="5606"/>
                    <a:pt x="3612" y="5752"/>
                  </a:cubicBezTo>
                  <a:cubicBezTo>
                    <a:pt x="3417" y="5795"/>
                    <a:pt x="3215" y="5818"/>
                    <a:pt x="3007" y="5818"/>
                  </a:cubicBezTo>
                  <a:cubicBezTo>
                    <a:pt x="2978" y="5818"/>
                    <a:pt x="2949" y="5817"/>
                    <a:pt x="2920" y="5816"/>
                  </a:cubicBezTo>
                  <a:cubicBezTo>
                    <a:pt x="2668" y="5809"/>
                    <a:pt x="2425" y="5769"/>
                    <a:pt x="2196" y="5700"/>
                  </a:cubicBezTo>
                  <a:cubicBezTo>
                    <a:pt x="2116" y="5677"/>
                    <a:pt x="2039" y="5649"/>
                    <a:pt x="1963" y="5620"/>
                  </a:cubicBezTo>
                  <a:cubicBezTo>
                    <a:pt x="1718" y="5523"/>
                    <a:pt x="1491" y="5392"/>
                    <a:pt x="1287" y="5236"/>
                  </a:cubicBezTo>
                  <a:cubicBezTo>
                    <a:pt x="760" y="4834"/>
                    <a:pt x="380" y="4252"/>
                    <a:pt x="237" y="3586"/>
                  </a:cubicBezTo>
                  <a:cubicBezTo>
                    <a:pt x="190" y="3368"/>
                    <a:pt x="168" y="3141"/>
                    <a:pt x="175" y="2908"/>
                  </a:cubicBezTo>
                  <a:cubicBezTo>
                    <a:pt x="186" y="2522"/>
                    <a:pt x="274" y="2155"/>
                    <a:pt x="425" y="1823"/>
                  </a:cubicBezTo>
                  <a:cubicBezTo>
                    <a:pt x="571" y="1500"/>
                    <a:pt x="777" y="1210"/>
                    <a:pt x="1028" y="965"/>
                  </a:cubicBezTo>
                  <a:cubicBezTo>
                    <a:pt x="1232" y="766"/>
                    <a:pt x="1467" y="596"/>
                    <a:pt x="1725" y="465"/>
                  </a:cubicBezTo>
                  <a:cubicBezTo>
                    <a:pt x="2108" y="270"/>
                    <a:pt x="2542" y="159"/>
                    <a:pt x="2999" y="159"/>
                  </a:cubicBezTo>
                  <a:close/>
                  <a:moveTo>
                    <a:pt x="2997" y="1"/>
                  </a:moveTo>
                  <a:cubicBezTo>
                    <a:pt x="2543" y="1"/>
                    <a:pt x="2110" y="104"/>
                    <a:pt x="1723" y="288"/>
                  </a:cubicBezTo>
                  <a:cubicBezTo>
                    <a:pt x="1307" y="485"/>
                    <a:pt x="942" y="777"/>
                    <a:pt x="657" y="1136"/>
                  </a:cubicBezTo>
                  <a:cubicBezTo>
                    <a:pt x="556" y="1264"/>
                    <a:pt x="464" y="1401"/>
                    <a:pt x="385" y="1546"/>
                  </a:cubicBezTo>
                  <a:cubicBezTo>
                    <a:pt x="160" y="1951"/>
                    <a:pt x="27" y="2412"/>
                    <a:pt x="13" y="2904"/>
                  </a:cubicBezTo>
                  <a:cubicBezTo>
                    <a:pt x="0" y="3298"/>
                    <a:pt x="67" y="3676"/>
                    <a:pt x="197" y="4025"/>
                  </a:cubicBezTo>
                  <a:cubicBezTo>
                    <a:pt x="423" y="4637"/>
                    <a:pt x="845" y="5156"/>
                    <a:pt x="1389" y="5506"/>
                  </a:cubicBezTo>
                  <a:cubicBezTo>
                    <a:pt x="1443" y="5540"/>
                    <a:pt x="1497" y="5574"/>
                    <a:pt x="1554" y="5604"/>
                  </a:cubicBezTo>
                  <a:cubicBezTo>
                    <a:pt x="1779" y="5730"/>
                    <a:pt x="2025" y="5827"/>
                    <a:pt x="2281" y="5891"/>
                  </a:cubicBezTo>
                  <a:cubicBezTo>
                    <a:pt x="2485" y="5941"/>
                    <a:pt x="2697" y="5971"/>
                    <a:pt x="2915" y="5977"/>
                  </a:cubicBezTo>
                  <a:cubicBezTo>
                    <a:pt x="2944" y="5978"/>
                    <a:pt x="2973" y="5978"/>
                    <a:pt x="3001" y="5978"/>
                  </a:cubicBezTo>
                  <a:cubicBezTo>
                    <a:pt x="3337" y="5978"/>
                    <a:pt x="3661" y="5922"/>
                    <a:pt x="3963" y="5819"/>
                  </a:cubicBezTo>
                  <a:cubicBezTo>
                    <a:pt x="4509" y="5633"/>
                    <a:pt x="4985" y="5293"/>
                    <a:pt x="5339" y="4850"/>
                  </a:cubicBezTo>
                  <a:cubicBezTo>
                    <a:pt x="5729" y="4362"/>
                    <a:pt x="5969" y="3747"/>
                    <a:pt x="5988" y="3076"/>
                  </a:cubicBezTo>
                  <a:cubicBezTo>
                    <a:pt x="5992" y="2950"/>
                    <a:pt x="5987" y="2825"/>
                    <a:pt x="5976" y="2703"/>
                  </a:cubicBezTo>
                  <a:cubicBezTo>
                    <a:pt x="5971" y="2648"/>
                    <a:pt x="5964" y="2593"/>
                    <a:pt x="5955" y="2539"/>
                  </a:cubicBezTo>
                  <a:lnTo>
                    <a:pt x="5955" y="2539"/>
                  </a:lnTo>
                  <a:cubicBezTo>
                    <a:pt x="5955" y="2539"/>
                    <a:pt x="5956" y="2539"/>
                    <a:pt x="5956" y="2538"/>
                  </a:cubicBezTo>
                  <a:cubicBezTo>
                    <a:pt x="5820" y="1654"/>
                    <a:pt x="5296" y="892"/>
                    <a:pt x="4559" y="440"/>
                  </a:cubicBezTo>
                  <a:cubicBezTo>
                    <a:pt x="4531" y="423"/>
                    <a:pt x="4503" y="407"/>
                    <a:pt x="4474" y="390"/>
                  </a:cubicBezTo>
                  <a:cubicBezTo>
                    <a:pt x="4473" y="390"/>
                    <a:pt x="4473" y="390"/>
                    <a:pt x="4473" y="390"/>
                  </a:cubicBezTo>
                  <a:lnTo>
                    <a:pt x="4473" y="390"/>
                  </a:lnTo>
                  <a:cubicBezTo>
                    <a:pt x="4473" y="390"/>
                    <a:pt x="4473" y="390"/>
                    <a:pt x="4473" y="390"/>
                  </a:cubicBezTo>
                  <a:cubicBezTo>
                    <a:pt x="4061" y="156"/>
                    <a:pt x="3590" y="16"/>
                    <a:pt x="3085" y="2"/>
                  </a:cubicBezTo>
                  <a:lnTo>
                    <a:pt x="3068" y="2"/>
                  </a:lnTo>
                  <a:cubicBezTo>
                    <a:pt x="3045" y="1"/>
                    <a:pt x="3021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6"/>
            <p:cNvSpPr/>
            <p:nvPr/>
          </p:nvSpPr>
          <p:spPr>
            <a:xfrm>
              <a:off x="7176157" y="1896907"/>
              <a:ext cx="507775" cy="504149"/>
            </a:xfrm>
            <a:custGeom>
              <a:avLst/>
              <a:gdLst/>
              <a:ahLst/>
              <a:cxnLst/>
              <a:rect l="l" t="t" r="r" b="b"/>
              <a:pathLst>
                <a:path w="6022" h="5979" extrusionOk="0">
                  <a:moveTo>
                    <a:pt x="3035" y="161"/>
                  </a:moveTo>
                  <a:cubicBezTo>
                    <a:pt x="3062" y="161"/>
                    <a:pt x="3089" y="162"/>
                    <a:pt x="3117" y="162"/>
                  </a:cubicBezTo>
                  <a:cubicBezTo>
                    <a:pt x="3645" y="178"/>
                    <a:pt x="4136" y="338"/>
                    <a:pt x="4553" y="604"/>
                  </a:cubicBezTo>
                  <a:cubicBezTo>
                    <a:pt x="4920" y="839"/>
                    <a:pt x="5230" y="1155"/>
                    <a:pt x="5456" y="1529"/>
                  </a:cubicBezTo>
                  <a:cubicBezTo>
                    <a:pt x="5497" y="1597"/>
                    <a:pt x="5535" y="1666"/>
                    <a:pt x="5571" y="1736"/>
                  </a:cubicBezTo>
                  <a:cubicBezTo>
                    <a:pt x="5599" y="1792"/>
                    <a:pt x="5625" y="1849"/>
                    <a:pt x="5649" y="1909"/>
                  </a:cubicBezTo>
                  <a:cubicBezTo>
                    <a:pt x="5649" y="1910"/>
                    <a:pt x="5650" y="1911"/>
                    <a:pt x="5650" y="1912"/>
                  </a:cubicBezTo>
                  <a:lnTo>
                    <a:pt x="5650" y="1912"/>
                  </a:lnTo>
                  <a:cubicBezTo>
                    <a:pt x="5649" y="1911"/>
                    <a:pt x="5649" y="1910"/>
                    <a:pt x="5648" y="1909"/>
                  </a:cubicBezTo>
                  <a:lnTo>
                    <a:pt x="5648" y="1909"/>
                  </a:lnTo>
                  <a:cubicBezTo>
                    <a:pt x="5729" y="2107"/>
                    <a:pt x="5791" y="2317"/>
                    <a:pt x="5826" y="2536"/>
                  </a:cubicBezTo>
                  <a:cubicBezTo>
                    <a:pt x="5827" y="2536"/>
                    <a:pt x="5827" y="2536"/>
                    <a:pt x="5827" y="2535"/>
                  </a:cubicBezTo>
                  <a:lnTo>
                    <a:pt x="5827" y="2535"/>
                  </a:lnTo>
                  <a:cubicBezTo>
                    <a:pt x="5827" y="2536"/>
                    <a:pt x="5827" y="2536"/>
                    <a:pt x="5828" y="2536"/>
                  </a:cubicBezTo>
                  <a:cubicBezTo>
                    <a:pt x="5834" y="2579"/>
                    <a:pt x="5841" y="2622"/>
                    <a:pt x="5846" y="2666"/>
                  </a:cubicBezTo>
                  <a:cubicBezTo>
                    <a:pt x="5859" y="2776"/>
                    <a:pt x="5865" y="2888"/>
                    <a:pt x="5864" y="3003"/>
                  </a:cubicBezTo>
                  <a:cubicBezTo>
                    <a:pt x="5864" y="3027"/>
                    <a:pt x="5864" y="3049"/>
                    <a:pt x="5863" y="3072"/>
                  </a:cubicBezTo>
                  <a:cubicBezTo>
                    <a:pt x="5863" y="3085"/>
                    <a:pt x="5862" y="3098"/>
                    <a:pt x="5862" y="3111"/>
                  </a:cubicBezTo>
                  <a:cubicBezTo>
                    <a:pt x="5847" y="3404"/>
                    <a:pt x="5791" y="3684"/>
                    <a:pt x="5696" y="3948"/>
                  </a:cubicBezTo>
                  <a:cubicBezTo>
                    <a:pt x="5677" y="3998"/>
                    <a:pt x="5659" y="4047"/>
                    <a:pt x="5639" y="4096"/>
                  </a:cubicBezTo>
                  <a:cubicBezTo>
                    <a:pt x="5552" y="4299"/>
                    <a:pt x="5441" y="4490"/>
                    <a:pt x="5312" y="4667"/>
                  </a:cubicBezTo>
                  <a:cubicBezTo>
                    <a:pt x="4795" y="5366"/>
                    <a:pt x="3965" y="5819"/>
                    <a:pt x="3036" y="5819"/>
                  </a:cubicBezTo>
                  <a:cubicBezTo>
                    <a:pt x="3009" y="5819"/>
                    <a:pt x="2981" y="5819"/>
                    <a:pt x="2953" y="5818"/>
                  </a:cubicBezTo>
                  <a:cubicBezTo>
                    <a:pt x="2642" y="5809"/>
                    <a:pt x="2342" y="5750"/>
                    <a:pt x="2064" y="5648"/>
                  </a:cubicBezTo>
                  <a:cubicBezTo>
                    <a:pt x="1843" y="5568"/>
                    <a:pt x="1634" y="5459"/>
                    <a:pt x="1442" y="5329"/>
                  </a:cubicBezTo>
                  <a:cubicBezTo>
                    <a:pt x="672" y="4802"/>
                    <a:pt x="178" y="3908"/>
                    <a:pt x="206" y="2909"/>
                  </a:cubicBezTo>
                  <a:cubicBezTo>
                    <a:pt x="247" y="1498"/>
                    <a:pt x="1321" y="353"/>
                    <a:pt x="2681" y="183"/>
                  </a:cubicBezTo>
                  <a:cubicBezTo>
                    <a:pt x="2798" y="169"/>
                    <a:pt x="2915" y="161"/>
                    <a:pt x="3035" y="161"/>
                  </a:cubicBezTo>
                  <a:close/>
                  <a:moveTo>
                    <a:pt x="3032" y="0"/>
                  </a:moveTo>
                  <a:cubicBezTo>
                    <a:pt x="2858" y="0"/>
                    <a:pt x="2688" y="16"/>
                    <a:pt x="2523" y="45"/>
                  </a:cubicBezTo>
                  <a:cubicBezTo>
                    <a:pt x="1322" y="254"/>
                    <a:pt x="358" y="1183"/>
                    <a:pt x="108" y="2380"/>
                  </a:cubicBezTo>
                  <a:cubicBezTo>
                    <a:pt x="97" y="2434"/>
                    <a:pt x="87" y="2490"/>
                    <a:pt x="79" y="2547"/>
                  </a:cubicBezTo>
                  <a:cubicBezTo>
                    <a:pt x="61" y="2664"/>
                    <a:pt x="50" y="2783"/>
                    <a:pt x="47" y="2904"/>
                  </a:cubicBezTo>
                  <a:cubicBezTo>
                    <a:pt x="1" y="4551"/>
                    <a:pt x="1301" y="5930"/>
                    <a:pt x="2947" y="5977"/>
                  </a:cubicBezTo>
                  <a:cubicBezTo>
                    <a:pt x="2977" y="5978"/>
                    <a:pt x="3006" y="5978"/>
                    <a:pt x="3035" y="5978"/>
                  </a:cubicBezTo>
                  <a:cubicBezTo>
                    <a:pt x="4012" y="5978"/>
                    <a:pt x="4888" y="5504"/>
                    <a:pt x="5434" y="4769"/>
                  </a:cubicBezTo>
                  <a:cubicBezTo>
                    <a:pt x="5549" y="4614"/>
                    <a:pt x="5649" y="4448"/>
                    <a:pt x="5734" y="4271"/>
                  </a:cubicBezTo>
                  <a:cubicBezTo>
                    <a:pt x="5748" y="4242"/>
                    <a:pt x="5763" y="4212"/>
                    <a:pt x="5775" y="4180"/>
                  </a:cubicBezTo>
                  <a:cubicBezTo>
                    <a:pt x="5923" y="3841"/>
                    <a:pt x="6010" y="3469"/>
                    <a:pt x="6021" y="3076"/>
                  </a:cubicBezTo>
                  <a:lnTo>
                    <a:pt x="6021" y="3060"/>
                  </a:lnTo>
                  <a:cubicBezTo>
                    <a:pt x="6022" y="3026"/>
                    <a:pt x="6022" y="2991"/>
                    <a:pt x="6022" y="2958"/>
                  </a:cubicBezTo>
                  <a:cubicBezTo>
                    <a:pt x="6021" y="2809"/>
                    <a:pt x="6009" y="2664"/>
                    <a:pt x="5985" y="2522"/>
                  </a:cubicBezTo>
                  <a:cubicBezTo>
                    <a:pt x="5980" y="2485"/>
                    <a:pt x="5974" y="2447"/>
                    <a:pt x="5966" y="2411"/>
                  </a:cubicBezTo>
                  <a:cubicBezTo>
                    <a:pt x="5940" y="2277"/>
                    <a:pt x="5905" y="2147"/>
                    <a:pt x="5862" y="2022"/>
                  </a:cubicBezTo>
                  <a:lnTo>
                    <a:pt x="5862" y="2022"/>
                  </a:lnTo>
                  <a:cubicBezTo>
                    <a:pt x="5862" y="2022"/>
                    <a:pt x="5862" y="2022"/>
                    <a:pt x="5862" y="2022"/>
                  </a:cubicBezTo>
                  <a:cubicBezTo>
                    <a:pt x="5800" y="1844"/>
                    <a:pt x="5723" y="1675"/>
                    <a:pt x="5632" y="1514"/>
                  </a:cubicBezTo>
                  <a:cubicBezTo>
                    <a:pt x="5525" y="1326"/>
                    <a:pt x="5398" y="1152"/>
                    <a:pt x="5254" y="991"/>
                  </a:cubicBezTo>
                  <a:cubicBezTo>
                    <a:pt x="5070" y="785"/>
                    <a:pt x="4856" y="605"/>
                    <a:pt x="4620" y="456"/>
                  </a:cubicBezTo>
                  <a:cubicBezTo>
                    <a:pt x="4183" y="182"/>
                    <a:pt x="3671" y="17"/>
                    <a:pt x="3120" y="2"/>
                  </a:cubicBezTo>
                  <a:cubicBezTo>
                    <a:pt x="3090" y="1"/>
                    <a:pt x="3061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6"/>
            <p:cNvSpPr/>
            <p:nvPr/>
          </p:nvSpPr>
          <p:spPr>
            <a:xfrm>
              <a:off x="6979438" y="2071366"/>
              <a:ext cx="216028" cy="42244"/>
            </a:xfrm>
            <a:custGeom>
              <a:avLst/>
              <a:gdLst/>
              <a:ahLst/>
              <a:cxnLst/>
              <a:rect l="l" t="t" r="r" b="b"/>
              <a:pathLst>
                <a:path w="2562" h="501" extrusionOk="0">
                  <a:moveTo>
                    <a:pt x="1269" y="1"/>
                  </a:moveTo>
                  <a:cubicBezTo>
                    <a:pt x="581" y="1"/>
                    <a:pt x="61" y="279"/>
                    <a:pt x="53" y="283"/>
                  </a:cubicBezTo>
                  <a:cubicBezTo>
                    <a:pt x="14" y="305"/>
                    <a:pt x="0" y="353"/>
                    <a:pt x="21" y="391"/>
                  </a:cubicBezTo>
                  <a:cubicBezTo>
                    <a:pt x="36" y="417"/>
                    <a:pt x="63" y="432"/>
                    <a:pt x="91" y="432"/>
                  </a:cubicBezTo>
                  <a:cubicBezTo>
                    <a:pt x="104" y="432"/>
                    <a:pt x="117" y="429"/>
                    <a:pt x="129" y="422"/>
                  </a:cubicBezTo>
                  <a:cubicBezTo>
                    <a:pt x="137" y="418"/>
                    <a:pt x="623" y="159"/>
                    <a:pt x="1266" y="159"/>
                  </a:cubicBezTo>
                  <a:cubicBezTo>
                    <a:pt x="1624" y="159"/>
                    <a:pt x="2030" y="239"/>
                    <a:pt x="2430" y="489"/>
                  </a:cubicBezTo>
                  <a:cubicBezTo>
                    <a:pt x="2441" y="497"/>
                    <a:pt x="2456" y="501"/>
                    <a:pt x="2469" y="501"/>
                  </a:cubicBezTo>
                  <a:cubicBezTo>
                    <a:pt x="2496" y="501"/>
                    <a:pt x="2522" y="488"/>
                    <a:pt x="2538" y="463"/>
                  </a:cubicBezTo>
                  <a:cubicBezTo>
                    <a:pt x="2561" y="425"/>
                    <a:pt x="2550" y="377"/>
                    <a:pt x="2513" y="353"/>
                  </a:cubicBezTo>
                  <a:cubicBezTo>
                    <a:pt x="2086" y="87"/>
                    <a:pt x="1651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6"/>
            <p:cNvSpPr/>
            <p:nvPr/>
          </p:nvSpPr>
          <p:spPr>
            <a:xfrm>
              <a:off x="7068143" y="2309317"/>
              <a:ext cx="124119" cy="76900"/>
            </a:xfrm>
            <a:custGeom>
              <a:avLst/>
              <a:gdLst/>
              <a:ahLst/>
              <a:cxnLst/>
              <a:rect l="l" t="t" r="r" b="b"/>
              <a:pathLst>
                <a:path w="1472" h="912" extrusionOk="0">
                  <a:moveTo>
                    <a:pt x="1471" y="0"/>
                  </a:moveTo>
                  <a:cubicBezTo>
                    <a:pt x="984" y="115"/>
                    <a:pt x="443" y="290"/>
                    <a:pt x="1" y="590"/>
                  </a:cubicBezTo>
                  <a:cubicBezTo>
                    <a:pt x="147" y="763"/>
                    <a:pt x="342" y="911"/>
                    <a:pt x="585" y="911"/>
                  </a:cubicBezTo>
                  <a:cubicBezTo>
                    <a:pt x="648" y="911"/>
                    <a:pt x="715" y="901"/>
                    <a:pt x="786" y="878"/>
                  </a:cubicBezTo>
                  <a:cubicBezTo>
                    <a:pt x="1206" y="740"/>
                    <a:pt x="1391" y="319"/>
                    <a:pt x="1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6"/>
            <p:cNvSpPr/>
            <p:nvPr/>
          </p:nvSpPr>
          <p:spPr>
            <a:xfrm>
              <a:off x="7042004" y="2276853"/>
              <a:ext cx="155570" cy="82128"/>
            </a:xfrm>
            <a:custGeom>
              <a:avLst/>
              <a:gdLst/>
              <a:ahLst/>
              <a:cxnLst/>
              <a:rect l="l" t="t" r="r" b="b"/>
              <a:pathLst>
                <a:path w="1845" h="974" extrusionOk="0">
                  <a:moveTo>
                    <a:pt x="1843" y="0"/>
                  </a:moveTo>
                  <a:cubicBezTo>
                    <a:pt x="1811" y="0"/>
                    <a:pt x="620" y="3"/>
                    <a:pt x="1" y="448"/>
                  </a:cubicBezTo>
                  <a:cubicBezTo>
                    <a:pt x="1" y="448"/>
                    <a:pt x="109" y="734"/>
                    <a:pt x="311" y="974"/>
                  </a:cubicBezTo>
                  <a:cubicBezTo>
                    <a:pt x="753" y="673"/>
                    <a:pt x="1292" y="499"/>
                    <a:pt x="1781" y="384"/>
                  </a:cubicBezTo>
                  <a:cubicBezTo>
                    <a:pt x="1837" y="169"/>
                    <a:pt x="1844" y="0"/>
                    <a:pt x="1844" y="0"/>
                  </a:cubicBezTo>
                  <a:cubicBezTo>
                    <a:pt x="1844" y="0"/>
                    <a:pt x="1844" y="0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6"/>
            <p:cNvSpPr/>
            <p:nvPr/>
          </p:nvSpPr>
          <p:spPr>
            <a:xfrm>
              <a:off x="7718438" y="2215713"/>
              <a:ext cx="86700" cy="86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6"/>
            <p:cNvSpPr/>
            <p:nvPr/>
          </p:nvSpPr>
          <p:spPr>
            <a:xfrm>
              <a:off x="7343448" y="1787882"/>
              <a:ext cx="259706" cy="179939"/>
            </a:xfrm>
            <a:custGeom>
              <a:avLst/>
              <a:gdLst/>
              <a:ahLst/>
              <a:cxnLst/>
              <a:rect l="l" t="t" r="r" b="b"/>
              <a:pathLst>
                <a:path w="3080" h="2134" extrusionOk="0">
                  <a:moveTo>
                    <a:pt x="667" y="1"/>
                  </a:moveTo>
                  <a:cubicBezTo>
                    <a:pt x="404" y="1"/>
                    <a:pt x="259" y="142"/>
                    <a:pt x="168" y="336"/>
                  </a:cubicBezTo>
                  <a:cubicBezTo>
                    <a:pt x="1" y="693"/>
                    <a:pt x="269" y="1225"/>
                    <a:pt x="928" y="1639"/>
                  </a:cubicBezTo>
                  <a:cubicBezTo>
                    <a:pt x="1427" y="1953"/>
                    <a:pt x="1820" y="2133"/>
                    <a:pt x="2116" y="2133"/>
                  </a:cubicBezTo>
                  <a:cubicBezTo>
                    <a:pt x="2290" y="2133"/>
                    <a:pt x="2430" y="2071"/>
                    <a:pt x="2539" y="1937"/>
                  </a:cubicBezTo>
                  <a:cubicBezTo>
                    <a:pt x="2539" y="1937"/>
                    <a:pt x="3079" y="1308"/>
                    <a:pt x="1918" y="538"/>
                  </a:cubicBezTo>
                  <a:cubicBezTo>
                    <a:pt x="1330" y="149"/>
                    <a:pt x="937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6"/>
            <p:cNvSpPr/>
            <p:nvPr/>
          </p:nvSpPr>
          <p:spPr>
            <a:xfrm>
              <a:off x="6718890" y="1774138"/>
              <a:ext cx="264765" cy="157678"/>
            </a:xfrm>
            <a:custGeom>
              <a:avLst/>
              <a:gdLst/>
              <a:ahLst/>
              <a:cxnLst/>
              <a:rect l="l" t="t" r="r" b="b"/>
              <a:pathLst>
                <a:path w="3140" h="1870" extrusionOk="0">
                  <a:moveTo>
                    <a:pt x="2447" y="1"/>
                  </a:moveTo>
                  <a:cubicBezTo>
                    <a:pt x="2183" y="1"/>
                    <a:pt x="1810" y="93"/>
                    <a:pt x="1280" y="322"/>
                  </a:cubicBezTo>
                  <a:cubicBezTo>
                    <a:pt x="0" y="873"/>
                    <a:pt x="421" y="1588"/>
                    <a:pt x="421" y="1588"/>
                  </a:cubicBezTo>
                  <a:cubicBezTo>
                    <a:pt x="528" y="1782"/>
                    <a:pt x="708" y="1869"/>
                    <a:pt x="961" y="1869"/>
                  </a:cubicBezTo>
                  <a:cubicBezTo>
                    <a:pt x="1239" y="1869"/>
                    <a:pt x="1605" y="1764"/>
                    <a:pt x="2059" y="1581"/>
                  </a:cubicBezTo>
                  <a:cubicBezTo>
                    <a:pt x="2780" y="1287"/>
                    <a:pt x="3139" y="812"/>
                    <a:pt x="3038" y="431"/>
                  </a:cubicBezTo>
                  <a:cubicBezTo>
                    <a:pt x="2973" y="186"/>
                    <a:pt x="2820" y="1"/>
                    <a:pt x="2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6"/>
            <p:cNvSpPr/>
            <p:nvPr/>
          </p:nvSpPr>
          <p:spPr>
            <a:xfrm>
              <a:off x="7331474" y="2059223"/>
              <a:ext cx="84826" cy="102702"/>
            </a:xfrm>
            <a:custGeom>
              <a:avLst/>
              <a:gdLst/>
              <a:ahLst/>
              <a:cxnLst/>
              <a:rect l="l" t="t" r="r" b="b"/>
              <a:pathLst>
                <a:path w="1006" h="1218" extrusionOk="0">
                  <a:moveTo>
                    <a:pt x="502" y="0"/>
                  </a:moveTo>
                  <a:cubicBezTo>
                    <a:pt x="500" y="0"/>
                    <a:pt x="498" y="0"/>
                    <a:pt x="497" y="0"/>
                  </a:cubicBezTo>
                  <a:cubicBezTo>
                    <a:pt x="221" y="3"/>
                    <a:pt x="1" y="277"/>
                    <a:pt x="3" y="613"/>
                  </a:cubicBezTo>
                  <a:cubicBezTo>
                    <a:pt x="6" y="949"/>
                    <a:pt x="229" y="1218"/>
                    <a:pt x="504" y="1218"/>
                  </a:cubicBezTo>
                  <a:cubicBezTo>
                    <a:pt x="505" y="1218"/>
                    <a:pt x="507" y="1218"/>
                    <a:pt x="508" y="1218"/>
                  </a:cubicBezTo>
                  <a:cubicBezTo>
                    <a:pt x="784" y="1216"/>
                    <a:pt x="1005" y="941"/>
                    <a:pt x="1001" y="605"/>
                  </a:cubicBezTo>
                  <a:cubicBezTo>
                    <a:pt x="999" y="270"/>
                    <a:pt x="776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6"/>
            <p:cNvSpPr/>
            <p:nvPr/>
          </p:nvSpPr>
          <p:spPr>
            <a:xfrm>
              <a:off x="6818977" y="2050033"/>
              <a:ext cx="84826" cy="102786"/>
            </a:xfrm>
            <a:custGeom>
              <a:avLst/>
              <a:gdLst/>
              <a:ahLst/>
              <a:cxnLst/>
              <a:rect l="l" t="t" r="r" b="b"/>
              <a:pathLst>
                <a:path w="1006" h="1219" extrusionOk="0">
                  <a:moveTo>
                    <a:pt x="501" y="1"/>
                  </a:moveTo>
                  <a:cubicBezTo>
                    <a:pt x="499" y="1"/>
                    <a:pt x="498" y="1"/>
                    <a:pt x="496" y="1"/>
                  </a:cubicBezTo>
                  <a:cubicBezTo>
                    <a:pt x="221" y="4"/>
                    <a:pt x="0" y="278"/>
                    <a:pt x="4" y="615"/>
                  </a:cubicBezTo>
                  <a:cubicBezTo>
                    <a:pt x="6" y="949"/>
                    <a:pt x="229" y="1218"/>
                    <a:pt x="503" y="1218"/>
                  </a:cubicBezTo>
                  <a:cubicBezTo>
                    <a:pt x="505" y="1218"/>
                    <a:pt x="506" y="1218"/>
                    <a:pt x="508" y="1218"/>
                  </a:cubicBezTo>
                  <a:cubicBezTo>
                    <a:pt x="783" y="1216"/>
                    <a:pt x="1006" y="941"/>
                    <a:pt x="1001" y="605"/>
                  </a:cubicBezTo>
                  <a:cubicBezTo>
                    <a:pt x="998" y="270"/>
                    <a:pt x="774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66"/>
          <p:cNvSpPr txBox="1">
            <a:spLocks noGrp="1"/>
          </p:cNvSpPr>
          <p:nvPr>
            <p:ph type="subTitle" idx="1"/>
          </p:nvPr>
        </p:nvSpPr>
        <p:spPr>
          <a:xfrm>
            <a:off x="1008590" y="3528947"/>
            <a:ext cx="3365400" cy="533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Système de Reconnaissance Vocale Avancée avec Traduction Instantanée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CF561BAA-DE31-7F26-791B-353764F3D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114"/>
          <p:cNvSpPr/>
          <p:nvPr/>
        </p:nvSpPr>
        <p:spPr>
          <a:xfrm>
            <a:off x="720000" y="1043863"/>
            <a:ext cx="3852000" cy="564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967" name="Google Shape;2967;p114"/>
          <p:cNvGrpSpPr/>
          <p:nvPr/>
        </p:nvGrpSpPr>
        <p:grpSpPr>
          <a:xfrm>
            <a:off x="5068218" y="390075"/>
            <a:ext cx="3389132" cy="4753430"/>
            <a:chOff x="4992018" y="390075"/>
            <a:chExt cx="3389132" cy="4753430"/>
          </a:xfrm>
        </p:grpSpPr>
        <p:sp>
          <p:nvSpPr>
            <p:cNvPr id="2968" name="Google Shape;2968;p114"/>
            <p:cNvSpPr/>
            <p:nvPr/>
          </p:nvSpPr>
          <p:spPr>
            <a:xfrm flipH="1">
              <a:off x="6092050" y="3375202"/>
              <a:ext cx="556940" cy="633205"/>
            </a:xfrm>
            <a:custGeom>
              <a:avLst/>
              <a:gdLst/>
              <a:ahLst/>
              <a:cxnLst/>
              <a:rect l="l" t="t" r="r" b="b"/>
              <a:pathLst>
                <a:path w="9384" h="10669" extrusionOk="0">
                  <a:moveTo>
                    <a:pt x="3946" y="0"/>
                  </a:moveTo>
                  <a:cubicBezTo>
                    <a:pt x="2794" y="2235"/>
                    <a:pt x="668" y="263"/>
                    <a:pt x="1" y="2667"/>
                  </a:cubicBezTo>
                  <a:cubicBezTo>
                    <a:pt x="466" y="2705"/>
                    <a:pt x="300" y="2422"/>
                    <a:pt x="1057" y="8790"/>
                  </a:cubicBezTo>
                  <a:cubicBezTo>
                    <a:pt x="3447" y="9799"/>
                    <a:pt x="6007" y="10440"/>
                    <a:pt x="8584" y="10669"/>
                  </a:cubicBezTo>
                  <a:cubicBezTo>
                    <a:pt x="9383" y="4265"/>
                    <a:pt x="7212" y="2892"/>
                    <a:pt x="7212" y="2892"/>
                  </a:cubicBezTo>
                  <a:lnTo>
                    <a:pt x="3946" y="0"/>
                  </a:lnTo>
                  <a:close/>
                </a:path>
              </a:pathLst>
            </a:custGeom>
            <a:solidFill>
              <a:srgbClr val="DD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14"/>
            <p:cNvSpPr/>
            <p:nvPr/>
          </p:nvSpPr>
          <p:spPr>
            <a:xfrm flipH="1">
              <a:off x="6109257" y="3896819"/>
              <a:ext cx="775230" cy="1228426"/>
            </a:xfrm>
            <a:custGeom>
              <a:avLst/>
              <a:gdLst/>
              <a:ahLst/>
              <a:cxnLst/>
              <a:rect l="l" t="t" r="r" b="b"/>
              <a:pathLst>
                <a:path w="13062" h="20698" extrusionOk="0">
                  <a:moveTo>
                    <a:pt x="5026" y="1"/>
                  </a:moveTo>
                  <a:lnTo>
                    <a:pt x="5026" y="1"/>
                  </a:lnTo>
                  <a:cubicBezTo>
                    <a:pt x="5118" y="783"/>
                    <a:pt x="5225" y="1659"/>
                    <a:pt x="5348" y="2653"/>
                  </a:cubicBezTo>
                  <a:cubicBezTo>
                    <a:pt x="4497" y="4949"/>
                    <a:pt x="3242" y="12761"/>
                    <a:pt x="3242" y="12761"/>
                  </a:cubicBezTo>
                  <a:cubicBezTo>
                    <a:pt x="2765" y="14157"/>
                    <a:pt x="2494" y="14959"/>
                    <a:pt x="2494" y="14959"/>
                  </a:cubicBezTo>
                  <a:cubicBezTo>
                    <a:pt x="1" y="17865"/>
                    <a:pt x="4232" y="18400"/>
                    <a:pt x="4232" y="18400"/>
                  </a:cubicBezTo>
                  <a:cubicBezTo>
                    <a:pt x="4232" y="18400"/>
                    <a:pt x="8542" y="20697"/>
                    <a:pt x="10027" y="20697"/>
                  </a:cubicBezTo>
                  <a:cubicBezTo>
                    <a:pt x="10271" y="20697"/>
                    <a:pt x="10439" y="20635"/>
                    <a:pt x="10498" y="20490"/>
                  </a:cubicBezTo>
                  <a:cubicBezTo>
                    <a:pt x="10921" y="19467"/>
                    <a:pt x="6366" y="15468"/>
                    <a:pt x="6366" y="15468"/>
                  </a:cubicBezTo>
                  <a:cubicBezTo>
                    <a:pt x="6532" y="15179"/>
                    <a:pt x="6711" y="14860"/>
                    <a:pt x="6902" y="14516"/>
                  </a:cubicBezTo>
                  <a:cubicBezTo>
                    <a:pt x="6902" y="14516"/>
                    <a:pt x="13062" y="2941"/>
                    <a:pt x="12513" y="2183"/>
                  </a:cubicBezTo>
                  <a:cubicBezTo>
                    <a:pt x="12528" y="2079"/>
                    <a:pt x="12538" y="1980"/>
                    <a:pt x="12550" y="1880"/>
                  </a:cubicBezTo>
                  <a:cubicBezTo>
                    <a:pt x="9975" y="1651"/>
                    <a:pt x="7415" y="1011"/>
                    <a:pt x="5026" y="1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14"/>
            <p:cNvSpPr/>
            <p:nvPr/>
          </p:nvSpPr>
          <p:spPr>
            <a:xfrm flipH="1">
              <a:off x="6236037" y="4969608"/>
              <a:ext cx="156031" cy="144399"/>
            </a:xfrm>
            <a:custGeom>
              <a:avLst/>
              <a:gdLst/>
              <a:ahLst/>
              <a:cxnLst/>
              <a:rect l="l" t="t" r="r" b="b"/>
              <a:pathLst>
                <a:path w="2629" h="2433" extrusionOk="0">
                  <a:moveTo>
                    <a:pt x="1048" y="1"/>
                  </a:moveTo>
                  <a:cubicBezTo>
                    <a:pt x="511" y="474"/>
                    <a:pt x="137" y="1148"/>
                    <a:pt x="1" y="1899"/>
                  </a:cubicBezTo>
                  <a:cubicBezTo>
                    <a:pt x="1564" y="2351"/>
                    <a:pt x="2202" y="2432"/>
                    <a:pt x="2460" y="2432"/>
                  </a:cubicBezTo>
                  <a:cubicBezTo>
                    <a:pt x="2605" y="2432"/>
                    <a:pt x="2628" y="2406"/>
                    <a:pt x="2628" y="2406"/>
                  </a:cubicBezTo>
                  <a:cubicBezTo>
                    <a:pt x="2628" y="2406"/>
                    <a:pt x="2413" y="1459"/>
                    <a:pt x="1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14"/>
            <p:cNvSpPr/>
            <p:nvPr/>
          </p:nvSpPr>
          <p:spPr>
            <a:xfrm flipH="1">
              <a:off x="6329862" y="4761709"/>
              <a:ext cx="483109" cy="320609"/>
            </a:xfrm>
            <a:custGeom>
              <a:avLst/>
              <a:gdLst/>
              <a:ahLst/>
              <a:cxnLst/>
              <a:rect l="l" t="t" r="r" b="b"/>
              <a:pathLst>
                <a:path w="8140" h="5402" extrusionOk="0">
                  <a:moveTo>
                    <a:pt x="1331" y="1"/>
                  </a:moveTo>
                  <a:cubicBezTo>
                    <a:pt x="1322" y="70"/>
                    <a:pt x="744" y="638"/>
                    <a:pt x="301" y="1815"/>
                  </a:cubicBezTo>
                  <a:cubicBezTo>
                    <a:pt x="301" y="1815"/>
                    <a:pt x="0" y="3084"/>
                    <a:pt x="4719" y="4655"/>
                  </a:cubicBezTo>
                  <a:cubicBezTo>
                    <a:pt x="5686" y="4978"/>
                    <a:pt x="6463" y="5219"/>
                    <a:pt x="7094" y="5402"/>
                  </a:cubicBezTo>
                  <a:cubicBezTo>
                    <a:pt x="7229" y="4651"/>
                    <a:pt x="7603" y="3977"/>
                    <a:pt x="8140" y="3504"/>
                  </a:cubicBezTo>
                  <a:cubicBezTo>
                    <a:pt x="7655" y="2987"/>
                    <a:pt x="7029" y="2407"/>
                    <a:pt x="6214" y="1782"/>
                  </a:cubicBezTo>
                  <a:cubicBezTo>
                    <a:pt x="6214" y="1782"/>
                    <a:pt x="6054" y="1797"/>
                    <a:pt x="5787" y="1797"/>
                  </a:cubicBezTo>
                  <a:cubicBezTo>
                    <a:pt x="4863" y="1797"/>
                    <a:pt x="2653" y="1616"/>
                    <a:pt x="1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14"/>
            <p:cNvSpPr/>
            <p:nvPr/>
          </p:nvSpPr>
          <p:spPr>
            <a:xfrm flipH="1">
              <a:off x="6236089" y="4869368"/>
              <a:ext cx="571184" cy="274138"/>
            </a:xfrm>
            <a:custGeom>
              <a:avLst/>
              <a:gdLst/>
              <a:ahLst/>
              <a:cxnLst/>
              <a:rect l="l" t="t" r="r" b="b"/>
              <a:pathLst>
                <a:path w="9624" h="4619" extrusionOk="0">
                  <a:moveTo>
                    <a:pt x="204" y="1"/>
                  </a:moveTo>
                  <a:cubicBezTo>
                    <a:pt x="127" y="234"/>
                    <a:pt x="58" y="483"/>
                    <a:pt x="0" y="753"/>
                  </a:cubicBezTo>
                  <a:cubicBezTo>
                    <a:pt x="0" y="753"/>
                    <a:pt x="1136" y="1750"/>
                    <a:pt x="4735" y="3237"/>
                  </a:cubicBezTo>
                  <a:cubicBezTo>
                    <a:pt x="7688" y="4456"/>
                    <a:pt x="8864" y="4618"/>
                    <a:pt x="9281" y="4618"/>
                  </a:cubicBezTo>
                  <a:cubicBezTo>
                    <a:pt x="9432" y="4618"/>
                    <a:pt x="9483" y="4597"/>
                    <a:pt x="9483" y="4597"/>
                  </a:cubicBezTo>
                  <a:cubicBezTo>
                    <a:pt x="9483" y="4597"/>
                    <a:pt x="9590" y="4413"/>
                    <a:pt x="9623" y="4094"/>
                  </a:cubicBezTo>
                  <a:cubicBezTo>
                    <a:pt x="5020" y="3150"/>
                    <a:pt x="1827" y="1201"/>
                    <a:pt x="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14"/>
            <p:cNvSpPr/>
            <p:nvPr/>
          </p:nvSpPr>
          <p:spPr>
            <a:xfrm flipH="1">
              <a:off x="6373550" y="4919636"/>
              <a:ext cx="78698" cy="73891"/>
            </a:xfrm>
            <a:custGeom>
              <a:avLst/>
              <a:gdLst/>
              <a:ahLst/>
              <a:cxnLst/>
              <a:rect l="l" t="t" r="r" b="b"/>
              <a:pathLst>
                <a:path w="1326" h="1245" extrusionOk="0">
                  <a:moveTo>
                    <a:pt x="1261" y="0"/>
                  </a:moveTo>
                  <a:cubicBezTo>
                    <a:pt x="1258" y="0"/>
                    <a:pt x="1255" y="0"/>
                    <a:pt x="1253" y="1"/>
                  </a:cubicBezTo>
                  <a:cubicBezTo>
                    <a:pt x="1243" y="2"/>
                    <a:pt x="324" y="148"/>
                    <a:pt x="8" y="1166"/>
                  </a:cubicBezTo>
                  <a:cubicBezTo>
                    <a:pt x="0" y="1197"/>
                    <a:pt x="15" y="1228"/>
                    <a:pt x="43" y="1240"/>
                  </a:cubicBezTo>
                  <a:cubicBezTo>
                    <a:pt x="45" y="1242"/>
                    <a:pt x="46" y="1242"/>
                    <a:pt x="48" y="1242"/>
                  </a:cubicBezTo>
                  <a:cubicBezTo>
                    <a:pt x="54" y="1244"/>
                    <a:pt x="60" y="1245"/>
                    <a:pt x="66" y="1245"/>
                  </a:cubicBezTo>
                  <a:cubicBezTo>
                    <a:pt x="91" y="1245"/>
                    <a:pt x="116" y="1227"/>
                    <a:pt x="123" y="1202"/>
                  </a:cubicBezTo>
                  <a:cubicBezTo>
                    <a:pt x="417" y="257"/>
                    <a:pt x="1237" y="125"/>
                    <a:pt x="1271" y="120"/>
                  </a:cubicBezTo>
                  <a:cubicBezTo>
                    <a:pt x="1304" y="114"/>
                    <a:pt x="1326" y="84"/>
                    <a:pt x="1321" y="52"/>
                  </a:cubicBezTo>
                  <a:cubicBezTo>
                    <a:pt x="1316" y="21"/>
                    <a:pt x="1290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14"/>
            <p:cNvSpPr/>
            <p:nvPr/>
          </p:nvSpPr>
          <p:spPr>
            <a:xfrm flipH="1">
              <a:off x="6415035" y="4883908"/>
              <a:ext cx="77867" cy="74247"/>
            </a:xfrm>
            <a:custGeom>
              <a:avLst/>
              <a:gdLst/>
              <a:ahLst/>
              <a:cxnLst/>
              <a:rect l="l" t="t" r="r" b="b"/>
              <a:pathLst>
                <a:path w="1312" h="1251" extrusionOk="0">
                  <a:moveTo>
                    <a:pt x="1248" y="0"/>
                  </a:moveTo>
                  <a:cubicBezTo>
                    <a:pt x="1245" y="0"/>
                    <a:pt x="1241" y="1"/>
                    <a:pt x="1238" y="1"/>
                  </a:cubicBezTo>
                  <a:cubicBezTo>
                    <a:pt x="1206" y="6"/>
                    <a:pt x="438" y="132"/>
                    <a:pt x="13" y="1168"/>
                  </a:cubicBezTo>
                  <a:cubicBezTo>
                    <a:pt x="0" y="1199"/>
                    <a:pt x="15" y="1233"/>
                    <a:pt x="46" y="1246"/>
                  </a:cubicBezTo>
                  <a:cubicBezTo>
                    <a:pt x="54" y="1249"/>
                    <a:pt x="62" y="1250"/>
                    <a:pt x="69" y="1250"/>
                  </a:cubicBezTo>
                  <a:cubicBezTo>
                    <a:pt x="93" y="1250"/>
                    <a:pt x="114" y="1236"/>
                    <a:pt x="124" y="1213"/>
                  </a:cubicBezTo>
                  <a:cubicBezTo>
                    <a:pt x="522" y="242"/>
                    <a:pt x="1249" y="119"/>
                    <a:pt x="1257" y="118"/>
                  </a:cubicBezTo>
                  <a:cubicBezTo>
                    <a:pt x="1289" y="113"/>
                    <a:pt x="1311" y="83"/>
                    <a:pt x="1306" y="50"/>
                  </a:cubicBezTo>
                  <a:cubicBezTo>
                    <a:pt x="1301" y="21"/>
                    <a:pt x="1276" y="0"/>
                    <a:pt x="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14"/>
            <p:cNvSpPr/>
            <p:nvPr/>
          </p:nvSpPr>
          <p:spPr>
            <a:xfrm flipH="1">
              <a:off x="6400257" y="4823372"/>
              <a:ext cx="47836" cy="78461"/>
            </a:xfrm>
            <a:custGeom>
              <a:avLst/>
              <a:gdLst/>
              <a:ahLst/>
              <a:cxnLst/>
              <a:rect l="l" t="t" r="r" b="b"/>
              <a:pathLst>
                <a:path w="806" h="1322" extrusionOk="0">
                  <a:moveTo>
                    <a:pt x="445" y="120"/>
                  </a:moveTo>
                  <a:cubicBezTo>
                    <a:pt x="464" y="120"/>
                    <a:pt x="487" y="124"/>
                    <a:pt x="514" y="135"/>
                  </a:cubicBezTo>
                  <a:cubicBezTo>
                    <a:pt x="518" y="136"/>
                    <a:pt x="520" y="137"/>
                    <a:pt x="523" y="139"/>
                  </a:cubicBezTo>
                  <a:cubicBezTo>
                    <a:pt x="582" y="166"/>
                    <a:pt x="615" y="204"/>
                    <a:pt x="624" y="259"/>
                  </a:cubicBezTo>
                  <a:cubicBezTo>
                    <a:pt x="662" y="480"/>
                    <a:pt x="336" y="886"/>
                    <a:pt x="123" y="1113"/>
                  </a:cubicBezTo>
                  <a:cubicBezTo>
                    <a:pt x="137" y="793"/>
                    <a:pt x="195" y="259"/>
                    <a:pt x="377" y="141"/>
                  </a:cubicBezTo>
                  <a:cubicBezTo>
                    <a:pt x="392" y="131"/>
                    <a:pt x="413" y="120"/>
                    <a:pt x="445" y="120"/>
                  </a:cubicBezTo>
                  <a:close/>
                  <a:moveTo>
                    <a:pt x="447" y="0"/>
                  </a:moveTo>
                  <a:cubicBezTo>
                    <a:pt x="390" y="0"/>
                    <a:pt x="343" y="20"/>
                    <a:pt x="311" y="41"/>
                  </a:cubicBezTo>
                  <a:cubicBezTo>
                    <a:pt x="3" y="239"/>
                    <a:pt x="1" y="1158"/>
                    <a:pt x="1" y="1262"/>
                  </a:cubicBezTo>
                  <a:cubicBezTo>
                    <a:pt x="1" y="1287"/>
                    <a:pt x="15" y="1308"/>
                    <a:pt x="38" y="1317"/>
                  </a:cubicBezTo>
                  <a:cubicBezTo>
                    <a:pt x="45" y="1320"/>
                    <a:pt x="53" y="1322"/>
                    <a:pt x="61" y="1322"/>
                  </a:cubicBezTo>
                  <a:cubicBezTo>
                    <a:pt x="76" y="1322"/>
                    <a:pt x="91" y="1316"/>
                    <a:pt x="102" y="1304"/>
                  </a:cubicBezTo>
                  <a:cubicBezTo>
                    <a:pt x="174" y="1234"/>
                    <a:pt x="806" y="608"/>
                    <a:pt x="742" y="237"/>
                  </a:cubicBezTo>
                  <a:cubicBezTo>
                    <a:pt x="726" y="145"/>
                    <a:pt x="667" y="73"/>
                    <a:pt x="572" y="31"/>
                  </a:cubicBezTo>
                  <a:cubicBezTo>
                    <a:pt x="526" y="9"/>
                    <a:pt x="48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14"/>
            <p:cNvSpPr/>
            <p:nvPr/>
          </p:nvSpPr>
          <p:spPr>
            <a:xfrm flipH="1">
              <a:off x="6441030" y="4835005"/>
              <a:ext cx="62436" cy="67600"/>
            </a:xfrm>
            <a:custGeom>
              <a:avLst/>
              <a:gdLst/>
              <a:ahLst/>
              <a:cxnLst/>
              <a:rect l="l" t="t" r="r" b="b"/>
              <a:pathLst>
                <a:path w="1052" h="1139" extrusionOk="0">
                  <a:moveTo>
                    <a:pt x="298" y="120"/>
                  </a:moveTo>
                  <a:cubicBezTo>
                    <a:pt x="312" y="120"/>
                    <a:pt x="327" y="122"/>
                    <a:pt x="342" y="127"/>
                  </a:cubicBezTo>
                  <a:cubicBezTo>
                    <a:pt x="349" y="128"/>
                    <a:pt x="356" y="131"/>
                    <a:pt x="361" y="133"/>
                  </a:cubicBezTo>
                  <a:cubicBezTo>
                    <a:pt x="570" y="220"/>
                    <a:pt x="775" y="672"/>
                    <a:pt x="882" y="957"/>
                  </a:cubicBezTo>
                  <a:cubicBezTo>
                    <a:pt x="601" y="801"/>
                    <a:pt x="149" y="510"/>
                    <a:pt x="126" y="295"/>
                  </a:cubicBezTo>
                  <a:cubicBezTo>
                    <a:pt x="122" y="264"/>
                    <a:pt x="126" y="216"/>
                    <a:pt x="190" y="163"/>
                  </a:cubicBezTo>
                  <a:cubicBezTo>
                    <a:pt x="226" y="134"/>
                    <a:pt x="261" y="120"/>
                    <a:pt x="298" y="120"/>
                  </a:cubicBezTo>
                  <a:close/>
                  <a:moveTo>
                    <a:pt x="298" y="0"/>
                  </a:moveTo>
                  <a:cubicBezTo>
                    <a:pt x="234" y="0"/>
                    <a:pt x="172" y="24"/>
                    <a:pt x="115" y="70"/>
                  </a:cubicBezTo>
                  <a:cubicBezTo>
                    <a:pt x="12" y="153"/>
                    <a:pt x="1" y="246"/>
                    <a:pt x="7" y="308"/>
                  </a:cubicBezTo>
                  <a:cubicBezTo>
                    <a:pt x="48" y="672"/>
                    <a:pt x="867" y="1087"/>
                    <a:pt x="961" y="1133"/>
                  </a:cubicBezTo>
                  <a:cubicBezTo>
                    <a:pt x="962" y="1133"/>
                    <a:pt x="963" y="1134"/>
                    <a:pt x="964" y="1134"/>
                  </a:cubicBezTo>
                  <a:cubicBezTo>
                    <a:pt x="971" y="1137"/>
                    <a:pt x="979" y="1138"/>
                    <a:pt x="987" y="1138"/>
                  </a:cubicBezTo>
                  <a:cubicBezTo>
                    <a:pt x="1001" y="1138"/>
                    <a:pt x="1015" y="1133"/>
                    <a:pt x="1026" y="1124"/>
                  </a:cubicBezTo>
                  <a:cubicBezTo>
                    <a:pt x="1045" y="1108"/>
                    <a:pt x="1052" y="1084"/>
                    <a:pt x="1045" y="1061"/>
                  </a:cubicBezTo>
                  <a:cubicBezTo>
                    <a:pt x="1014" y="964"/>
                    <a:pt x="738" y="117"/>
                    <a:pt x="377" y="12"/>
                  </a:cubicBezTo>
                  <a:cubicBezTo>
                    <a:pt x="350" y="4"/>
                    <a:pt x="32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14"/>
            <p:cNvSpPr/>
            <p:nvPr/>
          </p:nvSpPr>
          <p:spPr>
            <a:xfrm flipH="1">
              <a:off x="6670570" y="3690344"/>
              <a:ext cx="1388671" cy="549759"/>
            </a:xfrm>
            <a:custGeom>
              <a:avLst/>
              <a:gdLst/>
              <a:ahLst/>
              <a:cxnLst/>
              <a:rect l="l" t="t" r="r" b="b"/>
              <a:pathLst>
                <a:path w="23398" h="9263" extrusionOk="0">
                  <a:moveTo>
                    <a:pt x="4140" y="0"/>
                  </a:moveTo>
                  <a:cubicBezTo>
                    <a:pt x="2520" y="0"/>
                    <a:pt x="2470" y="2711"/>
                    <a:pt x="2470" y="2711"/>
                  </a:cubicBezTo>
                  <a:cubicBezTo>
                    <a:pt x="2470" y="2711"/>
                    <a:pt x="1" y="8856"/>
                    <a:pt x="1063" y="9168"/>
                  </a:cubicBezTo>
                  <a:cubicBezTo>
                    <a:pt x="1095" y="9177"/>
                    <a:pt x="1130" y="9182"/>
                    <a:pt x="1166" y="9182"/>
                  </a:cubicBezTo>
                  <a:cubicBezTo>
                    <a:pt x="2334" y="9182"/>
                    <a:pt x="5612" y="4523"/>
                    <a:pt x="5612" y="4523"/>
                  </a:cubicBezTo>
                  <a:cubicBezTo>
                    <a:pt x="5918" y="4655"/>
                    <a:pt x="6256" y="4799"/>
                    <a:pt x="6617" y="4952"/>
                  </a:cubicBezTo>
                  <a:cubicBezTo>
                    <a:pt x="6617" y="4952"/>
                    <a:pt x="17358" y="9262"/>
                    <a:pt x="19235" y="9262"/>
                  </a:cubicBezTo>
                  <a:cubicBezTo>
                    <a:pt x="19355" y="9262"/>
                    <a:pt x="19439" y="9245"/>
                    <a:pt x="19482" y="9207"/>
                  </a:cubicBezTo>
                  <a:cubicBezTo>
                    <a:pt x="22498" y="8899"/>
                    <a:pt x="23083" y="6035"/>
                    <a:pt x="23083" y="6035"/>
                  </a:cubicBezTo>
                  <a:lnTo>
                    <a:pt x="23397" y="3113"/>
                  </a:lnTo>
                  <a:cubicBezTo>
                    <a:pt x="21052" y="2207"/>
                    <a:pt x="18696" y="1424"/>
                    <a:pt x="16234" y="1019"/>
                  </a:cubicBezTo>
                  <a:lnTo>
                    <a:pt x="16234" y="1019"/>
                  </a:lnTo>
                  <a:cubicBezTo>
                    <a:pt x="16248" y="1543"/>
                    <a:pt x="16262" y="2068"/>
                    <a:pt x="16279" y="2591"/>
                  </a:cubicBezTo>
                  <a:cubicBezTo>
                    <a:pt x="13905" y="1991"/>
                    <a:pt x="7970" y="1122"/>
                    <a:pt x="7970" y="1122"/>
                  </a:cubicBezTo>
                  <a:cubicBezTo>
                    <a:pt x="6529" y="797"/>
                    <a:pt x="5704" y="614"/>
                    <a:pt x="5704" y="614"/>
                  </a:cubicBezTo>
                  <a:cubicBezTo>
                    <a:pt x="5065" y="175"/>
                    <a:pt x="4552" y="0"/>
                    <a:pt x="4140" y="0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14"/>
            <p:cNvSpPr/>
            <p:nvPr/>
          </p:nvSpPr>
          <p:spPr>
            <a:xfrm flipH="1">
              <a:off x="6573252" y="2698210"/>
              <a:ext cx="529283" cy="1176911"/>
            </a:xfrm>
            <a:custGeom>
              <a:avLst/>
              <a:gdLst/>
              <a:ahLst/>
              <a:cxnLst/>
              <a:rect l="l" t="t" r="r" b="b"/>
              <a:pathLst>
                <a:path w="8918" h="19830" extrusionOk="0">
                  <a:moveTo>
                    <a:pt x="8917" y="1"/>
                  </a:moveTo>
                  <a:lnTo>
                    <a:pt x="3281" y="91"/>
                  </a:lnTo>
                  <a:cubicBezTo>
                    <a:pt x="2130" y="1429"/>
                    <a:pt x="94" y="5117"/>
                    <a:pt x="38" y="9117"/>
                  </a:cubicBezTo>
                  <a:cubicBezTo>
                    <a:pt x="0" y="11851"/>
                    <a:pt x="36" y="14799"/>
                    <a:pt x="114" y="17734"/>
                  </a:cubicBezTo>
                  <a:cubicBezTo>
                    <a:pt x="2576" y="18140"/>
                    <a:pt x="4932" y="18923"/>
                    <a:pt x="7277" y="19829"/>
                  </a:cubicBezTo>
                  <a:lnTo>
                    <a:pt x="7960" y="13475"/>
                  </a:lnTo>
                  <a:lnTo>
                    <a:pt x="8917" y="1"/>
                  </a:lnTo>
                  <a:close/>
                </a:path>
              </a:pathLst>
            </a:custGeom>
            <a:solidFill>
              <a:srgbClr val="DD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14"/>
            <p:cNvSpPr/>
            <p:nvPr/>
          </p:nvSpPr>
          <p:spPr>
            <a:xfrm flipH="1">
              <a:off x="7861072" y="4101157"/>
              <a:ext cx="144814" cy="158227"/>
            </a:xfrm>
            <a:custGeom>
              <a:avLst/>
              <a:gdLst/>
              <a:ahLst/>
              <a:cxnLst/>
              <a:rect l="l" t="t" r="r" b="b"/>
              <a:pathLst>
                <a:path w="2440" h="2666" extrusionOk="0">
                  <a:moveTo>
                    <a:pt x="441" y="1"/>
                  </a:moveTo>
                  <a:cubicBezTo>
                    <a:pt x="0" y="2507"/>
                    <a:pt x="217" y="2666"/>
                    <a:pt x="217" y="2666"/>
                  </a:cubicBezTo>
                  <a:cubicBezTo>
                    <a:pt x="217" y="2666"/>
                    <a:pt x="1138" y="2350"/>
                    <a:pt x="2440" y="838"/>
                  </a:cubicBezTo>
                  <a:cubicBezTo>
                    <a:pt x="1913" y="356"/>
                    <a:pt x="1203" y="55"/>
                    <a:pt x="4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14"/>
            <p:cNvSpPr/>
            <p:nvPr/>
          </p:nvSpPr>
          <p:spPr>
            <a:xfrm flipH="1">
              <a:off x="7697623" y="3677465"/>
              <a:ext cx="282150" cy="473435"/>
            </a:xfrm>
            <a:custGeom>
              <a:avLst/>
              <a:gdLst/>
              <a:ahLst/>
              <a:cxnLst/>
              <a:rect l="l" t="t" r="r" b="b"/>
              <a:pathLst>
                <a:path w="4754" h="7977" extrusionOk="0">
                  <a:moveTo>
                    <a:pt x="2824" y="1"/>
                  </a:moveTo>
                  <a:cubicBezTo>
                    <a:pt x="2677" y="1"/>
                    <a:pt x="1478" y="145"/>
                    <a:pt x="487" y="4698"/>
                  </a:cubicBezTo>
                  <a:cubicBezTo>
                    <a:pt x="271" y="5694"/>
                    <a:pt x="115" y="6493"/>
                    <a:pt x="1" y="7140"/>
                  </a:cubicBezTo>
                  <a:cubicBezTo>
                    <a:pt x="763" y="7194"/>
                    <a:pt x="1473" y="7495"/>
                    <a:pt x="2000" y="7977"/>
                  </a:cubicBezTo>
                  <a:cubicBezTo>
                    <a:pt x="2462" y="7440"/>
                    <a:pt x="2971" y="6755"/>
                    <a:pt x="3506" y="5878"/>
                  </a:cubicBezTo>
                  <a:cubicBezTo>
                    <a:pt x="3506" y="5878"/>
                    <a:pt x="2866" y="2750"/>
                    <a:pt x="4754" y="831"/>
                  </a:cubicBezTo>
                  <a:cubicBezTo>
                    <a:pt x="4684" y="830"/>
                    <a:pt x="4056" y="316"/>
                    <a:pt x="2839" y="1"/>
                  </a:cubicBezTo>
                  <a:cubicBezTo>
                    <a:pt x="2839" y="1"/>
                    <a:pt x="2834" y="1"/>
                    <a:pt x="2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14"/>
            <p:cNvSpPr/>
            <p:nvPr/>
          </p:nvSpPr>
          <p:spPr>
            <a:xfrm flipH="1">
              <a:off x="7811218" y="3670284"/>
              <a:ext cx="234551" cy="589049"/>
            </a:xfrm>
            <a:custGeom>
              <a:avLst/>
              <a:gdLst/>
              <a:ahLst/>
              <a:cxnLst/>
              <a:rect l="l" t="t" r="r" b="b"/>
              <a:pathLst>
                <a:path w="3952" h="9925" extrusionOk="0">
                  <a:moveTo>
                    <a:pt x="3183" y="0"/>
                  </a:moveTo>
                  <a:cubicBezTo>
                    <a:pt x="3183" y="0"/>
                    <a:pt x="2312" y="1235"/>
                    <a:pt x="1220" y="4972"/>
                  </a:cubicBezTo>
                  <a:cubicBezTo>
                    <a:pt x="0" y="9150"/>
                    <a:pt x="376" y="9840"/>
                    <a:pt x="376" y="9840"/>
                  </a:cubicBezTo>
                  <a:cubicBezTo>
                    <a:pt x="376" y="9840"/>
                    <a:pt x="568" y="9925"/>
                    <a:pt x="885" y="9925"/>
                  </a:cubicBezTo>
                  <a:cubicBezTo>
                    <a:pt x="887" y="9925"/>
                    <a:pt x="889" y="9925"/>
                    <a:pt x="890" y="9925"/>
                  </a:cubicBezTo>
                  <a:cubicBezTo>
                    <a:pt x="1337" y="5248"/>
                    <a:pt x="2932" y="1865"/>
                    <a:pt x="3951" y="122"/>
                  </a:cubicBezTo>
                  <a:cubicBezTo>
                    <a:pt x="3711" y="71"/>
                    <a:pt x="3455" y="28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14"/>
            <p:cNvSpPr/>
            <p:nvPr/>
          </p:nvSpPr>
          <p:spPr>
            <a:xfrm flipH="1">
              <a:off x="7815909" y="4031719"/>
              <a:ext cx="81844" cy="70567"/>
            </a:xfrm>
            <a:custGeom>
              <a:avLst/>
              <a:gdLst/>
              <a:ahLst/>
              <a:cxnLst/>
              <a:rect l="l" t="t" r="r" b="b"/>
              <a:pathLst>
                <a:path w="1379" h="1189" extrusionOk="0">
                  <a:moveTo>
                    <a:pt x="67" y="1"/>
                  </a:moveTo>
                  <a:cubicBezTo>
                    <a:pt x="40" y="1"/>
                    <a:pt x="16" y="17"/>
                    <a:pt x="8" y="43"/>
                  </a:cubicBezTo>
                  <a:cubicBezTo>
                    <a:pt x="8" y="44"/>
                    <a:pt x="7" y="46"/>
                    <a:pt x="7" y="48"/>
                  </a:cubicBezTo>
                  <a:cubicBezTo>
                    <a:pt x="1" y="81"/>
                    <a:pt x="22" y="112"/>
                    <a:pt x="54" y="118"/>
                  </a:cubicBezTo>
                  <a:cubicBezTo>
                    <a:pt x="1025" y="309"/>
                    <a:pt x="1245" y="1110"/>
                    <a:pt x="1255" y="1144"/>
                  </a:cubicBezTo>
                  <a:cubicBezTo>
                    <a:pt x="1262" y="1171"/>
                    <a:pt x="1286" y="1189"/>
                    <a:pt x="1314" y="1189"/>
                  </a:cubicBezTo>
                  <a:cubicBezTo>
                    <a:pt x="1318" y="1189"/>
                    <a:pt x="1323" y="1188"/>
                    <a:pt x="1328" y="1187"/>
                  </a:cubicBezTo>
                  <a:cubicBezTo>
                    <a:pt x="1359" y="1179"/>
                    <a:pt x="1379" y="1147"/>
                    <a:pt x="1371" y="1114"/>
                  </a:cubicBezTo>
                  <a:cubicBezTo>
                    <a:pt x="1368" y="1105"/>
                    <a:pt x="1125" y="206"/>
                    <a:pt x="78" y="1"/>
                  </a:cubicBezTo>
                  <a:cubicBezTo>
                    <a:pt x="75" y="1"/>
                    <a:pt x="71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14"/>
            <p:cNvSpPr/>
            <p:nvPr/>
          </p:nvSpPr>
          <p:spPr>
            <a:xfrm flipH="1">
              <a:off x="7784929" y="3987622"/>
              <a:ext cx="82140" cy="69499"/>
            </a:xfrm>
            <a:custGeom>
              <a:avLst/>
              <a:gdLst/>
              <a:ahLst/>
              <a:cxnLst/>
              <a:rect l="l" t="t" r="r" b="b"/>
              <a:pathLst>
                <a:path w="1384" h="1171" extrusionOk="0">
                  <a:moveTo>
                    <a:pt x="68" y="0"/>
                  </a:moveTo>
                  <a:cubicBezTo>
                    <a:pt x="43" y="0"/>
                    <a:pt x="19" y="17"/>
                    <a:pt x="10" y="43"/>
                  </a:cubicBezTo>
                  <a:cubicBezTo>
                    <a:pt x="1" y="74"/>
                    <a:pt x="18" y="109"/>
                    <a:pt x="50" y="118"/>
                  </a:cubicBezTo>
                  <a:cubicBezTo>
                    <a:pt x="1057" y="408"/>
                    <a:pt x="1258" y="1118"/>
                    <a:pt x="1260" y="1126"/>
                  </a:cubicBezTo>
                  <a:cubicBezTo>
                    <a:pt x="1267" y="1153"/>
                    <a:pt x="1291" y="1170"/>
                    <a:pt x="1318" y="1170"/>
                  </a:cubicBezTo>
                  <a:cubicBezTo>
                    <a:pt x="1323" y="1170"/>
                    <a:pt x="1328" y="1170"/>
                    <a:pt x="1333" y="1168"/>
                  </a:cubicBezTo>
                  <a:cubicBezTo>
                    <a:pt x="1365" y="1160"/>
                    <a:pt x="1384" y="1126"/>
                    <a:pt x="1374" y="1095"/>
                  </a:cubicBezTo>
                  <a:cubicBezTo>
                    <a:pt x="1367" y="1064"/>
                    <a:pt x="1159" y="313"/>
                    <a:pt x="83" y="2"/>
                  </a:cubicBezTo>
                  <a:cubicBezTo>
                    <a:pt x="78" y="1"/>
                    <a:pt x="73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14"/>
            <p:cNvSpPr/>
            <p:nvPr/>
          </p:nvSpPr>
          <p:spPr>
            <a:xfrm flipH="1">
              <a:off x="7723799" y="4024241"/>
              <a:ext cx="82437" cy="39468"/>
            </a:xfrm>
            <a:custGeom>
              <a:avLst/>
              <a:gdLst/>
              <a:ahLst/>
              <a:cxnLst/>
              <a:rect l="l" t="t" r="r" b="b"/>
              <a:pathLst>
                <a:path w="1389" h="665" extrusionOk="0">
                  <a:moveTo>
                    <a:pt x="504" y="121"/>
                  </a:moveTo>
                  <a:cubicBezTo>
                    <a:pt x="793" y="121"/>
                    <a:pt x="1112" y="154"/>
                    <a:pt x="1214" y="279"/>
                  </a:cubicBezTo>
                  <a:cubicBezTo>
                    <a:pt x="1233" y="302"/>
                    <a:pt x="1256" y="341"/>
                    <a:pt x="1233" y="414"/>
                  </a:cubicBezTo>
                  <a:cubicBezTo>
                    <a:pt x="1232" y="417"/>
                    <a:pt x="1232" y="421"/>
                    <a:pt x="1230" y="423"/>
                  </a:cubicBezTo>
                  <a:cubicBezTo>
                    <a:pt x="1210" y="484"/>
                    <a:pt x="1175" y="521"/>
                    <a:pt x="1122" y="537"/>
                  </a:cubicBezTo>
                  <a:cubicBezTo>
                    <a:pt x="1101" y="543"/>
                    <a:pt x="1078" y="546"/>
                    <a:pt x="1053" y="546"/>
                  </a:cubicBezTo>
                  <a:cubicBezTo>
                    <a:pt x="824" y="546"/>
                    <a:pt x="445" y="300"/>
                    <a:pt x="219" y="131"/>
                  </a:cubicBezTo>
                  <a:cubicBezTo>
                    <a:pt x="303" y="125"/>
                    <a:pt x="402" y="121"/>
                    <a:pt x="504" y="121"/>
                  </a:cubicBezTo>
                  <a:close/>
                  <a:moveTo>
                    <a:pt x="507" y="1"/>
                  </a:moveTo>
                  <a:cubicBezTo>
                    <a:pt x="288" y="1"/>
                    <a:pt x="102" y="20"/>
                    <a:pt x="58" y="25"/>
                  </a:cubicBezTo>
                  <a:cubicBezTo>
                    <a:pt x="34" y="28"/>
                    <a:pt x="14" y="44"/>
                    <a:pt x="8" y="67"/>
                  </a:cubicBezTo>
                  <a:cubicBezTo>
                    <a:pt x="1" y="91"/>
                    <a:pt x="9" y="115"/>
                    <a:pt x="27" y="131"/>
                  </a:cubicBezTo>
                  <a:cubicBezTo>
                    <a:pt x="98" y="190"/>
                    <a:pt x="682" y="664"/>
                    <a:pt x="1058" y="664"/>
                  </a:cubicBezTo>
                  <a:cubicBezTo>
                    <a:pt x="1093" y="664"/>
                    <a:pt x="1126" y="660"/>
                    <a:pt x="1156" y="651"/>
                  </a:cubicBezTo>
                  <a:cubicBezTo>
                    <a:pt x="1247" y="625"/>
                    <a:pt x="1313" y="561"/>
                    <a:pt x="1345" y="461"/>
                  </a:cubicBezTo>
                  <a:cubicBezTo>
                    <a:pt x="1388" y="339"/>
                    <a:pt x="1347" y="253"/>
                    <a:pt x="1308" y="203"/>
                  </a:cubicBezTo>
                  <a:cubicBezTo>
                    <a:pt x="1173" y="38"/>
                    <a:pt x="809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14"/>
            <p:cNvSpPr/>
            <p:nvPr/>
          </p:nvSpPr>
          <p:spPr>
            <a:xfrm flipH="1">
              <a:off x="7743028" y="3965841"/>
              <a:ext cx="63801" cy="66709"/>
            </a:xfrm>
            <a:custGeom>
              <a:avLst/>
              <a:gdLst/>
              <a:ahLst/>
              <a:cxnLst/>
              <a:rect l="l" t="t" r="r" b="b"/>
              <a:pathLst>
                <a:path w="1075" h="1124" extrusionOk="0">
                  <a:moveTo>
                    <a:pt x="777" y="120"/>
                  </a:moveTo>
                  <a:cubicBezTo>
                    <a:pt x="807" y="120"/>
                    <a:pt x="844" y="130"/>
                    <a:pt x="887" y="173"/>
                  </a:cubicBezTo>
                  <a:cubicBezTo>
                    <a:pt x="934" y="219"/>
                    <a:pt x="950" y="266"/>
                    <a:pt x="940" y="320"/>
                  </a:cubicBezTo>
                  <a:cubicBezTo>
                    <a:pt x="939" y="326"/>
                    <a:pt x="937" y="334"/>
                    <a:pt x="934" y="340"/>
                  </a:cubicBezTo>
                  <a:cubicBezTo>
                    <a:pt x="871" y="555"/>
                    <a:pt x="443" y="810"/>
                    <a:pt x="172" y="945"/>
                  </a:cubicBezTo>
                  <a:cubicBezTo>
                    <a:pt x="296" y="649"/>
                    <a:pt x="537" y="170"/>
                    <a:pt x="749" y="123"/>
                  </a:cubicBezTo>
                  <a:cubicBezTo>
                    <a:pt x="757" y="121"/>
                    <a:pt x="767" y="120"/>
                    <a:pt x="777" y="120"/>
                  </a:cubicBezTo>
                  <a:close/>
                  <a:moveTo>
                    <a:pt x="778" y="1"/>
                  </a:moveTo>
                  <a:cubicBezTo>
                    <a:pt x="758" y="1"/>
                    <a:pt x="740" y="3"/>
                    <a:pt x="724" y="7"/>
                  </a:cubicBezTo>
                  <a:cubicBezTo>
                    <a:pt x="366" y="86"/>
                    <a:pt x="41" y="946"/>
                    <a:pt x="6" y="1045"/>
                  </a:cubicBezTo>
                  <a:cubicBezTo>
                    <a:pt x="6" y="1046"/>
                    <a:pt x="5" y="1046"/>
                    <a:pt x="6" y="1047"/>
                  </a:cubicBezTo>
                  <a:cubicBezTo>
                    <a:pt x="0" y="1068"/>
                    <a:pt x="6" y="1092"/>
                    <a:pt x="22" y="1107"/>
                  </a:cubicBezTo>
                  <a:cubicBezTo>
                    <a:pt x="34" y="1118"/>
                    <a:pt x="48" y="1124"/>
                    <a:pt x="63" y="1124"/>
                  </a:cubicBezTo>
                  <a:cubicBezTo>
                    <a:pt x="71" y="1124"/>
                    <a:pt x="79" y="1122"/>
                    <a:pt x="87" y="1119"/>
                  </a:cubicBezTo>
                  <a:cubicBezTo>
                    <a:pt x="178" y="1078"/>
                    <a:pt x="991" y="713"/>
                    <a:pt x="1058" y="342"/>
                  </a:cubicBezTo>
                  <a:cubicBezTo>
                    <a:pt x="1074" y="250"/>
                    <a:pt x="1046" y="161"/>
                    <a:pt x="971" y="88"/>
                  </a:cubicBezTo>
                  <a:cubicBezTo>
                    <a:pt x="903" y="21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14"/>
            <p:cNvSpPr/>
            <p:nvPr/>
          </p:nvSpPr>
          <p:spPr>
            <a:xfrm flipH="1">
              <a:off x="5321508" y="448771"/>
              <a:ext cx="1349204" cy="1747561"/>
            </a:xfrm>
            <a:custGeom>
              <a:avLst/>
              <a:gdLst/>
              <a:ahLst/>
              <a:cxnLst/>
              <a:rect l="l" t="t" r="r" b="b"/>
              <a:pathLst>
                <a:path w="22733" h="29445" extrusionOk="0">
                  <a:moveTo>
                    <a:pt x="3892" y="1"/>
                  </a:moveTo>
                  <a:cubicBezTo>
                    <a:pt x="2577" y="1"/>
                    <a:pt x="1262" y="194"/>
                    <a:pt x="49" y="372"/>
                  </a:cubicBezTo>
                  <a:cubicBezTo>
                    <a:pt x="20" y="379"/>
                    <a:pt x="0" y="404"/>
                    <a:pt x="4" y="433"/>
                  </a:cubicBezTo>
                  <a:cubicBezTo>
                    <a:pt x="7" y="458"/>
                    <a:pt x="31" y="477"/>
                    <a:pt x="56" y="477"/>
                  </a:cubicBezTo>
                  <a:cubicBezTo>
                    <a:pt x="59" y="477"/>
                    <a:pt x="61" y="477"/>
                    <a:pt x="64" y="477"/>
                  </a:cubicBezTo>
                  <a:cubicBezTo>
                    <a:pt x="1273" y="298"/>
                    <a:pt x="2583" y="106"/>
                    <a:pt x="3891" y="106"/>
                  </a:cubicBezTo>
                  <a:cubicBezTo>
                    <a:pt x="4652" y="106"/>
                    <a:pt x="5412" y="171"/>
                    <a:pt x="6151" y="342"/>
                  </a:cubicBezTo>
                  <a:cubicBezTo>
                    <a:pt x="7971" y="764"/>
                    <a:pt x="9989" y="2103"/>
                    <a:pt x="10396" y="4142"/>
                  </a:cubicBezTo>
                  <a:cubicBezTo>
                    <a:pt x="10462" y="4478"/>
                    <a:pt x="10486" y="4831"/>
                    <a:pt x="10509" y="5173"/>
                  </a:cubicBezTo>
                  <a:cubicBezTo>
                    <a:pt x="10549" y="5765"/>
                    <a:pt x="10591" y="6379"/>
                    <a:pt x="10859" y="6922"/>
                  </a:cubicBezTo>
                  <a:cubicBezTo>
                    <a:pt x="11228" y="7665"/>
                    <a:pt x="11949" y="8138"/>
                    <a:pt x="12646" y="8593"/>
                  </a:cubicBezTo>
                  <a:cubicBezTo>
                    <a:pt x="12892" y="8755"/>
                    <a:pt x="13147" y="8921"/>
                    <a:pt x="13382" y="9097"/>
                  </a:cubicBezTo>
                  <a:cubicBezTo>
                    <a:pt x="14652" y="10050"/>
                    <a:pt x="15532" y="11490"/>
                    <a:pt x="15795" y="13044"/>
                  </a:cubicBezTo>
                  <a:cubicBezTo>
                    <a:pt x="15979" y="14134"/>
                    <a:pt x="15868" y="15261"/>
                    <a:pt x="15760" y="16353"/>
                  </a:cubicBezTo>
                  <a:cubicBezTo>
                    <a:pt x="15713" y="16830"/>
                    <a:pt x="15664" y="17325"/>
                    <a:pt x="15640" y="17811"/>
                  </a:cubicBezTo>
                  <a:cubicBezTo>
                    <a:pt x="15541" y="19847"/>
                    <a:pt x="16008" y="21353"/>
                    <a:pt x="17030" y="22280"/>
                  </a:cubicBezTo>
                  <a:cubicBezTo>
                    <a:pt x="17560" y="22763"/>
                    <a:pt x="18228" y="23067"/>
                    <a:pt x="18874" y="23362"/>
                  </a:cubicBezTo>
                  <a:cubicBezTo>
                    <a:pt x="19447" y="23624"/>
                    <a:pt x="20039" y="23894"/>
                    <a:pt x="20530" y="24287"/>
                  </a:cubicBezTo>
                  <a:cubicBezTo>
                    <a:pt x="21973" y="25441"/>
                    <a:pt x="22354" y="27446"/>
                    <a:pt x="22621" y="29399"/>
                  </a:cubicBezTo>
                  <a:cubicBezTo>
                    <a:pt x="22625" y="29426"/>
                    <a:pt x="22648" y="29444"/>
                    <a:pt x="22673" y="29444"/>
                  </a:cubicBezTo>
                  <a:cubicBezTo>
                    <a:pt x="22676" y="29444"/>
                    <a:pt x="22678" y="29444"/>
                    <a:pt x="22681" y="29444"/>
                  </a:cubicBezTo>
                  <a:cubicBezTo>
                    <a:pt x="22683" y="29444"/>
                    <a:pt x="22684" y="29444"/>
                    <a:pt x="22685" y="29443"/>
                  </a:cubicBezTo>
                  <a:cubicBezTo>
                    <a:pt x="22712" y="29438"/>
                    <a:pt x="22732" y="29411"/>
                    <a:pt x="22728" y="29384"/>
                  </a:cubicBezTo>
                  <a:cubicBezTo>
                    <a:pt x="22459" y="27409"/>
                    <a:pt x="22072" y="25383"/>
                    <a:pt x="20600" y="24204"/>
                  </a:cubicBezTo>
                  <a:cubicBezTo>
                    <a:pt x="20099" y="23803"/>
                    <a:pt x="19500" y="23530"/>
                    <a:pt x="18921" y="23265"/>
                  </a:cubicBezTo>
                  <a:cubicBezTo>
                    <a:pt x="18283" y="22975"/>
                    <a:pt x="17622" y="22673"/>
                    <a:pt x="17104" y="22202"/>
                  </a:cubicBezTo>
                  <a:cubicBezTo>
                    <a:pt x="16108" y="21295"/>
                    <a:pt x="15650" y="19819"/>
                    <a:pt x="15748" y="17814"/>
                  </a:cubicBezTo>
                  <a:cubicBezTo>
                    <a:pt x="15772" y="17330"/>
                    <a:pt x="15820" y="16838"/>
                    <a:pt x="15867" y="16362"/>
                  </a:cubicBezTo>
                  <a:cubicBezTo>
                    <a:pt x="15976" y="15263"/>
                    <a:pt x="16088" y="14129"/>
                    <a:pt x="15901" y="13024"/>
                  </a:cubicBezTo>
                  <a:cubicBezTo>
                    <a:pt x="15634" y="11445"/>
                    <a:pt x="14740" y="9981"/>
                    <a:pt x="13447" y="9013"/>
                  </a:cubicBezTo>
                  <a:cubicBezTo>
                    <a:pt x="13210" y="8835"/>
                    <a:pt x="12954" y="8666"/>
                    <a:pt x="12705" y="8504"/>
                  </a:cubicBezTo>
                  <a:cubicBezTo>
                    <a:pt x="12021" y="8055"/>
                    <a:pt x="11312" y="7592"/>
                    <a:pt x="10955" y="6874"/>
                  </a:cubicBezTo>
                  <a:cubicBezTo>
                    <a:pt x="10695" y="6351"/>
                    <a:pt x="10654" y="5747"/>
                    <a:pt x="10617" y="5164"/>
                  </a:cubicBezTo>
                  <a:cubicBezTo>
                    <a:pt x="10593" y="4819"/>
                    <a:pt x="10570" y="4462"/>
                    <a:pt x="10502" y="4120"/>
                  </a:cubicBezTo>
                  <a:cubicBezTo>
                    <a:pt x="10085" y="2035"/>
                    <a:pt x="8030" y="669"/>
                    <a:pt x="6177" y="240"/>
                  </a:cubicBezTo>
                  <a:cubicBezTo>
                    <a:pt x="5429" y="66"/>
                    <a:pt x="4661" y="1"/>
                    <a:pt x="3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14"/>
            <p:cNvSpPr/>
            <p:nvPr/>
          </p:nvSpPr>
          <p:spPr>
            <a:xfrm flipH="1">
              <a:off x="6983650" y="667946"/>
              <a:ext cx="551302" cy="1912257"/>
            </a:xfrm>
            <a:custGeom>
              <a:avLst/>
              <a:gdLst/>
              <a:ahLst/>
              <a:cxnLst/>
              <a:rect l="l" t="t" r="r" b="b"/>
              <a:pathLst>
                <a:path w="9289" h="32220" extrusionOk="0">
                  <a:moveTo>
                    <a:pt x="8125" y="0"/>
                  </a:moveTo>
                  <a:cubicBezTo>
                    <a:pt x="6641" y="0"/>
                    <a:pt x="5081" y="794"/>
                    <a:pt x="4120" y="2123"/>
                  </a:cubicBezTo>
                  <a:cubicBezTo>
                    <a:pt x="3117" y="3512"/>
                    <a:pt x="2717" y="5436"/>
                    <a:pt x="2994" y="7536"/>
                  </a:cubicBezTo>
                  <a:cubicBezTo>
                    <a:pt x="3024" y="7764"/>
                    <a:pt x="3061" y="7997"/>
                    <a:pt x="3097" y="8230"/>
                  </a:cubicBezTo>
                  <a:cubicBezTo>
                    <a:pt x="3280" y="9392"/>
                    <a:pt x="3469" y="10592"/>
                    <a:pt x="2893" y="11602"/>
                  </a:cubicBezTo>
                  <a:cubicBezTo>
                    <a:pt x="2647" y="12032"/>
                    <a:pt x="2277" y="12390"/>
                    <a:pt x="1918" y="12737"/>
                  </a:cubicBezTo>
                  <a:cubicBezTo>
                    <a:pt x="1736" y="12912"/>
                    <a:pt x="1547" y="13094"/>
                    <a:pt x="1376" y="13282"/>
                  </a:cubicBezTo>
                  <a:cubicBezTo>
                    <a:pt x="493" y="14263"/>
                    <a:pt x="1" y="15562"/>
                    <a:pt x="26" y="16849"/>
                  </a:cubicBezTo>
                  <a:cubicBezTo>
                    <a:pt x="50" y="18151"/>
                    <a:pt x="580" y="19383"/>
                    <a:pt x="1092" y="20574"/>
                  </a:cubicBezTo>
                  <a:cubicBezTo>
                    <a:pt x="1620" y="21803"/>
                    <a:pt x="2166" y="23073"/>
                    <a:pt x="2146" y="24408"/>
                  </a:cubicBezTo>
                  <a:cubicBezTo>
                    <a:pt x="2133" y="25354"/>
                    <a:pt x="1833" y="26286"/>
                    <a:pt x="1545" y="27186"/>
                  </a:cubicBezTo>
                  <a:cubicBezTo>
                    <a:pt x="1427" y="27552"/>
                    <a:pt x="1306" y="27930"/>
                    <a:pt x="1206" y="28304"/>
                  </a:cubicBezTo>
                  <a:cubicBezTo>
                    <a:pt x="895" y="29455"/>
                    <a:pt x="712" y="31063"/>
                    <a:pt x="1599" y="32201"/>
                  </a:cubicBezTo>
                  <a:cubicBezTo>
                    <a:pt x="1607" y="32213"/>
                    <a:pt x="1622" y="32219"/>
                    <a:pt x="1638" y="32219"/>
                  </a:cubicBezTo>
                  <a:cubicBezTo>
                    <a:pt x="1642" y="32219"/>
                    <a:pt x="1646" y="32219"/>
                    <a:pt x="1650" y="32218"/>
                  </a:cubicBezTo>
                  <a:cubicBezTo>
                    <a:pt x="1659" y="32217"/>
                    <a:pt x="1666" y="32213"/>
                    <a:pt x="1672" y="32208"/>
                  </a:cubicBezTo>
                  <a:cubicBezTo>
                    <a:pt x="1696" y="32192"/>
                    <a:pt x="1701" y="32159"/>
                    <a:pt x="1685" y="32137"/>
                  </a:cubicBezTo>
                  <a:cubicBezTo>
                    <a:pt x="821" y="31032"/>
                    <a:pt x="1003" y="29456"/>
                    <a:pt x="1307" y="28328"/>
                  </a:cubicBezTo>
                  <a:cubicBezTo>
                    <a:pt x="1407" y="27957"/>
                    <a:pt x="1528" y="27579"/>
                    <a:pt x="1645" y="27215"/>
                  </a:cubicBezTo>
                  <a:cubicBezTo>
                    <a:pt x="1936" y="26307"/>
                    <a:pt x="2238" y="25369"/>
                    <a:pt x="2252" y="24408"/>
                  </a:cubicBezTo>
                  <a:cubicBezTo>
                    <a:pt x="2271" y="23052"/>
                    <a:pt x="1721" y="21773"/>
                    <a:pt x="1190" y="20534"/>
                  </a:cubicBezTo>
                  <a:cubicBezTo>
                    <a:pt x="681" y="19352"/>
                    <a:pt x="157" y="18129"/>
                    <a:pt x="131" y="16845"/>
                  </a:cubicBezTo>
                  <a:cubicBezTo>
                    <a:pt x="108" y="15583"/>
                    <a:pt x="591" y="14310"/>
                    <a:pt x="1456" y="13348"/>
                  </a:cubicBezTo>
                  <a:cubicBezTo>
                    <a:pt x="1624" y="13160"/>
                    <a:pt x="1811" y="12980"/>
                    <a:pt x="1992" y="12806"/>
                  </a:cubicBezTo>
                  <a:cubicBezTo>
                    <a:pt x="2356" y="12456"/>
                    <a:pt x="2734" y="12091"/>
                    <a:pt x="2987" y="11649"/>
                  </a:cubicBezTo>
                  <a:cubicBezTo>
                    <a:pt x="3580" y="10609"/>
                    <a:pt x="3388" y="9391"/>
                    <a:pt x="3203" y="8212"/>
                  </a:cubicBezTo>
                  <a:cubicBezTo>
                    <a:pt x="3166" y="7979"/>
                    <a:pt x="3130" y="7749"/>
                    <a:pt x="3100" y="7520"/>
                  </a:cubicBezTo>
                  <a:cubicBezTo>
                    <a:pt x="2827" y="5445"/>
                    <a:pt x="3220" y="3548"/>
                    <a:pt x="4208" y="2181"/>
                  </a:cubicBezTo>
                  <a:cubicBezTo>
                    <a:pt x="5148" y="880"/>
                    <a:pt x="6672" y="102"/>
                    <a:pt x="8122" y="102"/>
                  </a:cubicBezTo>
                  <a:cubicBezTo>
                    <a:pt x="8494" y="102"/>
                    <a:pt x="8861" y="153"/>
                    <a:pt x="9212" y="260"/>
                  </a:cubicBezTo>
                  <a:cubicBezTo>
                    <a:pt x="9217" y="261"/>
                    <a:pt x="9223" y="262"/>
                    <a:pt x="9228" y="262"/>
                  </a:cubicBezTo>
                  <a:cubicBezTo>
                    <a:pt x="9250" y="262"/>
                    <a:pt x="9272" y="248"/>
                    <a:pt x="9280" y="226"/>
                  </a:cubicBezTo>
                  <a:cubicBezTo>
                    <a:pt x="9288" y="199"/>
                    <a:pt x="9273" y="170"/>
                    <a:pt x="9246" y="163"/>
                  </a:cubicBezTo>
                  <a:cubicBezTo>
                    <a:pt x="8885" y="53"/>
                    <a:pt x="8507" y="0"/>
                    <a:pt x="8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14"/>
            <p:cNvSpPr/>
            <p:nvPr/>
          </p:nvSpPr>
          <p:spPr>
            <a:xfrm flipH="1">
              <a:off x="5383217" y="554590"/>
              <a:ext cx="2184674" cy="2190609"/>
            </a:xfrm>
            <a:custGeom>
              <a:avLst/>
              <a:gdLst/>
              <a:ahLst/>
              <a:cxnLst/>
              <a:rect l="l" t="t" r="r" b="b"/>
              <a:pathLst>
                <a:path w="36810" h="36910" extrusionOk="0">
                  <a:moveTo>
                    <a:pt x="22555" y="1"/>
                  </a:moveTo>
                  <a:lnTo>
                    <a:pt x="4934" y="4711"/>
                  </a:lnTo>
                  <a:cubicBezTo>
                    <a:pt x="4934" y="4711"/>
                    <a:pt x="4812" y="9748"/>
                    <a:pt x="3777" y="11739"/>
                  </a:cubicBezTo>
                  <a:cubicBezTo>
                    <a:pt x="2743" y="13730"/>
                    <a:pt x="1" y="17852"/>
                    <a:pt x="1816" y="21422"/>
                  </a:cubicBezTo>
                  <a:cubicBezTo>
                    <a:pt x="3307" y="24352"/>
                    <a:pt x="2816" y="25990"/>
                    <a:pt x="2324" y="27982"/>
                  </a:cubicBezTo>
                  <a:cubicBezTo>
                    <a:pt x="1833" y="29974"/>
                    <a:pt x="1267" y="32046"/>
                    <a:pt x="3367" y="35885"/>
                  </a:cubicBezTo>
                  <a:cubicBezTo>
                    <a:pt x="3367" y="35885"/>
                    <a:pt x="5101" y="36909"/>
                    <a:pt x="7644" y="36909"/>
                  </a:cubicBezTo>
                  <a:cubicBezTo>
                    <a:pt x="7678" y="36909"/>
                    <a:pt x="7712" y="36909"/>
                    <a:pt x="7746" y="36909"/>
                  </a:cubicBezTo>
                  <a:cubicBezTo>
                    <a:pt x="6961" y="35630"/>
                    <a:pt x="6578" y="34236"/>
                    <a:pt x="6917" y="32995"/>
                  </a:cubicBezTo>
                  <a:cubicBezTo>
                    <a:pt x="8096" y="27959"/>
                    <a:pt x="8644" y="23051"/>
                    <a:pt x="6169" y="18307"/>
                  </a:cubicBezTo>
                  <a:cubicBezTo>
                    <a:pt x="4367" y="14740"/>
                    <a:pt x="6719" y="11215"/>
                    <a:pt x="9741" y="9959"/>
                  </a:cubicBezTo>
                  <a:cubicBezTo>
                    <a:pt x="11013" y="9444"/>
                    <a:pt x="12269" y="9245"/>
                    <a:pt x="13516" y="9245"/>
                  </a:cubicBezTo>
                  <a:cubicBezTo>
                    <a:pt x="16425" y="9245"/>
                    <a:pt x="19283" y="10326"/>
                    <a:pt x="22161" y="10973"/>
                  </a:cubicBezTo>
                  <a:cubicBezTo>
                    <a:pt x="23505" y="11141"/>
                    <a:pt x="25267" y="11226"/>
                    <a:pt x="26147" y="12360"/>
                  </a:cubicBezTo>
                  <a:cubicBezTo>
                    <a:pt x="27867" y="14417"/>
                    <a:pt x="26102" y="17606"/>
                    <a:pt x="27654" y="19914"/>
                  </a:cubicBezTo>
                  <a:cubicBezTo>
                    <a:pt x="28619" y="21466"/>
                    <a:pt x="30590" y="22601"/>
                    <a:pt x="31596" y="24363"/>
                  </a:cubicBezTo>
                  <a:cubicBezTo>
                    <a:pt x="32698" y="26109"/>
                    <a:pt x="33118" y="28093"/>
                    <a:pt x="33033" y="30138"/>
                  </a:cubicBezTo>
                  <a:lnTo>
                    <a:pt x="33124" y="30256"/>
                  </a:lnTo>
                  <a:cubicBezTo>
                    <a:pt x="33124" y="30256"/>
                    <a:pt x="33148" y="30257"/>
                    <a:pt x="33193" y="30257"/>
                  </a:cubicBezTo>
                  <a:cubicBezTo>
                    <a:pt x="33564" y="30257"/>
                    <a:pt x="35357" y="30166"/>
                    <a:pt x="36513" y="28455"/>
                  </a:cubicBezTo>
                  <a:cubicBezTo>
                    <a:pt x="36809" y="28015"/>
                    <a:pt x="35592" y="23392"/>
                    <a:pt x="33486" y="21695"/>
                  </a:cubicBezTo>
                  <a:cubicBezTo>
                    <a:pt x="31587" y="20165"/>
                    <a:pt x="30948" y="19446"/>
                    <a:pt x="30897" y="15933"/>
                  </a:cubicBezTo>
                  <a:cubicBezTo>
                    <a:pt x="30863" y="13609"/>
                    <a:pt x="30886" y="9642"/>
                    <a:pt x="27030" y="5956"/>
                  </a:cubicBezTo>
                  <a:cubicBezTo>
                    <a:pt x="24248" y="3296"/>
                    <a:pt x="22555" y="1"/>
                    <a:pt x="22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14"/>
            <p:cNvSpPr/>
            <p:nvPr/>
          </p:nvSpPr>
          <p:spPr>
            <a:xfrm flipH="1">
              <a:off x="5602282" y="1103151"/>
              <a:ext cx="1706431" cy="1641918"/>
            </a:xfrm>
            <a:custGeom>
              <a:avLst/>
              <a:gdLst/>
              <a:ahLst/>
              <a:cxnLst/>
              <a:rect l="l" t="t" r="r" b="b"/>
              <a:pathLst>
                <a:path w="28752" h="27665" extrusionOk="0">
                  <a:moveTo>
                    <a:pt x="9149" y="1"/>
                  </a:moveTo>
                  <a:cubicBezTo>
                    <a:pt x="7902" y="1"/>
                    <a:pt x="6646" y="199"/>
                    <a:pt x="5374" y="714"/>
                  </a:cubicBezTo>
                  <a:cubicBezTo>
                    <a:pt x="2352" y="1971"/>
                    <a:pt x="0" y="5495"/>
                    <a:pt x="1802" y="9063"/>
                  </a:cubicBezTo>
                  <a:cubicBezTo>
                    <a:pt x="4275" y="13807"/>
                    <a:pt x="3727" y="18715"/>
                    <a:pt x="2550" y="23751"/>
                  </a:cubicBezTo>
                  <a:cubicBezTo>
                    <a:pt x="2211" y="24993"/>
                    <a:pt x="2594" y="26387"/>
                    <a:pt x="3379" y="27665"/>
                  </a:cubicBezTo>
                  <a:cubicBezTo>
                    <a:pt x="4054" y="27656"/>
                    <a:pt x="4781" y="27577"/>
                    <a:pt x="5549" y="27386"/>
                  </a:cubicBezTo>
                  <a:lnTo>
                    <a:pt x="5397" y="23508"/>
                  </a:lnTo>
                  <a:lnTo>
                    <a:pt x="7106" y="27086"/>
                  </a:lnTo>
                  <a:cubicBezTo>
                    <a:pt x="7106" y="27086"/>
                    <a:pt x="7376" y="27175"/>
                    <a:pt x="8015" y="27175"/>
                  </a:cubicBezTo>
                  <a:cubicBezTo>
                    <a:pt x="9283" y="27175"/>
                    <a:pt x="12003" y="26826"/>
                    <a:pt x="16953" y="24742"/>
                  </a:cubicBezTo>
                  <a:cubicBezTo>
                    <a:pt x="24399" y="21606"/>
                    <a:pt x="25983" y="22606"/>
                    <a:pt x="26341" y="21187"/>
                  </a:cubicBezTo>
                  <a:cubicBezTo>
                    <a:pt x="26698" y="19769"/>
                    <a:pt x="24362" y="15291"/>
                    <a:pt x="24362" y="15290"/>
                  </a:cubicBezTo>
                  <a:lnTo>
                    <a:pt x="24362" y="15290"/>
                  </a:lnTo>
                  <a:lnTo>
                    <a:pt x="28666" y="20893"/>
                  </a:lnTo>
                  <a:cubicBezTo>
                    <a:pt x="28751" y="18848"/>
                    <a:pt x="28331" y="16863"/>
                    <a:pt x="27229" y="15119"/>
                  </a:cubicBezTo>
                  <a:cubicBezTo>
                    <a:pt x="26223" y="13356"/>
                    <a:pt x="24252" y="12222"/>
                    <a:pt x="23287" y="10670"/>
                  </a:cubicBezTo>
                  <a:cubicBezTo>
                    <a:pt x="21735" y="8361"/>
                    <a:pt x="23500" y="5172"/>
                    <a:pt x="21780" y="3115"/>
                  </a:cubicBezTo>
                  <a:cubicBezTo>
                    <a:pt x="20899" y="1982"/>
                    <a:pt x="19138" y="1897"/>
                    <a:pt x="17794" y="1728"/>
                  </a:cubicBezTo>
                  <a:cubicBezTo>
                    <a:pt x="14917" y="1080"/>
                    <a:pt x="12059" y="1"/>
                    <a:pt x="9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14"/>
            <p:cNvSpPr/>
            <p:nvPr/>
          </p:nvSpPr>
          <p:spPr>
            <a:xfrm flipH="1">
              <a:off x="6354670" y="1717767"/>
              <a:ext cx="466135" cy="163153"/>
            </a:xfrm>
            <a:custGeom>
              <a:avLst/>
              <a:gdLst/>
              <a:ahLst/>
              <a:cxnLst/>
              <a:rect l="l" t="t" r="r" b="b"/>
              <a:pathLst>
                <a:path w="7854" h="2749" extrusionOk="0">
                  <a:moveTo>
                    <a:pt x="7832" y="1"/>
                  </a:moveTo>
                  <a:cubicBezTo>
                    <a:pt x="7453" y="1"/>
                    <a:pt x="1946" y="11"/>
                    <a:pt x="985" y="573"/>
                  </a:cubicBezTo>
                  <a:cubicBezTo>
                    <a:pt x="1" y="1152"/>
                    <a:pt x="2368" y="2749"/>
                    <a:pt x="4523" y="2749"/>
                  </a:cubicBezTo>
                  <a:cubicBezTo>
                    <a:pt x="4541" y="2749"/>
                    <a:pt x="4559" y="2749"/>
                    <a:pt x="4577" y="2748"/>
                  </a:cubicBezTo>
                  <a:cubicBezTo>
                    <a:pt x="6748" y="2721"/>
                    <a:pt x="7853" y="1"/>
                    <a:pt x="7853" y="1"/>
                  </a:cubicBezTo>
                  <a:cubicBezTo>
                    <a:pt x="7853" y="1"/>
                    <a:pt x="7846" y="1"/>
                    <a:pt x="78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14"/>
            <p:cNvSpPr/>
            <p:nvPr/>
          </p:nvSpPr>
          <p:spPr>
            <a:xfrm flipH="1">
              <a:off x="5258456" y="752934"/>
              <a:ext cx="2747964" cy="1950538"/>
            </a:xfrm>
            <a:custGeom>
              <a:avLst/>
              <a:gdLst/>
              <a:ahLst/>
              <a:cxnLst/>
              <a:rect l="l" t="t" r="r" b="b"/>
              <a:pathLst>
                <a:path w="46301" h="32865" extrusionOk="0">
                  <a:moveTo>
                    <a:pt x="43433" y="0"/>
                  </a:moveTo>
                  <a:cubicBezTo>
                    <a:pt x="41982" y="2946"/>
                    <a:pt x="39235" y="8006"/>
                    <a:pt x="35206" y="13208"/>
                  </a:cubicBezTo>
                  <a:cubicBezTo>
                    <a:pt x="35042" y="13320"/>
                    <a:pt x="34893" y="13452"/>
                    <a:pt x="34769" y="13591"/>
                  </a:cubicBezTo>
                  <a:cubicBezTo>
                    <a:pt x="33468" y="15122"/>
                    <a:pt x="27106" y="16738"/>
                    <a:pt x="27106" y="16738"/>
                  </a:cubicBezTo>
                  <a:lnTo>
                    <a:pt x="27224" y="15535"/>
                  </a:lnTo>
                  <a:lnTo>
                    <a:pt x="27224" y="15535"/>
                  </a:lnTo>
                  <a:cubicBezTo>
                    <a:pt x="26117" y="15926"/>
                    <a:pt x="25014" y="16101"/>
                    <a:pt x="23927" y="16101"/>
                  </a:cubicBezTo>
                  <a:cubicBezTo>
                    <a:pt x="23280" y="16101"/>
                    <a:pt x="22639" y="16039"/>
                    <a:pt x="22006" y="15924"/>
                  </a:cubicBezTo>
                  <a:lnTo>
                    <a:pt x="22006" y="16848"/>
                  </a:lnTo>
                  <a:cubicBezTo>
                    <a:pt x="22006" y="16848"/>
                    <a:pt x="18260" y="17587"/>
                    <a:pt x="16244" y="18706"/>
                  </a:cubicBezTo>
                  <a:cubicBezTo>
                    <a:pt x="16244" y="18706"/>
                    <a:pt x="12664" y="21227"/>
                    <a:pt x="8601" y="25377"/>
                  </a:cubicBezTo>
                  <a:cubicBezTo>
                    <a:pt x="4882" y="23592"/>
                    <a:pt x="1377" y="21254"/>
                    <a:pt x="1377" y="21254"/>
                  </a:cubicBezTo>
                  <a:lnTo>
                    <a:pt x="1" y="24182"/>
                  </a:lnTo>
                  <a:cubicBezTo>
                    <a:pt x="1" y="24182"/>
                    <a:pt x="2792" y="27376"/>
                    <a:pt x="7903" y="29981"/>
                  </a:cubicBezTo>
                  <a:cubicBezTo>
                    <a:pt x="8146" y="30109"/>
                    <a:pt x="8429" y="30170"/>
                    <a:pt x="8727" y="30170"/>
                  </a:cubicBezTo>
                  <a:cubicBezTo>
                    <a:pt x="9189" y="30170"/>
                    <a:pt x="9689" y="30022"/>
                    <a:pt x="10136" y="29744"/>
                  </a:cubicBezTo>
                  <a:cubicBezTo>
                    <a:pt x="10739" y="29504"/>
                    <a:pt x="11464" y="29154"/>
                    <a:pt x="12340" y="28695"/>
                  </a:cubicBezTo>
                  <a:cubicBezTo>
                    <a:pt x="13017" y="28340"/>
                    <a:pt x="15100" y="27068"/>
                    <a:pt x="16918" y="25890"/>
                  </a:cubicBezTo>
                  <a:lnTo>
                    <a:pt x="18865" y="32864"/>
                  </a:lnTo>
                  <a:cubicBezTo>
                    <a:pt x="18865" y="32864"/>
                    <a:pt x="23883" y="32663"/>
                    <a:pt x="27890" y="32663"/>
                  </a:cubicBezTo>
                  <a:cubicBezTo>
                    <a:pt x="28625" y="32663"/>
                    <a:pt x="29326" y="32670"/>
                    <a:pt x="29955" y="32686"/>
                  </a:cubicBezTo>
                  <a:lnTo>
                    <a:pt x="31126" y="23463"/>
                  </a:lnTo>
                  <a:cubicBezTo>
                    <a:pt x="31126" y="23463"/>
                    <a:pt x="36434" y="21336"/>
                    <a:pt x="38092" y="18498"/>
                  </a:cubicBezTo>
                  <a:cubicBezTo>
                    <a:pt x="43136" y="10436"/>
                    <a:pt x="45369" y="3977"/>
                    <a:pt x="46301" y="726"/>
                  </a:cubicBezTo>
                  <a:lnTo>
                    <a:pt x="43433" y="0"/>
                  </a:ln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14"/>
            <p:cNvSpPr/>
            <p:nvPr/>
          </p:nvSpPr>
          <p:spPr>
            <a:xfrm flipH="1">
              <a:off x="7924630" y="1819195"/>
              <a:ext cx="456520" cy="368920"/>
            </a:xfrm>
            <a:custGeom>
              <a:avLst/>
              <a:gdLst/>
              <a:ahLst/>
              <a:cxnLst/>
              <a:rect l="l" t="t" r="r" b="b"/>
              <a:pathLst>
                <a:path w="7692" h="6216" extrusionOk="0">
                  <a:moveTo>
                    <a:pt x="2213" y="1"/>
                  </a:moveTo>
                  <a:cubicBezTo>
                    <a:pt x="2129" y="1"/>
                    <a:pt x="2066" y="27"/>
                    <a:pt x="2030" y="85"/>
                  </a:cubicBezTo>
                  <a:cubicBezTo>
                    <a:pt x="1676" y="650"/>
                    <a:pt x="3929" y="2532"/>
                    <a:pt x="4059" y="2642"/>
                  </a:cubicBezTo>
                  <a:cubicBezTo>
                    <a:pt x="3931" y="2560"/>
                    <a:pt x="1850" y="1239"/>
                    <a:pt x="957" y="1239"/>
                  </a:cubicBezTo>
                  <a:cubicBezTo>
                    <a:pt x="757" y="1239"/>
                    <a:pt x="617" y="1306"/>
                    <a:pt x="571" y="1467"/>
                  </a:cubicBezTo>
                  <a:cubicBezTo>
                    <a:pt x="447" y="1990"/>
                    <a:pt x="3197" y="3398"/>
                    <a:pt x="3365" y="3482"/>
                  </a:cubicBezTo>
                  <a:cubicBezTo>
                    <a:pt x="3216" y="3422"/>
                    <a:pt x="1302" y="2631"/>
                    <a:pt x="502" y="2631"/>
                  </a:cubicBezTo>
                  <a:cubicBezTo>
                    <a:pt x="318" y="2631"/>
                    <a:pt x="192" y="2673"/>
                    <a:pt x="161" y="2775"/>
                  </a:cubicBezTo>
                  <a:cubicBezTo>
                    <a:pt x="0" y="3306"/>
                    <a:pt x="2619" y="4311"/>
                    <a:pt x="2931" y="4430"/>
                  </a:cubicBezTo>
                  <a:cubicBezTo>
                    <a:pt x="2731" y="4374"/>
                    <a:pt x="1619" y="4073"/>
                    <a:pt x="907" y="4073"/>
                  </a:cubicBezTo>
                  <a:cubicBezTo>
                    <a:pt x="586" y="4073"/>
                    <a:pt x="347" y="4134"/>
                    <a:pt x="308" y="4306"/>
                  </a:cubicBezTo>
                  <a:cubicBezTo>
                    <a:pt x="172" y="4900"/>
                    <a:pt x="4625" y="5673"/>
                    <a:pt x="6315" y="6215"/>
                  </a:cubicBezTo>
                  <a:lnTo>
                    <a:pt x="7692" y="3288"/>
                  </a:lnTo>
                  <a:cubicBezTo>
                    <a:pt x="7692" y="3288"/>
                    <a:pt x="6173" y="575"/>
                    <a:pt x="5336" y="575"/>
                  </a:cubicBezTo>
                  <a:cubicBezTo>
                    <a:pt x="5333" y="575"/>
                    <a:pt x="5331" y="575"/>
                    <a:pt x="5328" y="575"/>
                  </a:cubicBezTo>
                  <a:cubicBezTo>
                    <a:pt x="4492" y="590"/>
                    <a:pt x="5447" y="2136"/>
                    <a:pt x="5447" y="2136"/>
                  </a:cubicBezTo>
                  <a:cubicBezTo>
                    <a:pt x="5447" y="2136"/>
                    <a:pt x="2972" y="1"/>
                    <a:pt x="2213" y="1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14"/>
            <p:cNvSpPr/>
            <p:nvPr/>
          </p:nvSpPr>
          <p:spPr>
            <a:xfrm flipH="1">
              <a:off x="4992018" y="390075"/>
              <a:ext cx="437766" cy="444116"/>
            </a:xfrm>
            <a:custGeom>
              <a:avLst/>
              <a:gdLst/>
              <a:ahLst/>
              <a:cxnLst/>
              <a:rect l="l" t="t" r="r" b="b"/>
              <a:pathLst>
                <a:path w="7376" h="7483" extrusionOk="0">
                  <a:moveTo>
                    <a:pt x="3200" y="0"/>
                  </a:moveTo>
                  <a:cubicBezTo>
                    <a:pt x="2566" y="0"/>
                    <a:pt x="1437" y="3556"/>
                    <a:pt x="1437" y="3556"/>
                  </a:cubicBezTo>
                  <a:cubicBezTo>
                    <a:pt x="1437" y="3556"/>
                    <a:pt x="1440" y="2098"/>
                    <a:pt x="924" y="2098"/>
                  </a:cubicBezTo>
                  <a:cubicBezTo>
                    <a:pt x="863" y="2098"/>
                    <a:pt x="796" y="2118"/>
                    <a:pt x="721" y="2162"/>
                  </a:cubicBezTo>
                  <a:cubicBezTo>
                    <a:pt x="0" y="2586"/>
                    <a:pt x="128" y="5711"/>
                    <a:pt x="128" y="5711"/>
                  </a:cubicBezTo>
                  <a:lnTo>
                    <a:pt x="2831" y="7483"/>
                  </a:lnTo>
                  <a:cubicBezTo>
                    <a:pt x="3988" y="6136"/>
                    <a:pt x="7376" y="3144"/>
                    <a:pt x="6948" y="2710"/>
                  </a:cubicBezTo>
                  <a:cubicBezTo>
                    <a:pt x="6905" y="2666"/>
                    <a:pt x="6849" y="2647"/>
                    <a:pt x="6782" y="2647"/>
                  </a:cubicBezTo>
                  <a:cubicBezTo>
                    <a:pt x="6229" y="2647"/>
                    <a:pt x="4961" y="3993"/>
                    <a:pt x="4779" y="4188"/>
                  </a:cubicBezTo>
                  <a:cubicBezTo>
                    <a:pt x="4982" y="3923"/>
                    <a:pt x="6687" y="1696"/>
                    <a:pt x="6272" y="1328"/>
                  </a:cubicBezTo>
                  <a:cubicBezTo>
                    <a:pt x="6242" y="1301"/>
                    <a:pt x="6205" y="1289"/>
                    <a:pt x="6163" y="1289"/>
                  </a:cubicBezTo>
                  <a:cubicBezTo>
                    <a:pt x="5598" y="1289"/>
                    <a:pt x="4024" y="3459"/>
                    <a:pt x="3915" y="3609"/>
                  </a:cubicBezTo>
                  <a:cubicBezTo>
                    <a:pt x="4014" y="3449"/>
                    <a:pt x="5619" y="809"/>
                    <a:pt x="5239" y="430"/>
                  </a:cubicBezTo>
                  <a:cubicBezTo>
                    <a:pt x="5181" y="376"/>
                    <a:pt x="5115" y="352"/>
                    <a:pt x="5045" y="352"/>
                  </a:cubicBezTo>
                  <a:cubicBezTo>
                    <a:pt x="4300" y="352"/>
                    <a:pt x="2956" y="3105"/>
                    <a:pt x="2884" y="3258"/>
                  </a:cubicBezTo>
                  <a:cubicBezTo>
                    <a:pt x="2937" y="3096"/>
                    <a:pt x="3870" y="314"/>
                    <a:pt x="3273" y="18"/>
                  </a:cubicBezTo>
                  <a:cubicBezTo>
                    <a:pt x="3249" y="6"/>
                    <a:pt x="3225" y="0"/>
                    <a:pt x="3200" y="0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14"/>
            <p:cNvSpPr/>
            <p:nvPr/>
          </p:nvSpPr>
          <p:spPr>
            <a:xfrm flipH="1">
              <a:off x="6374080" y="1498474"/>
              <a:ext cx="326306" cy="210099"/>
            </a:xfrm>
            <a:custGeom>
              <a:avLst/>
              <a:gdLst/>
              <a:ahLst/>
              <a:cxnLst/>
              <a:rect l="l" t="t" r="r" b="b"/>
              <a:pathLst>
                <a:path w="5498" h="3540" extrusionOk="0">
                  <a:moveTo>
                    <a:pt x="0" y="0"/>
                  </a:moveTo>
                  <a:lnTo>
                    <a:pt x="0" y="3362"/>
                  </a:lnTo>
                  <a:cubicBezTo>
                    <a:pt x="633" y="3477"/>
                    <a:pt x="1275" y="3539"/>
                    <a:pt x="1922" y="3539"/>
                  </a:cubicBezTo>
                  <a:cubicBezTo>
                    <a:pt x="3009" y="3539"/>
                    <a:pt x="4112" y="3364"/>
                    <a:pt x="5219" y="2973"/>
                  </a:cubicBezTo>
                  <a:lnTo>
                    <a:pt x="5497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14"/>
            <p:cNvSpPr/>
            <p:nvPr/>
          </p:nvSpPr>
          <p:spPr>
            <a:xfrm flipH="1">
              <a:off x="6126345" y="589665"/>
              <a:ext cx="1033580" cy="1053997"/>
            </a:xfrm>
            <a:custGeom>
              <a:avLst/>
              <a:gdLst/>
              <a:ahLst/>
              <a:cxnLst/>
              <a:rect l="l" t="t" r="r" b="b"/>
              <a:pathLst>
                <a:path w="17415" h="17759" extrusionOk="0">
                  <a:moveTo>
                    <a:pt x="10600" y="1"/>
                  </a:moveTo>
                  <a:cubicBezTo>
                    <a:pt x="8716" y="1"/>
                    <a:pt x="6567" y="624"/>
                    <a:pt x="4470" y="1546"/>
                  </a:cubicBezTo>
                  <a:cubicBezTo>
                    <a:pt x="64" y="3487"/>
                    <a:pt x="1" y="7780"/>
                    <a:pt x="2023" y="12655"/>
                  </a:cubicBezTo>
                  <a:cubicBezTo>
                    <a:pt x="3590" y="16432"/>
                    <a:pt x="6354" y="17759"/>
                    <a:pt x="9182" y="17759"/>
                  </a:cubicBezTo>
                  <a:cubicBezTo>
                    <a:pt x="10004" y="17759"/>
                    <a:pt x="10831" y="17647"/>
                    <a:pt x="11636" y="17450"/>
                  </a:cubicBezTo>
                  <a:cubicBezTo>
                    <a:pt x="15440" y="16522"/>
                    <a:pt x="17415" y="12993"/>
                    <a:pt x="16856" y="9840"/>
                  </a:cubicBezTo>
                  <a:cubicBezTo>
                    <a:pt x="16166" y="5947"/>
                    <a:pt x="15436" y="2687"/>
                    <a:pt x="15436" y="2687"/>
                  </a:cubicBezTo>
                  <a:cubicBezTo>
                    <a:pt x="14423" y="753"/>
                    <a:pt x="12671" y="1"/>
                    <a:pt x="10600" y="1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14"/>
            <p:cNvSpPr/>
            <p:nvPr/>
          </p:nvSpPr>
          <p:spPr>
            <a:xfrm flipH="1">
              <a:off x="6571836" y="739046"/>
              <a:ext cx="2493" cy="2196"/>
            </a:xfrm>
            <a:custGeom>
              <a:avLst/>
              <a:gdLst/>
              <a:ahLst/>
              <a:cxnLst/>
              <a:rect l="l" t="t" r="r" b="b"/>
              <a:pathLst>
                <a:path w="42" h="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" y="14"/>
                    <a:pt x="41" y="37"/>
                  </a:cubicBezTo>
                  <a:cubicBezTo>
                    <a:pt x="16" y="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9F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14"/>
            <p:cNvSpPr/>
            <p:nvPr/>
          </p:nvSpPr>
          <p:spPr>
            <a:xfrm flipH="1">
              <a:off x="6920567" y="1277993"/>
              <a:ext cx="247015" cy="259181"/>
            </a:xfrm>
            <a:custGeom>
              <a:avLst/>
              <a:gdLst/>
              <a:ahLst/>
              <a:cxnLst/>
              <a:rect l="l" t="t" r="r" b="b"/>
              <a:pathLst>
                <a:path w="4162" h="4367" extrusionOk="0">
                  <a:moveTo>
                    <a:pt x="2298" y="1"/>
                  </a:moveTo>
                  <a:cubicBezTo>
                    <a:pt x="1489" y="1"/>
                    <a:pt x="0" y="275"/>
                    <a:pt x="257" y="2337"/>
                  </a:cubicBezTo>
                  <a:cubicBezTo>
                    <a:pt x="434" y="3761"/>
                    <a:pt x="1280" y="4367"/>
                    <a:pt x="2150" y="4367"/>
                  </a:cubicBezTo>
                  <a:cubicBezTo>
                    <a:pt x="2995" y="4367"/>
                    <a:pt x="3863" y="3795"/>
                    <a:pt x="4161" y="2847"/>
                  </a:cubicBezTo>
                  <a:lnTo>
                    <a:pt x="2794" y="37"/>
                  </a:lnTo>
                  <a:cubicBezTo>
                    <a:pt x="2794" y="37"/>
                    <a:pt x="2590" y="1"/>
                    <a:pt x="2298" y="1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14"/>
            <p:cNvSpPr/>
            <p:nvPr/>
          </p:nvSpPr>
          <p:spPr>
            <a:xfrm flipH="1">
              <a:off x="6756052" y="1004157"/>
              <a:ext cx="198348" cy="162204"/>
            </a:xfrm>
            <a:custGeom>
              <a:avLst/>
              <a:gdLst/>
              <a:ahLst/>
              <a:cxnLst/>
              <a:rect l="l" t="t" r="r" b="b"/>
              <a:pathLst>
                <a:path w="3342" h="2733" extrusionOk="0">
                  <a:moveTo>
                    <a:pt x="2579" y="1"/>
                  </a:moveTo>
                  <a:cubicBezTo>
                    <a:pt x="2266" y="1"/>
                    <a:pt x="1819" y="232"/>
                    <a:pt x="1149" y="881"/>
                  </a:cubicBezTo>
                  <a:cubicBezTo>
                    <a:pt x="0" y="1991"/>
                    <a:pt x="741" y="2588"/>
                    <a:pt x="741" y="2588"/>
                  </a:cubicBezTo>
                  <a:cubicBezTo>
                    <a:pt x="857" y="2686"/>
                    <a:pt x="984" y="2733"/>
                    <a:pt x="1126" y="2733"/>
                  </a:cubicBezTo>
                  <a:cubicBezTo>
                    <a:pt x="1484" y="2733"/>
                    <a:pt x="1931" y="2436"/>
                    <a:pt x="2494" y="1915"/>
                  </a:cubicBezTo>
                  <a:cubicBezTo>
                    <a:pt x="3151" y="1309"/>
                    <a:pt x="3342" y="654"/>
                    <a:pt x="3079" y="286"/>
                  </a:cubicBezTo>
                  <a:cubicBezTo>
                    <a:pt x="2958" y="118"/>
                    <a:pt x="2802" y="1"/>
                    <a:pt x="2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14"/>
            <p:cNvSpPr/>
            <p:nvPr/>
          </p:nvSpPr>
          <p:spPr>
            <a:xfrm flipH="1">
              <a:off x="6263574" y="912938"/>
              <a:ext cx="210811" cy="109738"/>
            </a:xfrm>
            <a:custGeom>
              <a:avLst/>
              <a:gdLst/>
              <a:ahLst/>
              <a:cxnLst/>
              <a:rect l="l" t="t" r="r" b="b"/>
              <a:pathLst>
                <a:path w="3552" h="1849" extrusionOk="0">
                  <a:moveTo>
                    <a:pt x="937" y="0"/>
                  </a:moveTo>
                  <a:cubicBezTo>
                    <a:pt x="256" y="0"/>
                    <a:pt x="62" y="281"/>
                    <a:pt x="35" y="635"/>
                  </a:cubicBezTo>
                  <a:cubicBezTo>
                    <a:pt x="0" y="1087"/>
                    <a:pt x="503" y="1548"/>
                    <a:pt x="1379" y="1726"/>
                  </a:cubicBezTo>
                  <a:cubicBezTo>
                    <a:pt x="1763" y="1805"/>
                    <a:pt x="2090" y="1849"/>
                    <a:pt x="2359" y="1849"/>
                  </a:cubicBezTo>
                  <a:cubicBezTo>
                    <a:pt x="2828" y="1849"/>
                    <a:pt x="3120" y="1715"/>
                    <a:pt x="3227" y="1393"/>
                  </a:cubicBezTo>
                  <a:cubicBezTo>
                    <a:pt x="3227" y="1393"/>
                    <a:pt x="3552" y="500"/>
                    <a:pt x="1994" y="145"/>
                  </a:cubicBezTo>
                  <a:cubicBezTo>
                    <a:pt x="1552" y="44"/>
                    <a:pt x="1207" y="0"/>
                    <a:pt x="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14"/>
            <p:cNvSpPr/>
            <p:nvPr/>
          </p:nvSpPr>
          <p:spPr>
            <a:xfrm flipH="1">
              <a:off x="6742167" y="1195557"/>
              <a:ext cx="74840" cy="82556"/>
            </a:xfrm>
            <a:custGeom>
              <a:avLst/>
              <a:gdLst/>
              <a:ahLst/>
              <a:cxnLst/>
              <a:rect l="l" t="t" r="r" b="b"/>
              <a:pathLst>
                <a:path w="1261" h="1391" extrusionOk="0">
                  <a:moveTo>
                    <a:pt x="592" y="1"/>
                  </a:moveTo>
                  <a:cubicBezTo>
                    <a:pt x="565" y="1"/>
                    <a:pt x="537" y="3"/>
                    <a:pt x="509" y="8"/>
                  </a:cubicBezTo>
                  <a:cubicBezTo>
                    <a:pt x="199" y="63"/>
                    <a:pt x="1" y="415"/>
                    <a:pt x="66" y="795"/>
                  </a:cubicBezTo>
                  <a:cubicBezTo>
                    <a:pt x="127" y="1141"/>
                    <a:pt x="388" y="1390"/>
                    <a:pt x="670" y="1390"/>
                  </a:cubicBezTo>
                  <a:cubicBezTo>
                    <a:pt x="697" y="1390"/>
                    <a:pt x="725" y="1388"/>
                    <a:pt x="752" y="1383"/>
                  </a:cubicBezTo>
                  <a:cubicBezTo>
                    <a:pt x="1062" y="1328"/>
                    <a:pt x="1261" y="976"/>
                    <a:pt x="1194" y="596"/>
                  </a:cubicBezTo>
                  <a:cubicBezTo>
                    <a:pt x="1134" y="250"/>
                    <a:pt x="874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14"/>
            <p:cNvSpPr/>
            <p:nvPr/>
          </p:nvSpPr>
          <p:spPr>
            <a:xfrm flipH="1">
              <a:off x="6336932" y="1112884"/>
              <a:ext cx="74840" cy="82497"/>
            </a:xfrm>
            <a:custGeom>
              <a:avLst/>
              <a:gdLst/>
              <a:ahLst/>
              <a:cxnLst/>
              <a:rect l="l" t="t" r="r" b="b"/>
              <a:pathLst>
                <a:path w="1261" h="1390" extrusionOk="0">
                  <a:moveTo>
                    <a:pt x="593" y="0"/>
                  </a:moveTo>
                  <a:cubicBezTo>
                    <a:pt x="565" y="0"/>
                    <a:pt x="537" y="3"/>
                    <a:pt x="509" y="8"/>
                  </a:cubicBezTo>
                  <a:cubicBezTo>
                    <a:pt x="199" y="63"/>
                    <a:pt x="1" y="415"/>
                    <a:pt x="68" y="795"/>
                  </a:cubicBezTo>
                  <a:cubicBezTo>
                    <a:pt x="128" y="1140"/>
                    <a:pt x="388" y="1389"/>
                    <a:pt x="670" y="1389"/>
                  </a:cubicBezTo>
                  <a:cubicBezTo>
                    <a:pt x="697" y="1389"/>
                    <a:pt x="725" y="1387"/>
                    <a:pt x="752" y="1382"/>
                  </a:cubicBezTo>
                  <a:cubicBezTo>
                    <a:pt x="1062" y="1327"/>
                    <a:pt x="1261" y="975"/>
                    <a:pt x="1195" y="595"/>
                  </a:cubicBezTo>
                  <a:cubicBezTo>
                    <a:pt x="1134" y="249"/>
                    <a:pt x="874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14"/>
            <p:cNvSpPr/>
            <p:nvPr/>
          </p:nvSpPr>
          <p:spPr>
            <a:xfrm flipH="1">
              <a:off x="6949708" y="1333662"/>
              <a:ext cx="180899" cy="132944"/>
            </a:xfrm>
            <a:custGeom>
              <a:avLst/>
              <a:gdLst/>
              <a:ahLst/>
              <a:cxnLst/>
              <a:rect l="l" t="t" r="r" b="b"/>
              <a:pathLst>
                <a:path w="3048" h="2240" extrusionOk="0">
                  <a:moveTo>
                    <a:pt x="1275" y="1"/>
                  </a:moveTo>
                  <a:cubicBezTo>
                    <a:pt x="1118" y="1"/>
                    <a:pt x="968" y="30"/>
                    <a:pt x="824" y="88"/>
                  </a:cubicBezTo>
                  <a:cubicBezTo>
                    <a:pt x="265" y="318"/>
                    <a:pt x="23" y="912"/>
                    <a:pt x="13" y="937"/>
                  </a:cubicBezTo>
                  <a:cubicBezTo>
                    <a:pt x="0" y="965"/>
                    <a:pt x="15" y="999"/>
                    <a:pt x="44" y="1010"/>
                  </a:cubicBezTo>
                  <a:cubicBezTo>
                    <a:pt x="51" y="1013"/>
                    <a:pt x="58" y="1014"/>
                    <a:pt x="64" y="1014"/>
                  </a:cubicBezTo>
                  <a:cubicBezTo>
                    <a:pt x="86" y="1014"/>
                    <a:pt x="108" y="1000"/>
                    <a:pt x="117" y="979"/>
                  </a:cubicBezTo>
                  <a:cubicBezTo>
                    <a:pt x="119" y="974"/>
                    <a:pt x="352" y="405"/>
                    <a:pt x="867" y="193"/>
                  </a:cubicBezTo>
                  <a:cubicBezTo>
                    <a:pt x="996" y="141"/>
                    <a:pt x="1131" y="115"/>
                    <a:pt x="1273" y="115"/>
                  </a:cubicBezTo>
                  <a:cubicBezTo>
                    <a:pt x="1461" y="115"/>
                    <a:pt x="1660" y="161"/>
                    <a:pt x="1869" y="252"/>
                  </a:cubicBezTo>
                  <a:cubicBezTo>
                    <a:pt x="2913" y="711"/>
                    <a:pt x="2555" y="2153"/>
                    <a:pt x="2551" y="2168"/>
                  </a:cubicBezTo>
                  <a:cubicBezTo>
                    <a:pt x="2542" y="2198"/>
                    <a:pt x="2561" y="2229"/>
                    <a:pt x="2591" y="2237"/>
                  </a:cubicBezTo>
                  <a:cubicBezTo>
                    <a:pt x="2595" y="2238"/>
                    <a:pt x="2600" y="2239"/>
                    <a:pt x="2604" y="2239"/>
                  </a:cubicBezTo>
                  <a:cubicBezTo>
                    <a:pt x="2608" y="2239"/>
                    <a:pt x="2611" y="2239"/>
                    <a:pt x="2614" y="2238"/>
                  </a:cubicBezTo>
                  <a:cubicBezTo>
                    <a:pt x="2636" y="2235"/>
                    <a:pt x="2655" y="2219"/>
                    <a:pt x="2661" y="2195"/>
                  </a:cubicBezTo>
                  <a:cubicBezTo>
                    <a:pt x="2665" y="2179"/>
                    <a:pt x="3048" y="645"/>
                    <a:pt x="1916" y="148"/>
                  </a:cubicBezTo>
                  <a:cubicBezTo>
                    <a:pt x="1692" y="50"/>
                    <a:pt x="1478" y="1"/>
                    <a:pt x="1275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14"/>
            <p:cNvSpPr/>
            <p:nvPr/>
          </p:nvSpPr>
          <p:spPr>
            <a:xfrm flipH="1">
              <a:off x="6972144" y="1381794"/>
              <a:ext cx="100539" cy="34364"/>
            </a:xfrm>
            <a:custGeom>
              <a:avLst/>
              <a:gdLst/>
              <a:ahLst/>
              <a:cxnLst/>
              <a:rect l="l" t="t" r="r" b="b"/>
              <a:pathLst>
                <a:path w="1694" h="579" extrusionOk="0">
                  <a:moveTo>
                    <a:pt x="1058" y="1"/>
                  </a:moveTo>
                  <a:cubicBezTo>
                    <a:pt x="485" y="1"/>
                    <a:pt x="28" y="477"/>
                    <a:pt x="21" y="484"/>
                  </a:cubicBezTo>
                  <a:cubicBezTo>
                    <a:pt x="0" y="506"/>
                    <a:pt x="3" y="543"/>
                    <a:pt x="24" y="563"/>
                  </a:cubicBezTo>
                  <a:cubicBezTo>
                    <a:pt x="35" y="574"/>
                    <a:pt x="50" y="579"/>
                    <a:pt x="64" y="579"/>
                  </a:cubicBezTo>
                  <a:cubicBezTo>
                    <a:pt x="67" y="579"/>
                    <a:pt x="70" y="578"/>
                    <a:pt x="72" y="578"/>
                  </a:cubicBezTo>
                  <a:cubicBezTo>
                    <a:pt x="84" y="576"/>
                    <a:pt x="94" y="570"/>
                    <a:pt x="105" y="560"/>
                  </a:cubicBezTo>
                  <a:cubicBezTo>
                    <a:pt x="110" y="555"/>
                    <a:pt x="534" y="115"/>
                    <a:pt x="1056" y="115"/>
                  </a:cubicBezTo>
                  <a:cubicBezTo>
                    <a:pt x="1230" y="115"/>
                    <a:pt x="1414" y="163"/>
                    <a:pt x="1598" y="292"/>
                  </a:cubicBezTo>
                  <a:cubicBezTo>
                    <a:pt x="1607" y="298"/>
                    <a:pt x="1618" y="302"/>
                    <a:pt x="1630" y="302"/>
                  </a:cubicBezTo>
                  <a:cubicBezTo>
                    <a:pt x="1647" y="302"/>
                    <a:pt x="1665" y="293"/>
                    <a:pt x="1676" y="277"/>
                  </a:cubicBezTo>
                  <a:cubicBezTo>
                    <a:pt x="1694" y="252"/>
                    <a:pt x="1688" y="218"/>
                    <a:pt x="1662" y="199"/>
                  </a:cubicBezTo>
                  <a:cubicBezTo>
                    <a:pt x="1456" y="55"/>
                    <a:pt x="1250" y="1"/>
                    <a:pt x="1058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14"/>
            <p:cNvSpPr/>
            <p:nvPr/>
          </p:nvSpPr>
          <p:spPr>
            <a:xfrm flipH="1">
              <a:off x="6474857" y="945699"/>
              <a:ext cx="170156" cy="329036"/>
            </a:xfrm>
            <a:custGeom>
              <a:avLst/>
              <a:gdLst/>
              <a:ahLst/>
              <a:cxnLst/>
              <a:rect l="l" t="t" r="r" b="b"/>
              <a:pathLst>
                <a:path w="2867" h="5544" extrusionOk="0">
                  <a:moveTo>
                    <a:pt x="58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2" y="5"/>
                    <a:pt x="0" y="32"/>
                    <a:pt x="3" y="63"/>
                  </a:cubicBezTo>
                  <a:cubicBezTo>
                    <a:pt x="41" y="432"/>
                    <a:pt x="384" y="3667"/>
                    <a:pt x="710" y="4027"/>
                  </a:cubicBezTo>
                  <a:cubicBezTo>
                    <a:pt x="794" y="4119"/>
                    <a:pt x="915" y="4196"/>
                    <a:pt x="1084" y="4196"/>
                  </a:cubicBezTo>
                  <a:cubicBezTo>
                    <a:pt x="1272" y="4196"/>
                    <a:pt x="1520" y="4101"/>
                    <a:pt x="1845" y="3827"/>
                  </a:cubicBezTo>
                  <a:cubicBezTo>
                    <a:pt x="1858" y="3816"/>
                    <a:pt x="1866" y="3809"/>
                    <a:pt x="1871" y="3805"/>
                  </a:cubicBezTo>
                  <a:cubicBezTo>
                    <a:pt x="1974" y="3725"/>
                    <a:pt x="2076" y="3684"/>
                    <a:pt x="2171" y="3684"/>
                  </a:cubicBezTo>
                  <a:cubicBezTo>
                    <a:pt x="2240" y="3684"/>
                    <a:pt x="2306" y="3705"/>
                    <a:pt x="2367" y="3747"/>
                  </a:cubicBezTo>
                  <a:cubicBezTo>
                    <a:pt x="2611" y="3914"/>
                    <a:pt x="2743" y="4378"/>
                    <a:pt x="2643" y="4718"/>
                  </a:cubicBezTo>
                  <a:cubicBezTo>
                    <a:pt x="2514" y="5152"/>
                    <a:pt x="2105" y="5438"/>
                    <a:pt x="2101" y="5442"/>
                  </a:cubicBezTo>
                  <a:cubicBezTo>
                    <a:pt x="2075" y="5458"/>
                    <a:pt x="2068" y="5494"/>
                    <a:pt x="2087" y="5520"/>
                  </a:cubicBezTo>
                  <a:cubicBezTo>
                    <a:pt x="2098" y="5535"/>
                    <a:pt x="2115" y="5544"/>
                    <a:pt x="2133" y="5544"/>
                  </a:cubicBezTo>
                  <a:cubicBezTo>
                    <a:pt x="2136" y="5544"/>
                    <a:pt x="2139" y="5543"/>
                    <a:pt x="2143" y="5543"/>
                  </a:cubicBezTo>
                  <a:cubicBezTo>
                    <a:pt x="2151" y="5542"/>
                    <a:pt x="2158" y="5538"/>
                    <a:pt x="2167" y="5537"/>
                  </a:cubicBezTo>
                  <a:cubicBezTo>
                    <a:pt x="2184" y="5523"/>
                    <a:pt x="2614" y="5225"/>
                    <a:pt x="2752" y="4753"/>
                  </a:cubicBezTo>
                  <a:cubicBezTo>
                    <a:pt x="2867" y="4363"/>
                    <a:pt x="2717" y="3851"/>
                    <a:pt x="2433" y="3656"/>
                  </a:cubicBezTo>
                  <a:cubicBezTo>
                    <a:pt x="2352" y="3601"/>
                    <a:pt x="2264" y="3573"/>
                    <a:pt x="2173" y="3573"/>
                  </a:cubicBezTo>
                  <a:cubicBezTo>
                    <a:pt x="2053" y="3573"/>
                    <a:pt x="1927" y="3621"/>
                    <a:pt x="1803" y="3716"/>
                  </a:cubicBezTo>
                  <a:cubicBezTo>
                    <a:pt x="1797" y="3721"/>
                    <a:pt x="1787" y="3730"/>
                    <a:pt x="1774" y="3741"/>
                  </a:cubicBezTo>
                  <a:cubicBezTo>
                    <a:pt x="1503" y="3970"/>
                    <a:pt x="1274" y="4084"/>
                    <a:pt x="1089" y="4084"/>
                  </a:cubicBezTo>
                  <a:cubicBezTo>
                    <a:pt x="974" y="4084"/>
                    <a:pt x="875" y="4040"/>
                    <a:pt x="795" y="3951"/>
                  </a:cubicBezTo>
                  <a:cubicBezTo>
                    <a:pt x="540" y="3669"/>
                    <a:pt x="219" y="1042"/>
                    <a:pt x="116" y="52"/>
                  </a:cubicBezTo>
                  <a:cubicBezTo>
                    <a:pt x="112" y="22"/>
                    <a:pt x="87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14"/>
            <p:cNvSpPr/>
            <p:nvPr/>
          </p:nvSpPr>
          <p:spPr>
            <a:xfrm flipH="1">
              <a:off x="6455094" y="1346659"/>
              <a:ext cx="161669" cy="42020"/>
            </a:xfrm>
            <a:custGeom>
              <a:avLst/>
              <a:gdLst/>
              <a:ahLst/>
              <a:cxnLst/>
              <a:rect l="l" t="t" r="r" b="b"/>
              <a:pathLst>
                <a:path w="2724" h="708" extrusionOk="0">
                  <a:moveTo>
                    <a:pt x="1440" y="0"/>
                  </a:moveTo>
                  <a:cubicBezTo>
                    <a:pt x="634" y="0"/>
                    <a:pt x="0" y="113"/>
                    <a:pt x="0" y="113"/>
                  </a:cubicBezTo>
                  <a:cubicBezTo>
                    <a:pt x="0" y="113"/>
                    <a:pt x="21" y="390"/>
                    <a:pt x="140" y="708"/>
                  </a:cubicBezTo>
                  <a:cubicBezTo>
                    <a:pt x="498" y="630"/>
                    <a:pt x="984" y="558"/>
                    <a:pt x="1542" y="558"/>
                  </a:cubicBezTo>
                  <a:cubicBezTo>
                    <a:pt x="1888" y="558"/>
                    <a:pt x="2260" y="586"/>
                    <a:pt x="2648" y="656"/>
                  </a:cubicBezTo>
                  <a:cubicBezTo>
                    <a:pt x="2724" y="361"/>
                    <a:pt x="2698" y="108"/>
                    <a:pt x="2698" y="108"/>
                  </a:cubicBezTo>
                  <a:cubicBezTo>
                    <a:pt x="2273" y="28"/>
                    <a:pt x="1836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14"/>
            <p:cNvSpPr/>
            <p:nvPr/>
          </p:nvSpPr>
          <p:spPr>
            <a:xfrm flipH="1">
              <a:off x="6459605" y="1379776"/>
              <a:ext cx="148850" cy="62021"/>
            </a:xfrm>
            <a:custGeom>
              <a:avLst/>
              <a:gdLst/>
              <a:ahLst/>
              <a:cxnLst/>
              <a:rect l="l" t="t" r="r" b="b"/>
              <a:pathLst>
                <a:path w="2508" h="1045" extrusionOk="0">
                  <a:moveTo>
                    <a:pt x="1402" y="0"/>
                  </a:moveTo>
                  <a:cubicBezTo>
                    <a:pt x="844" y="0"/>
                    <a:pt x="358" y="72"/>
                    <a:pt x="0" y="150"/>
                  </a:cubicBezTo>
                  <a:cubicBezTo>
                    <a:pt x="157" y="563"/>
                    <a:pt x="483" y="1044"/>
                    <a:pt x="1163" y="1044"/>
                  </a:cubicBezTo>
                  <a:cubicBezTo>
                    <a:pt x="1179" y="1044"/>
                    <a:pt x="1196" y="1044"/>
                    <a:pt x="1212" y="1043"/>
                  </a:cubicBezTo>
                  <a:cubicBezTo>
                    <a:pt x="2092" y="1016"/>
                    <a:pt x="2401" y="514"/>
                    <a:pt x="2508" y="98"/>
                  </a:cubicBezTo>
                  <a:cubicBezTo>
                    <a:pt x="2120" y="28"/>
                    <a:pt x="1748" y="0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14"/>
            <p:cNvSpPr/>
            <p:nvPr/>
          </p:nvSpPr>
          <p:spPr>
            <a:xfrm flipH="1">
              <a:off x="5977451" y="1051102"/>
              <a:ext cx="264167" cy="257935"/>
            </a:xfrm>
            <a:custGeom>
              <a:avLst/>
              <a:gdLst/>
              <a:ahLst/>
              <a:cxnLst/>
              <a:rect l="l" t="t" r="r" b="b"/>
              <a:pathLst>
                <a:path w="4451" h="4346" extrusionOk="0">
                  <a:moveTo>
                    <a:pt x="1753" y="1"/>
                  </a:moveTo>
                  <a:cubicBezTo>
                    <a:pt x="809" y="1"/>
                    <a:pt x="0" y="847"/>
                    <a:pt x="0" y="847"/>
                  </a:cubicBezTo>
                  <a:lnTo>
                    <a:pt x="563" y="3921"/>
                  </a:lnTo>
                  <a:cubicBezTo>
                    <a:pt x="960" y="4212"/>
                    <a:pt x="1414" y="4345"/>
                    <a:pt x="1855" y="4345"/>
                  </a:cubicBezTo>
                  <a:cubicBezTo>
                    <a:pt x="3220" y="4345"/>
                    <a:pt x="4451" y="3064"/>
                    <a:pt x="3408" y="1198"/>
                  </a:cubicBezTo>
                  <a:cubicBezTo>
                    <a:pt x="2899" y="288"/>
                    <a:pt x="2303" y="1"/>
                    <a:pt x="1753" y="1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14"/>
            <p:cNvSpPr/>
            <p:nvPr/>
          </p:nvSpPr>
          <p:spPr>
            <a:xfrm flipH="1">
              <a:off x="6071581" y="1099175"/>
              <a:ext cx="157456" cy="168257"/>
            </a:xfrm>
            <a:custGeom>
              <a:avLst/>
              <a:gdLst/>
              <a:ahLst/>
              <a:cxnLst/>
              <a:rect l="l" t="t" r="r" b="b"/>
              <a:pathLst>
                <a:path w="2653" h="2835" extrusionOk="0">
                  <a:moveTo>
                    <a:pt x="1771" y="1"/>
                  </a:moveTo>
                  <a:cubicBezTo>
                    <a:pt x="1671" y="1"/>
                    <a:pt x="1567" y="12"/>
                    <a:pt x="1462" y="38"/>
                  </a:cubicBezTo>
                  <a:cubicBezTo>
                    <a:pt x="1117" y="124"/>
                    <a:pt x="832" y="358"/>
                    <a:pt x="617" y="732"/>
                  </a:cubicBezTo>
                  <a:cubicBezTo>
                    <a:pt x="0" y="1802"/>
                    <a:pt x="1217" y="2814"/>
                    <a:pt x="1230" y="2822"/>
                  </a:cubicBezTo>
                  <a:cubicBezTo>
                    <a:pt x="1239" y="2831"/>
                    <a:pt x="1251" y="2835"/>
                    <a:pt x="1264" y="2835"/>
                  </a:cubicBezTo>
                  <a:cubicBezTo>
                    <a:pt x="1273" y="2835"/>
                    <a:pt x="1281" y="2833"/>
                    <a:pt x="1289" y="2829"/>
                  </a:cubicBezTo>
                  <a:cubicBezTo>
                    <a:pt x="1296" y="2825"/>
                    <a:pt x="1302" y="2820"/>
                    <a:pt x="1307" y="2815"/>
                  </a:cubicBezTo>
                  <a:cubicBezTo>
                    <a:pt x="1327" y="2790"/>
                    <a:pt x="1323" y="2754"/>
                    <a:pt x="1300" y="2736"/>
                  </a:cubicBezTo>
                  <a:cubicBezTo>
                    <a:pt x="1287" y="2726"/>
                    <a:pt x="143" y="1776"/>
                    <a:pt x="713" y="789"/>
                  </a:cubicBezTo>
                  <a:cubicBezTo>
                    <a:pt x="914" y="441"/>
                    <a:pt x="1175" y="226"/>
                    <a:pt x="1488" y="148"/>
                  </a:cubicBezTo>
                  <a:cubicBezTo>
                    <a:pt x="1582" y="124"/>
                    <a:pt x="1676" y="114"/>
                    <a:pt x="1766" y="114"/>
                  </a:cubicBezTo>
                  <a:cubicBezTo>
                    <a:pt x="2195" y="114"/>
                    <a:pt x="2553" y="333"/>
                    <a:pt x="2558" y="337"/>
                  </a:cubicBezTo>
                  <a:cubicBezTo>
                    <a:pt x="2567" y="343"/>
                    <a:pt x="2577" y="345"/>
                    <a:pt x="2587" y="345"/>
                  </a:cubicBezTo>
                  <a:cubicBezTo>
                    <a:pt x="2606" y="345"/>
                    <a:pt x="2624" y="336"/>
                    <a:pt x="2636" y="319"/>
                  </a:cubicBezTo>
                  <a:cubicBezTo>
                    <a:pt x="2653" y="293"/>
                    <a:pt x="2643" y="257"/>
                    <a:pt x="2617" y="241"/>
                  </a:cubicBezTo>
                  <a:cubicBezTo>
                    <a:pt x="2598" y="229"/>
                    <a:pt x="2227" y="1"/>
                    <a:pt x="1771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14"/>
            <p:cNvSpPr/>
            <p:nvPr/>
          </p:nvSpPr>
          <p:spPr>
            <a:xfrm flipH="1">
              <a:off x="6105292" y="1163924"/>
              <a:ext cx="92111" cy="49676"/>
            </a:xfrm>
            <a:custGeom>
              <a:avLst/>
              <a:gdLst/>
              <a:ahLst/>
              <a:cxnLst/>
              <a:rect l="l" t="t" r="r" b="b"/>
              <a:pathLst>
                <a:path w="1552" h="837" extrusionOk="0">
                  <a:moveTo>
                    <a:pt x="1235" y="0"/>
                  </a:moveTo>
                  <a:cubicBezTo>
                    <a:pt x="871" y="0"/>
                    <a:pt x="235" y="101"/>
                    <a:pt x="11" y="762"/>
                  </a:cubicBezTo>
                  <a:cubicBezTo>
                    <a:pt x="1" y="792"/>
                    <a:pt x="17" y="823"/>
                    <a:pt x="47" y="833"/>
                  </a:cubicBezTo>
                  <a:cubicBezTo>
                    <a:pt x="53" y="836"/>
                    <a:pt x="59" y="837"/>
                    <a:pt x="65" y="837"/>
                  </a:cubicBezTo>
                  <a:cubicBezTo>
                    <a:pt x="88" y="837"/>
                    <a:pt x="109" y="822"/>
                    <a:pt x="117" y="799"/>
                  </a:cubicBezTo>
                  <a:cubicBezTo>
                    <a:pt x="319" y="204"/>
                    <a:pt x="895" y="113"/>
                    <a:pt x="1230" y="113"/>
                  </a:cubicBezTo>
                  <a:cubicBezTo>
                    <a:pt x="1376" y="113"/>
                    <a:pt x="1477" y="130"/>
                    <a:pt x="1480" y="131"/>
                  </a:cubicBezTo>
                  <a:cubicBezTo>
                    <a:pt x="1484" y="132"/>
                    <a:pt x="1488" y="132"/>
                    <a:pt x="1492" y="132"/>
                  </a:cubicBezTo>
                  <a:cubicBezTo>
                    <a:pt x="1500" y="132"/>
                    <a:pt x="1508" y="130"/>
                    <a:pt x="1515" y="127"/>
                  </a:cubicBezTo>
                  <a:cubicBezTo>
                    <a:pt x="1531" y="118"/>
                    <a:pt x="1542" y="105"/>
                    <a:pt x="1547" y="86"/>
                  </a:cubicBezTo>
                  <a:cubicBezTo>
                    <a:pt x="1552" y="55"/>
                    <a:pt x="1532" y="26"/>
                    <a:pt x="1501" y="19"/>
                  </a:cubicBezTo>
                  <a:cubicBezTo>
                    <a:pt x="1497" y="19"/>
                    <a:pt x="1391" y="0"/>
                    <a:pt x="1235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14"/>
            <p:cNvSpPr/>
            <p:nvPr/>
          </p:nvSpPr>
          <p:spPr>
            <a:xfrm flipH="1">
              <a:off x="6680560" y="1335502"/>
              <a:ext cx="222266" cy="117988"/>
            </a:xfrm>
            <a:custGeom>
              <a:avLst/>
              <a:gdLst/>
              <a:ahLst/>
              <a:cxnLst/>
              <a:rect l="l" t="t" r="r" b="b"/>
              <a:pathLst>
                <a:path w="3745" h="1988" extrusionOk="0">
                  <a:moveTo>
                    <a:pt x="1814" y="0"/>
                  </a:moveTo>
                  <a:cubicBezTo>
                    <a:pt x="822" y="0"/>
                    <a:pt x="23" y="420"/>
                    <a:pt x="12" y="954"/>
                  </a:cubicBezTo>
                  <a:cubicBezTo>
                    <a:pt x="1" y="1502"/>
                    <a:pt x="823" y="1965"/>
                    <a:pt x="1851" y="1986"/>
                  </a:cubicBezTo>
                  <a:cubicBezTo>
                    <a:pt x="1876" y="1987"/>
                    <a:pt x="1901" y="1987"/>
                    <a:pt x="1926" y="1987"/>
                  </a:cubicBezTo>
                  <a:cubicBezTo>
                    <a:pt x="2920" y="1987"/>
                    <a:pt x="3721" y="1567"/>
                    <a:pt x="3733" y="1032"/>
                  </a:cubicBezTo>
                  <a:cubicBezTo>
                    <a:pt x="3744" y="484"/>
                    <a:pt x="2921" y="23"/>
                    <a:pt x="1893" y="1"/>
                  </a:cubicBezTo>
                  <a:cubicBezTo>
                    <a:pt x="1867" y="0"/>
                    <a:pt x="1841" y="0"/>
                    <a:pt x="1814" y="0"/>
                  </a:cubicBezTo>
                  <a:close/>
                </a:path>
              </a:pathLst>
            </a:custGeom>
            <a:solidFill>
              <a:srgbClr val="DD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14"/>
            <p:cNvSpPr/>
            <p:nvPr/>
          </p:nvSpPr>
          <p:spPr>
            <a:xfrm flipH="1">
              <a:off x="6196569" y="1228674"/>
              <a:ext cx="228497" cy="139947"/>
            </a:xfrm>
            <a:custGeom>
              <a:avLst/>
              <a:gdLst/>
              <a:ahLst/>
              <a:cxnLst/>
              <a:rect l="l" t="t" r="r" b="b"/>
              <a:pathLst>
                <a:path w="3850" h="2358" extrusionOk="0">
                  <a:moveTo>
                    <a:pt x="2698" y="0"/>
                  </a:moveTo>
                  <a:cubicBezTo>
                    <a:pt x="2347" y="0"/>
                    <a:pt x="1935" y="88"/>
                    <a:pt x="1524" y="270"/>
                  </a:cubicBezTo>
                  <a:cubicBezTo>
                    <a:pt x="584" y="684"/>
                    <a:pt x="0" y="1426"/>
                    <a:pt x="222" y="1928"/>
                  </a:cubicBezTo>
                  <a:cubicBezTo>
                    <a:pt x="346" y="2211"/>
                    <a:pt x="699" y="2357"/>
                    <a:pt x="1151" y="2357"/>
                  </a:cubicBezTo>
                  <a:cubicBezTo>
                    <a:pt x="1503" y="2357"/>
                    <a:pt x="1914" y="2269"/>
                    <a:pt x="2325" y="2088"/>
                  </a:cubicBezTo>
                  <a:cubicBezTo>
                    <a:pt x="3266" y="1674"/>
                    <a:pt x="3849" y="930"/>
                    <a:pt x="3628" y="429"/>
                  </a:cubicBezTo>
                  <a:cubicBezTo>
                    <a:pt x="3504" y="147"/>
                    <a:pt x="3151" y="0"/>
                    <a:pt x="2698" y="0"/>
                  </a:cubicBezTo>
                  <a:close/>
                </a:path>
              </a:pathLst>
            </a:custGeom>
            <a:solidFill>
              <a:srgbClr val="DD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14"/>
            <p:cNvSpPr/>
            <p:nvPr/>
          </p:nvSpPr>
          <p:spPr>
            <a:xfrm flipH="1">
              <a:off x="6020700" y="457733"/>
              <a:ext cx="1289913" cy="825143"/>
            </a:xfrm>
            <a:custGeom>
              <a:avLst/>
              <a:gdLst/>
              <a:ahLst/>
              <a:cxnLst/>
              <a:rect l="l" t="t" r="r" b="b"/>
              <a:pathLst>
                <a:path w="21734" h="13903" extrusionOk="0">
                  <a:moveTo>
                    <a:pt x="13398" y="1"/>
                  </a:moveTo>
                  <a:cubicBezTo>
                    <a:pt x="10913" y="1"/>
                    <a:pt x="7979" y="674"/>
                    <a:pt x="5486" y="2273"/>
                  </a:cubicBezTo>
                  <a:cubicBezTo>
                    <a:pt x="5486" y="2273"/>
                    <a:pt x="184" y="4018"/>
                    <a:pt x="91" y="7322"/>
                  </a:cubicBezTo>
                  <a:cubicBezTo>
                    <a:pt x="0" y="10545"/>
                    <a:pt x="2002" y="13903"/>
                    <a:pt x="3869" y="13903"/>
                  </a:cubicBezTo>
                  <a:cubicBezTo>
                    <a:pt x="3915" y="13903"/>
                    <a:pt x="3962" y="13901"/>
                    <a:pt x="4008" y="13896"/>
                  </a:cubicBezTo>
                  <a:cubicBezTo>
                    <a:pt x="7119" y="13612"/>
                    <a:pt x="12097" y="4373"/>
                    <a:pt x="12097" y="4373"/>
                  </a:cubicBezTo>
                  <a:cubicBezTo>
                    <a:pt x="14620" y="7148"/>
                    <a:pt x="19252" y="10239"/>
                    <a:pt x="20630" y="10239"/>
                  </a:cubicBezTo>
                  <a:cubicBezTo>
                    <a:pt x="20754" y="10239"/>
                    <a:pt x="20852" y="10214"/>
                    <a:pt x="20919" y="10161"/>
                  </a:cubicBezTo>
                  <a:cubicBezTo>
                    <a:pt x="21734" y="9521"/>
                    <a:pt x="20217" y="2955"/>
                    <a:pt x="18142" y="1238"/>
                  </a:cubicBezTo>
                  <a:cubicBezTo>
                    <a:pt x="17201" y="461"/>
                    <a:pt x="15453" y="1"/>
                    <a:pt x="13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14"/>
            <p:cNvSpPr/>
            <p:nvPr/>
          </p:nvSpPr>
          <p:spPr>
            <a:xfrm flipH="1">
              <a:off x="6911903" y="408058"/>
              <a:ext cx="205292" cy="194431"/>
            </a:xfrm>
            <a:custGeom>
              <a:avLst/>
              <a:gdLst/>
              <a:ahLst/>
              <a:cxnLst/>
              <a:rect l="l" t="t" r="r" b="b"/>
              <a:pathLst>
                <a:path w="3459" h="3276" extrusionOk="0">
                  <a:moveTo>
                    <a:pt x="2290" y="1"/>
                  </a:moveTo>
                  <a:cubicBezTo>
                    <a:pt x="1491" y="1"/>
                    <a:pt x="2137" y="2655"/>
                    <a:pt x="2137" y="2655"/>
                  </a:cubicBezTo>
                  <a:cubicBezTo>
                    <a:pt x="2137" y="2655"/>
                    <a:pt x="1518" y="1322"/>
                    <a:pt x="884" y="1322"/>
                  </a:cubicBezTo>
                  <a:cubicBezTo>
                    <a:pt x="821" y="1322"/>
                    <a:pt x="758" y="1335"/>
                    <a:pt x="696" y="1363"/>
                  </a:cubicBezTo>
                  <a:cubicBezTo>
                    <a:pt x="1" y="1679"/>
                    <a:pt x="1835" y="3276"/>
                    <a:pt x="1835" y="3276"/>
                  </a:cubicBezTo>
                  <a:lnTo>
                    <a:pt x="2697" y="3104"/>
                  </a:lnTo>
                  <a:cubicBezTo>
                    <a:pt x="3422" y="2592"/>
                    <a:pt x="3458" y="358"/>
                    <a:pt x="2438" y="27"/>
                  </a:cubicBezTo>
                  <a:cubicBezTo>
                    <a:pt x="2384" y="9"/>
                    <a:pt x="2335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14"/>
            <p:cNvSpPr/>
            <p:nvPr/>
          </p:nvSpPr>
          <p:spPr>
            <a:xfrm flipH="1">
              <a:off x="5991200" y="2671740"/>
              <a:ext cx="1512060" cy="1243323"/>
            </a:xfrm>
            <a:custGeom>
              <a:avLst/>
              <a:gdLst/>
              <a:ahLst/>
              <a:cxnLst/>
              <a:rect l="l" t="t" r="r" b="b"/>
              <a:pathLst>
                <a:path w="25477" h="20949" extrusionOk="0">
                  <a:moveTo>
                    <a:pt x="16417" y="0"/>
                  </a:moveTo>
                  <a:cubicBezTo>
                    <a:pt x="12866" y="0"/>
                    <a:pt x="9495" y="355"/>
                    <a:pt x="9495" y="355"/>
                  </a:cubicBezTo>
                  <a:cubicBezTo>
                    <a:pt x="9495" y="355"/>
                    <a:pt x="9315" y="1424"/>
                    <a:pt x="4942" y="5205"/>
                  </a:cubicBezTo>
                  <a:cubicBezTo>
                    <a:pt x="569" y="8986"/>
                    <a:pt x="329" y="10807"/>
                    <a:pt x="329" y="10807"/>
                  </a:cubicBezTo>
                  <a:cubicBezTo>
                    <a:pt x="0" y="15492"/>
                    <a:pt x="3717" y="15433"/>
                    <a:pt x="5272" y="16494"/>
                  </a:cubicBezTo>
                  <a:cubicBezTo>
                    <a:pt x="7016" y="17685"/>
                    <a:pt x="8743" y="17759"/>
                    <a:pt x="10238" y="17759"/>
                  </a:cubicBezTo>
                  <a:cubicBezTo>
                    <a:pt x="10449" y="17759"/>
                    <a:pt x="10656" y="17757"/>
                    <a:pt x="10857" y="17757"/>
                  </a:cubicBezTo>
                  <a:cubicBezTo>
                    <a:pt x="11530" y="17757"/>
                    <a:pt x="12144" y="17773"/>
                    <a:pt x="12677" y="17916"/>
                  </a:cubicBezTo>
                  <a:cubicBezTo>
                    <a:pt x="15681" y="18718"/>
                    <a:pt x="18736" y="20944"/>
                    <a:pt x="20418" y="20944"/>
                  </a:cubicBezTo>
                  <a:cubicBezTo>
                    <a:pt x="20478" y="20944"/>
                    <a:pt x="20537" y="20941"/>
                    <a:pt x="20594" y="20935"/>
                  </a:cubicBezTo>
                  <a:cubicBezTo>
                    <a:pt x="20752" y="20944"/>
                    <a:pt x="20904" y="20949"/>
                    <a:pt x="21050" y="20949"/>
                  </a:cubicBezTo>
                  <a:cubicBezTo>
                    <a:pt x="25476" y="20949"/>
                    <a:pt x="25038" y="16947"/>
                    <a:pt x="25038" y="16947"/>
                  </a:cubicBezTo>
                  <a:cubicBezTo>
                    <a:pt x="25139" y="6815"/>
                    <a:pt x="21477" y="355"/>
                    <a:pt x="21477" y="355"/>
                  </a:cubicBezTo>
                  <a:cubicBezTo>
                    <a:pt x="20012" y="89"/>
                    <a:pt x="18192" y="0"/>
                    <a:pt x="16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14"/>
            <p:cNvSpPr/>
            <p:nvPr/>
          </p:nvSpPr>
          <p:spPr>
            <a:xfrm flipH="1">
              <a:off x="6812844" y="2781832"/>
              <a:ext cx="528809" cy="720034"/>
            </a:xfrm>
            <a:custGeom>
              <a:avLst/>
              <a:gdLst/>
              <a:ahLst/>
              <a:cxnLst/>
              <a:rect l="l" t="t" r="r" b="b"/>
              <a:pathLst>
                <a:path w="8910" h="12132" extrusionOk="0">
                  <a:moveTo>
                    <a:pt x="8835" y="1"/>
                  </a:moveTo>
                  <a:cubicBezTo>
                    <a:pt x="8812" y="1"/>
                    <a:pt x="8790" y="13"/>
                    <a:pt x="8778" y="35"/>
                  </a:cubicBezTo>
                  <a:cubicBezTo>
                    <a:pt x="6462" y="4440"/>
                    <a:pt x="3518" y="8474"/>
                    <a:pt x="26" y="12021"/>
                  </a:cubicBezTo>
                  <a:cubicBezTo>
                    <a:pt x="1" y="12047"/>
                    <a:pt x="1" y="12089"/>
                    <a:pt x="27" y="12113"/>
                  </a:cubicBezTo>
                  <a:cubicBezTo>
                    <a:pt x="40" y="12126"/>
                    <a:pt x="55" y="12132"/>
                    <a:pt x="73" y="12132"/>
                  </a:cubicBezTo>
                  <a:cubicBezTo>
                    <a:pt x="90" y="12132"/>
                    <a:pt x="106" y="12126"/>
                    <a:pt x="118" y="12113"/>
                  </a:cubicBezTo>
                  <a:cubicBezTo>
                    <a:pt x="3619" y="8558"/>
                    <a:pt x="6571" y="4514"/>
                    <a:pt x="8893" y="97"/>
                  </a:cubicBezTo>
                  <a:cubicBezTo>
                    <a:pt x="8910" y="64"/>
                    <a:pt x="8896" y="25"/>
                    <a:pt x="8865" y="8"/>
                  </a:cubicBezTo>
                  <a:cubicBezTo>
                    <a:pt x="8855" y="3"/>
                    <a:pt x="8845" y="1"/>
                    <a:pt x="8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14"/>
            <p:cNvSpPr/>
            <p:nvPr/>
          </p:nvSpPr>
          <p:spPr>
            <a:xfrm flipH="1">
              <a:off x="6810238" y="2914536"/>
              <a:ext cx="173896" cy="333962"/>
            </a:xfrm>
            <a:custGeom>
              <a:avLst/>
              <a:gdLst/>
              <a:ahLst/>
              <a:cxnLst/>
              <a:rect l="l" t="t" r="r" b="b"/>
              <a:pathLst>
                <a:path w="2930" h="5627" extrusionOk="0">
                  <a:moveTo>
                    <a:pt x="2856" y="1"/>
                  </a:moveTo>
                  <a:cubicBezTo>
                    <a:pt x="2828" y="1"/>
                    <a:pt x="2802" y="18"/>
                    <a:pt x="2794" y="46"/>
                  </a:cubicBezTo>
                  <a:cubicBezTo>
                    <a:pt x="2159" y="2005"/>
                    <a:pt x="1226" y="3849"/>
                    <a:pt x="22" y="5523"/>
                  </a:cubicBezTo>
                  <a:cubicBezTo>
                    <a:pt x="0" y="5553"/>
                    <a:pt x="9" y="5594"/>
                    <a:pt x="37" y="5615"/>
                  </a:cubicBezTo>
                  <a:cubicBezTo>
                    <a:pt x="48" y="5622"/>
                    <a:pt x="62" y="5626"/>
                    <a:pt x="74" y="5626"/>
                  </a:cubicBezTo>
                  <a:cubicBezTo>
                    <a:pt x="94" y="5626"/>
                    <a:pt x="114" y="5616"/>
                    <a:pt x="129" y="5599"/>
                  </a:cubicBezTo>
                  <a:cubicBezTo>
                    <a:pt x="1339" y="3914"/>
                    <a:pt x="2279" y="2060"/>
                    <a:pt x="2918" y="85"/>
                  </a:cubicBezTo>
                  <a:cubicBezTo>
                    <a:pt x="2929" y="52"/>
                    <a:pt x="2911" y="15"/>
                    <a:pt x="2876" y="4"/>
                  </a:cubicBezTo>
                  <a:cubicBezTo>
                    <a:pt x="2869" y="2"/>
                    <a:pt x="2862" y="1"/>
                    <a:pt x="2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14"/>
            <p:cNvSpPr/>
            <p:nvPr/>
          </p:nvSpPr>
          <p:spPr>
            <a:xfrm flipH="1">
              <a:off x="6643467" y="2932875"/>
              <a:ext cx="188199" cy="682762"/>
            </a:xfrm>
            <a:custGeom>
              <a:avLst/>
              <a:gdLst/>
              <a:ahLst/>
              <a:cxnLst/>
              <a:rect l="l" t="t" r="r" b="b"/>
              <a:pathLst>
                <a:path w="3171" h="11504" extrusionOk="0">
                  <a:moveTo>
                    <a:pt x="3100" y="0"/>
                  </a:moveTo>
                  <a:cubicBezTo>
                    <a:pt x="3069" y="0"/>
                    <a:pt x="3041" y="23"/>
                    <a:pt x="3036" y="55"/>
                  </a:cubicBezTo>
                  <a:cubicBezTo>
                    <a:pt x="2398" y="3921"/>
                    <a:pt x="1381" y="7744"/>
                    <a:pt x="14" y="11416"/>
                  </a:cubicBezTo>
                  <a:cubicBezTo>
                    <a:pt x="0" y="11450"/>
                    <a:pt x="18" y="11487"/>
                    <a:pt x="51" y="11499"/>
                  </a:cubicBezTo>
                  <a:cubicBezTo>
                    <a:pt x="58" y="11502"/>
                    <a:pt x="66" y="11504"/>
                    <a:pt x="73" y="11504"/>
                  </a:cubicBezTo>
                  <a:cubicBezTo>
                    <a:pt x="101" y="11504"/>
                    <a:pt x="125" y="11487"/>
                    <a:pt x="135" y="11462"/>
                  </a:cubicBezTo>
                  <a:cubicBezTo>
                    <a:pt x="1507" y="7782"/>
                    <a:pt x="2524" y="3951"/>
                    <a:pt x="3163" y="77"/>
                  </a:cubicBezTo>
                  <a:cubicBezTo>
                    <a:pt x="3171" y="40"/>
                    <a:pt x="3145" y="6"/>
                    <a:pt x="3110" y="1"/>
                  </a:cubicBezTo>
                  <a:cubicBezTo>
                    <a:pt x="3107" y="0"/>
                    <a:pt x="3103" y="0"/>
                    <a:pt x="3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14"/>
            <p:cNvSpPr/>
            <p:nvPr/>
          </p:nvSpPr>
          <p:spPr>
            <a:xfrm flipH="1">
              <a:off x="6479251" y="3084571"/>
              <a:ext cx="74069" cy="599257"/>
            </a:xfrm>
            <a:custGeom>
              <a:avLst/>
              <a:gdLst/>
              <a:ahLst/>
              <a:cxnLst/>
              <a:rect l="l" t="t" r="r" b="b"/>
              <a:pathLst>
                <a:path w="1248" h="10097" extrusionOk="0">
                  <a:moveTo>
                    <a:pt x="1048" y="0"/>
                  </a:moveTo>
                  <a:cubicBezTo>
                    <a:pt x="1012" y="1"/>
                    <a:pt x="984" y="32"/>
                    <a:pt x="986" y="68"/>
                  </a:cubicBezTo>
                  <a:cubicBezTo>
                    <a:pt x="1117" y="3414"/>
                    <a:pt x="788" y="6762"/>
                    <a:pt x="8" y="10018"/>
                  </a:cubicBezTo>
                  <a:cubicBezTo>
                    <a:pt x="0" y="10053"/>
                    <a:pt x="21" y="10088"/>
                    <a:pt x="57" y="10096"/>
                  </a:cubicBezTo>
                  <a:cubicBezTo>
                    <a:pt x="62" y="10097"/>
                    <a:pt x="67" y="10097"/>
                    <a:pt x="72" y="10097"/>
                  </a:cubicBezTo>
                  <a:cubicBezTo>
                    <a:pt x="102" y="10097"/>
                    <a:pt x="128" y="10078"/>
                    <a:pt x="135" y="10048"/>
                  </a:cubicBezTo>
                  <a:cubicBezTo>
                    <a:pt x="918" y="6780"/>
                    <a:pt x="1248" y="3420"/>
                    <a:pt x="1116" y="63"/>
                  </a:cubicBezTo>
                  <a:cubicBezTo>
                    <a:pt x="1114" y="27"/>
                    <a:pt x="1086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14"/>
            <p:cNvSpPr/>
            <p:nvPr/>
          </p:nvSpPr>
          <p:spPr>
            <a:xfrm flipH="1">
              <a:off x="6530053" y="2913468"/>
              <a:ext cx="87066" cy="633443"/>
            </a:xfrm>
            <a:custGeom>
              <a:avLst/>
              <a:gdLst/>
              <a:ahLst/>
              <a:cxnLst/>
              <a:rect l="l" t="t" r="r" b="b"/>
              <a:pathLst>
                <a:path w="1467" h="10673" extrusionOk="0">
                  <a:moveTo>
                    <a:pt x="1403" y="0"/>
                  </a:moveTo>
                  <a:cubicBezTo>
                    <a:pt x="1369" y="0"/>
                    <a:pt x="1336" y="26"/>
                    <a:pt x="1335" y="63"/>
                  </a:cubicBezTo>
                  <a:cubicBezTo>
                    <a:pt x="1170" y="3592"/>
                    <a:pt x="723" y="7136"/>
                    <a:pt x="6" y="10595"/>
                  </a:cubicBezTo>
                  <a:cubicBezTo>
                    <a:pt x="0" y="10630"/>
                    <a:pt x="22" y="10663"/>
                    <a:pt x="58" y="10672"/>
                  </a:cubicBezTo>
                  <a:cubicBezTo>
                    <a:pt x="62" y="10673"/>
                    <a:pt x="67" y="10673"/>
                    <a:pt x="70" y="10673"/>
                  </a:cubicBezTo>
                  <a:cubicBezTo>
                    <a:pt x="100" y="10673"/>
                    <a:pt x="128" y="10652"/>
                    <a:pt x="135" y="10621"/>
                  </a:cubicBezTo>
                  <a:cubicBezTo>
                    <a:pt x="852" y="7155"/>
                    <a:pt x="1300" y="3605"/>
                    <a:pt x="1466" y="68"/>
                  </a:cubicBezTo>
                  <a:cubicBezTo>
                    <a:pt x="1467" y="33"/>
                    <a:pt x="1440" y="2"/>
                    <a:pt x="1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14"/>
            <p:cNvSpPr/>
            <p:nvPr/>
          </p:nvSpPr>
          <p:spPr>
            <a:xfrm flipH="1">
              <a:off x="6194494" y="2918157"/>
              <a:ext cx="89084" cy="907461"/>
            </a:xfrm>
            <a:custGeom>
              <a:avLst/>
              <a:gdLst/>
              <a:ahLst/>
              <a:cxnLst/>
              <a:rect l="l" t="t" r="r" b="b"/>
              <a:pathLst>
                <a:path w="1501" h="15290" extrusionOk="0">
                  <a:moveTo>
                    <a:pt x="70" y="0"/>
                  </a:moveTo>
                  <a:cubicBezTo>
                    <a:pt x="66" y="0"/>
                    <a:pt x="62" y="1"/>
                    <a:pt x="58" y="1"/>
                  </a:cubicBezTo>
                  <a:cubicBezTo>
                    <a:pt x="22" y="9"/>
                    <a:pt x="1" y="44"/>
                    <a:pt x="8" y="80"/>
                  </a:cubicBezTo>
                  <a:cubicBezTo>
                    <a:pt x="1102" y="5059"/>
                    <a:pt x="1369" y="10152"/>
                    <a:pt x="804" y="15217"/>
                  </a:cubicBezTo>
                  <a:cubicBezTo>
                    <a:pt x="800" y="15253"/>
                    <a:pt x="826" y="15285"/>
                    <a:pt x="862" y="15289"/>
                  </a:cubicBezTo>
                  <a:lnTo>
                    <a:pt x="869" y="15289"/>
                  </a:lnTo>
                  <a:cubicBezTo>
                    <a:pt x="901" y="15289"/>
                    <a:pt x="930" y="15264"/>
                    <a:pt x="935" y="15231"/>
                  </a:cubicBezTo>
                  <a:cubicBezTo>
                    <a:pt x="1501" y="10150"/>
                    <a:pt x="1233" y="5043"/>
                    <a:pt x="136" y="50"/>
                  </a:cubicBezTo>
                  <a:cubicBezTo>
                    <a:pt x="129" y="20"/>
                    <a:pt x="100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14"/>
            <p:cNvSpPr/>
            <p:nvPr/>
          </p:nvSpPr>
          <p:spPr>
            <a:xfrm flipH="1">
              <a:off x="6901515" y="2747113"/>
              <a:ext cx="292299" cy="296631"/>
            </a:xfrm>
            <a:custGeom>
              <a:avLst/>
              <a:gdLst/>
              <a:ahLst/>
              <a:cxnLst/>
              <a:rect l="l" t="t" r="r" b="b"/>
              <a:pathLst>
                <a:path w="4925" h="4998" extrusionOk="0">
                  <a:moveTo>
                    <a:pt x="4849" y="0"/>
                  </a:moveTo>
                  <a:cubicBezTo>
                    <a:pt x="4828" y="0"/>
                    <a:pt x="4808" y="10"/>
                    <a:pt x="4795" y="29"/>
                  </a:cubicBezTo>
                  <a:cubicBezTo>
                    <a:pt x="3555" y="1926"/>
                    <a:pt x="1911" y="3603"/>
                    <a:pt x="39" y="4877"/>
                  </a:cubicBezTo>
                  <a:cubicBezTo>
                    <a:pt x="9" y="4898"/>
                    <a:pt x="1" y="4939"/>
                    <a:pt x="22" y="4968"/>
                  </a:cubicBezTo>
                  <a:cubicBezTo>
                    <a:pt x="34" y="4987"/>
                    <a:pt x="55" y="4997"/>
                    <a:pt x="76" y="4997"/>
                  </a:cubicBezTo>
                  <a:cubicBezTo>
                    <a:pt x="88" y="4997"/>
                    <a:pt x="102" y="4993"/>
                    <a:pt x="113" y="4986"/>
                  </a:cubicBezTo>
                  <a:cubicBezTo>
                    <a:pt x="2000" y="3700"/>
                    <a:pt x="3656" y="2012"/>
                    <a:pt x="4905" y="101"/>
                  </a:cubicBezTo>
                  <a:cubicBezTo>
                    <a:pt x="4925" y="71"/>
                    <a:pt x="4915" y="30"/>
                    <a:pt x="4885" y="12"/>
                  </a:cubicBezTo>
                  <a:cubicBezTo>
                    <a:pt x="4874" y="4"/>
                    <a:pt x="4861" y="0"/>
                    <a:pt x="4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14"/>
            <p:cNvSpPr/>
            <p:nvPr/>
          </p:nvSpPr>
          <p:spPr>
            <a:xfrm flipH="1">
              <a:off x="5215249" y="708600"/>
              <a:ext cx="2806662" cy="1995288"/>
            </a:xfrm>
            <a:custGeom>
              <a:avLst/>
              <a:gdLst/>
              <a:ahLst/>
              <a:cxnLst/>
              <a:rect l="l" t="t" r="r" b="b"/>
              <a:pathLst>
                <a:path w="47290" h="33619" extrusionOk="0">
                  <a:moveTo>
                    <a:pt x="43774" y="1"/>
                  </a:moveTo>
                  <a:cubicBezTo>
                    <a:pt x="43766" y="1"/>
                    <a:pt x="43757" y="1"/>
                    <a:pt x="43749" y="2"/>
                  </a:cubicBezTo>
                  <a:cubicBezTo>
                    <a:pt x="43281" y="36"/>
                    <a:pt x="42062" y="2720"/>
                    <a:pt x="41026" y="4638"/>
                  </a:cubicBezTo>
                  <a:cubicBezTo>
                    <a:pt x="39988" y="6557"/>
                    <a:pt x="36649" y="12378"/>
                    <a:pt x="34992" y="13916"/>
                  </a:cubicBezTo>
                  <a:cubicBezTo>
                    <a:pt x="33335" y="15453"/>
                    <a:pt x="28818" y="16526"/>
                    <a:pt x="28093" y="17006"/>
                  </a:cubicBezTo>
                  <a:cubicBezTo>
                    <a:pt x="28093" y="17006"/>
                    <a:pt x="26719" y="18623"/>
                    <a:pt x="24705" y="18879"/>
                  </a:cubicBezTo>
                  <a:cubicBezTo>
                    <a:pt x="24555" y="18898"/>
                    <a:pt x="24410" y="18906"/>
                    <a:pt x="24268" y="18906"/>
                  </a:cubicBezTo>
                  <a:cubicBezTo>
                    <a:pt x="22508" y="18906"/>
                    <a:pt x="21421" y="17540"/>
                    <a:pt x="21421" y="17540"/>
                  </a:cubicBezTo>
                  <a:cubicBezTo>
                    <a:pt x="21421" y="17540"/>
                    <a:pt x="16798" y="18322"/>
                    <a:pt x="13374" y="21447"/>
                  </a:cubicBezTo>
                  <a:cubicBezTo>
                    <a:pt x="10174" y="24366"/>
                    <a:pt x="8748" y="25791"/>
                    <a:pt x="8235" y="25791"/>
                  </a:cubicBezTo>
                  <a:cubicBezTo>
                    <a:pt x="8199" y="25791"/>
                    <a:pt x="8167" y="25784"/>
                    <a:pt x="8140" y="25770"/>
                  </a:cubicBezTo>
                  <a:cubicBezTo>
                    <a:pt x="7741" y="25568"/>
                    <a:pt x="3970" y="22466"/>
                    <a:pt x="2544" y="22466"/>
                  </a:cubicBezTo>
                  <a:cubicBezTo>
                    <a:pt x="2486" y="22466"/>
                    <a:pt x="2432" y="22471"/>
                    <a:pt x="2382" y="22482"/>
                  </a:cubicBezTo>
                  <a:cubicBezTo>
                    <a:pt x="1109" y="22757"/>
                    <a:pt x="1" y="25118"/>
                    <a:pt x="170" y="25557"/>
                  </a:cubicBezTo>
                  <a:cubicBezTo>
                    <a:pt x="340" y="25998"/>
                    <a:pt x="2811" y="28193"/>
                    <a:pt x="4844" y="29512"/>
                  </a:cubicBezTo>
                  <a:cubicBezTo>
                    <a:pt x="6564" y="30627"/>
                    <a:pt x="7182" y="31678"/>
                    <a:pt x="8749" y="31678"/>
                  </a:cubicBezTo>
                  <a:cubicBezTo>
                    <a:pt x="9032" y="31678"/>
                    <a:pt x="9347" y="31644"/>
                    <a:pt x="9704" y="31569"/>
                  </a:cubicBezTo>
                  <a:cubicBezTo>
                    <a:pt x="11353" y="31226"/>
                    <a:pt x="13357" y="29566"/>
                    <a:pt x="14454" y="28907"/>
                  </a:cubicBezTo>
                  <a:cubicBezTo>
                    <a:pt x="15552" y="28249"/>
                    <a:pt x="17182" y="26637"/>
                    <a:pt x="17182" y="26637"/>
                  </a:cubicBezTo>
                  <a:cubicBezTo>
                    <a:pt x="17182" y="26637"/>
                    <a:pt x="17856" y="28922"/>
                    <a:pt x="17748" y="30775"/>
                  </a:cubicBezTo>
                  <a:cubicBezTo>
                    <a:pt x="17643" y="32628"/>
                    <a:pt x="17540" y="33571"/>
                    <a:pt x="18774" y="33618"/>
                  </a:cubicBezTo>
                  <a:lnTo>
                    <a:pt x="30216" y="33433"/>
                  </a:lnTo>
                  <a:cubicBezTo>
                    <a:pt x="30216" y="33433"/>
                    <a:pt x="30250" y="33458"/>
                    <a:pt x="30318" y="33458"/>
                  </a:cubicBezTo>
                  <a:cubicBezTo>
                    <a:pt x="30442" y="33458"/>
                    <a:pt x="30678" y="33376"/>
                    <a:pt x="31034" y="32916"/>
                  </a:cubicBezTo>
                  <a:cubicBezTo>
                    <a:pt x="31585" y="32202"/>
                    <a:pt x="32245" y="25173"/>
                    <a:pt x="32245" y="25173"/>
                  </a:cubicBezTo>
                  <a:cubicBezTo>
                    <a:pt x="32245" y="25173"/>
                    <a:pt x="38153" y="21453"/>
                    <a:pt x="41025" y="16552"/>
                  </a:cubicBezTo>
                  <a:cubicBezTo>
                    <a:pt x="43516" y="12299"/>
                    <a:pt x="45078" y="9147"/>
                    <a:pt x="45925" y="6310"/>
                  </a:cubicBezTo>
                  <a:cubicBezTo>
                    <a:pt x="46375" y="4799"/>
                    <a:pt x="46930" y="3169"/>
                    <a:pt x="47228" y="1693"/>
                  </a:cubicBezTo>
                  <a:cubicBezTo>
                    <a:pt x="47289" y="1387"/>
                    <a:pt x="44387" y="1"/>
                    <a:pt x="437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14"/>
            <p:cNvSpPr/>
            <p:nvPr/>
          </p:nvSpPr>
          <p:spPr>
            <a:xfrm flipH="1">
              <a:off x="6365295" y="2323422"/>
              <a:ext cx="416222" cy="193184"/>
            </a:xfrm>
            <a:custGeom>
              <a:avLst/>
              <a:gdLst/>
              <a:ahLst/>
              <a:cxnLst/>
              <a:rect l="l" t="t" r="r" b="b"/>
              <a:pathLst>
                <a:path w="7013" h="3255" extrusionOk="0">
                  <a:moveTo>
                    <a:pt x="76" y="1"/>
                  </a:moveTo>
                  <a:cubicBezTo>
                    <a:pt x="53" y="1"/>
                    <a:pt x="30" y="13"/>
                    <a:pt x="19" y="34"/>
                  </a:cubicBezTo>
                  <a:cubicBezTo>
                    <a:pt x="1" y="66"/>
                    <a:pt x="13" y="106"/>
                    <a:pt x="45" y="123"/>
                  </a:cubicBezTo>
                  <a:cubicBezTo>
                    <a:pt x="2245" y="1334"/>
                    <a:pt x="4557" y="2386"/>
                    <a:pt x="6917" y="3252"/>
                  </a:cubicBezTo>
                  <a:cubicBezTo>
                    <a:pt x="6923" y="3254"/>
                    <a:pt x="6930" y="3255"/>
                    <a:pt x="6937" y="3255"/>
                  </a:cubicBezTo>
                  <a:cubicBezTo>
                    <a:pt x="6947" y="3255"/>
                    <a:pt x="6957" y="3252"/>
                    <a:pt x="6967" y="3249"/>
                  </a:cubicBezTo>
                  <a:cubicBezTo>
                    <a:pt x="6982" y="3241"/>
                    <a:pt x="6994" y="3229"/>
                    <a:pt x="7000" y="3211"/>
                  </a:cubicBezTo>
                  <a:cubicBezTo>
                    <a:pt x="7013" y="3177"/>
                    <a:pt x="6995" y="3139"/>
                    <a:pt x="6961" y="3127"/>
                  </a:cubicBezTo>
                  <a:cubicBezTo>
                    <a:pt x="4609" y="2265"/>
                    <a:pt x="2301" y="1216"/>
                    <a:pt x="107" y="8"/>
                  </a:cubicBezTo>
                  <a:cubicBezTo>
                    <a:pt x="98" y="3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14"/>
            <p:cNvSpPr/>
            <p:nvPr/>
          </p:nvSpPr>
          <p:spPr>
            <a:xfrm flipH="1">
              <a:off x="6529398" y="2421466"/>
              <a:ext cx="206123" cy="178109"/>
            </a:xfrm>
            <a:custGeom>
              <a:avLst/>
              <a:gdLst/>
              <a:ahLst/>
              <a:cxnLst/>
              <a:rect l="l" t="t" r="r" b="b"/>
              <a:pathLst>
                <a:path w="3473" h="3001" extrusionOk="0">
                  <a:moveTo>
                    <a:pt x="72" y="0"/>
                  </a:moveTo>
                  <a:cubicBezTo>
                    <a:pt x="56" y="0"/>
                    <a:pt x="39" y="7"/>
                    <a:pt x="26" y="19"/>
                  </a:cubicBezTo>
                  <a:cubicBezTo>
                    <a:pt x="0" y="45"/>
                    <a:pt x="0" y="87"/>
                    <a:pt x="26" y="112"/>
                  </a:cubicBezTo>
                  <a:cubicBezTo>
                    <a:pt x="1062" y="1147"/>
                    <a:pt x="2184" y="2113"/>
                    <a:pt x="3359" y="2988"/>
                  </a:cubicBezTo>
                  <a:cubicBezTo>
                    <a:pt x="3370" y="2996"/>
                    <a:pt x="3384" y="3001"/>
                    <a:pt x="3398" y="3001"/>
                  </a:cubicBezTo>
                  <a:cubicBezTo>
                    <a:pt x="3408" y="3001"/>
                    <a:pt x="3417" y="2999"/>
                    <a:pt x="3425" y="2994"/>
                  </a:cubicBezTo>
                  <a:cubicBezTo>
                    <a:pt x="3435" y="2989"/>
                    <a:pt x="3443" y="2983"/>
                    <a:pt x="3450" y="2974"/>
                  </a:cubicBezTo>
                  <a:cubicBezTo>
                    <a:pt x="3472" y="2946"/>
                    <a:pt x="3466" y="2905"/>
                    <a:pt x="3437" y="2884"/>
                  </a:cubicBezTo>
                  <a:cubicBezTo>
                    <a:pt x="2267" y="2013"/>
                    <a:pt x="1151" y="1050"/>
                    <a:pt x="118" y="19"/>
                  </a:cubicBezTo>
                  <a:cubicBezTo>
                    <a:pt x="105" y="7"/>
                    <a:pt x="89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14"/>
            <p:cNvSpPr/>
            <p:nvPr/>
          </p:nvSpPr>
          <p:spPr>
            <a:xfrm flipH="1">
              <a:off x="6089981" y="1980208"/>
              <a:ext cx="32524" cy="274909"/>
            </a:xfrm>
            <a:custGeom>
              <a:avLst/>
              <a:gdLst/>
              <a:ahLst/>
              <a:cxnLst/>
              <a:rect l="l" t="t" r="r" b="b"/>
              <a:pathLst>
                <a:path w="548" h="4632" extrusionOk="0">
                  <a:moveTo>
                    <a:pt x="432" y="1"/>
                  </a:moveTo>
                  <a:cubicBezTo>
                    <a:pt x="430" y="1"/>
                    <a:pt x="428" y="1"/>
                    <a:pt x="426" y="1"/>
                  </a:cubicBezTo>
                  <a:cubicBezTo>
                    <a:pt x="390" y="2"/>
                    <a:pt x="362" y="32"/>
                    <a:pt x="363" y="69"/>
                  </a:cubicBezTo>
                  <a:cubicBezTo>
                    <a:pt x="418" y="1571"/>
                    <a:pt x="298" y="3078"/>
                    <a:pt x="8" y="4553"/>
                  </a:cubicBezTo>
                  <a:cubicBezTo>
                    <a:pt x="1" y="4589"/>
                    <a:pt x="24" y="4623"/>
                    <a:pt x="59" y="4630"/>
                  </a:cubicBezTo>
                  <a:cubicBezTo>
                    <a:pt x="64" y="4632"/>
                    <a:pt x="69" y="4632"/>
                    <a:pt x="72" y="4632"/>
                  </a:cubicBezTo>
                  <a:cubicBezTo>
                    <a:pt x="103" y="4632"/>
                    <a:pt x="131" y="4610"/>
                    <a:pt x="136" y="4578"/>
                  </a:cubicBezTo>
                  <a:cubicBezTo>
                    <a:pt x="429" y="3095"/>
                    <a:pt x="548" y="1576"/>
                    <a:pt x="493" y="63"/>
                  </a:cubicBezTo>
                  <a:cubicBezTo>
                    <a:pt x="492" y="29"/>
                    <a:pt x="470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14"/>
            <p:cNvSpPr/>
            <p:nvPr/>
          </p:nvSpPr>
          <p:spPr>
            <a:xfrm flipH="1">
              <a:off x="6107132" y="2011247"/>
              <a:ext cx="62614" cy="198348"/>
            </a:xfrm>
            <a:custGeom>
              <a:avLst/>
              <a:gdLst/>
              <a:ahLst/>
              <a:cxnLst/>
              <a:rect l="l" t="t" r="r" b="b"/>
              <a:pathLst>
                <a:path w="1055" h="3342" extrusionOk="0">
                  <a:moveTo>
                    <a:pt x="74" y="0"/>
                  </a:moveTo>
                  <a:cubicBezTo>
                    <a:pt x="64" y="0"/>
                    <a:pt x="54" y="2"/>
                    <a:pt x="45" y="7"/>
                  </a:cubicBezTo>
                  <a:cubicBezTo>
                    <a:pt x="12" y="23"/>
                    <a:pt x="0" y="62"/>
                    <a:pt x="16" y="95"/>
                  </a:cubicBezTo>
                  <a:cubicBezTo>
                    <a:pt x="516" y="1080"/>
                    <a:pt x="829" y="2181"/>
                    <a:pt x="923" y="3282"/>
                  </a:cubicBezTo>
                  <a:cubicBezTo>
                    <a:pt x="927" y="3315"/>
                    <a:pt x="954" y="3341"/>
                    <a:pt x="988" y="3341"/>
                  </a:cubicBezTo>
                  <a:lnTo>
                    <a:pt x="992" y="3341"/>
                  </a:lnTo>
                  <a:cubicBezTo>
                    <a:pt x="1028" y="3338"/>
                    <a:pt x="1054" y="3306"/>
                    <a:pt x="1051" y="3271"/>
                  </a:cubicBezTo>
                  <a:cubicBezTo>
                    <a:pt x="956" y="2154"/>
                    <a:pt x="639" y="1035"/>
                    <a:pt x="132" y="36"/>
                  </a:cubicBezTo>
                  <a:cubicBezTo>
                    <a:pt x="121" y="13"/>
                    <a:pt x="98" y="0"/>
                    <a:pt x="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14"/>
            <p:cNvSpPr/>
            <p:nvPr/>
          </p:nvSpPr>
          <p:spPr>
            <a:xfrm flipH="1">
              <a:off x="5669905" y="1523816"/>
              <a:ext cx="235323" cy="369454"/>
            </a:xfrm>
            <a:custGeom>
              <a:avLst/>
              <a:gdLst/>
              <a:ahLst/>
              <a:cxnLst/>
              <a:rect l="l" t="t" r="r" b="b"/>
              <a:pathLst>
                <a:path w="3965" h="6225" extrusionOk="0">
                  <a:moveTo>
                    <a:pt x="3891" y="1"/>
                  </a:moveTo>
                  <a:cubicBezTo>
                    <a:pt x="3864" y="1"/>
                    <a:pt x="3838" y="17"/>
                    <a:pt x="3829" y="44"/>
                  </a:cubicBezTo>
                  <a:cubicBezTo>
                    <a:pt x="3023" y="2303"/>
                    <a:pt x="1707" y="4402"/>
                    <a:pt x="26" y="6113"/>
                  </a:cubicBezTo>
                  <a:cubicBezTo>
                    <a:pt x="1" y="6140"/>
                    <a:pt x="1" y="6181"/>
                    <a:pt x="27" y="6205"/>
                  </a:cubicBezTo>
                  <a:cubicBezTo>
                    <a:pt x="40" y="6218"/>
                    <a:pt x="56" y="6224"/>
                    <a:pt x="73" y="6224"/>
                  </a:cubicBezTo>
                  <a:cubicBezTo>
                    <a:pt x="88" y="6224"/>
                    <a:pt x="105" y="6218"/>
                    <a:pt x="117" y="6205"/>
                  </a:cubicBezTo>
                  <a:cubicBezTo>
                    <a:pt x="1813" y="4481"/>
                    <a:pt x="3139" y="2366"/>
                    <a:pt x="3952" y="88"/>
                  </a:cubicBezTo>
                  <a:cubicBezTo>
                    <a:pt x="3964" y="55"/>
                    <a:pt x="3946" y="17"/>
                    <a:pt x="3912" y="5"/>
                  </a:cubicBezTo>
                  <a:cubicBezTo>
                    <a:pt x="3905" y="2"/>
                    <a:pt x="3898" y="1"/>
                    <a:pt x="3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14"/>
            <p:cNvSpPr/>
            <p:nvPr/>
          </p:nvSpPr>
          <p:spPr>
            <a:xfrm flipH="1">
              <a:off x="7189241" y="2110360"/>
              <a:ext cx="168613" cy="286839"/>
            </a:xfrm>
            <a:custGeom>
              <a:avLst/>
              <a:gdLst/>
              <a:ahLst/>
              <a:cxnLst/>
              <a:rect l="l" t="t" r="r" b="b"/>
              <a:pathLst>
                <a:path w="2841" h="4833" extrusionOk="0">
                  <a:moveTo>
                    <a:pt x="2770" y="1"/>
                  </a:moveTo>
                  <a:cubicBezTo>
                    <a:pt x="2741" y="1"/>
                    <a:pt x="2713" y="21"/>
                    <a:pt x="2706" y="52"/>
                  </a:cubicBezTo>
                  <a:cubicBezTo>
                    <a:pt x="2323" y="1830"/>
                    <a:pt x="1371" y="3488"/>
                    <a:pt x="29" y="4718"/>
                  </a:cubicBezTo>
                  <a:cubicBezTo>
                    <a:pt x="3" y="4743"/>
                    <a:pt x="0" y="4785"/>
                    <a:pt x="24" y="4811"/>
                  </a:cubicBezTo>
                  <a:cubicBezTo>
                    <a:pt x="38" y="4825"/>
                    <a:pt x="56" y="4832"/>
                    <a:pt x="73" y="4832"/>
                  </a:cubicBezTo>
                  <a:cubicBezTo>
                    <a:pt x="89" y="4832"/>
                    <a:pt x="104" y="4825"/>
                    <a:pt x="116" y="4814"/>
                  </a:cubicBezTo>
                  <a:cubicBezTo>
                    <a:pt x="1479" y="3567"/>
                    <a:pt x="2443" y="1885"/>
                    <a:pt x="2833" y="79"/>
                  </a:cubicBezTo>
                  <a:cubicBezTo>
                    <a:pt x="2841" y="44"/>
                    <a:pt x="2819" y="10"/>
                    <a:pt x="2783" y="2"/>
                  </a:cubicBezTo>
                  <a:cubicBezTo>
                    <a:pt x="2779" y="1"/>
                    <a:pt x="2775" y="1"/>
                    <a:pt x="2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14"/>
            <p:cNvSpPr/>
            <p:nvPr/>
          </p:nvSpPr>
          <p:spPr>
            <a:xfrm flipH="1">
              <a:off x="7280165" y="2113209"/>
              <a:ext cx="74722" cy="166774"/>
            </a:xfrm>
            <a:custGeom>
              <a:avLst/>
              <a:gdLst/>
              <a:ahLst/>
              <a:cxnLst/>
              <a:rect l="l" t="t" r="r" b="b"/>
              <a:pathLst>
                <a:path w="1259" h="2810" extrusionOk="0">
                  <a:moveTo>
                    <a:pt x="1185" y="0"/>
                  </a:moveTo>
                  <a:cubicBezTo>
                    <a:pt x="1160" y="0"/>
                    <a:pt x="1135" y="16"/>
                    <a:pt x="1125" y="41"/>
                  </a:cubicBezTo>
                  <a:lnTo>
                    <a:pt x="15" y="2719"/>
                  </a:lnTo>
                  <a:cubicBezTo>
                    <a:pt x="1" y="2752"/>
                    <a:pt x="18" y="2790"/>
                    <a:pt x="51" y="2804"/>
                  </a:cubicBezTo>
                  <a:cubicBezTo>
                    <a:pt x="58" y="2808"/>
                    <a:pt x="67" y="2809"/>
                    <a:pt x="76" y="2809"/>
                  </a:cubicBezTo>
                  <a:cubicBezTo>
                    <a:pt x="102" y="2809"/>
                    <a:pt x="125" y="2793"/>
                    <a:pt x="135" y="2769"/>
                  </a:cubicBezTo>
                  <a:lnTo>
                    <a:pt x="1245" y="90"/>
                  </a:lnTo>
                  <a:cubicBezTo>
                    <a:pt x="1258" y="57"/>
                    <a:pt x="1242" y="20"/>
                    <a:pt x="1209" y="5"/>
                  </a:cubicBezTo>
                  <a:cubicBezTo>
                    <a:pt x="1202" y="2"/>
                    <a:pt x="1193" y="0"/>
                    <a:pt x="1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0" name="Google Shape;3030;p114"/>
          <p:cNvSpPr txBox="1">
            <a:spLocks noGrp="1"/>
          </p:cNvSpPr>
          <p:nvPr>
            <p:ph type="subTitle" idx="1"/>
          </p:nvPr>
        </p:nvSpPr>
        <p:spPr>
          <a:xfrm rot="-278">
            <a:off x="1152801" y="1924260"/>
            <a:ext cx="3710100" cy="1469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Parler et traduire révolutionne la communication mondiale.</a:t>
            </a:r>
          </a:p>
          <a:p>
            <a:pPr lvl="0"/>
            <a:r>
              <a:rPr lang="fr-FR" dirty="0"/>
              <a:t>La possibilité de communication multilingue en temps réel ouvre de nouvelles opportunités et enrichit les expériences interculturelles.</a:t>
            </a:r>
            <a:endParaRPr dirty="0"/>
          </a:p>
        </p:txBody>
      </p:sp>
      <p:sp>
        <p:nvSpPr>
          <p:cNvPr id="3031" name="Google Shape;3031;p114"/>
          <p:cNvSpPr txBox="1">
            <a:spLocks noGrp="1"/>
          </p:cNvSpPr>
          <p:nvPr>
            <p:ph type="title"/>
          </p:nvPr>
        </p:nvSpPr>
        <p:spPr>
          <a:xfrm>
            <a:off x="720000" y="104387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/>
          <p:nvPr/>
        </p:nvSpPr>
        <p:spPr>
          <a:xfrm>
            <a:off x="1051055" y="3378236"/>
            <a:ext cx="764100" cy="764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9">
            <a:hlinkClick r:id="rId3" action="ppaction://hlinksldjump"/>
          </p:cNvPr>
          <p:cNvSpPr/>
          <p:nvPr/>
        </p:nvSpPr>
        <p:spPr>
          <a:xfrm>
            <a:off x="2047513" y="3307107"/>
            <a:ext cx="2232600" cy="42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69"/>
          <p:cNvSpPr/>
          <p:nvPr/>
        </p:nvSpPr>
        <p:spPr>
          <a:xfrm>
            <a:off x="4915830" y="3378236"/>
            <a:ext cx="764100" cy="764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9"/>
          <p:cNvSpPr/>
          <p:nvPr/>
        </p:nvSpPr>
        <p:spPr>
          <a:xfrm>
            <a:off x="1051055" y="1817880"/>
            <a:ext cx="764100" cy="764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9"/>
          <p:cNvSpPr/>
          <p:nvPr/>
        </p:nvSpPr>
        <p:spPr>
          <a:xfrm>
            <a:off x="4915830" y="1817880"/>
            <a:ext cx="764100" cy="764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9">
            <a:hlinkClick r:id="rId3" action="ppaction://hlinksldjump"/>
          </p:cNvPr>
          <p:cNvSpPr/>
          <p:nvPr/>
        </p:nvSpPr>
        <p:spPr>
          <a:xfrm>
            <a:off x="5919438" y="3307107"/>
            <a:ext cx="2232600" cy="42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9">
            <a:hlinkClick r:id="rId3" action="ppaction://hlinksldjump"/>
          </p:cNvPr>
          <p:cNvSpPr/>
          <p:nvPr/>
        </p:nvSpPr>
        <p:spPr>
          <a:xfrm>
            <a:off x="5919438" y="1760919"/>
            <a:ext cx="2232600" cy="42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69">
            <a:hlinkClick r:id="rId3" action="ppaction://hlinksldjump"/>
          </p:cNvPr>
          <p:cNvSpPr/>
          <p:nvPr/>
        </p:nvSpPr>
        <p:spPr>
          <a:xfrm>
            <a:off x="2026838" y="1744106"/>
            <a:ext cx="2232600" cy="42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9"/>
          <p:cNvSpPr txBox="1">
            <a:spLocks noGrp="1"/>
          </p:cNvSpPr>
          <p:nvPr>
            <p:ph type="title" idx="2"/>
          </p:nvPr>
        </p:nvSpPr>
        <p:spPr>
          <a:xfrm rot="1973">
            <a:off x="882170" y="1906405"/>
            <a:ext cx="1045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4" name="Google Shape;514;p69"/>
          <p:cNvSpPr txBox="1">
            <a:spLocks noGrp="1"/>
          </p:cNvSpPr>
          <p:nvPr>
            <p:ph type="title" idx="4"/>
          </p:nvPr>
        </p:nvSpPr>
        <p:spPr>
          <a:xfrm rot="1973">
            <a:off x="4760080" y="1906405"/>
            <a:ext cx="1045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69"/>
          <p:cNvSpPr txBox="1">
            <a:spLocks noGrp="1"/>
          </p:cNvSpPr>
          <p:nvPr>
            <p:ph type="title" idx="6"/>
          </p:nvPr>
        </p:nvSpPr>
        <p:spPr>
          <a:xfrm rot="1973">
            <a:off x="4760080" y="3472433"/>
            <a:ext cx="1045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7" name="Google Shape;517;p69"/>
          <p:cNvSpPr txBox="1">
            <a:spLocks noGrp="1"/>
          </p:cNvSpPr>
          <p:nvPr>
            <p:ph type="subTitle" idx="7"/>
          </p:nvPr>
        </p:nvSpPr>
        <p:spPr>
          <a:xfrm>
            <a:off x="2026838" y="1725105"/>
            <a:ext cx="2201333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600" b="1" dirty="0"/>
              <a:t>Objectif du Projet</a:t>
            </a:r>
            <a:endParaRPr sz="1600" dirty="0"/>
          </a:p>
        </p:txBody>
      </p:sp>
      <p:sp>
        <p:nvSpPr>
          <p:cNvPr id="518" name="Google Shape;518;p69"/>
          <p:cNvSpPr txBox="1">
            <a:spLocks noGrp="1"/>
          </p:cNvSpPr>
          <p:nvPr>
            <p:ph type="subTitle" idx="8"/>
          </p:nvPr>
        </p:nvSpPr>
        <p:spPr>
          <a:xfrm>
            <a:off x="5935071" y="1778321"/>
            <a:ext cx="2201333" cy="360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600" b="1" dirty="0"/>
              <a:t>Fonctionnalités Clés</a:t>
            </a:r>
            <a:endParaRPr sz="1600" dirty="0"/>
          </a:p>
        </p:txBody>
      </p:sp>
      <p:sp>
        <p:nvSpPr>
          <p:cNvPr id="519" name="Google Shape;519;p69"/>
          <p:cNvSpPr txBox="1">
            <a:spLocks noGrp="1"/>
          </p:cNvSpPr>
          <p:nvPr>
            <p:ph type="subTitle" idx="9"/>
          </p:nvPr>
        </p:nvSpPr>
        <p:spPr>
          <a:xfrm>
            <a:off x="5847199" y="3335233"/>
            <a:ext cx="2498575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600" b="1" dirty="0"/>
              <a:t>Technologies utilisées</a:t>
            </a:r>
            <a:endParaRPr sz="1600" dirty="0"/>
          </a:p>
        </p:txBody>
      </p:sp>
      <p:sp>
        <p:nvSpPr>
          <p:cNvPr id="520" name="Google Shape;520;p6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522" name="Google Shape;522;p69"/>
          <p:cNvSpPr txBox="1">
            <a:spLocks noGrp="1"/>
          </p:cNvSpPr>
          <p:nvPr>
            <p:ph type="title" idx="14"/>
          </p:nvPr>
        </p:nvSpPr>
        <p:spPr>
          <a:xfrm rot="1973">
            <a:off x="882158" y="3472433"/>
            <a:ext cx="1045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3" name="Google Shape;523;p69"/>
          <p:cNvSpPr txBox="1">
            <a:spLocks noGrp="1"/>
          </p:cNvSpPr>
          <p:nvPr>
            <p:ph type="subTitle" idx="15"/>
          </p:nvPr>
        </p:nvSpPr>
        <p:spPr>
          <a:xfrm>
            <a:off x="1987913" y="3307727"/>
            <a:ext cx="2586866" cy="428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b="1" dirty="0"/>
              <a:t>Applications potentielles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1"/>
          <p:cNvSpPr/>
          <p:nvPr/>
        </p:nvSpPr>
        <p:spPr>
          <a:xfrm>
            <a:off x="4640700" y="2118900"/>
            <a:ext cx="3783300" cy="1515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71"/>
          <p:cNvGrpSpPr/>
          <p:nvPr/>
        </p:nvGrpSpPr>
        <p:grpSpPr>
          <a:xfrm>
            <a:off x="1330739" y="176405"/>
            <a:ext cx="2694155" cy="4967311"/>
            <a:chOff x="1330739" y="176405"/>
            <a:chExt cx="2694155" cy="4967311"/>
          </a:xfrm>
        </p:grpSpPr>
        <p:sp>
          <p:nvSpPr>
            <p:cNvPr id="567" name="Google Shape;567;p71"/>
            <p:cNvSpPr/>
            <p:nvPr/>
          </p:nvSpPr>
          <p:spPr>
            <a:xfrm>
              <a:off x="3056880" y="1740774"/>
              <a:ext cx="299523" cy="150294"/>
            </a:xfrm>
            <a:custGeom>
              <a:avLst/>
              <a:gdLst/>
              <a:ahLst/>
              <a:cxnLst/>
              <a:rect l="l" t="t" r="r" b="b"/>
              <a:pathLst>
                <a:path w="4257" h="2136" extrusionOk="0">
                  <a:moveTo>
                    <a:pt x="393" y="1"/>
                  </a:moveTo>
                  <a:cubicBezTo>
                    <a:pt x="316" y="1"/>
                    <a:pt x="239" y="3"/>
                    <a:pt x="162" y="8"/>
                  </a:cubicBezTo>
                  <a:lnTo>
                    <a:pt x="1" y="700"/>
                  </a:lnTo>
                  <a:lnTo>
                    <a:pt x="3979" y="2136"/>
                  </a:lnTo>
                  <a:lnTo>
                    <a:pt x="4256" y="1538"/>
                  </a:lnTo>
                  <a:cubicBezTo>
                    <a:pt x="4256" y="1538"/>
                    <a:pt x="2320" y="1"/>
                    <a:pt x="393" y="1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1"/>
            <p:cNvSpPr/>
            <p:nvPr/>
          </p:nvSpPr>
          <p:spPr>
            <a:xfrm>
              <a:off x="2930303" y="1449262"/>
              <a:ext cx="616565" cy="681672"/>
            </a:xfrm>
            <a:custGeom>
              <a:avLst/>
              <a:gdLst/>
              <a:ahLst/>
              <a:cxnLst/>
              <a:rect l="l" t="t" r="r" b="b"/>
              <a:pathLst>
                <a:path w="8763" h="9688" extrusionOk="0">
                  <a:moveTo>
                    <a:pt x="5132" y="1"/>
                  </a:moveTo>
                  <a:cubicBezTo>
                    <a:pt x="4680" y="1"/>
                    <a:pt x="4147" y="1796"/>
                    <a:pt x="4147" y="1796"/>
                  </a:cubicBezTo>
                  <a:lnTo>
                    <a:pt x="1" y="8314"/>
                  </a:lnTo>
                  <a:lnTo>
                    <a:pt x="4295" y="9687"/>
                  </a:lnTo>
                  <a:lnTo>
                    <a:pt x="5478" y="4528"/>
                  </a:lnTo>
                  <a:cubicBezTo>
                    <a:pt x="5537" y="4527"/>
                    <a:pt x="5600" y="4526"/>
                    <a:pt x="5666" y="4526"/>
                  </a:cubicBezTo>
                  <a:cubicBezTo>
                    <a:pt x="5949" y="4526"/>
                    <a:pt x="6294" y="4537"/>
                    <a:pt x="6627" y="4537"/>
                  </a:cubicBezTo>
                  <a:cubicBezTo>
                    <a:pt x="7249" y="4537"/>
                    <a:pt x="7833" y="4497"/>
                    <a:pt x="7913" y="4266"/>
                  </a:cubicBezTo>
                  <a:cubicBezTo>
                    <a:pt x="8043" y="3882"/>
                    <a:pt x="6708" y="3851"/>
                    <a:pt x="6708" y="3851"/>
                  </a:cubicBezTo>
                  <a:cubicBezTo>
                    <a:pt x="6708" y="3851"/>
                    <a:pt x="8266" y="3814"/>
                    <a:pt x="8367" y="3436"/>
                  </a:cubicBezTo>
                  <a:cubicBezTo>
                    <a:pt x="8430" y="3198"/>
                    <a:pt x="7796" y="3154"/>
                    <a:pt x="7318" y="3154"/>
                  </a:cubicBezTo>
                  <a:cubicBezTo>
                    <a:pt x="7273" y="3154"/>
                    <a:pt x="7230" y="3154"/>
                    <a:pt x="7188" y="3155"/>
                  </a:cubicBezTo>
                  <a:lnTo>
                    <a:pt x="7188" y="3155"/>
                  </a:lnTo>
                  <a:cubicBezTo>
                    <a:pt x="7678" y="3126"/>
                    <a:pt x="8475" y="3043"/>
                    <a:pt x="8555" y="2801"/>
                  </a:cubicBezTo>
                  <a:cubicBezTo>
                    <a:pt x="8649" y="2474"/>
                    <a:pt x="8094" y="2400"/>
                    <a:pt x="7569" y="2400"/>
                  </a:cubicBezTo>
                  <a:cubicBezTo>
                    <a:pt x="7130" y="2400"/>
                    <a:pt x="6711" y="2452"/>
                    <a:pt x="6711" y="2452"/>
                  </a:cubicBezTo>
                  <a:cubicBezTo>
                    <a:pt x="6711" y="2452"/>
                    <a:pt x="8762" y="2174"/>
                    <a:pt x="8761" y="1718"/>
                  </a:cubicBezTo>
                  <a:cubicBezTo>
                    <a:pt x="8761" y="1569"/>
                    <a:pt x="8412" y="1518"/>
                    <a:pt x="7944" y="1518"/>
                  </a:cubicBezTo>
                  <a:cubicBezTo>
                    <a:pt x="6981" y="1518"/>
                    <a:pt x="5512" y="1730"/>
                    <a:pt x="5512" y="1730"/>
                  </a:cubicBezTo>
                  <a:cubicBezTo>
                    <a:pt x="5512" y="1730"/>
                    <a:pt x="5695" y="332"/>
                    <a:pt x="5229" y="31"/>
                  </a:cubicBezTo>
                  <a:cubicBezTo>
                    <a:pt x="5197" y="10"/>
                    <a:pt x="5164" y="1"/>
                    <a:pt x="5132" y="1"/>
                  </a:cubicBez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1"/>
            <p:cNvSpPr/>
            <p:nvPr/>
          </p:nvSpPr>
          <p:spPr>
            <a:xfrm>
              <a:off x="2725274" y="1741337"/>
              <a:ext cx="631059" cy="925408"/>
            </a:xfrm>
            <a:custGeom>
              <a:avLst/>
              <a:gdLst/>
              <a:ahLst/>
              <a:cxnLst/>
              <a:rect l="l" t="t" r="r" b="b"/>
              <a:pathLst>
                <a:path w="8969" h="13152" extrusionOk="0">
                  <a:moveTo>
                    <a:pt x="4874" y="0"/>
                  </a:moveTo>
                  <a:cubicBezTo>
                    <a:pt x="4874" y="0"/>
                    <a:pt x="201" y="7086"/>
                    <a:pt x="101" y="8883"/>
                  </a:cubicBezTo>
                  <a:cubicBezTo>
                    <a:pt x="0" y="10679"/>
                    <a:pt x="531" y="12736"/>
                    <a:pt x="2240" y="13068"/>
                  </a:cubicBezTo>
                  <a:cubicBezTo>
                    <a:pt x="2524" y="13123"/>
                    <a:pt x="2812" y="13152"/>
                    <a:pt x="3099" y="13152"/>
                  </a:cubicBezTo>
                  <a:cubicBezTo>
                    <a:pt x="4529" y="13152"/>
                    <a:pt x="5916" y="12434"/>
                    <a:pt x="6631" y="10714"/>
                  </a:cubicBezTo>
                  <a:cubicBezTo>
                    <a:pt x="7490" y="8647"/>
                    <a:pt x="8968" y="1530"/>
                    <a:pt x="8968" y="1530"/>
                  </a:cubicBezTo>
                  <a:cubicBezTo>
                    <a:pt x="8968" y="1530"/>
                    <a:pt x="5663" y="941"/>
                    <a:pt x="4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1"/>
            <p:cNvSpPr/>
            <p:nvPr/>
          </p:nvSpPr>
          <p:spPr>
            <a:xfrm>
              <a:off x="2207494" y="3139088"/>
              <a:ext cx="666872" cy="1977327"/>
            </a:xfrm>
            <a:custGeom>
              <a:avLst/>
              <a:gdLst/>
              <a:ahLst/>
              <a:cxnLst/>
              <a:rect l="l" t="t" r="r" b="b"/>
              <a:pathLst>
                <a:path w="9478" h="28102" extrusionOk="0">
                  <a:moveTo>
                    <a:pt x="7007" y="1"/>
                  </a:moveTo>
                  <a:lnTo>
                    <a:pt x="1" y="1074"/>
                  </a:lnTo>
                  <a:lnTo>
                    <a:pt x="2081" y="25875"/>
                  </a:lnTo>
                  <a:cubicBezTo>
                    <a:pt x="1517" y="27711"/>
                    <a:pt x="2505" y="28060"/>
                    <a:pt x="3339" y="28060"/>
                  </a:cubicBezTo>
                  <a:cubicBezTo>
                    <a:pt x="3851" y="28060"/>
                    <a:pt x="4306" y="27928"/>
                    <a:pt x="4306" y="27928"/>
                  </a:cubicBezTo>
                  <a:cubicBezTo>
                    <a:pt x="4306" y="27928"/>
                    <a:pt x="5900" y="28102"/>
                    <a:pt x="7319" y="28102"/>
                  </a:cubicBezTo>
                  <a:cubicBezTo>
                    <a:pt x="8455" y="28102"/>
                    <a:pt x="9477" y="27990"/>
                    <a:pt x="9477" y="27589"/>
                  </a:cubicBezTo>
                  <a:cubicBezTo>
                    <a:pt x="9477" y="26685"/>
                    <a:pt x="4958" y="25054"/>
                    <a:pt x="4958" y="25054"/>
                  </a:cubicBezTo>
                  <a:cubicBezTo>
                    <a:pt x="5688" y="18899"/>
                    <a:pt x="7007" y="1"/>
                    <a:pt x="7007" y="1"/>
                  </a:cubicBez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1"/>
            <p:cNvSpPr/>
            <p:nvPr/>
          </p:nvSpPr>
          <p:spPr>
            <a:xfrm>
              <a:off x="1551599" y="2912662"/>
              <a:ext cx="603056" cy="2216419"/>
            </a:xfrm>
            <a:custGeom>
              <a:avLst/>
              <a:gdLst/>
              <a:ahLst/>
              <a:cxnLst/>
              <a:rect l="l" t="t" r="r" b="b"/>
              <a:pathLst>
                <a:path w="8571" h="31500" extrusionOk="0">
                  <a:moveTo>
                    <a:pt x="8133" y="0"/>
                  </a:moveTo>
                  <a:cubicBezTo>
                    <a:pt x="6727" y="0"/>
                    <a:pt x="2324" y="3218"/>
                    <a:pt x="2324" y="3218"/>
                  </a:cubicBezTo>
                  <a:cubicBezTo>
                    <a:pt x="2324" y="3218"/>
                    <a:pt x="3643" y="22318"/>
                    <a:pt x="4373" y="28475"/>
                  </a:cubicBezTo>
                  <a:cubicBezTo>
                    <a:pt x="4373" y="28475"/>
                    <a:pt x="1" y="30069"/>
                    <a:pt x="1" y="30972"/>
                  </a:cubicBezTo>
                  <a:cubicBezTo>
                    <a:pt x="1" y="31388"/>
                    <a:pt x="1068" y="31500"/>
                    <a:pt x="2219" y="31500"/>
                  </a:cubicBezTo>
                  <a:cubicBezTo>
                    <a:pt x="3565" y="31500"/>
                    <a:pt x="5025" y="31346"/>
                    <a:pt x="5025" y="31346"/>
                  </a:cubicBezTo>
                  <a:cubicBezTo>
                    <a:pt x="5025" y="31346"/>
                    <a:pt x="5481" y="31479"/>
                    <a:pt x="5994" y="31479"/>
                  </a:cubicBezTo>
                  <a:cubicBezTo>
                    <a:pt x="6828" y="31479"/>
                    <a:pt x="7813" y="31130"/>
                    <a:pt x="7250" y="29295"/>
                  </a:cubicBezTo>
                  <a:cubicBezTo>
                    <a:pt x="7250" y="29295"/>
                    <a:pt x="8086" y="12580"/>
                    <a:pt x="8559" y="422"/>
                  </a:cubicBezTo>
                  <a:cubicBezTo>
                    <a:pt x="8570" y="124"/>
                    <a:pt x="8410" y="0"/>
                    <a:pt x="8133" y="0"/>
                  </a:cubicBez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1"/>
            <p:cNvSpPr/>
            <p:nvPr/>
          </p:nvSpPr>
          <p:spPr>
            <a:xfrm>
              <a:off x="1530772" y="4989270"/>
              <a:ext cx="149304" cy="123557"/>
            </a:xfrm>
            <a:custGeom>
              <a:avLst/>
              <a:gdLst/>
              <a:ahLst/>
              <a:cxnLst/>
              <a:rect l="l" t="t" r="r" b="b"/>
              <a:pathLst>
                <a:path w="2122" h="1756" extrusionOk="0">
                  <a:moveTo>
                    <a:pt x="1814" y="0"/>
                  </a:moveTo>
                  <a:cubicBezTo>
                    <a:pt x="427" y="674"/>
                    <a:pt x="1" y="1321"/>
                    <a:pt x="1" y="1321"/>
                  </a:cubicBezTo>
                  <a:cubicBezTo>
                    <a:pt x="1" y="1321"/>
                    <a:pt x="69" y="1529"/>
                    <a:pt x="1999" y="1755"/>
                  </a:cubicBezTo>
                  <a:cubicBezTo>
                    <a:pt x="2122" y="1148"/>
                    <a:pt x="2054" y="522"/>
                    <a:pt x="1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1"/>
            <p:cNvSpPr/>
            <p:nvPr/>
          </p:nvSpPr>
          <p:spPr>
            <a:xfrm>
              <a:off x="1658335" y="4940016"/>
              <a:ext cx="425326" cy="188642"/>
            </a:xfrm>
            <a:custGeom>
              <a:avLst/>
              <a:gdLst/>
              <a:ahLst/>
              <a:cxnLst/>
              <a:rect l="l" t="t" r="r" b="b"/>
              <a:pathLst>
                <a:path w="6045" h="2681" extrusionOk="0">
                  <a:moveTo>
                    <a:pt x="1859" y="1"/>
                  </a:moveTo>
                  <a:cubicBezTo>
                    <a:pt x="1102" y="219"/>
                    <a:pt x="491" y="460"/>
                    <a:pt x="1" y="699"/>
                  </a:cubicBezTo>
                  <a:cubicBezTo>
                    <a:pt x="241" y="1221"/>
                    <a:pt x="309" y="1846"/>
                    <a:pt x="186" y="2454"/>
                  </a:cubicBezTo>
                  <a:cubicBezTo>
                    <a:pt x="682" y="2513"/>
                    <a:pt x="1301" y="2573"/>
                    <a:pt x="2076" y="2632"/>
                  </a:cubicBezTo>
                  <a:cubicBezTo>
                    <a:pt x="2526" y="2665"/>
                    <a:pt x="2925" y="2680"/>
                    <a:pt x="3279" y="2680"/>
                  </a:cubicBezTo>
                  <a:cubicBezTo>
                    <a:pt x="5893" y="2680"/>
                    <a:pt x="6016" y="1865"/>
                    <a:pt x="6016" y="1865"/>
                  </a:cubicBezTo>
                  <a:cubicBezTo>
                    <a:pt x="6045" y="842"/>
                    <a:pt x="5802" y="235"/>
                    <a:pt x="5816" y="178"/>
                  </a:cubicBezTo>
                  <a:lnTo>
                    <a:pt x="5816" y="178"/>
                  </a:lnTo>
                  <a:cubicBezTo>
                    <a:pt x="5276" y="489"/>
                    <a:pt x="4705" y="598"/>
                    <a:pt x="4169" y="598"/>
                  </a:cubicBezTo>
                  <a:cubicBezTo>
                    <a:pt x="2915" y="598"/>
                    <a:pt x="1859" y="1"/>
                    <a:pt x="1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1"/>
            <p:cNvSpPr/>
            <p:nvPr/>
          </p:nvSpPr>
          <p:spPr>
            <a:xfrm>
              <a:off x="1525917" y="5071313"/>
              <a:ext cx="555633" cy="72403"/>
            </a:xfrm>
            <a:custGeom>
              <a:avLst/>
              <a:gdLst/>
              <a:ahLst/>
              <a:cxnLst/>
              <a:rect l="l" t="t" r="r" b="b"/>
              <a:pathLst>
                <a:path w="7897" h="1029" extrusionOk="0">
                  <a:moveTo>
                    <a:pt x="7897" y="0"/>
                  </a:moveTo>
                  <a:cubicBezTo>
                    <a:pt x="6966" y="250"/>
                    <a:pt x="5522" y="528"/>
                    <a:pt x="3714" y="528"/>
                  </a:cubicBezTo>
                  <a:cubicBezTo>
                    <a:pt x="2621" y="528"/>
                    <a:pt x="1396" y="426"/>
                    <a:pt x="72" y="155"/>
                  </a:cubicBezTo>
                  <a:cubicBezTo>
                    <a:pt x="1" y="406"/>
                    <a:pt x="23" y="578"/>
                    <a:pt x="23" y="578"/>
                  </a:cubicBezTo>
                  <a:cubicBezTo>
                    <a:pt x="23" y="578"/>
                    <a:pt x="448" y="1029"/>
                    <a:pt x="3764" y="1029"/>
                  </a:cubicBezTo>
                  <a:cubicBezTo>
                    <a:pt x="6732" y="1029"/>
                    <a:pt x="7823" y="630"/>
                    <a:pt x="7823" y="630"/>
                  </a:cubicBezTo>
                  <a:cubicBezTo>
                    <a:pt x="7859" y="411"/>
                    <a:pt x="7882" y="201"/>
                    <a:pt x="7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1"/>
            <p:cNvSpPr/>
            <p:nvPr/>
          </p:nvSpPr>
          <p:spPr>
            <a:xfrm>
              <a:off x="1710120" y="4961829"/>
              <a:ext cx="48619" cy="92597"/>
            </a:xfrm>
            <a:custGeom>
              <a:avLst/>
              <a:gdLst/>
              <a:ahLst/>
              <a:cxnLst/>
              <a:rect l="l" t="t" r="r" b="b"/>
              <a:pathLst>
                <a:path w="691" h="1316" extrusionOk="0">
                  <a:moveTo>
                    <a:pt x="54" y="0"/>
                  </a:moveTo>
                  <a:cubicBezTo>
                    <a:pt x="39" y="0"/>
                    <a:pt x="24" y="8"/>
                    <a:pt x="14" y="22"/>
                  </a:cubicBezTo>
                  <a:cubicBezTo>
                    <a:pt x="1" y="45"/>
                    <a:pt x="7" y="73"/>
                    <a:pt x="29" y="88"/>
                  </a:cubicBezTo>
                  <a:cubicBezTo>
                    <a:pt x="53" y="103"/>
                    <a:pt x="592" y="459"/>
                    <a:pt x="524" y="1264"/>
                  </a:cubicBezTo>
                  <a:cubicBezTo>
                    <a:pt x="521" y="1290"/>
                    <a:pt x="540" y="1313"/>
                    <a:pt x="566" y="1315"/>
                  </a:cubicBezTo>
                  <a:lnTo>
                    <a:pt x="571" y="1315"/>
                  </a:lnTo>
                  <a:cubicBezTo>
                    <a:pt x="596" y="1315"/>
                    <a:pt x="615" y="1295"/>
                    <a:pt x="618" y="1271"/>
                  </a:cubicBezTo>
                  <a:cubicBezTo>
                    <a:pt x="691" y="407"/>
                    <a:pt x="105" y="24"/>
                    <a:pt x="80" y="8"/>
                  </a:cubicBezTo>
                  <a:cubicBezTo>
                    <a:pt x="72" y="3"/>
                    <a:pt x="63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1"/>
            <p:cNvSpPr/>
            <p:nvPr/>
          </p:nvSpPr>
          <p:spPr>
            <a:xfrm>
              <a:off x="1757190" y="4945294"/>
              <a:ext cx="42709" cy="92527"/>
            </a:xfrm>
            <a:custGeom>
              <a:avLst/>
              <a:gdLst/>
              <a:ahLst/>
              <a:cxnLst/>
              <a:rect l="l" t="t" r="r" b="b"/>
              <a:pathLst>
                <a:path w="607" h="1315" extrusionOk="0">
                  <a:moveTo>
                    <a:pt x="54" y="1"/>
                  </a:moveTo>
                  <a:cubicBezTo>
                    <a:pt x="39" y="1"/>
                    <a:pt x="24" y="8"/>
                    <a:pt x="15" y="22"/>
                  </a:cubicBezTo>
                  <a:cubicBezTo>
                    <a:pt x="1" y="45"/>
                    <a:pt x="7" y="73"/>
                    <a:pt x="29" y="88"/>
                  </a:cubicBezTo>
                  <a:cubicBezTo>
                    <a:pt x="34" y="92"/>
                    <a:pt x="512" y="410"/>
                    <a:pt x="509" y="1267"/>
                  </a:cubicBezTo>
                  <a:cubicBezTo>
                    <a:pt x="509" y="1293"/>
                    <a:pt x="530" y="1314"/>
                    <a:pt x="556" y="1314"/>
                  </a:cubicBezTo>
                  <a:cubicBezTo>
                    <a:pt x="582" y="1314"/>
                    <a:pt x="603" y="1293"/>
                    <a:pt x="603" y="1267"/>
                  </a:cubicBezTo>
                  <a:cubicBezTo>
                    <a:pt x="606" y="355"/>
                    <a:pt x="101" y="21"/>
                    <a:pt x="80" y="8"/>
                  </a:cubicBezTo>
                  <a:cubicBezTo>
                    <a:pt x="72" y="3"/>
                    <a:pt x="63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1"/>
            <p:cNvSpPr/>
            <p:nvPr/>
          </p:nvSpPr>
          <p:spPr>
            <a:xfrm>
              <a:off x="1754728" y="4891255"/>
              <a:ext cx="48267" cy="79861"/>
            </a:xfrm>
            <a:custGeom>
              <a:avLst/>
              <a:gdLst/>
              <a:ahLst/>
              <a:cxnLst/>
              <a:rect l="l" t="t" r="r" b="b"/>
              <a:pathLst>
                <a:path w="686" h="1135" extrusionOk="0">
                  <a:moveTo>
                    <a:pt x="350" y="96"/>
                  </a:moveTo>
                  <a:cubicBezTo>
                    <a:pt x="391" y="96"/>
                    <a:pt x="419" y="109"/>
                    <a:pt x="439" y="138"/>
                  </a:cubicBezTo>
                  <a:cubicBezTo>
                    <a:pt x="539" y="278"/>
                    <a:pt x="426" y="701"/>
                    <a:pt x="340" y="952"/>
                  </a:cubicBezTo>
                  <a:cubicBezTo>
                    <a:pt x="255" y="710"/>
                    <a:pt x="142" y="299"/>
                    <a:pt x="240" y="150"/>
                  </a:cubicBezTo>
                  <a:cubicBezTo>
                    <a:pt x="264" y="115"/>
                    <a:pt x="296" y="98"/>
                    <a:pt x="343" y="96"/>
                  </a:cubicBezTo>
                  <a:close/>
                  <a:moveTo>
                    <a:pt x="354" y="0"/>
                  </a:moveTo>
                  <a:cubicBezTo>
                    <a:pt x="349" y="0"/>
                    <a:pt x="344" y="1"/>
                    <a:pt x="340" y="1"/>
                  </a:cubicBezTo>
                  <a:cubicBezTo>
                    <a:pt x="264" y="5"/>
                    <a:pt x="203" y="37"/>
                    <a:pt x="163" y="98"/>
                  </a:cubicBezTo>
                  <a:cubicBezTo>
                    <a:pt x="0" y="349"/>
                    <a:pt x="267" y="1028"/>
                    <a:pt x="298" y="1105"/>
                  </a:cubicBezTo>
                  <a:cubicBezTo>
                    <a:pt x="304" y="1123"/>
                    <a:pt x="322" y="1134"/>
                    <a:pt x="341" y="1134"/>
                  </a:cubicBezTo>
                  <a:cubicBezTo>
                    <a:pt x="360" y="1134"/>
                    <a:pt x="377" y="1123"/>
                    <a:pt x="386" y="1103"/>
                  </a:cubicBezTo>
                  <a:cubicBezTo>
                    <a:pt x="417" y="1024"/>
                    <a:pt x="685" y="319"/>
                    <a:pt x="517" y="82"/>
                  </a:cubicBezTo>
                  <a:cubicBezTo>
                    <a:pt x="479" y="29"/>
                    <a:pt x="424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1"/>
            <p:cNvSpPr/>
            <p:nvPr/>
          </p:nvSpPr>
          <p:spPr>
            <a:xfrm>
              <a:off x="1775062" y="4925311"/>
              <a:ext cx="70430" cy="46650"/>
            </a:xfrm>
            <a:custGeom>
              <a:avLst/>
              <a:gdLst/>
              <a:ahLst/>
              <a:cxnLst/>
              <a:rect l="l" t="t" r="r" b="b"/>
              <a:pathLst>
                <a:path w="1001" h="663" extrusionOk="0">
                  <a:moveTo>
                    <a:pt x="782" y="95"/>
                  </a:moveTo>
                  <a:cubicBezTo>
                    <a:pt x="824" y="99"/>
                    <a:pt x="855" y="123"/>
                    <a:pt x="879" y="170"/>
                  </a:cubicBezTo>
                  <a:cubicBezTo>
                    <a:pt x="905" y="219"/>
                    <a:pt x="906" y="259"/>
                    <a:pt x="884" y="299"/>
                  </a:cubicBezTo>
                  <a:cubicBezTo>
                    <a:pt x="798" y="450"/>
                    <a:pt x="401" y="528"/>
                    <a:pt x="161" y="557"/>
                  </a:cubicBezTo>
                  <a:cubicBezTo>
                    <a:pt x="317" y="376"/>
                    <a:pt x="597" y="95"/>
                    <a:pt x="769" y="95"/>
                  </a:cubicBezTo>
                  <a:close/>
                  <a:moveTo>
                    <a:pt x="766" y="1"/>
                  </a:moveTo>
                  <a:cubicBezTo>
                    <a:pt x="476" y="1"/>
                    <a:pt x="62" y="525"/>
                    <a:pt x="14" y="586"/>
                  </a:cubicBezTo>
                  <a:cubicBezTo>
                    <a:pt x="4" y="600"/>
                    <a:pt x="1" y="619"/>
                    <a:pt x="10" y="637"/>
                  </a:cubicBezTo>
                  <a:cubicBezTo>
                    <a:pt x="18" y="653"/>
                    <a:pt x="35" y="661"/>
                    <a:pt x="52" y="661"/>
                  </a:cubicBezTo>
                  <a:cubicBezTo>
                    <a:pt x="54" y="661"/>
                    <a:pt x="54" y="661"/>
                    <a:pt x="55" y="663"/>
                  </a:cubicBezTo>
                  <a:cubicBezTo>
                    <a:pt x="133" y="656"/>
                    <a:pt x="819" y="600"/>
                    <a:pt x="964" y="346"/>
                  </a:cubicBezTo>
                  <a:cubicBezTo>
                    <a:pt x="1001" y="279"/>
                    <a:pt x="1001" y="205"/>
                    <a:pt x="961" y="129"/>
                  </a:cubicBezTo>
                  <a:cubicBezTo>
                    <a:pt x="913" y="34"/>
                    <a:pt x="842" y="7"/>
                    <a:pt x="791" y="2"/>
                  </a:cubicBezTo>
                  <a:cubicBezTo>
                    <a:pt x="783" y="1"/>
                    <a:pt x="775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1"/>
            <p:cNvSpPr/>
            <p:nvPr/>
          </p:nvSpPr>
          <p:spPr>
            <a:xfrm>
              <a:off x="2220652" y="3295856"/>
              <a:ext cx="482951" cy="1556067"/>
            </a:xfrm>
            <a:custGeom>
              <a:avLst/>
              <a:gdLst/>
              <a:ahLst/>
              <a:cxnLst/>
              <a:rect l="l" t="t" r="r" b="b"/>
              <a:pathLst>
                <a:path w="6864" h="22115" extrusionOk="0">
                  <a:moveTo>
                    <a:pt x="6863" y="0"/>
                  </a:moveTo>
                  <a:cubicBezTo>
                    <a:pt x="4642" y="796"/>
                    <a:pt x="2344" y="1233"/>
                    <a:pt x="1" y="1469"/>
                  </a:cubicBezTo>
                  <a:lnTo>
                    <a:pt x="1041" y="21933"/>
                  </a:lnTo>
                  <a:cubicBezTo>
                    <a:pt x="1908" y="22069"/>
                    <a:pt x="2707" y="22114"/>
                    <a:pt x="3388" y="22114"/>
                  </a:cubicBezTo>
                  <a:cubicBezTo>
                    <a:pt x="4748" y="22114"/>
                    <a:pt x="5633" y="21933"/>
                    <a:pt x="5633" y="21933"/>
                  </a:cubicBezTo>
                  <a:lnTo>
                    <a:pt x="68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1"/>
            <p:cNvSpPr/>
            <p:nvPr/>
          </p:nvSpPr>
          <p:spPr>
            <a:xfrm>
              <a:off x="1710190" y="2907736"/>
              <a:ext cx="1014450" cy="510761"/>
            </a:xfrm>
            <a:custGeom>
              <a:avLst/>
              <a:gdLst/>
              <a:ahLst/>
              <a:cxnLst/>
              <a:rect l="l" t="t" r="r" b="b"/>
              <a:pathLst>
                <a:path w="14418" h="7259" extrusionOk="0">
                  <a:moveTo>
                    <a:pt x="57" y="0"/>
                  </a:moveTo>
                  <a:cubicBezTo>
                    <a:pt x="1" y="2181"/>
                    <a:pt x="12" y="4680"/>
                    <a:pt x="65" y="7259"/>
                  </a:cubicBezTo>
                  <a:cubicBezTo>
                    <a:pt x="2442" y="7259"/>
                    <a:pt x="4805" y="7223"/>
                    <a:pt x="7125" y="6998"/>
                  </a:cubicBezTo>
                  <a:lnTo>
                    <a:pt x="7206" y="5998"/>
                  </a:lnTo>
                  <a:lnTo>
                    <a:pt x="7256" y="6984"/>
                  </a:lnTo>
                  <a:cubicBezTo>
                    <a:pt x="9599" y="6748"/>
                    <a:pt x="11897" y="6311"/>
                    <a:pt x="14118" y="5515"/>
                  </a:cubicBezTo>
                  <a:lnTo>
                    <a:pt x="14418" y="16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1"/>
            <p:cNvSpPr/>
            <p:nvPr/>
          </p:nvSpPr>
          <p:spPr>
            <a:xfrm>
              <a:off x="1714623" y="3400063"/>
              <a:ext cx="496742" cy="1453689"/>
            </a:xfrm>
            <a:custGeom>
              <a:avLst/>
              <a:gdLst/>
              <a:ahLst/>
              <a:cxnLst/>
              <a:rect l="l" t="t" r="r" b="b"/>
              <a:pathLst>
                <a:path w="7060" h="20660" extrusionOk="0">
                  <a:moveTo>
                    <a:pt x="7059" y="1"/>
                  </a:moveTo>
                  <a:lnTo>
                    <a:pt x="7059" y="1"/>
                  </a:lnTo>
                  <a:cubicBezTo>
                    <a:pt x="4740" y="226"/>
                    <a:pt x="2376" y="262"/>
                    <a:pt x="0" y="262"/>
                  </a:cubicBezTo>
                  <a:cubicBezTo>
                    <a:pt x="196" y="9716"/>
                    <a:pt x="946" y="20260"/>
                    <a:pt x="946" y="20260"/>
                  </a:cubicBezTo>
                  <a:cubicBezTo>
                    <a:pt x="1397" y="20570"/>
                    <a:pt x="2259" y="20659"/>
                    <a:pt x="3106" y="20659"/>
                  </a:cubicBezTo>
                  <a:cubicBezTo>
                    <a:pt x="4268" y="20659"/>
                    <a:pt x="5400" y="20490"/>
                    <a:pt x="5400" y="20490"/>
                  </a:cubicBezTo>
                  <a:lnTo>
                    <a:pt x="7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1"/>
            <p:cNvSpPr/>
            <p:nvPr/>
          </p:nvSpPr>
          <p:spPr>
            <a:xfrm>
              <a:off x="2029343" y="3300852"/>
              <a:ext cx="369249" cy="67126"/>
            </a:xfrm>
            <a:custGeom>
              <a:avLst/>
              <a:gdLst/>
              <a:ahLst/>
              <a:cxnLst/>
              <a:rect l="l" t="t" r="r" b="b"/>
              <a:pathLst>
                <a:path w="5248" h="954" extrusionOk="0">
                  <a:moveTo>
                    <a:pt x="5194" y="0"/>
                  </a:moveTo>
                  <a:cubicBezTo>
                    <a:pt x="5191" y="0"/>
                    <a:pt x="5187" y="1"/>
                    <a:pt x="5183" y="1"/>
                  </a:cubicBezTo>
                  <a:cubicBezTo>
                    <a:pt x="5153" y="9"/>
                    <a:pt x="2160" y="738"/>
                    <a:pt x="46" y="859"/>
                  </a:cubicBezTo>
                  <a:cubicBezTo>
                    <a:pt x="20" y="860"/>
                    <a:pt x="0" y="883"/>
                    <a:pt x="2" y="910"/>
                  </a:cubicBezTo>
                  <a:cubicBezTo>
                    <a:pt x="3" y="934"/>
                    <a:pt x="23" y="953"/>
                    <a:pt x="48" y="953"/>
                  </a:cubicBezTo>
                  <a:cubicBezTo>
                    <a:pt x="50" y="953"/>
                    <a:pt x="50" y="953"/>
                    <a:pt x="53" y="952"/>
                  </a:cubicBezTo>
                  <a:cubicBezTo>
                    <a:pt x="2174" y="831"/>
                    <a:pt x="5177" y="100"/>
                    <a:pt x="5206" y="92"/>
                  </a:cubicBezTo>
                  <a:cubicBezTo>
                    <a:pt x="5231" y="86"/>
                    <a:pt x="5247" y="60"/>
                    <a:pt x="5241" y="35"/>
                  </a:cubicBezTo>
                  <a:cubicBezTo>
                    <a:pt x="5235" y="13"/>
                    <a:pt x="5215" y="0"/>
                    <a:pt x="51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1"/>
            <p:cNvSpPr/>
            <p:nvPr/>
          </p:nvSpPr>
          <p:spPr>
            <a:xfrm>
              <a:off x="1761060" y="3044240"/>
              <a:ext cx="67968" cy="1774964"/>
            </a:xfrm>
            <a:custGeom>
              <a:avLst/>
              <a:gdLst/>
              <a:ahLst/>
              <a:cxnLst/>
              <a:rect l="l" t="t" r="r" b="b"/>
              <a:pathLst>
                <a:path w="966" h="25226" extrusionOk="0">
                  <a:moveTo>
                    <a:pt x="47" y="1"/>
                  </a:moveTo>
                  <a:cubicBezTo>
                    <a:pt x="21" y="2"/>
                    <a:pt x="0" y="23"/>
                    <a:pt x="2" y="49"/>
                  </a:cubicBezTo>
                  <a:cubicBezTo>
                    <a:pt x="751" y="24205"/>
                    <a:pt x="866" y="25158"/>
                    <a:pt x="870" y="25186"/>
                  </a:cubicBezTo>
                  <a:cubicBezTo>
                    <a:pt x="872" y="25208"/>
                    <a:pt x="893" y="25226"/>
                    <a:pt x="916" y="25226"/>
                  </a:cubicBezTo>
                  <a:cubicBezTo>
                    <a:pt x="918" y="25226"/>
                    <a:pt x="921" y="25226"/>
                    <a:pt x="922" y="25224"/>
                  </a:cubicBezTo>
                  <a:cubicBezTo>
                    <a:pt x="948" y="25222"/>
                    <a:pt x="966" y="25198"/>
                    <a:pt x="963" y="25171"/>
                  </a:cubicBezTo>
                  <a:cubicBezTo>
                    <a:pt x="957" y="25136"/>
                    <a:pt x="839" y="24037"/>
                    <a:pt x="96" y="47"/>
                  </a:cubicBezTo>
                  <a:cubicBezTo>
                    <a:pt x="96" y="21"/>
                    <a:pt x="76" y="2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1"/>
            <p:cNvSpPr/>
            <p:nvPr/>
          </p:nvSpPr>
          <p:spPr>
            <a:xfrm>
              <a:off x="2283131" y="3331107"/>
              <a:ext cx="58328" cy="1495485"/>
            </a:xfrm>
            <a:custGeom>
              <a:avLst/>
              <a:gdLst/>
              <a:ahLst/>
              <a:cxnLst/>
              <a:rect l="l" t="t" r="r" b="b"/>
              <a:pathLst>
                <a:path w="829" h="21254" extrusionOk="0">
                  <a:moveTo>
                    <a:pt x="47" y="0"/>
                  </a:moveTo>
                  <a:cubicBezTo>
                    <a:pt x="21" y="0"/>
                    <a:pt x="0" y="22"/>
                    <a:pt x="1" y="48"/>
                  </a:cubicBezTo>
                  <a:lnTo>
                    <a:pt x="733" y="21207"/>
                  </a:lnTo>
                  <a:cubicBezTo>
                    <a:pt x="735" y="21233"/>
                    <a:pt x="756" y="21253"/>
                    <a:pt x="780" y="21253"/>
                  </a:cubicBezTo>
                  <a:lnTo>
                    <a:pt x="782" y="21253"/>
                  </a:lnTo>
                  <a:cubicBezTo>
                    <a:pt x="808" y="21253"/>
                    <a:pt x="829" y="21230"/>
                    <a:pt x="827" y="21204"/>
                  </a:cubicBezTo>
                  <a:lnTo>
                    <a:pt x="95" y="46"/>
                  </a:lnTo>
                  <a:cubicBezTo>
                    <a:pt x="95" y="20"/>
                    <a:pt x="73" y="1"/>
                    <a:pt x="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1"/>
            <p:cNvSpPr/>
            <p:nvPr/>
          </p:nvSpPr>
          <p:spPr>
            <a:xfrm>
              <a:off x="2242604" y="3008706"/>
              <a:ext cx="6684" cy="259919"/>
            </a:xfrm>
            <a:custGeom>
              <a:avLst/>
              <a:gdLst/>
              <a:ahLst/>
              <a:cxnLst/>
              <a:rect l="l" t="t" r="r" b="b"/>
              <a:pathLst>
                <a:path w="95" h="3694" extrusionOk="0">
                  <a:moveTo>
                    <a:pt x="48" y="1"/>
                  </a:moveTo>
                  <a:cubicBezTo>
                    <a:pt x="22" y="1"/>
                    <a:pt x="1" y="22"/>
                    <a:pt x="1" y="48"/>
                  </a:cubicBezTo>
                  <a:lnTo>
                    <a:pt x="1" y="3647"/>
                  </a:lnTo>
                  <a:cubicBezTo>
                    <a:pt x="1" y="3673"/>
                    <a:pt x="22" y="3694"/>
                    <a:pt x="48" y="3694"/>
                  </a:cubicBezTo>
                  <a:cubicBezTo>
                    <a:pt x="74" y="3694"/>
                    <a:pt x="95" y="3673"/>
                    <a:pt x="95" y="3647"/>
                  </a:cubicBezTo>
                  <a:lnTo>
                    <a:pt x="95" y="48"/>
                  </a:lnTo>
                  <a:cubicBezTo>
                    <a:pt x="95" y="22"/>
                    <a:pt x="74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1"/>
            <p:cNvSpPr/>
            <p:nvPr/>
          </p:nvSpPr>
          <p:spPr>
            <a:xfrm>
              <a:off x="1774288" y="2901333"/>
              <a:ext cx="141001" cy="374680"/>
            </a:xfrm>
            <a:custGeom>
              <a:avLst/>
              <a:gdLst/>
              <a:ahLst/>
              <a:cxnLst/>
              <a:rect l="l" t="t" r="r" b="b"/>
              <a:pathLst>
                <a:path w="2004" h="5325" extrusionOk="0">
                  <a:moveTo>
                    <a:pt x="1810" y="1"/>
                  </a:moveTo>
                  <a:cubicBezTo>
                    <a:pt x="1784" y="3"/>
                    <a:pt x="1766" y="25"/>
                    <a:pt x="1767" y="51"/>
                  </a:cubicBezTo>
                  <a:cubicBezTo>
                    <a:pt x="1907" y="1943"/>
                    <a:pt x="1253" y="3885"/>
                    <a:pt x="19" y="5246"/>
                  </a:cubicBezTo>
                  <a:cubicBezTo>
                    <a:pt x="0" y="5265"/>
                    <a:pt x="2" y="5295"/>
                    <a:pt x="21" y="5312"/>
                  </a:cubicBezTo>
                  <a:cubicBezTo>
                    <a:pt x="30" y="5320"/>
                    <a:pt x="41" y="5324"/>
                    <a:pt x="52" y="5324"/>
                  </a:cubicBezTo>
                  <a:cubicBezTo>
                    <a:pt x="65" y="5324"/>
                    <a:pt x="77" y="5319"/>
                    <a:pt x="89" y="5309"/>
                  </a:cubicBezTo>
                  <a:cubicBezTo>
                    <a:pt x="1340" y="3928"/>
                    <a:pt x="2003" y="1960"/>
                    <a:pt x="1861" y="43"/>
                  </a:cubicBezTo>
                  <a:cubicBezTo>
                    <a:pt x="1858" y="17"/>
                    <a:pt x="1837" y="2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1"/>
            <p:cNvSpPr/>
            <p:nvPr/>
          </p:nvSpPr>
          <p:spPr>
            <a:xfrm>
              <a:off x="2560913" y="2929267"/>
              <a:ext cx="136850" cy="312691"/>
            </a:xfrm>
            <a:custGeom>
              <a:avLst/>
              <a:gdLst/>
              <a:ahLst/>
              <a:cxnLst/>
              <a:rect l="l" t="t" r="r" b="b"/>
              <a:pathLst>
                <a:path w="1945" h="4444" extrusionOk="0">
                  <a:moveTo>
                    <a:pt x="210" y="1"/>
                  </a:moveTo>
                  <a:cubicBezTo>
                    <a:pt x="188" y="1"/>
                    <a:pt x="167" y="18"/>
                    <a:pt x="165" y="42"/>
                  </a:cubicBezTo>
                  <a:cubicBezTo>
                    <a:pt x="79" y="703"/>
                    <a:pt x="0" y="1688"/>
                    <a:pt x="277" y="2602"/>
                  </a:cubicBezTo>
                  <a:cubicBezTo>
                    <a:pt x="549" y="3499"/>
                    <a:pt x="1163" y="4204"/>
                    <a:pt x="1879" y="4440"/>
                  </a:cubicBezTo>
                  <a:cubicBezTo>
                    <a:pt x="1883" y="4442"/>
                    <a:pt x="1889" y="4443"/>
                    <a:pt x="1894" y="4443"/>
                  </a:cubicBezTo>
                  <a:cubicBezTo>
                    <a:pt x="1914" y="4443"/>
                    <a:pt x="1931" y="4429"/>
                    <a:pt x="1937" y="4411"/>
                  </a:cubicBezTo>
                  <a:cubicBezTo>
                    <a:pt x="1945" y="4386"/>
                    <a:pt x="1931" y="4358"/>
                    <a:pt x="1906" y="4350"/>
                  </a:cubicBezTo>
                  <a:cubicBezTo>
                    <a:pt x="1219" y="4124"/>
                    <a:pt x="630" y="3442"/>
                    <a:pt x="365" y="2574"/>
                  </a:cubicBezTo>
                  <a:cubicBezTo>
                    <a:pt x="94" y="1679"/>
                    <a:pt x="173" y="707"/>
                    <a:pt x="257" y="53"/>
                  </a:cubicBezTo>
                  <a:cubicBezTo>
                    <a:pt x="261" y="28"/>
                    <a:pt x="243" y="4"/>
                    <a:pt x="217" y="1"/>
                  </a:cubicBezTo>
                  <a:cubicBezTo>
                    <a:pt x="215" y="1"/>
                    <a:pt x="213" y="1"/>
                    <a:pt x="210" y="1"/>
                  </a:cubicBezTo>
                  <a:close/>
                </a:path>
              </a:pathLst>
            </a:custGeom>
            <a:solidFill>
              <a:srgbClr val="9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1"/>
            <p:cNvSpPr/>
            <p:nvPr/>
          </p:nvSpPr>
          <p:spPr>
            <a:xfrm>
              <a:off x="2179562" y="2953190"/>
              <a:ext cx="69727" cy="302488"/>
            </a:xfrm>
            <a:custGeom>
              <a:avLst/>
              <a:gdLst/>
              <a:ahLst/>
              <a:cxnLst/>
              <a:rect l="l" t="t" r="r" b="b"/>
              <a:pathLst>
                <a:path w="991" h="4299" extrusionOk="0">
                  <a:moveTo>
                    <a:pt x="46" y="1"/>
                  </a:moveTo>
                  <a:cubicBezTo>
                    <a:pt x="21" y="2"/>
                    <a:pt x="0" y="22"/>
                    <a:pt x="0" y="49"/>
                  </a:cubicBezTo>
                  <a:cubicBezTo>
                    <a:pt x="0" y="64"/>
                    <a:pt x="30" y="1753"/>
                    <a:pt x="172" y="2999"/>
                  </a:cubicBezTo>
                  <a:cubicBezTo>
                    <a:pt x="320" y="4285"/>
                    <a:pt x="919" y="4298"/>
                    <a:pt x="944" y="4298"/>
                  </a:cubicBezTo>
                  <a:cubicBezTo>
                    <a:pt x="970" y="4298"/>
                    <a:pt x="989" y="4277"/>
                    <a:pt x="991" y="4250"/>
                  </a:cubicBezTo>
                  <a:cubicBezTo>
                    <a:pt x="991" y="4225"/>
                    <a:pt x="970" y="4203"/>
                    <a:pt x="944" y="4203"/>
                  </a:cubicBezTo>
                  <a:cubicBezTo>
                    <a:pt x="939" y="4203"/>
                    <a:pt x="402" y="4181"/>
                    <a:pt x="266" y="2987"/>
                  </a:cubicBezTo>
                  <a:cubicBezTo>
                    <a:pt x="123" y="1746"/>
                    <a:pt x="94" y="63"/>
                    <a:pt x="94" y="45"/>
                  </a:cubicBezTo>
                  <a:cubicBezTo>
                    <a:pt x="94" y="21"/>
                    <a:pt x="73" y="1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1"/>
            <p:cNvSpPr/>
            <p:nvPr/>
          </p:nvSpPr>
          <p:spPr>
            <a:xfrm>
              <a:off x="2739627" y="4974987"/>
              <a:ext cx="149304" cy="123557"/>
            </a:xfrm>
            <a:custGeom>
              <a:avLst/>
              <a:gdLst/>
              <a:ahLst/>
              <a:cxnLst/>
              <a:rect l="l" t="t" r="r" b="b"/>
              <a:pathLst>
                <a:path w="2122" h="1756" extrusionOk="0">
                  <a:moveTo>
                    <a:pt x="309" y="1"/>
                  </a:moveTo>
                  <a:cubicBezTo>
                    <a:pt x="69" y="523"/>
                    <a:pt x="1" y="1148"/>
                    <a:pt x="124" y="1756"/>
                  </a:cubicBezTo>
                  <a:cubicBezTo>
                    <a:pt x="2052" y="1529"/>
                    <a:pt x="2121" y="1321"/>
                    <a:pt x="2121" y="1321"/>
                  </a:cubicBezTo>
                  <a:cubicBezTo>
                    <a:pt x="2121" y="1321"/>
                    <a:pt x="1695" y="674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1"/>
            <p:cNvSpPr/>
            <p:nvPr/>
          </p:nvSpPr>
          <p:spPr>
            <a:xfrm>
              <a:off x="2336042" y="4925803"/>
              <a:ext cx="425326" cy="188642"/>
            </a:xfrm>
            <a:custGeom>
              <a:avLst/>
              <a:gdLst/>
              <a:ahLst/>
              <a:cxnLst/>
              <a:rect l="l" t="t" r="r" b="b"/>
              <a:pathLst>
                <a:path w="6045" h="2681" extrusionOk="0">
                  <a:moveTo>
                    <a:pt x="4187" y="0"/>
                  </a:moveTo>
                  <a:cubicBezTo>
                    <a:pt x="4187" y="0"/>
                    <a:pt x="3130" y="597"/>
                    <a:pt x="1876" y="597"/>
                  </a:cubicBezTo>
                  <a:cubicBezTo>
                    <a:pt x="1341" y="597"/>
                    <a:pt x="770" y="488"/>
                    <a:pt x="229" y="178"/>
                  </a:cubicBezTo>
                  <a:lnTo>
                    <a:pt x="229" y="178"/>
                  </a:lnTo>
                  <a:cubicBezTo>
                    <a:pt x="242" y="233"/>
                    <a:pt x="1" y="842"/>
                    <a:pt x="30" y="1865"/>
                  </a:cubicBezTo>
                  <a:cubicBezTo>
                    <a:pt x="30" y="1865"/>
                    <a:pt x="152" y="2680"/>
                    <a:pt x="2764" y="2680"/>
                  </a:cubicBezTo>
                  <a:cubicBezTo>
                    <a:pt x="3118" y="2680"/>
                    <a:pt x="3517" y="2665"/>
                    <a:pt x="3969" y="2631"/>
                  </a:cubicBezTo>
                  <a:cubicBezTo>
                    <a:pt x="4744" y="2573"/>
                    <a:pt x="5362" y="2512"/>
                    <a:pt x="5860" y="2454"/>
                  </a:cubicBezTo>
                  <a:cubicBezTo>
                    <a:pt x="5737" y="1846"/>
                    <a:pt x="5805" y="1221"/>
                    <a:pt x="6045" y="699"/>
                  </a:cubicBezTo>
                  <a:cubicBezTo>
                    <a:pt x="5554" y="460"/>
                    <a:pt x="4944" y="219"/>
                    <a:pt x="4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1"/>
            <p:cNvSpPr/>
            <p:nvPr/>
          </p:nvSpPr>
          <p:spPr>
            <a:xfrm>
              <a:off x="2338223" y="5057100"/>
              <a:ext cx="555492" cy="72473"/>
            </a:xfrm>
            <a:custGeom>
              <a:avLst/>
              <a:gdLst/>
              <a:ahLst/>
              <a:cxnLst/>
              <a:rect l="l" t="t" r="r" b="b"/>
              <a:pathLst>
                <a:path w="7895" h="1030" extrusionOk="0">
                  <a:moveTo>
                    <a:pt x="0" y="1"/>
                  </a:moveTo>
                  <a:cubicBezTo>
                    <a:pt x="15" y="200"/>
                    <a:pt x="38" y="410"/>
                    <a:pt x="74" y="629"/>
                  </a:cubicBezTo>
                  <a:cubicBezTo>
                    <a:pt x="74" y="629"/>
                    <a:pt x="1165" y="1029"/>
                    <a:pt x="4132" y="1029"/>
                  </a:cubicBezTo>
                  <a:cubicBezTo>
                    <a:pt x="7448" y="1029"/>
                    <a:pt x="7873" y="577"/>
                    <a:pt x="7873" y="577"/>
                  </a:cubicBezTo>
                  <a:cubicBezTo>
                    <a:pt x="7873" y="577"/>
                    <a:pt x="7895" y="406"/>
                    <a:pt x="7825" y="154"/>
                  </a:cubicBezTo>
                  <a:cubicBezTo>
                    <a:pt x="6500" y="426"/>
                    <a:pt x="5274" y="528"/>
                    <a:pt x="4181" y="528"/>
                  </a:cubicBezTo>
                  <a:cubicBezTo>
                    <a:pt x="2374" y="528"/>
                    <a:pt x="930" y="24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1"/>
            <p:cNvSpPr/>
            <p:nvPr/>
          </p:nvSpPr>
          <p:spPr>
            <a:xfrm>
              <a:off x="2660965" y="4947545"/>
              <a:ext cx="48619" cy="92597"/>
            </a:xfrm>
            <a:custGeom>
              <a:avLst/>
              <a:gdLst/>
              <a:ahLst/>
              <a:cxnLst/>
              <a:rect l="l" t="t" r="r" b="b"/>
              <a:pathLst>
                <a:path w="691" h="1316" extrusionOk="0">
                  <a:moveTo>
                    <a:pt x="637" y="1"/>
                  </a:moveTo>
                  <a:cubicBezTo>
                    <a:pt x="629" y="1"/>
                    <a:pt x="620" y="3"/>
                    <a:pt x="612" y="9"/>
                  </a:cubicBezTo>
                  <a:cubicBezTo>
                    <a:pt x="587" y="24"/>
                    <a:pt x="1" y="408"/>
                    <a:pt x="74" y="1272"/>
                  </a:cubicBezTo>
                  <a:cubicBezTo>
                    <a:pt x="76" y="1297"/>
                    <a:pt x="97" y="1315"/>
                    <a:pt x="121" y="1315"/>
                  </a:cubicBezTo>
                  <a:cubicBezTo>
                    <a:pt x="122" y="1315"/>
                    <a:pt x="123" y="1315"/>
                    <a:pt x="125" y="1316"/>
                  </a:cubicBezTo>
                  <a:cubicBezTo>
                    <a:pt x="151" y="1314"/>
                    <a:pt x="170" y="1292"/>
                    <a:pt x="168" y="1266"/>
                  </a:cubicBezTo>
                  <a:cubicBezTo>
                    <a:pt x="100" y="459"/>
                    <a:pt x="639" y="103"/>
                    <a:pt x="663" y="88"/>
                  </a:cubicBezTo>
                  <a:cubicBezTo>
                    <a:pt x="685" y="74"/>
                    <a:pt x="691" y="45"/>
                    <a:pt x="676" y="23"/>
                  </a:cubicBezTo>
                  <a:cubicBezTo>
                    <a:pt x="668" y="9"/>
                    <a:pt x="653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1"/>
            <p:cNvSpPr/>
            <p:nvPr/>
          </p:nvSpPr>
          <p:spPr>
            <a:xfrm>
              <a:off x="2619874" y="4931010"/>
              <a:ext cx="42638" cy="92456"/>
            </a:xfrm>
            <a:custGeom>
              <a:avLst/>
              <a:gdLst/>
              <a:ahLst/>
              <a:cxnLst/>
              <a:rect l="l" t="t" r="r" b="b"/>
              <a:pathLst>
                <a:path w="606" h="1314" extrusionOk="0">
                  <a:moveTo>
                    <a:pt x="552" y="0"/>
                  </a:moveTo>
                  <a:cubicBezTo>
                    <a:pt x="544" y="0"/>
                    <a:pt x="535" y="3"/>
                    <a:pt x="526" y="8"/>
                  </a:cubicBezTo>
                  <a:cubicBezTo>
                    <a:pt x="504" y="21"/>
                    <a:pt x="0" y="354"/>
                    <a:pt x="2" y="1267"/>
                  </a:cubicBezTo>
                  <a:cubicBezTo>
                    <a:pt x="2" y="1293"/>
                    <a:pt x="23" y="1314"/>
                    <a:pt x="49" y="1314"/>
                  </a:cubicBezTo>
                  <a:cubicBezTo>
                    <a:pt x="76" y="1314"/>
                    <a:pt x="96" y="1293"/>
                    <a:pt x="98" y="1267"/>
                  </a:cubicBezTo>
                  <a:cubicBezTo>
                    <a:pt x="95" y="410"/>
                    <a:pt x="571" y="89"/>
                    <a:pt x="577" y="87"/>
                  </a:cubicBezTo>
                  <a:cubicBezTo>
                    <a:pt x="599" y="73"/>
                    <a:pt x="606" y="44"/>
                    <a:pt x="591" y="21"/>
                  </a:cubicBezTo>
                  <a:cubicBezTo>
                    <a:pt x="582" y="8"/>
                    <a:pt x="567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1"/>
            <p:cNvSpPr/>
            <p:nvPr/>
          </p:nvSpPr>
          <p:spPr>
            <a:xfrm>
              <a:off x="2616708" y="4877112"/>
              <a:ext cx="48337" cy="79791"/>
            </a:xfrm>
            <a:custGeom>
              <a:avLst/>
              <a:gdLst/>
              <a:ahLst/>
              <a:cxnLst/>
              <a:rect l="l" t="t" r="r" b="b"/>
              <a:pathLst>
                <a:path w="687" h="1134" extrusionOk="0">
                  <a:moveTo>
                    <a:pt x="343" y="93"/>
                  </a:moveTo>
                  <a:cubicBezTo>
                    <a:pt x="390" y="96"/>
                    <a:pt x="422" y="113"/>
                    <a:pt x="444" y="148"/>
                  </a:cubicBezTo>
                  <a:cubicBezTo>
                    <a:pt x="541" y="297"/>
                    <a:pt x="430" y="707"/>
                    <a:pt x="345" y="949"/>
                  </a:cubicBezTo>
                  <a:cubicBezTo>
                    <a:pt x="259" y="699"/>
                    <a:pt x="147" y="276"/>
                    <a:pt x="246" y="135"/>
                  </a:cubicBezTo>
                  <a:cubicBezTo>
                    <a:pt x="267" y="107"/>
                    <a:pt x="296" y="93"/>
                    <a:pt x="337" y="93"/>
                  </a:cubicBezTo>
                  <a:close/>
                  <a:moveTo>
                    <a:pt x="329" y="1"/>
                  </a:moveTo>
                  <a:cubicBezTo>
                    <a:pt x="258" y="1"/>
                    <a:pt x="205" y="30"/>
                    <a:pt x="170" y="82"/>
                  </a:cubicBezTo>
                  <a:cubicBezTo>
                    <a:pt x="0" y="320"/>
                    <a:pt x="270" y="1024"/>
                    <a:pt x="301" y="1104"/>
                  </a:cubicBezTo>
                  <a:cubicBezTo>
                    <a:pt x="308" y="1121"/>
                    <a:pt x="326" y="1134"/>
                    <a:pt x="345" y="1134"/>
                  </a:cubicBezTo>
                  <a:cubicBezTo>
                    <a:pt x="365" y="1134"/>
                    <a:pt x="381" y="1121"/>
                    <a:pt x="389" y="1105"/>
                  </a:cubicBezTo>
                  <a:cubicBezTo>
                    <a:pt x="418" y="1028"/>
                    <a:pt x="686" y="349"/>
                    <a:pt x="522" y="97"/>
                  </a:cubicBezTo>
                  <a:cubicBezTo>
                    <a:pt x="485" y="38"/>
                    <a:pt x="423" y="3"/>
                    <a:pt x="347" y="1"/>
                  </a:cubicBezTo>
                  <a:cubicBezTo>
                    <a:pt x="341" y="1"/>
                    <a:pt x="335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1"/>
            <p:cNvSpPr/>
            <p:nvPr/>
          </p:nvSpPr>
          <p:spPr>
            <a:xfrm>
              <a:off x="2574140" y="4911027"/>
              <a:ext cx="70430" cy="46650"/>
            </a:xfrm>
            <a:custGeom>
              <a:avLst/>
              <a:gdLst/>
              <a:ahLst/>
              <a:cxnLst/>
              <a:rect l="l" t="t" r="r" b="b"/>
              <a:pathLst>
                <a:path w="1001" h="663" extrusionOk="0">
                  <a:moveTo>
                    <a:pt x="234" y="96"/>
                  </a:moveTo>
                  <a:cubicBezTo>
                    <a:pt x="406" y="96"/>
                    <a:pt x="686" y="376"/>
                    <a:pt x="840" y="557"/>
                  </a:cubicBezTo>
                  <a:cubicBezTo>
                    <a:pt x="600" y="529"/>
                    <a:pt x="205" y="451"/>
                    <a:pt x="119" y="299"/>
                  </a:cubicBezTo>
                  <a:cubicBezTo>
                    <a:pt x="97" y="260"/>
                    <a:pt x="98" y="220"/>
                    <a:pt x="123" y="171"/>
                  </a:cubicBezTo>
                  <a:cubicBezTo>
                    <a:pt x="148" y="125"/>
                    <a:pt x="177" y="100"/>
                    <a:pt x="219" y="96"/>
                  </a:cubicBezTo>
                  <a:close/>
                  <a:moveTo>
                    <a:pt x="233" y="1"/>
                  </a:moveTo>
                  <a:cubicBezTo>
                    <a:pt x="224" y="1"/>
                    <a:pt x="217" y="1"/>
                    <a:pt x="211" y="2"/>
                  </a:cubicBezTo>
                  <a:cubicBezTo>
                    <a:pt x="160" y="7"/>
                    <a:pt x="88" y="33"/>
                    <a:pt x="40" y="128"/>
                  </a:cubicBezTo>
                  <a:cubicBezTo>
                    <a:pt x="0" y="204"/>
                    <a:pt x="0" y="279"/>
                    <a:pt x="37" y="345"/>
                  </a:cubicBezTo>
                  <a:cubicBezTo>
                    <a:pt x="182" y="601"/>
                    <a:pt x="869" y="657"/>
                    <a:pt x="947" y="662"/>
                  </a:cubicBezTo>
                  <a:lnTo>
                    <a:pt x="950" y="662"/>
                  </a:lnTo>
                  <a:cubicBezTo>
                    <a:pt x="968" y="662"/>
                    <a:pt x="984" y="653"/>
                    <a:pt x="991" y="636"/>
                  </a:cubicBezTo>
                  <a:cubicBezTo>
                    <a:pt x="1000" y="621"/>
                    <a:pt x="999" y="600"/>
                    <a:pt x="986" y="585"/>
                  </a:cubicBezTo>
                  <a:cubicBezTo>
                    <a:pt x="940" y="524"/>
                    <a:pt x="52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1"/>
            <p:cNvSpPr/>
            <p:nvPr/>
          </p:nvSpPr>
          <p:spPr>
            <a:xfrm>
              <a:off x="1378161" y="1587102"/>
              <a:ext cx="1312918" cy="1983378"/>
            </a:xfrm>
            <a:custGeom>
              <a:avLst/>
              <a:gdLst/>
              <a:ahLst/>
              <a:cxnLst/>
              <a:rect l="l" t="t" r="r" b="b"/>
              <a:pathLst>
                <a:path w="18660" h="28188" extrusionOk="0">
                  <a:moveTo>
                    <a:pt x="10322" y="0"/>
                  </a:moveTo>
                  <a:lnTo>
                    <a:pt x="10418" y="2470"/>
                  </a:lnTo>
                  <a:lnTo>
                    <a:pt x="8553" y="2672"/>
                  </a:lnTo>
                  <a:cubicBezTo>
                    <a:pt x="8553" y="2672"/>
                    <a:pt x="6145" y="3228"/>
                    <a:pt x="5034" y="4399"/>
                  </a:cubicBezTo>
                  <a:cubicBezTo>
                    <a:pt x="4242" y="5234"/>
                    <a:pt x="2682" y="7125"/>
                    <a:pt x="1333" y="13325"/>
                  </a:cubicBezTo>
                  <a:cubicBezTo>
                    <a:pt x="410" y="17571"/>
                    <a:pt x="719" y="23610"/>
                    <a:pt x="719" y="23610"/>
                  </a:cubicBezTo>
                  <a:cubicBezTo>
                    <a:pt x="442" y="24758"/>
                    <a:pt x="0" y="27222"/>
                    <a:pt x="383" y="27349"/>
                  </a:cubicBezTo>
                  <a:cubicBezTo>
                    <a:pt x="397" y="27354"/>
                    <a:pt x="411" y="27356"/>
                    <a:pt x="425" y="27356"/>
                  </a:cubicBezTo>
                  <a:cubicBezTo>
                    <a:pt x="800" y="27356"/>
                    <a:pt x="1225" y="25796"/>
                    <a:pt x="1225" y="25796"/>
                  </a:cubicBezTo>
                  <a:lnTo>
                    <a:pt x="1225" y="25796"/>
                  </a:lnTo>
                  <a:cubicBezTo>
                    <a:pt x="1225" y="25796"/>
                    <a:pt x="823" y="27864"/>
                    <a:pt x="1203" y="27962"/>
                  </a:cubicBezTo>
                  <a:cubicBezTo>
                    <a:pt x="1211" y="27964"/>
                    <a:pt x="1220" y="27965"/>
                    <a:pt x="1228" y="27965"/>
                  </a:cubicBezTo>
                  <a:cubicBezTo>
                    <a:pt x="1597" y="27965"/>
                    <a:pt x="1908" y="25890"/>
                    <a:pt x="1909" y="25890"/>
                  </a:cubicBezTo>
                  <a:lnTo>
                    <a:pt x="1909" y="25890"/>
                  </a:lnTo>
                  <a:cubicBezTo>
                    <a:pt x="1909" y="25890"/>
                    <a:pt x="1736" y="28066"/>
                    <a:pt x="2088" y="28180"/>
                  </a:cubicBezTo>
                  <a:cubicBezTo>
                    <a:pt x="2107" y="28185"/>
                    <a:pt x="2126" y="28188"/>
                    <a:pt x="2144" y="28188"/>
                  </a:cubicBezTo>
                  <a:cubicBezTo>
                    <a:pt x="2686" y="28188"/>
                    <a:pt x="2626" y="25788"/>
                    <a:pt x="2626" y="25787"/>
                  </a:cubicBezTo>
                  <a:lnTo>
                    <a:pt x="2626" y="25787"/>
                  </a:lnTo>
                  <a:cubicBezTo>
                    <a:pt x="2626" y="25788"/>
                    <a:pt x="2920" y="27830"/>
                    <a:pt x="3377" y="27830"/>
                  </a:cubicBezTo>
                  <a:cubicBezTo>
                    <a:pt x="3377" y="27830"/>
                    <a:pt x="3378" y="27830"/>
                    <a:pt x="3378" y="27830"/>
                  </a:cubicBezTo>
                  <a:cubicBezTo>
                    <a:pt x="3835" y="27825"/>
                    <a:pt x="3393" y="25179"/>
                    <a:pt x="3393" y="25179"/>
                  </a:cubicBezTo>
                  <a:lnTo>
                    <a:pt x="3393" y="25179"/>
                  </a:lnTo>
                  <a:cubicBezTo>
                    <a:pt x="3393" y="25179"/>
                    <a:pt x="3763" y="25906"/>
                    <a:pt x="4060" y="25906"/>
                  </a:cubicBezTo>
                  <a:cubicBezTo>
                    <a:pt x="4125" y="25906"/>
                    <a:pt x="4186" y="25871"/>
                    <a:pt x="4240" y="25787"/>
                  </a:cubicBezTo>
                  <a:cubicBezTo>
                    <a:pt x="4537" y="25318"/>
                    <a:pt x="3514" y="23507"/>
                    <a:pt x="3514" y="23507"/>
                  </a:cubicBezTo>
                  <a:cubicBezTo>
                    <a:pt x="3514" y="23507"/>
                    <a:pt x="4026" y="18342"/>
                    <a:pt x="4355" y="16889"/>
                  </a:cubicBezTo>
                  <a:cubicBezTo>
                    <a:pt x="4684" y="15434"/>
                    <a:pt x="6233" y="10985"/>
                    <a:pt x="6233" y="10985"/>
                  </a:cubicBezTo>
                  <a:lnTo>
                    <a:pt x="6233" y="10985"/>
                  </a:lnTo>
                  <a:lnTo>
                    <a:pt x="5943" y="20700"/>
                  </a:lnTo>
                  <a:cubicBezTo>
                    <a:pt x="8909" y="21904"/>
                    <a:pt x="11412" y="22284"/>
                    <a:pt x="13392" y="22284"/>
                  </a:cubicBezTo>
                  <a:cubicBezTo>
                    <a:pt x="16801" y="22284"/>
                    <a:pt x="18660" y="21155"/>
                    <a:pt x="18660" y="21155"/>
                  </a:cubicBezTo>
                  <a:lnTo>
                    <a:pt x="14799" y="2373"/>
                  </a:lnTo>
                  <a:lnTo>
                    <a:pt x="14627" y="125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1"/>
            <p:cNvSpPr/>
            <p:nvPr/>
          </p:nvSpPr>
          <p:spPr>
            <a:xfrm>
              <a:off x="1883346" y="1470512"/>
              <a:ext cx="735332" cy="206162"/>
            </a:xfrm>
            <a:custGeom>
              <a:avLst/>
              <a:gdLst/>
              <a:ahLst/>
              <a:cxnLst/>
              <a:rect l="l" t="t" r="r" b="b"/>
              <a:pathLst>
                <a:path w="10451" h="2930" extrusionOk="0">
                  <a:moveTo>
                    <a:pt x="5680" y="1"/>
                  </a:moveTo>
                  <a:cubicBezTo>
                    <a:pt x="5578" y="1"/>
                    <a:pt x="5474" y="2"/>
                    <a:pt x="5368" y="4"/>
                  </a:cubicBezTo>
                  <a:cubicBezTo>
                    <a:pt x="540" y="82"/>
                    <a:pt x="546" y="1425"/>
                    <a:pt x="201" y="2070"/>
                  </a:cubicBezTo>
                  <a:cubicBezTo>
                    <a:pt x="1" y="2441"/>
                    <a:pt x="2324" y="2929"/>
                    <a:pt x="4927" y="2929"/>
                  </a:cubicBezTo>
                  <a:cubicBezTo>
                    <a:pt x="6854" y="2929"/>
                    <a:pt x="8934" y="2662"/>
                    <a:pt x="10257" y="1880"/>
                  </a:cubicBezTo>
                  <a:cubicBezTo>
                    <a:pt x="10257" y="1880"/>
                    <a:pt x="10451" y="1"/>
                    <a:pt x="5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1"/>
            <p:cNvSpPr/>
            <p:nvPr/>
          </p:nvSpPr>
          <p:spPr>
            <a:xfrm>
              <a:off x="2102799" y="1573523"/>
              <a:ext cx="317886" cy="150154"/>
            </a:xfrm>
            <a:custGeom>
              <a:avLst/>
              <a:gdLst/>
              <a:ahLst/>
              <a:cxnLst/>
              <a:rect l="l" t="t" r="r" b="b"/>
              <a:pathLst>
                <a:path w="4518" h="2134" extrusionOk="0">
                  <a:moveTo>
                    <a:pt x="4517" y="1"/>
                  </a:moveTo>
                  <a:lnTo>
                    <a:pt x="4517" y="1"/>
                  </a:lnTo>
                  <a:cubicBezTo>
                    <a:pt x="3617" y="254"/>
                    <a:pt x="2675" y="375"/>
                    <a:pt x="1698" y="375"/>
                  </a:cubicBezTo>
                  <a:cubicBezTo>
                    <a:pt x="1143" y="375"/>
                    <a:pt x="577" y="336"/>
                    <a:pt x="0" y="260"/>
                  </a:cubicBezTo>
                  <a:lnTo>
                    <a:pt x="0" y="260"/>
                  </a:lnTo>
                  <a:lnTo>
                    <a:pt x="83" y="1690"/>
                  </a:lnTo>
                  <a:cubicBezTo>
                    <a:pt x="1307" y="2038"/>
                    <a:pt x="2591" y="2133"/>
                    <a:pt x="3627" y="2133"/>
                  </a:cubicBezTo>
                  <a:cubicBezTo>
                    <a:pt x="3930" y="2133"/>
                    <a:pt x="4212" y="2125"/>
                    <a:pt x="4465" y="2113"/>
                  </a:cubicBezTo>
                  <a:lnTo>
                    <a:pt x="4517" y="1"/>
                  </a:ln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1"/>
            <p:cNvSpPr/>
            <p:nvPr/>
          </p:nvSpPr>
          <p:spPr>
            <a:xfrm>
              <a:off x="2096255" y="1477618"/>
              <a:ext cx="326822" cy="122360"/>
            </a:xfrm>
            <a:custGeom>
              <a:avLst/>
              <a:gdLst/>
              <a:ahLst/>
              <a:cxnLst/>
              <a:rect l="l" t="t" r="r" b="b"/>
              <a:pathLst>
                <a:path w="4645" h="1739" extrusionOk="0">
                  <a:moveTo>
                    <a:pt x="4645" y="1"/>
                  </a:moveTo>
                  <a:lnTo>
                    <a:pt x="0" y="5"/>
                  </a:lnTo>
                  <a:lnTo>
                    <a:pt x="93" y="1623"/>
                  </a:lnTo>
                  <a:cubicBezTo>
                    <a:pt x="671" y="1699"/>
                    <a:pt x="1239" y="1739"/>
                    <a:pt x="1796" y="1739"/>
                  </a:cubicBezTo>
                  <a:cubicBezTo>
                    <a:pt x="2771" y="1739"/>
                    <a:pt x="3711" y="1618"/>
                    <a:pt x="4610" y="1364"/>
                  </a:cubicBezTo>
                  <a:lnTo>
                    <a:pt x="4645" y="1"/>
                  </a:lnTo>
                  <a:close/>
                </a:path>
              </a:pathLst>
            </a:custGeom>
            <a:solidFill>
              <a:srgbClr val="B2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1"/>
            <p:cNvSpPr/>
            <p:nvPr/>
          </p:nvSpPr>
          <p:spPr>
            <a:xfrm>
              <a:off x="1708290" y="2870585"/>
              <a:ext cx="1071724" cy="299111"/>
            </a:xfrm>
            <a:custGeom>
              <a:avLst/>
              <a:gdLst/>
              <a:ahLst/>
              <a:cxnLst/>
              <a:rect l="l" t="t" r="r" b="b"/>
              <a:pathLst>
                <a:path w="15232" h="4251" extrusionOk="0">
                  <a:moveTo>
                    <a:pt x="11218" y="1"/>
                  </a:moveTo>
                  <a:cubicBezTo>
                    <a:pt x="6830" y="1"/>
                    <a:pt x="1" y="134"/>
                    <a:pt x="44" y="965"/>
                  </a:cubicBezTo>
                  <a:cubicBezTo>
                    <a:pt x="110" y="2188"/>
                    <a:pt x="86" y="2537"/>
                    <a:pt x="86" y="2537"/>
                  </a:cubicBezTo>
                  <a:cubicBezTo>
                    <a:pt x="2749" y="3822"/>
                    <a:pt x="5405" y="4251"/>
                    <a:pt x="7728" y="4251"/>
                  </a:cubicBezTo>
                  <a:cubicBezTo>
                    <a:pt x="11960" y="4251"/>
                    <a:pt x="15085" y="2827"/>
                    <a:pt x="15123" y="2562"/>
                  </a:cubicBezTo>
                  <a:cubicBezTo>
                    <a:pt x="15232" y="1826"/>
                    <a:pt x="14973" y="21"/>
                    <a:pt x="14838" y="21"/>
                  </a:cubicBezTo>
                  <a:cubicBezTo>
                    <a:pt x="14832" y="21"/>
                    <a:pt x="14827" y="24"/>
                    <a:pt x="14822" y="30"/>
                  </a:cubicBezTo>
                  <a:cubicBezTo>
                    <a:pt x="14822" y="30"/>
                    <a:pt x="13293" y="1"/>
                    <a:pt x="11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1"/>
            <p:cNvSpPr/>
            <p:nvPr/>
          </p:nvSpPr>
          <p:spPr>
            <a:xfrm>
              <a:off x="1637930" y="1594209"/>
              <a:ext cx="1181415" cy="1511386"/>
            </a:xfrm>
            <a:custGeom>
              <a:avLst/>
              <a:gdLst/>
              <a:ahLst/>
              <a:cxnLst/>
              <a:rect l="l" t="t" r="r" b="b"/>
              <a:pathLst>
                <a:path w="16791" h="21480" extrusionOk="0">
                  <a:moveTo>
                    <a:pt x="11687" y="0"/>
                  </a:moveTo>
                  <a:cubicBezTo>
                    <a:pt x="11540" y="0"/>
                    <a:pt x="11451" y="3"/>
                    <a:pt x="11451" y="3"/>
                  </a:cubicBezTo>
                  <a:cubicBezTo>
                    <a:pt x="11451" y="3"/>
                    <a:pt x="9588" y="1826"/>
                    <a:pt x="8731" y="1964"/>
                  </a:cubicBezTo>
                  <a:cubicBezTo>
                    <a:pt x="8713" y="1967"/>
                    <a:pt x="8695" y="1968"/>
                    <a:pt x="8676" y="1968"/>
                  </a:cubicBezTo>
                  <a:cubicBezTo>
                    <a:pt x="7955" y="1968"/>
                    <a:pt x="5889" y="108"/>
                    <a:pt x="5889" y="108"/>
                  </a:cubicBezTo>
                  <a:lnTo>
                    <a:pt x="3727" y="363"/>
                  </a:lnTo>
                  <a:cubicBezTo>
                    <a:pt x="3064" y="1572"/>
                    <a:pt x="1601" y="7312"/>
                    <a:pt x="1601" y="7312"/>
                  </a:cubicBezTo>
                  <a:cubicBezTo>
                    <a:pt x="1601" y="7312"/>
                    <a:pt x="656" y="11455"/>
                    <a:pt x="328" y="14101"/>
                  </a:cubicBezTo>
                  <a:cubicBezTo>
                    <a:pt x="1" y="16748"/>
                    <a:pt x="298" y="19355"/>
                    <a:pt x="910" y="19653"/>
                  </a:cubicBezTo>
                  <a:cubicBezTo>
                    <a:pt x="3721" y="21019"/>
                    <a:pt x="6268" y="21480"/>
                    <a:pt x="8424" y="21480"/>
                  </a:cubicBezTo>
                  <a:cubicBezTo>
                    <a:pt x="12885" y="21480"/>
                    <a:pt x="15675" y="19510"/>
                    <a:pt x="15675" y="19510"/>
                  </a:cubicBezTo>
                  <a:cubicBezTo>
                    <a:pt x="15675" y="19510"/>
                    <a:pt x="16791" y="19269"/>
                    <a:pt x="16758" y="16130"/>
                  </a:cubicBezTo>
                  <a:cubicBezTo>
                    <a:pt x="16738" y="14196"/>
                    <a:pt x="16388" y="9699"/>
                    <a:pt x="16388" y="9699"/>
                  </a:cubicBezTo>
                  <a:cubicBezTo>
                    <a:pt x="16388" y="9699"/>
                    <a:pt x="14423" y="777"/>
                    <a:pt x="14271" y="581"/>
                  </a:cubicBezTo>
                  <a:cubicBezTo>
                    <a:pt x="13862" y="52"/>
                    <a:pt x="12289" y="0"/>
                    <a:pt x="11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1"/>
            <p:cNvSpPr/>
            <p:nvPr/>
          </p:nvSpPr>
          <p:spPr>
            <a:xfrm>
              <a:off x="1368592" y="3058945"/>
              <a:ext cx="296849" cy="171192"/>
            </a:xfrm>
            <a:custGeom>
              <a:avLst/>
              <a:gdLst/>
              <a:ahLst/>
              <a:cxnLst/>
              <a:rect l="l" t="t" r="r" b="b"/>
              <a:pathLst>
                <a:path w="4219" h="2433" extrusionOk="0">
                  <a:moveTo>
                    <a:pt x="4085" y="1"/>
                  </a:moveTo>
                  <a:cubicBezTo>
                    <a:pt x="4085" y="1"/>
                    <a:pt x="37" y="519"/>
                    <a:pt x="147" y="931"/>
                  </a:cubicBezTo>
                  <a:cubicBezTo>
                    <a:pt x="257" y="1343"/>
                    <a:pt x="1" y="2013"/>
                    <a:pt x="183" y="2304"/>
                  </a:cubicBezTo>
                  <a:cubicBezTo>
                    <a:pt x="241" y="2396"/>
                    <a:pt x="499" y="2433"/>
                    <a:pt x="855" y="2433"/>
                  </a:cubicBezTo>
                  <a:cubicBezTo>
                    <a:pt x="1904" y="2433"/>
                    <a:pt x="3809" y="2111"/>
                    <a:pt x="3981" y="1938"/>
                  </a:cubicBezTo>
                  <a:cubicBezTo>
                    <a:pt x="4219" y="1699"/>
                    <a:pt x="4085" y="1"/>
                    <a:pt x="4085" y="1"/>
                  </a:cubicBezTo>
                  <a:close/>
                </a:path>
              </a:pathLst>
            </a:custGeom>
            <a:solidFill>
              <a:srgbClr val="CC8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1"/>
            <p:cNvSpPr/>
            <p:nvPr/>
          </p:nvSpPr>
          <p:spPr>
            <a:xfrm>
              <a:off x="1330739" y="1619680"/>
              <a:ext cx="569564" cy="1531932"/>
            </a:xfrm>
            <a:custGeom>
              <a:avLst/>
              <a:gdLst/>
              <a:ahLst/>
              <a:cxnLst/>
              <a:rect l="l" t="t" r="r" b="b"/>
              <a:pathLst>
                <a:path w="8095" h="21772" extrusionOk="0">
                  <a:moveTo>
                    <a:pt x="8094" y="1"/>
                  </a:moveTo>
                  <a:cubicBezTo>
                    <a:pt x="8094" y="1"/>
                    <a:pt x="5625" y="1150"/>
                    <a:pt x="3964" y="3951"/>
                  </a:cubicBezTo>
                  <a:cubicBezTo>
                    <a:pt x="2169" y="6974"/>
                    <a:pt x="1233" y="10783"/>
                    <a:pt x="653" y="15274"/>
                  </a:cubicBezTo>
                  <a:cubicBezTo>
                    <a:pt x="1" y="20336"/>
                    <a:pt x="563" y="21652"/>
                    <a:pt x="1562" y="21771"/>
                  </a:cubicBezTo>
                  <a:cubicBezTo>
                    <a:pt x="1562" y="21771"/>
                    <a:pt x="1590" y="21771"/>
                    <a:pt x="1642" y="21771"/>
                  </a:cubicBezTo>
                  <a:cubicBezTo>
                    <a:pt x="2072" y="21771"/>
                    <a:pt x="4088" y="21741"/>
                    <a:pt x="4623" y="21172"/>
                  </a:cubicBezTo>
                  <a:cubicBezTo>
                    <a:pt x="5226" y="20534"/>
                    <a:pt x="4842" y="19260"/>
                    <a:pt x="5009" y="17180"/>
                  </a:cubicBezTo>
                  <a:cubicBezTo>
                    <a:pt x="5175" y="15101"/>
                    <a:pt x="4740" y="13865"/>
                    <a:pt x="4740" y="13865"/>
                  </a:cubicBezTo>
                  <a:lnTo>
                    <a:pt x="6756" y="4892"/>
                  </a:lnTo>
                  <a:lnTo>
                    <a:pt x="8094" y="1"/>
                  </a:lnTo>
                  <a:close/>
                </a:path>
              </a:pathLst>
            </a:custGeom>
            <a:solidFill>
              <a:srgbClr val="E19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1"/>
            <p:cNvSpPr/>
            <p:nvPr/>
          </p:nvSpPr>
          <p:spPr>
            <a:xfrm>
              <a:off x="1908605" y="2480143"/>
              <a:ext cx="749123" cy="428437"/>
            </a:xfrm>
            <a:custGeom>
              <a:avLst/>
              <a:gdLst/>
              <a:ahLst/>
              <a:cxnLst/>
              <a:rect l="l" t="t" r="r" b="b"/>
              <a:pathLst>
                <a:path w="10647" h="6089" extrusionOk="0">
                  <a:moveTo>
                    <a:pt x="3389" y="0"/>
                  </a:moveTo>
                  <a:cubicBezTo>
                    <a:pt x="2277" y="0"/>
                    <a:pt x="1458" y="13"/>
                    <a:pt x="1458" y="13"/>
                  </a:cubicBezTo>
                  <a:cubicBezTo>
                    <a:pt x="1400" y="2175"/>
                    <a:pt x="61" y="2836"/>
                    <a:pt x="58" y="2836"/>
                  </a:cubicBezTo>
                  <a:cubicBezTo>
                    <a:pt x="58" y="2836"/>
                    <a:pt x="58" y="2836"/>
                    <a:pt x="58" y="2836"/>
                  </a:cubicBezTo>
                  <a:lnTo>
                    <a:pt x="0" y="5030"/>
                  </a:lnTo>
                  <a:cubicBezTo>
                    <a:pt x="2086" y="5833"/>
                    <a:pt x="4062" y="6089"/>
                    <a:pt x="5730" y="6089"/>
                  </a:cubicBezTo>
                  <a:cubicBezTo>
                    <a:pt x="8643" y="6089"/>
                    <a:pt x="10622" y="5311"/>
                    <a:pt x="10622" y="5311"/>
                  </a:cubicBezTo>
                  <a:cubicBezTo>
                    <a:pt x="10597" y="4978"/>
                    <a:pt x="10647" y="3192"/>
                    <a:pt x="10647" y="3192"/>
                  </a:cubicBezTo>
                  <a:cubicBezTo>
                    <a:pt x="9124" y="2291"/>
                    <a:pt x="8936" y="233"/>
                    <a:pt x="8936" y="233"/>
                  </a:cubicBezTo>
                  <a:cubicBezTo>
                    <a:pt x="7906" y="37"/>
                    <a:pt x="5242" y="0"/>
                    <a:pt x="3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1"/>
            <p:cNvSpPr/>
            <p:nvPr/>
          </p:nvSpPr>
          <p:spPr>
            <a:xfrm>
              <a:off x="1332779" y="1616092"/>
              <a:ext cx="795912" cy="1652745"/>
            </a:xfrm>
            <a:custGeom>
              <a:avLst/>
              <a:gdLst/>
              <a:ahLst/>
              <a:cxnLst/>
              <a:rect l="l" t="t" r="r" b="b"/>
              <a:pathLst>
                <a:path w="11312" h="23489" extrusionOk="0">
                  <a:moveTo>
                    <a:pt x="8024" y="0"/>
                  </a:moveTo>
                  <a:cubicBezTo>
                    <a:pt x="8024" y="0"/>
                    <a:pt x="0" y="1498"/>
                    <a:pt x="16" y="22015"/>
                  </a:cubicBezTo>
                  <a:cubicBezTo>
                    <a:pt x="16" y="22641"/>
                    <a:pt x="1188" y="22910"/>
                    <a:pt x="2346" y="22910"/>
                  </a:cubicBezTo>
                  <a:cubicBezTo>
                    <a:pt x="3267" y="22910"/>
                    <a:pt x="4180" y="22740"/>
                    <a:pt x="4490" y="22443"/>
                  </a:cubicBezTo>
                  <a:cubicBezTo>
                    <a:pt x="4490" y="22443"/>
                    <a:pt x="6234" y="23489"/>
                    <a:pt x="8385" y="23489"/>
                  </a:cubicBezTo>
                  <a:cubicBezTo>
                    <a:pt x="8874" y="23489"/>
                    <a:pt x="9385" y="23434"/>
                    <a:pt x="9902" y="23301"/>
                  </a:cubicBezTo>
                  <a:cubicBezTo>
                    <a:pt x="11312" y="22937"/>
                    <a:pt x="10699" y="1461"/>
                    <a:pt x="10699" y="1461"/>
                  </a:cubicBezTo>
                  <a:lnTo>
                    <a:pt x="8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1"/>
            <p:cNvSpPr/>
            <p:nvPr/>
          </p:nvSpPr>
          <p:spPr>
            <a:xfrm>
              <a:off x="1644263" y="2195105"/>
              <a:ext cx="101811" cy="1004143"/>
            </a:xfrm>
            <a:custGeom>
              <a:avLst/>
              <a:gdLst/>
              <a:ahLst/>
              <a:cxnLst/>
              <a:rect l="l" t="t" r="r" b="b"/>
              <a:pathLst>
                <a:path w="1447" h="14271" extrusionOk="0">
                  <a:moveTo>
                    <a:pt x="1388" y="0"/>
                  </a:moveTo>
                  <a:cubicBezTo>
                    <a:pt x="1354" y="0"/>
                    <a:pt x="1335" y="25"/>
                    <a:pt x="1334" y="54"/>
                  </a:cubicBezTo>
                  <a:cubicBezTo>
                    <a:pt x="1333" y="111"/>
                    <a:pt x="1123" y="5869"/>
                    <a:pt x="900" y="9089"/>
                  </a:cubicBezTo>
                  <a:cubicBezTo>
                    <a:pt x="678" y="12300"/>
                    <a:pt x="18" y="14178"/>
                    <a:pt x="11" y="14195"/>
                  </a:cubicBezTo>
                  <a:cubicBezTo>
                    <a:pt x="0" y="14225"/>
                    <a:pt x="16" y="14256"/>
                    <a:pt x="45" y="14266"/>
                  </a:cubicBezTo>
                  <a:cubicBezTo>
                    <a:pt x="50" y="14268"/>
                    <a:pt x="57" y="14271"/>
                    <a:pt x="63" y="14271"/>
                  </a:cubicBezTo>
                  <a:cubicBezTo>
                    <a:pt x="87" y="14271"/>
                    <a:pt x="108" y="14256"/>
                    <a:pt x="114" y="14232"/>
                  </a:cubicBezTo>
                  <a:cubicBezTo>
                    <a:pt x="120" y="14214"/>
                    <a:pt x="786" y="12325"/>
                    <a:pt x="1009" y="9096"/>
                  </a:cubicBezTo>
                  <a:cubicBezTo>
                    <a:pt x="1232" y="5874"/>
                    <a:pt x="1442" y="115"/>
                    <a:pt x="1445" y="58"/>
                  </a:cubicBezTo>
                  <a:cubicBezTo>
                    <a:pt x="1446" y="28"/>
                    <a:pt x="1422" y="1"/>
                    <a:pt x="1392" y="0"/>
                  </a:cubicBezTo>
                  <a:cubicBezTo>
                    <a:pt x="1390" y="0"/>
                    <a:pt x="1389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1"/>
            <p:cNvSpPr/>
            <p:nvPr/>
          </p:nvSpPr>
          <p:spPr>
            <a:xfrm>
              <a:off x="2442849" y="1602793"/>
              <a:ext cx="540928" cy="1644161"/>
            </a:xfrm>
            <a:custGeom>
              <a:avLst/>
              <a:gdLst/>
              <a:ahLst/>
              <a:cxnLst/>
              <a:rect l="l" t="t" r="r" b="b"/>
              <a:pathLst>
                <a:path w="7688" h="23367" extrusionOk="0">
                  <a:moveTo>
                    <a:pt x="2305" y="0"/>
                  </a:moveTo>
                  <a:lnTo>
                    <a:pt x="1" y="1089"/>
                  </a:lnTo>
                  <a:cubicBezTo>
                    <a:pt x="1" y="1089"/>
                    <a:pt x="362" y="22480"/>
                    <a:pt x="2053" y="23126"/>
                  </a:cubicBezTo>
                  <a:cubicBezTo>
                    <a:pt x="2495" y="23295"/>
                    <a:pt x="2897" y="23366"/>
                    <a:pt x="3258" y="23366"/>
                  </a:cubicBezTo>
                  <a:cubicBezTo>
                    <a:pt x="5090" y="23366"/>
                    <a:pt x="5908" y="21551"/>
                    <a:pt x="5908" y="21551"/>
                  </a:cubicBezTo>
                  <a:cubicBezTo>
                    <a:pt x="5919" y="21561"/>
                    <a:pt x="5929" y="21566"/>
                    <a:pt x="5939" y="21566"/>
                  </a:cubicBezTo>
                  <a:cubicBezTo>
                    <a:pt x="6233" y="21566"/>
                    <a:pt x="6123" y="17010"/>
                    <a:pt x="5800" y="12470"/>
                  </a:cubicBezTo>
                  <a:cubicBezTo>
                    <a:pt x="5687" y="10870"/>
                    <a:pt x="7688" y="8998"/>
                    <a:pt x="7513" y="7505"/>
                  </a:cubicBezTo>
                  <a:cubicBezTo>
                    <a:pt x="7272" y="5428"/>
                    <a:pt x="6929" y="6132"/>
                    <a:pt x="5258" y="3455"/>
                  </a:cubicBezTo>
                  <a:cubicBezTo>
                    <a:pt x="4413" y="2104"/>
                    <a:pt x="3761" y="648"/>
                    <a:pt x="2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1"/>
            <p:cNvSpPr/>
            <p:nvPr/>
          </p:nvSpPr>
          <p:spPr>
            <a:xfrm>
              <a:off x="1900936" y="1582459"/>
              <a:ext cx="707751" cy="174780"/>
            </a:xfrm>
            <a:custGeom>
              <a:avLst/>
              <a:gdLst/>
              <a:ahLst/>
              <a:cxnLst/>
              <a:rect l="l" t="t" r="r" b="b"/>
              <a:pathLst>
                <a:path w="10059" h="2484" extrusionOk="0">
                  <a:moveTo>
                    <a:pt x="8467" y="0"/>
                  </a:moveTo>
                  <a:cubicBezTo>
                    <a:pt x="8003" y="0"/>
                    <a:pt x="7658" y="47"/>
                    <a:pt x="7651" y="47"/>
                  </a:cubicBezTo>
                  <a:cubicBezTo>
                    <a:pt x="7650" y="47"/>
                    <a:pt x="7650" y="47"/>
                    <a:pt x="7650" y="47"/>
                  </a:cubicBezTo>
                  <a:cubicBezTo>
                    <a:pt x="6896" y="1046"/>
                    <a:pt x="4977" y="1958"/>
                    <a:pt x="4977" y="1958"/>
                  </a:cubicBezTo>
                  <a:cubicBezTo>
                    <a:pt x="3643" y="1616"/>
                    <a:pt x="2285" y="190"/>
                    <a:pt x="2285" y="190"/>
                  </a:cubicBezTo>
                  <a:cubicBezTo>
                    <a:pt x="2005" y="113"/>
                    <a:pt x="1736" y="82"/>
                    <a:pt x="1487" y="82"/>
                  </a:cubicBezTo>
                  <a:cubicBezTo>
                    <a:pt x="622" y="82"/>
                    <a:pt x="1" y="447"/>
                    <a:pt x="1" y="447"/>
                  </a:cubicBezTo>
                  <a:cubicBezTo>
                    <a:pt x="704" y="1906"/>
                    <a:pt x="5081" y="2484"/>
                    <a:pt x="5081" y="2484"/>
                  </a:cubicBezTo>
                  <a:cubicBezTo>
                    <a:pt x="9641" y="1609"/>
                    <a:pt x="10059" y="258"/>
                    <a:pt x="10059" y="258"/>
                  </a:cubicBezTo>
                  <a:cubicBezTo>
                    <a:pt x="9562" y="51"/>
                    <a:pt x="8950" y="0"/>
                    <a:pt x="8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1"/>
            <p:cNvSpPr/>
            <p:nvPr/>
          </p:nvSpPr>
          <p:spPr>
            <a:xfrm>
              <a:off x="2033072" y="1529546"/>
              <a:ext cx="456214" cy="194412"/>
            </a:xfrm>
            <a:custGeom>
              <a:avLst/>
              <a:gdLst/>
              <a:ahLst/>
              <a:cxnLst/>
              <a:rect l="l" t="t" r="r" b="b"/>
              <a:pathLst>
                <a:path w="6484" h="2763" extrusionOk="0">
                  <a:moveTo>
                    <a:pt x="6425" y="1"/>
                  </a:moveTo>
                  <a:cubicBezTo>
                    <a:pt x="6407" y="1"/>
                    <a:pt x="6390" y="10"/>
                    <a:pt x="6380" y="26"/>
                  </a:cubicBezTo>
                  <a:cubicBezTo>
                    <a:pt x="6372" y="41"/>
                    <a:pt x="5439" y="1564"/>
                    <a:pt x="3093" y="2656"/>
                  </a:cubicBezTo>
                  <a:cubicBezTo>
                    <a:pt x="2912" y="2607"/>
                    <a:pt x="1315" y="2132"/>
                    <a:pt x="101" y="368"/>
                  </a:cubicBezTo>
                  <a:cubicBezTo>
                    <a:pt x="91" y="353"/>
                    <a:pt x="75" y="345"/>
                    <a:pt x="59" y="345"/>
                  </a:cubicBezTo>
                  <a:cubicBezTo>
                    <a:pt x="49" y="345"/>
                    <a:pt x="39" y="348"/>
                    <a:pt x="30" y="355"/>
                  </a:cubicBezTo>
                  <a:cubicBezTo>
                    <a:pt x="6" y="370"/>
                    <a:pt x="1" y="404"/>
                    <a:pt x="16" y="427"/>
                  </a:cubicBezTo>
                  <a:cubicBezTo>
                    <a:pt x="1321" y="2324"/>
                    <a:pt x="3069" y="2758"/>
                    <a:pt x="3086" y="2761"/>
                  </a:cubicBezTo>
                  <a:cubicBezTo>
                    <a:pt x="3092" y="2763"/>
                    <a:pt x="3096" y="2763"/>
                    <a:pt x="3101" y="2763"/>
                  </a:cubicBezTo>
                  <a:cubicBezTo>
                    <a:pt x="3107" y="2763"/>
                    <a:pt x="3116" y="2761"/>
                    <a:pt x="3121" y="2758"/>
                  </a:cubicBezTo>
                  <a:cubicBezTo>
                    <a:pt x="5510" y="1651"/>
                    <a:pt x="6459" y="94"/>
                    <a:pt x="6469" y="78"/>
                  </a:cubicBezTo>
                  <a:cubicBezTo>
                    <a:pt x="6483" y="54"/>
                    <a:pt x="6476" y="23"/>
                    <a:pt x="6451" y="8"/>
                  </a:cubicBezTo>
                  <a:cubicBezTo>
                    <a:pt x="6443" y="3"/>
                    <a:pt x="6434" y="1"/>
                    <a:pt x="6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1"/>
            <p:cNvSpPr/>
            <p:nvPr/>
          </p:nvSpPr>
          <p:spPr>
            <a:xfrm>
              <a:off x="2302199" y="1721565"/>
              <a:ext cx="94071" cy="263578"/>
            </a:xfrm>
            <a:custGeom>
              <a:avLst/>
              <a:gdLst/>
              <a:ahLst/>
              <a:cxnLst/>
              <a:rect l="l" t="t" r="r" b="b"/>
              <a:pathLst>
                <a:path w="1337" h="3746" extrusionOk="0">
                  <a:moveTo>
                    <a:pt x="58" y="1"/>
                  </a:moveTo>
                  <a:cubicBezTo>
                    <a:pt x="43" y="1"/>
                    <a:pt x="29" y="7"/>
                    <a:pt x="18" y="18"/>
                  </a:cubicBezTo>
                  <a:cubicBezTo>
                    <a:pt x="1" y="39"/>
                    <a:pt x="3" y="71"/>
                    <a:pt x="23" y="89"/>
                  </a:cubicBezTo>
                  <a:cubicBezTo>
                    <a:pt x="31" y="94"/>
                    <a:pt x="692" y="674"/>
                    <a:pt x="509" y="1483"/>
                  </a:cubicBezTo>
                  <a:cubicBezTo>
                    <a:pt x="315" y="2338"/>
                    <a:pt x="591" y="3179"/>
                    <a:pt x="1247" y="3732"/>
                  </a:cubicBezTo>
                  <a:cubicBezTo>
                    <a:pt x="1255" y="3742"/>
                    <a:pt x="1268" y="3746"/>
                    <a:pt x="1280" y="3746"/>
                  </a:cubicBezTo>
                  <a:cubicBezTo>
                    <a:pt x="1295" y="3746"/>
                    <a:pt x="1310" y="3740"/>
                    <a:pt x="1318" y="3727"/>
                  </a:cubicBezTo>
                  <a:cubicBezTo>
                    <a:pt x="1337" y="3705"/>
                    <a:pt x="1334" y="3674"/>
                    <a:pt x="1312" y="3656"/>
                  </a:cubicBezTo>
                  <a:cubicBezTo>
                    <a:pt x="685" y="3127"/>
                    <a:pt x="423" y="2323"/>
                    <a:pt x="608" y="1507"/>
                  </a:cubicBezTo>
                  <a:cubicBezTo>
                    <a:pt x="805" y="637"/>
                    <a:pt x="97" y="19"/>
                    <a:pt x="90" y="13"/>
                  </a:cubicBezTo>
                  <a:cubicBezTo>
                    <a:pt x="81" y="5"/>
                    <a:pt x="6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1"/>
            <p:cNvSpPr/>
            <p:nvPr/>
          </p:nvSpPr>
          <p:spPr>
            <a:xfrm>
              <a:off x="2128269" y="1724239"/>
              <a:ext cx="85136" cy="303896"/>
            </a:xfrm>
            <a:custGeom>
              <a:avLst/>
              <a:gdLst/>
              <a:ahLst/>
              <a:cxnLst/>
              <a:rect l="l" t="t" r="r" b="b"/>
              <a:pathLst>
                <a:path w="1210" h="4319" extrusionOk="0">
                  <a:moveTo>
                    <a:pt x="1056" y="1"/>
                  </a:moveTo>
                  <a:cubicBezTo>
                    <a:pt x="1039" y="1"/>
                    <a:pt x="1024" y="9"/>
                    <a:pt x="1015" y="24"/>
                  </a:cubicBezTo>
                  <a:cubicBezTo>
                    <a:pt x="996" y="51"/>
                    <a:pt x="575" y="712"/>
                    <a:pt x="836" y="1693"/>
                  </a:cubicBezTo>
                  <a:cubicBezTo>
                    <a:pt x="1101" y="2690"/>
                    <a:pt x="770" y="3731"/>
                    <a:pt x="31" y="4226"/>
                  </a:cubicBezTo>
                  <a:cubicBezTo>
                    <a:pt x="8" y="4241"/>
                    <a:pt x="1" y="4274"/>
                    <a:pt x="16" y="4298"/>
                  </a:cubicBezTo>
                  <a:cubicBezTo>
                    <a:pt x="26" y="4310"/>
                    <a:pt x="42" y="4319"/>
                    <a:pt x="60" y="4319"/>
                  </a:cubicBezTo>
                  <a:cubicBezTo>
                    <a:pt x="68" y="4319"/>
                    <a:pt x="78" y="4315"/>
                    <a:pt x="87" y="4309"/>
                  </a:cubicBezTo>
                  <a:cubicBezTo>
                    <a:pt x="861" y="3790"/>
                    <a:pt x="1209" y="2703"/>
                    <a:pt x="934" y="1666"/>
                  </a:cubicBezTo>
                  <a:cubicBezTo>
                    <a:pt x="684" y="729"/>
                    <a:pt x="1096" y="87"/>
                    <a:pt x="1100" y="80"/>
                  </a:cubicBezTo>
                  <a:cubicBezTo>
                    <a:pt x="1115" y="56"/>
                    <a:pt x="1109" y="24"/>
                    <a:pt x="1085" y="9"/>
                  </a:cubicBezTo>
                  <a:cubicBezTo>
                    <a:pt x="1076" y="4"/>
                    <a:pt x="1066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1"/>
            <p:cNvSpPr/>
            <p:nvPr/>
          </p:nvSpPr>
          <p:spPr>
            <a:xfrm>
              <a:off x="2442849" y="1679418"/>
              <a:ext cx="415687" cy="1553815"/>
            </a:xfrm>
            <a:custGeom>
              <a:avLst/>
              <a:gdLst/>
              <a:ahLst/>
              <a:cxnLst/>
              <a:rect l="l" t="t" r="r" b="b"/>
              <a:pathLst>
                <a:path w="5908" h="22083" extrusionOk="0">
                  <a:moveTo>
                    <a:pt x="1" y="0"/>
                  </a:moveTo>
                  <a:cubicBezTo>
                    <a:pt x="1" y="1"/>
                    <a:pt x="269" y="21722"/>
                    <a:pt x="2053" y="22037"/>
                  </a:cubicBezTo>
                  <a:cubicBezTo>
                    <a:pt x="2229" y="22068"/>
                    <a:pt x="2403" y="22082"/>
                    <a:pt x="2575" y="22082"/>
                  </a:cubicBezTo>
                  <a:cubicBezTo>
                    <a:pt x="4401" y="22082"/>
                    <a:pt x="5908" y="20462"/>
                    <a:pt x="5908" y="204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1"/>
            <p:cNvSpPr/>
            <p:nvPr/>
          </p:nvSpPr>
          <p:spPr>
            <a:xfrm>
              <a:off x="1617033" y="316145"/>
              <a:ext cx="1132444" cy="1164429"/>
            </a:xfrm>
            <a:custGeom>
              <a:avLst/>
              <a:gdLst/>
              <a:ahLst/>
              <a:cxnLst/>
              <a:rect l="l" t="t" r="r" b="b"/>
              <a:pathLst>
                <a:path w="16095" h="16549" extrusionOk="0">
                  <a:moveTo>
                    <a:pt x="9311" y="0"/>
                  </a:moveTo>
                  <a:cubicBezTo>
                    <a:pt x="8217" y="0"/>
                    <a:pt x="6987" y="213"/>
                    <a:pt x="5643" y="650"/>
                  </a:cubicBezTo>
                  <a:cubicBezTo>
                    <a:pt x="1259" y="2075"/>
                    <a:pt x="0" y="6108"/>
                    <a:pt x="1457" y="10949"/>
                  </a:cubicBezTo>
                  <a:cubicBezTo>
                    <a:pt x="2716" y="15124"/>
                    <a:pt x="5677" y="16549"/>
                    <a:pt x="8708" y="16549"/>
                  </a:cubicBezTo>
                  <a:cubicBezTo>
                    <a:pt x="9192" y="16549"/>
                    <a:pt x="9677" y="16512"/>
                    <a:pt x="10158" y="16445"/>
                  </a:cubicBezTo>
                  <a:cubicBezTo>
                    <a:pt x="13873" y="15926"/>
                    <a:pt x="16095" y="12751"/>
                    <a:pt x="15867" y="9694"/>
                  </a:cubicBezTo>
                  <a:cubicBezTo>
                    <a:pt x="15578" y="5775"/>
                    <a:pt x="14354" y="3167"/>
                    <a:pt x="14354" y="3167"/>
                  </a:cubicBezTo>
                  <a:cubicBezTo>
                    <a:pt x="13564" y="1095"/>
                    <a:pt x="11789" y="0"/>
                    <a:pt x="9311" y="0"/>
                  </a:cubicBez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1"/>
            <p:cNvSpPr/>
            <p:nvPr/>
          </p:nvSpPr>
          <p:spPr>
            <a:xfrm>
              <a:off x="1759372" y="976215"/>
              <a:ext cx="1086710" cy="531870"/>
            </a:xfrm>
            <a:custGeom>
              <a:avLst/>
              <a:gdLst/>
              <a:ahLst/>
              <a:cxnLst/>
              <a:rect l="l" t="t" r="r" b="b"/>
              <a:pathLst>
                <a:path w="15445" h="7559" extrusionOk="0">
                  <a:moveTo>
                    <a:pt x="13227" y="1"/>
                  </a:moveTo>
                  <a:cubicBezTo>
                    <a:pt x="12778" y="941"/>
                    <a:pt x="11657" y="2612"/>
                    <a:pt x="9825" y="2662"/>
                  </a:cubicBezTo>
                  <a:cubicBezTo>
                    <a:pt x="9699" y="2665"/>
                    <a:pt x="9582" y="2667"/>
                    <a:pt x="9473" y="2667"/>
                  </a:cubicBezTo>
                  <a:cubicBezTo>
                    <a:pt x="8191" y="2667"/>
                    <a:pt x="8079" y="2449"/>
                    <a:pt x="7345" y="2449"/>
                  </a:cubicBezTo>
                  <a:cubicBezTo>
                    <a:pt x="7240" y="2449"/>
                    <a:pt x="7124" y="2454"/>
                    <a:pt x="6989" y="2464"/>
                  </a:cubicBezTo>
                  <a:cubicBezTo>
                    <a:pt x="6090" y="2530"/>
                    <a:pt x="5525" y="3084"/>
                    <a:pt x="4288" y="3084"/>
                  </a:cubicBezTo>
                  <a:cubicBezTo>
                    <a:pt x="3925" y="3084"/>
                    <a:pt x="3504" y="3037"/>
                    <a:pt x="2999" y="2915"/>
                  </a:cubicBezTo>
                  <a:cubicBezTo>
                    <a:pt x="778" y="2377"/>
                    <a:pt x="0" y="1354"/>
                    <a:pt x="0" y="1354"/>
                  </a:cubicBezTo>
                  <a:lnTo>
                    <a:pt x="0" y="1354"/>
                  </a:lnTo>
                  <a:cubicBezTo>
                    <a:pt x="0" y="1354"/>
                    <a:pt x="16" y="7559"/>
                    <a:pt x="6540" y="7559"/>
                  </a:cubicBezTo>
                  <a:cubicBezTo>
                    <a:pt x="6804" y="7559"/>
                    <a:pt x="7079" y="7549"/>
                    <a:pt x="7365" y="7528"/>
                  </a:cubicBezTo>
                  <a:cubicBezTo>
                    <a:pt x="15444" y="6927"/>
                    <a:pt x="13227" y="1"/>
                    <a:pt x="13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1"/>
            <p:cNvSpPr/>
            <p:nvPr/>
          </p:nvSpPr>
          <p:spPr>
            <a:xfrm>
              <a:off x="2131576" y="1183925"/>
              <a:ext cx="280033" cy="174992"/>
            </a:xfrm>
            <a:custGeom>
              <a:avLst/>
              <a:gdLst/>
              <a:ahLst/>
              <a:cxnLst/>
              <a:rect l="l" t="t" r="r" b="b"/>
              <a:pathLst>
                <a:path w="3980" h="2487" extrusionOk="0">
                  <a:moveTo>
                    <a:pt x="2019" y="1"/>
                  </a:moveTo>
                  <a:cubicBezTo>
                    <a:pt x="1908" y="1"/>
                    <a:pt x="1807" y="10"/>
                    <a:pt x="1720" y="28"/>
                  </a:cubicBezTo>
                  <a:cubicBezTo>
                    <a:pt x="1720" y="28"/>
                    <a:pt x="62" y="239"/>
                    <a:pt x="15" y="1808"/>
                  </a:cubicBezTo>
                  <a:cubicBezTo>
                    <a:pt x="0" y="2319"/>
                    <a:pt x="180" y="2486"/>
                    <a:pt x="442" y="2486"/>
                  </a:cubicBezTo>
                  <a:cubicBezTo>
                    <a:pt x="923" y="2486"/>
                    <a:pt x="1684" y="1925"/>
                    <a:pt x="2038" y="1884"/>
                  </a:cubicBezTo>
                  <a:cubicBezTo>
                    <a:pt x="2052" y="1883"/>
                    <a:pt x="2066" y="1882"/>
                    <a:pt x="2081" y="1882"/>
                  </a:cubicBezTo>
                  <a:cubicBezTo>
                    <a:pt x="2435" y="1882"/>
                    <a:pt x="3096" y="2316"/>
                    <a:pt x="3527" y="2316"/>
                  </a:cubicBezTo>
                  <a:cubicBezTo>
                    <a:pt x="3799" y="2316"/>
                    <a:pt x="3979" y="2144"/>
                    <a:pt x="3936" y="1586"/>
                  </a:cubicBezTo>
                  <a:cubicBezTo>
                    <a:pt x="3844" y="401"/>
                    <a:pt x="2735" y="1"/>
                    <a:pt x="2019" y="1"/>
                  </a:cubicBez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1"/>
            <p:cNvSpPr/>
            <p:nvPr/>
          </p:nvSpPr>
          <p:spPr>
            <a:xfrm>
              <a:off x="2204328" y="1209045"/>
              <a:ext cx="137906" cy="58119"/>
            </a:xfrm>
            <a:custGeom>
              <a:avLst/>
              <a:gdLst/>
              <a:ahLst/>
              <a:cxnLst/>
              <a:rect l="l" t="t" r="r" b="b"/>
              <a:pathLst>
                <a:path w="1960" h="826" extrusionOk="0">
                  <a:moveTo>
                    <a:pt x="60" y="0"/>
                  </a:moveTo>
                  <a:cubicBezTo>
                    <a:pt x="60" y="0"/>
                    <a:pt x="0" y="173"/>
                    <a:pt x="7" y="394"/>
                  </a:cubicBezTo>
                  <a:cubicBezTo>
                    <a:pt x="751" y="422"/>
                    <a:pt x="1378" y="645"/>
                    <a:pt x="1767" y="826"/>
                  </a:cubicBezTo>
                  <a:cubicBezTo>
                    <a:pt x="1900" y="622"/>
                    <a:pt x="1959" y="429"/>
                    <a:pt x="1959" y="429"/>
                  </a:cubicBezTo>
                  <a:cubicBezTo>
                    <a:pt x="1959" y="429"/>
                    <a:pt x="1005" y="3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1"/>
            <p:cNvSpPr/>
            <p:nvPr/>
          </p:nvSpPr>
          <p:spPr>
            <a:xfrm>
              <a:off x="2204891" y="1236697"/>
              <a:ext cx="123834" cy="63537"/>
            </a:xfrm>
            <a:custGeom>
              <a:avLst/>
              <a:gdLst/>
              <a:ahLst/>
              <a:cxnLst/>
              <a:rect l="l" t="t" r="r" b="b"/>
              <a:pathLst>
                <a:path w="1760" h="90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310"/>
                    <a:pt x="148" y="712"/>
                    <a:pt x="763" y="871"/>
                  </a:cubicBezTo>
                  <a:cubicBezTo>
                    <a:pt x="847" y="893"/>
                    <a:pt x="925" y="903"/>
                    <a:pt x="999" y="903"/>
                  </a:cubicBezTo>
                  <a:cubicBezTo>
                    <a:pt x="1365" y="903"/>
                    <a:pt x="1609" y="661"/>
                    <a:pt x="1759" y="433"/>
                  </a:cubicBezTo>
                  <a:cubicBezTo>
                    <a:pt x="1370" y="252"/>
                    <a:pt x="743" y="2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1"/>
            <p:cNvSpPr/>
            <p:nvPr/>
          </p:nvSpPr>
          <p:spPr>
            <a:xfrm>
              <a:off x="2412383" y="288703"/>
              <a:ext cx="496108" cy="739862"/>
            </a:xfrm>
            <a:custGeom>
              <a:avLst/>
              <a:gdLst/>
              <a:ahLst/>
              <a:cxnLst/>
              <a:rect l="l" t="t" r="r" b="b"/>
              <a:pathLst>
                <a:path w="7051" h="10515" extrusionOk="0">
                  <a:moveTo>
                    <a:pt x="1967" y="0"/>
                  </a:moveTo>
                  <a:lnTo>
                    <a:pt x="1207" y="207"/>
                  </a:lnTo>
                  <a:cubicBezTo>
                    <a:pt x="1194" y="206"/>
                    <a:pt x="1181" y="206"/>
                    <a:pt x="1169" y="206"/>
                  </a:cubicBezTo>
                  <a:cubicBezTo>
                    <a:pt x="550" y="206"/>
                    <a:pt x="68" y="844"/>
                    <a:pt x="34" y="1467"/>
                  </a:cubicBezTo>
                  <a:cubicBezTo>
                    <a:pt x="0" y="2104"/>
                    <a:pt x="305" y="2704"/>
                    <a:pt x="633" y="3250"/>
                  </a:cubicBezTo>
                  <a:cubicBezTo>
                    <a:pt x="1275" y="4325"/>
                    <a:pt x="2198" y="7889"/>
                    <a:pt x="3612" y="9429"/>
                  </a:cubicBezTo>
                  <a:cubicBezTo>
                    <a:pt x="4092" y="9952"/>
                    <a:pt x="3252" y="9769"/>
                    <a:pt x="3828" y="10183"/>
                  </a:cubicBezTo>
                  <a:cubicBezTo>
                    <a:pt x="4126" y="10397"/>
                    <a:pt x="4500" y="10514"/>
                    <a:pt x="4865" y="10514"/>
                  </a:cubicBezTo>
                  <a:cubicBezTo>
                    <a:pt x="5208" y="10514"/>
                    <a:pt x="5545" y="10410"/>
                    <a:pt x="5805" y="10185"/>
                  </a:cubicBezTo>
                  <a:cubicBezTo>
                    <a:pt x="6226" y="9824"/>
                    <a:pt x="7051" y="1457"/>
                    <a:pt x="1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1"/>
            <p:cNvSpPr/>
            <p:nvPr/>
          </p:nvSpPr>
          <p:spPr>
            <a:xfrm>
              <a:off x="2586524" y="317482"/>
              <a:ext cx="306629" cy="709606"/>
            </a:xfrm>
            <a:custGeom>
              <a:avLst/>
              <a:gdLst/>
              <a:ahLst/>
              <a:cxnLst/>
              <a:rect l="l" t="t" r="r" b="b"/>
              <a:pathLst>
                <a:path w="4358" h="10085" extrusionOk="0">
                  <a:moveTo>
                    <a:pt x="57" y="0"/>
                  </a:moveTo>
                  <a:lnTo>
                    <a:pt x="0" y="110"/>
                  </a:lnTo>
                  <a:cubicBezTo>
                    <a:pt x="1722" y="1000"/>
                    <a:pt x="3048" y="2568"/>
                    <a:pt x="3638" y="4412"/>
                  </a:cubicBezTo>
                  <a:cubicBezTo>
                    <a:pt x="4229" y="6257"/>
                    <a:pt x="4062" y="8304"/>
                    <a:pt x="3180" y="10028"/>
                  </a:cubicBezTo>
                  <a:lnTo>
                    <a:pt x="3290" y="10084"/>
                  </a:lnTo>
                  <a:cubicBezTo>
                    <a:pt x="4187" y="8331"/>
                    <a:pt x="4358" y="6251"/>
                    <a:pt x="3756" y="4374"/>
                  </a:cubicBezTo>
                  <a:cubicBezTo>
                    <a:pt x="3154" y="2499"/>
                    <a:pt x="1806" y="904"/>
                    <a:pt x="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1"/>
            <p:cNvSpPr/>
            <p:nvPr/>
          </p:nvSpPr>
          <p:spPr>
            <a:xfrm>
              <a:off x="1426287" y="176405"/>
              <a:ext cx="1257333" cy="927307"/>
            </a:xfrm>
            <a:custGeom>
              <a:avLst/>
              <a:gdLst/>
              <a:ahLst/>
              <a:cxnLst/>
              <a:rect l="l" t="t" r="r" b="b"/>
              <a:pathLst>
                <a:path w="17870" h="13179" extrusionOk="0">
                  <a:moveTo>
                    <a:pt x="14671" y="0"/>
                  </a:moveTo>
                  <a:cubicBezTo>
                    <a:pt x="14405" y="0"/>
                    <a:pt x="14106" y="33"/>
                    <a:pt x="13770" y="104"/>
                  </a:cubicBezTo>
                  <a:cubicBezTo>
                    <a:pt x="12200" y="440"/>
                    <a:pt x="11234" y="505"/>
                    <a:pt x="10450" y="505"/>
                  </a:cubicBezTo>
                  <a:cubicBezTo>
                    <a:pt x="9952" y="505"/>
                    <a:pt x="9527" y="479"/>
                    <a:pt x="9067" y="479"/>
                  </a:cubicBezTo>
                  <a:cubicBezTo>
                    <a:pt x="8705" y="479"/>
                    <a:pt x="8321" y="495"/>
                    <a:pt x="7863" y="553"/>
                  </a:cubicBezTo>
                  <a:cubicBezTo>
                    <a:pt x="5905" y="802"/>
                    <a:pt x="4364" y="3147"/>
                    <a:pt x="4364" y="3147"/>
                  </a:cubicBezTo>
                  <a:cubicBezTo>
                    <a:pt x="0" y="6381"/>
                    <a:pt x="2079" y="11841"/>
                    <a:pt x="2670" y="12472"/>
                  </a:cubicBezTo>
                  <a:cubicBezTo>
                    <a:pt x="3164" y="12999"/>
                    <a:pt x="3501" y="13178"/>
                    <a:pt x="3731" y="13178"/>
                  </a:cubicBezTo>
                  <a:cubicBezTo>
                    <a:pt x="4223" y="13178"/>
                    <a:pt x="4226" y="12358"/>
                    <a:pt x="4226" y="12358"/>
                  </a:cubicBezTo>
                  <a:cubicBezTo>
                    <a:pt x="4226" y="12358"/>
                    <a:pt x="6402" y="9536"/>
                    <a:pt x="6600" y="7183"/>
                  </a:cubicBezTo>
                  <a:cubicBezTo>
                    <a:pt x="6600" y="7183"/>
                    <a:pt x="8625" y="7911"/>
                    <a:pt x="11019" y="7911"/>
                  </a:cubicBezTo>
                  <a:cubicBezTo>
                    <a:pt x="12915" y="7911"/>
                    <a:pt x="15042" y="7454"/>
                    <a:pt x="16579" y="5818"/>
                  </a:cubicBezTo>
                  <a:cubicBezTo>
                    <a:pt x="17293" y="5058"/>
                    <a:pt x="17869" y="2824"/>
                    <a:pt x="16761" y="2594"/>
                  </a:cubicBezTo>
                  <a:cubicBezTo>
                    <a:pt x="16761" y="2594"/>
                    <a:pt x="17051" y="0"/>
                    <a:pt x="14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1"/>
            <p:cNvSpPr/>
            <p:nvPr/>
          </p:nvSpPr>
          <p:spPr>
            <a:xfrm>
              <a:off x="1509312" y="407475"/>
              <a:ext cx="249567" cy="673791"/>
            </a:xfrm>
            <a:custGeom>
              <a:avLst/>
              <a:gdLst/>
              <a:ahLst/>
              <a:cxnLst/>
              <a:rect l="l" t="t" r="r" b="b"/>
              <a:pathLst>
                <a:path w="3547" h="9576" extrusionOk="0">
                  <a:moveTo>
                    <a:pt x="3491" y="0"/>
                  </a:moveTo>
                  <a:cubicBezTo>
                    <a:pt x="2058" y="732"/>
                    <a:pt x="961" y="2034"/>
                    <a:pt x="481" y="3570"/>
                  </a:cubicBezTo>
                  <a:cubicBezTo>
                    <a:pt x="1" y="5108"/>
                    <a:pt x="163" y="6801"/>
                    <a:pt x="925" y="8220"/>
                  </a:cubicBezTo>
                  <a:cubicBezTo>
                    <a:pt x="1303" y="8929"/>
                    <a:pt x="1766" y="9384"/>
                    <a:pt x="2296" y="9576"/>
                  </a:cubicBezTo>
                  <a:lnTo>
                    <a:pt x="2338" y="9458"/>
                  </a:lnTo>
                  <a:cubicBezTo>
                    <a:pt x="1838" y="9278"/>
                    <a:pt x="1398" y="8841"/>
                    <a:pt x="1033" y="8161"/>
                  </a:cubicBezTo>
                  <a:cubicBezTo>
                    <a:pt x="286" y="6773"/>
                    <a:pt x="128" y="5113"/>
                    <a:pt x="598" y="3607"/>
                  </a:cubicBezTo>
                  <a:cubicBezTo>
                    <a:pt x="1068" y="2102"/>
                    <a:pt x="2143" y="828"/>
                    <a:pt x="3547" y="110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1"/>
            <p:cNvSpPr/>
            <p:nvPr/>
          </p:nvSpPr>
          <p:spPr>
            <a:xfrm>
              <a:off x="1644263" y="308264"/>
              <a:ext cx="120597" cy="120672"/>
            </a:xfrm>
            <a:custGeom>
              <a:avLst/>
              <a:gdLst/>
              <a:ahLst/>
              <a:cxnLst/>
              <a:rect l="l" t="t" r="r" b="b"/>
              <a:pathLst>
                <a:path w="1714" h="1715" extrusionOk="0">
                  <a:moveTo>
                    <a:pt x="948" y="1"/>
                  </a:moveTo>
                  <a:cubicBezTo>
                    <a:pt x="937" y="1"/>
                    <a:pt x="925" y="2"/>
                    <a:pt x="914" y="5"/>
                  </a:cubicBezTo>
                  <a:cubicBezTo>
                    <a:pt x="846" y="22"/>
                    <a:pt x="803" y="91"/>
                    <a:pt x="796" y="159"/>
                  </a:cubicBezTo>
                  <a:cubicBezTo>
                    <a:pt x="787" y="227"/>
                    <a:pt x="807" y="297"/>
                    <a:pt x="827" y="363"/>
                  </a:cubicBezTo>
                  <a:cubicBezTo>
                    <a:pt x="901" y="623"/>
                    <a:pt x="976" y="882"/>
                    <a:pt x="1053" y="1141"/>
                  </a:cubicBezTo>
                  <a:cubicBezTo>
                    <a:pt x="908" y="951"/>
                    <a:pt x="665" y="614"/>
                    <a:pt x="466" y="614"/>
                  </a:cubicBezTo>
                  <a:cubicBezTo>
                    <a:pt x="425" y="614"/>
                    <a:pt x="385" y="629"/>
                    <a:pt x="348" y="664"/>
                  </a:cubicBezTo>
                  <a:cubicBezTo>
                    <a:pt x="0" y="987"/>
                    <a:pt x="780" y="1535"/>
                    <a:pt x="1219" y="1715"/>
                  </a:cubicBezTo>
                  <a:lnTo>
                    <a:pt x="1713" y="1501"/>
                  </a:lnTo>
                  <a:cubicBezTo>
                    <a:pt x="1617" y="1024"/>
                    <a:pt x="1426" y="566"/>
                    <a:pt x="1158" y="159"/>
                  </a:cubicBezTo>
                  <a:cubicBezTo>
                    <a:pt x="1108" y="84"/>
                    <a:pt x="1035" y="1"/>
                    <a:pt x="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1"/>
            <p:cNvSpPr/>
            <p:nvPr/>
          </p:nvSpPr>
          <p:spPr>
            <a:xfrm>
              <a:off x="2621352" y="940753"/>
              <a:ext cx="275108" cy="297000"/>
            </a:xfrm>
            <a:custGeom>
              <a:avLst/>
              <a:gdLst/>
              <a:ahLst/>
              <a:cxnLst/>
              <a:rect l="l" t="t" r="r" b="b"/>
              <a:pathLst>
                <a:path w="3910" h="4221" extrusionOk="0">
                  <a:moveTo>
                    <a:pt x="1687" y="1"/>
                  </a:moveTo>
                  <a:cubicBezTo>
                    <a:pt x="884" y="1"/>
                    <a:pt x="151" y="281"/>
                    <a:pt x="151" y="281"/>
                  </a:cubicBezTo>
                  <a:cubicBezTo>
                    <a:pt x="151" y="281"/>
                    <a:pt x="0" y="2451"/>
                    <a:pt x="201" y="3136"/>
                  </a:cubicBezTo>
                  <a:cubicBezTo>
                    <a:pt x="415" y="3864"/>
                    <a:pt x="1055" y="4220"/>
                    <a:pt x="1732" y="4220"/>
                  </a:cubicBezTo>
                  <a:cubicBezTo>
                    <a:pt x="2777" y="4220"/>
                    <a:pt x="3910" y="3373"/>
                    <a:pt x="3706" y="1742"/>
                  </a:cubicBezTo>
                  <a:cubicBezTo>
                    <a:pt x="3530" y="336"/>
                    <a:pt x="2566" y="1"/>
                    <a:pt x="1687" y="1"/>
                  </a:cubicBez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1"/>
            <p:cNvSpPr/>
            <p:nvPr/>
          </p:nvSpPr>
          <p:spPr>
            <a:xfrm>
              <a:off x="2646611" y="996761"/>
              <a:ext cx="204466" cy="170840"/>
            </a:xfrm>
            <a:custGeom>
              <a:avLst/>
              <a:gdLst/>
              <a:ahLst/>
              <a:cxnLst/>
              <a:rect l="l" t="t" r="r" b="b"/>
              <a:pathLst>
                <a:path w="2906" h="2428" extrusionOk="0">
                  <a:moveTo>
                    <a:pt x="1777" y="1"/>
                  </a:moveTo>
                  <a:cubicBezTo>
                    <a:pt x="1493" y="1"/>
                    <a:pt x="1210" y="109"/>
                    <a:pt x="935" y="323"/>
                  </a:cubicBezTo>
                  <a:cubicBezTo>
                    <a:pt x="0" y="1051"/>
                    <a:pt x="717" y="2387"/>
                    <a:pt x="726" y="2399"/>
                  </a:cubicBezTo>
                  <a:cubicBezTo>
                    <a:pt x="733" y="2417"/>
                    <a:pt x="752" y="2428"/>
                    <a:pt x="771" y="2428"/>
                  </a:cubicBezTo>
                  <a:cubicBezTo>
                    <a:pt x="772" y="2428"/>
                    <a:pt x="774" y="2427"/>
                    <a:pt x="776" y="2427"/>
                  </a:cubicBezTo>
                  <a:cubicBezTo>
                    <a:pt x="784" y="2427"/>
                    <a:pt x="792" y="2424"/>
                    <a:pt x="799" y="2420"/>
                  </a:cubicBezTo>
                  <a:cubicBezTo>
                    <a:pt x="825" y="2406"/>
                    <a:pt x="835" y="2373"/>
                    <a:pt x="821" y="2347"/>
                  </a:cubicBezTo>
                  <a:cubicBezTo>
                    <a:pt x="814" y="2334"/>
                    <a:pt x="140" y="1079"/>
                    <a:pt x="1000" y="408"/>
                  </a:cubicBezTo>
                  <a:cubicBezTo>
                    <a:pt x="1257" y="209"/>
                    <a:pt x="1517" y="108"/>
                    <a:pt x="1777" y="108"/>
                  </a:cubicBezTo>
                  <a:cubicBezTo>
                    <a:pt x="1824" y="108"/>
                    <a:pt x="1871" y="112"/>
                    <a:pt x="1918" y="118"/>
                  </a:cubicBezTo>
                  <a:cubicBezTo>
                    <a:pt x="2446" y="193"/>
                    <a:pt x="2796" y="666"/>
                    <a:pt x="2800" y="671"/>
                  </a:cubicBezTo>
                  <a:cubicBezTo>
                    <a:pt x="2811" y="686"/>
                    <a:pt x="2827" y="694"/>
                    <a:pt x="2844" y="694"/>
                  </a:cubicBezTo>
                  <a:cubicBezTo>
                    <a:pt x="2855" y="694"/>
                    <a:pt x="2866" y="691"/>
                    <a:pt x="2876" y="683"/>
                  </a:cubicBezTo>
                  <a:cubicBezTo>
                    <a:pt x="2900" y="666"/>
                    <a:pt x="2905" y="633"/>
                    <a:pt x="2888" y="608"/>
                  </a:cubicBezTo>
                  <a:cubicBezTo>
                    <a:pt x="2872" y="587"/>
                    <a:pt x="2508" y="92"/>
                    <a:pt x="1934" y="12"/>
                  </a:cubicBezTo>
                  <a:cubicBezTo>
                    <a:pt x="1881" y="4"/>
                    <a:pt x="1829" y="1"/>
                    <a:pt x="1777" y="1"/>
                  </a:cubicBezTo>
                  <a:close/>
                </a:path>
              </a:pathLst>
            </a:custGeom>
            <a:solidFill>
              <a:srgbClr val="683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1"/>
            <p:cNvSpPr/>
            <p:nvPr/>
          </p:nvSpPr>
          <p:spPr>
            <a:xfrm>
              <a:off x="2677921" y="1062550"/>
              <a:ext cx="115601" cy="31663"/>
            </a:xfrm>
            <a:custGeom>
              <a:avLst/>
              <a:gdLst/>
              <a:ahLst/>
              <a:cxnLst/>
              <a:rect l="l" t="t" r="r" b="b"/>
              <a:pathLst>
                <a:path w="1643" h="450" extrusionOk="0">
                  <a:moveTo>
                    <a:pt x="800" y="1"/>
                  </a:moveTo>
                  <a:cubicBezTo>
                    <a:pt x="538" y="1"/>
                    <a:pt x="255" y="86"/>
                    <a:pt x="19" y="360"/>
                  </a:cubicBezTo>
                  <a:cubicBezTo>
                    <a:pt x="0" y="382"/>
                    <a:pt x="2" y="416"/>
                    <a:pt x="24" y="436"/>
                  </a:cubicBezTo>
                  <a:cubicBezTo>
                    <a:pt x="34" y="445"/>
                    <a:pt x="47" y="449"/>
                    <a:pt x="60" y="449"/>
                  </a:cubicBezTo>
                  <a:cubicBezTo>
                    <a:pt x="75" y="449"/>
                    <a:pt x="90" y="443"/>
                    <a:pt x="101" y="431"/>
                  </a:cubicBezTo>
                  <a:cubicBezTo>
                    <a:pt x="311" y="187"/>
                    <a:pt x="565" y="110"/>
                    <a:pt x="802" y="110"/>
                  </a:cubicBezTo>
                  <a:cubicBezTo>
                    <a:pt x="1198" y="110"/>
                    <a:pt x="1545" y="326"/>
                    <a:pt x="1551" y="329"/>
                  </a:cubicBezTo>
                  <a:cubicBezTo>
                    <a:pt x="1563" y="334"/>
                    <a:pt x="1574" y="336"/>
                    <a:pt x="1586" y="336"/>
                  </a:cubicBezTo>
                  <a:cubicBezTo>
                    <a:pt x="1602" y="335"/>
                    <a:pt x="1618" y="325"/>
                    <a:pt x="1626" y="311"/>
                  </a:cubicBezTo>
                  <a:cubicBezTo>
                    <a:pt x="1642" y="287"/>
                    <a:pt x="1636" y="252"/>
                    <a:pt x="1610" y="236"/>
                  </a:cubicBezTo>
                  <a:cubicBezTo>
                    <a:pt x="1604" y="233"/>
                    <a:pt x="1231" y="1"/>
                    <a:pt x="800" y="1"/>
                  </a:cubicBezTo>
                  <a:close/>
                </a:path>
              </a:pathLst>
            </a:custGeom>
            <a:solidFill>
              <a:srgbClr val="683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1"/>
            <p:cNvSpPr/>
            <p:nvPr/>
          </p:nvSpPr>
          <p:spPr>
            <a:xfrm>
              <a:off x="1581079" y="1015266"/>
              <a:ext cx="262654" cy="298267"/>
            </a:xfrm>
            <a:custGeom>
              <a:avLst/>
              <a:gdLst/>
              <a:ahLst/>
              <a:cxnLst/>
              <a:rect l="l" t="t" r="r" b="b"/>
              <a:pathLst>
                <a:path w="3733" h="4239" extrusionOk="0">
                  <a:moveTo>
                    <a:pt x="1885" y="1"/>
                  </a:moveTo>
                  <a:cubicBezTo>
                    <a:pt x="1093" y="1"/>
                    <a:pt x="0" y="313"/>
                    <a:pt x="40" y="2047"/>
                  </a:cubicBezTo>
                  <a:cubicBezTo>
                    <a:pt x="76" y="3542"/>
                    <a:pt x="1173" y="4238"/>
                    <a:pt x="2159" y="4238"/>
                  </a:cubicBezTo>
                  <a:cubicBezTo>
                    <a:pt x="2962" y="4238"/>
                    <a:pt x="3691" y="3777"/>
                    <a:pt x="3714" y="2911"/>
                  </a:cubicBezTo>
                  <a:cubicBezTo>
                    <a:pt x="3733" y="2162"/>
                    <a:pt x="2680" y="99"/>
                    <a:pt x="2680" y="99"/>
                  </a:cubicBezTo>
                  <a:cubicBezTo>
                    <a:pt x="2680" y="99"/>
                    <a:pt x="2330" y="1"/>
                    <a:pt x="1885" y="1"/>
                  </a:cubicBezTo>
                  <a:close/>
                </a:path>
              </a:pathLst>
            </a:custGeom>
            <a:solidFill>
              <a:srgbClr val="B67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1"/>
            <p:cNvSpPr/>
            <p:nvPr/>
          </p:nvSpPr>
          <p:spPr>
            <a:xfrm>
              <a:off x="1868148" y="816915"/>
              <a:ext cx="210799" cy="123486"/>
            </a:xfrm>
            <a:custGeom>
              <a:avLst/>
              <a:gdLst/>
              <a:ahLst/>
              <a:cxnLst/>
              <a:rect l="l" t="t" r="r" b="b"/>
              <a:pathLst>
                <a:path w="2996" h="1755" extrusionOk="0">
                  <a:moveTo>
                    <a:pt x="2361" y="1"/>
                  </a:moveTo>
                  <a:cubicBezTo>
                    <a:pt x="2093" y="1"/>
                    <a:pt x="1698" y="139"/>
                    <a:pt x="1095" y="515"/>
                  </a:cubicBezTo>
                  <a:cubicBezTo>
                    <a:pt x="0" y="1197"/>
                    <a:pt x="574" y="1636"/>
                    <a:pt x="574" y="1636"/>
                  </a:cubicBezTo>
                  <a:cubicBezTo>
                    <a:pt x="674" y="1717"/>
                    <a:pt x="795" y="1755"/>
                    <a:pt x="936" y="1755"/>
                  </a:cubicBezTo>
                  <a:cubicBezTo>
                    <a:pt x="1237" y="1755"/>
                    <a:pt x="1634" y="1582"/>
                    <a:pt x="2141" y="1280"/>
                  </a:cubicBezTo>
                  <a:cubicBezTo>
                    <a:pt x="2763" y="909"/>
                    <a:pt x="2995" y="481"/>
                    <a:pt x="2805" y="220"/>
                  </a:cubicBezTo>
                  <a:cubicBezTo>
                    <a:pt x="2712" y="92"/>
                    <a:pt x="2579" y="1"/>
                    <a:pt x="2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1"/>
            <p:cNvSpPr/>
            <p:nvPr/>
          </p:nvSpPr>
          <p:spPr>
            <a:xfrm>
              <a:off x="1992685" y="1004853"/>
              <a:ext cx="80844" cy="94145"/>
            </a:xfrm>
            <a:custGeom>
              <a:avLst/>
              <a:gdLst/>
              <a:ahLst/>
              <a:cxnLst/>
              <a:rect l="l" t="t" r="r" b="b"/>
              <a:pathLst>
                <a:path w="1149" h="1338" extrusionOk="0">
                  <a:moveTo>
                    <a:pt x="559" y="1"/>
                  </a:moveTo>
                  <a:cubicBezTo>
                    <a:pt x="548" y="1"/>
                    <a:pt x="537" y="1"/>
                    <a:pt x="526" y="2"/>
                  </a:cubicBezTo>
                  <a:cubicBezTo>
                    <a:pt x="224" y="24"/>
                    <a:pt x="1" y="341"/>
                    <a:pt x="28" y="710"/>
                  </a:cubicBezTo>
                  <a:cubicBezTo>
                    <a:pt x="55" y="1064"/>
                    <a:pt x="304" y="1337"/>
                    <a:pt x="592" y="1337"/>
                  </a:cubicBezTo>
                  <a:cubicBezTo>
                    <a:pt x="603" y="1337"/>
                    <a:pt x="614" y="1337"/>
                    <a:pt x="625" y="1336"/>
                  </a:cubicBezTo>
                  <a:cubicBezTo>
                    <a:pt x="925" y="1313"/>
                    <a:pt x="1149" y="997"/>
                    <a:pt x="1122" y="629"/>
                  </a:cubicBezTo>
                  <a:cubicBezTo>
                    <a:pt x="1096" y="275"/>
                    <a:pt x="8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1"/>
            <p:cNvSpPr/>
            <p:nvPr/>
          </p:nvSpPr>
          <p:spPr>
            <a:xfrm>
              <a:off x="2382269" y="787503"/>
              <a:ext cx="215794" cy="108780"/>
            </a:xfrm>
            <a:custGeom>
              <a:avLst/>
              <a:gdLst/>
              <a:ahLst/>
              <a:cxnLst/>
              <a:rect l="l" t="t" r="r" b="b"/>
              <a:pathLst>
                <a:path w="3067" h="1546" extrusionOk="0">
                  <a:moveTo>
                    <a:pt x="694" y="1"/>
                  </a:moveTo>
                  <a:cubicBezTo>
                    <a:pt x="389" y="1"/>
                    <a:pt x="236" y="125"/>
                    <a:pt x="149" y="292"/>
                  </a:cubicBezTo>
                  <a:cubicBezTo>
                    <a:pt x="0" y="577"/>
                    <a:pt x="292" y="967"/>
                    <a:pt x="962" y="1242"/>
                  </a:cubicBezTo>
                  <a:cubicBezTo>
                    <a:pt x="1430" y="1435"/>
                    <a:pt x="1804" y="1546"/>
                    <a:pt x="2088" y="1546"/>
                  </a:cubicBezTo>
                  <a:cubicBezTo>
                    <a:pt x="2292" y="1546"/>
                    <a:pt x="2450" y="1489"/>
                    <a:pt x="2564" y="1365"/>
                  </a:cubicBezTo>
                  <a:cubicBezTo>
                    <a:pt x="2564" y="1365"/>
                    <a:pt x="3066" y="847"/>
                    <a:pt x="1885" y="332"/>
                  </a:cubicBezTo>
                  <a:cubicBezTo>
                    <a:pt x="1336" y="94"/>
                    <a:pt x="958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1"/>
            <p:cNvSpPr/>
            <p:nvPr/>
          </p:nvSpPr>
          <p:spPr>
            <a:xfrm>
              <a:off x="2399859" y="974738"/>
              <a:ext cx="80773" cy="94145"/>
            </a:xfrm>
            <a:custGeom>
              <a:avLst/>
              <a:gdLst/>
              <a:ahLst/>
              <a:cxnLst/>
              <a:rect l="l" t="t" r="r" b="b"/>
              <a:pathLst>
                <a:path w="1148" h="1338" extrusionOk="0">
                  <a:moveTo>
                    <a:pt x="557" y="1"/>
                  </a:moveTo>
                  <a:cubicBezTo>
                    <a:pt x="546" y="1"/>
                    <a:pt x="535" y="1"/>
                    <a:pt x="524" y="2"/>
                  </a:cubicBezTo>
                  <a:cubicBezTo>
                    <a:pt x="222" y="24"/>
                    <a:pt x="1" y="341"/>
                    <a:pt x="27" y="710"/>
                  </a:cubicBezTo>
                  <a:cubicBezTo>
                    <a:pt x="53" y="1064"/>
                    <a:pt x="301" y="1337"/>
                    <a:pt x="590" y="1337"/>
                  </a:cubicBezTo>
                  <a:cubicBezTo>
                    <a:pt x="601" y="1337"/>
                    <a:pt x="612" y="1337"/>
                    <a:pt x="623" y="1336"/>
                  </a:cubicBezTo>
                  <a:cubicBezTo>
                    <a:pt x="925" y="1313"/>
                    <a:pt x="1147" y="997"/>
                    <a:pt x="1120" y="629"/>
                  </a:cubicBezTo>
                  <a:cubicBezTo>
                    <a:pt x="1094" y="274"/>
                    <a:pt x="846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1"/>
            <p:cNvSpPr/>
            <p:nvPr/>
          </p:nvSpPr>
          <p:spPr>
            <a:xfrm>
              <a:off x="1611475" y="1076552"/>
              <a:ext cx="206507" cy="159441"/>
            </a:xfrm>
            <a:custGeom>
              <a:avLst/>
              <a:gdLst/>
              <a:ahLst/>
              <a:cxnLst/>
              <a:rect l="l" t="t" r="r" b="b"/>
              <a:pathLst>
                <a:path w="2935" h="2266" extrusionOk="0">
                  <a:moveTo>
                    <a:pt x="1189" y="0"/>
                  </a:moveTo>
                  <a:cubicBezTo>
                    <a:pt x="1080" y="0"/>
                    <a:pt x="973" y="16"/>
                    <a:pt x="868" y="47"/>
                  </a:cubicBezTo>
                  <a:cubicBezTo>
                    <a:pt x="313" y="213"/>
                    <a:pt x="26" y="754"/>
                    <a:pt x="14" y="778"/>
                  </a:cubicBezTo>
                  <a:cubicBezTo>
                    <a:pt x="1" y="804"/>
                    <a:pt x="11" y="836"/>
                    <a:pt x="37" y="851"/>
                  </a:cubicBezTo>
                  <a:cubicBezTo>
                    <a:pt x="45" y="854"/>
                    <a:pt x="53" y="856"/>
                    <a:pt x="61" y="856"/>
                  </a:cubicBezTo>
                  <a:cubicBezTo>
                    <a:pt x="80" y="856"/>
                    <a:pt x="100" y="845"/>
                    <a:pt x="110" y="827"/>
                  </a:cubicBezTo>
                  <a:cubicBezTo>
                    <a:pt x="113" y="821"/>
                    <a:pt x="390" y="303"/>
                    <a:pt x="902" y="151"/>
                  </a:cubicBezTo>
                  <a:cubicBezTo>
                    <a:pt x="996" y="123"/>
                    <a:pt x="1092" y="109"/>
                    <a:pt x="1191" y="109"/>
                  </a:cubicBezTo>
                  <a:cubicBezTo>
                    <a:pt x="1402" y="109"/>
                    <a:pt x="1624" y="174"/>
                    <a:pt x="1852" y="303"/>
                  </a:cubicBezTo>
                  <a:cubicBezTo>
                    <a:pt x="2802" y="839"/>
                    <a:pt x="2321" y="2181"/>
                    <a:pt x="2316" y="2193"/>
                  </a:cubicBezTo>
                  <a:cubicBezTo>
                    <a:pt x="2306" y="2220"/>
                    <a:pt x="2319" y="2252"/>
                    <a:pt x="2348" y="2262"/>
                  </a:cubicBezTo>
                  <a:cubicBezTo>
                    <a:pt x="2355" y="2265"/>
                    <a:pt x="2363" y="2265"/>
                    <a:pt x="2370" y="2265"/>
                  </a:cubicBezTo>
                  <a:cubicBezTo>
                    <a:pt x="2391" y="2264"/>
                    <a:pt x="2410" y="2251"/>
                    <a:pt x="2416" y="2231"/>
                  </a:cubicBezTo>
                  <a:cubicBezTo>
                    <a:pt x="2422" y="2216"/>
                    <a:pt x="2934" y="790"/>
                    <a:pt x="1904" y="209"/>
                  </a:cubicBezTo>
                  <a:cubicBezTo>
                    <a:pt x="1659" y="70"/>
                    <a:pt x="1420" y="0"/>
                    <a:pt x="1189" y="0"/>
                  </a:cubicBezTo>
                  <a:close/>
                </a:path>
              </a:pathLst>
            </a:custGeom>
            <a:solidFill>
              <a:srgbClr val="683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1"/>
            <p:cNvSpPr/>
            <p:nvPr/>
          </p:nvSpPr>
          <p:spPr>
            <a:xfrm>
              <a:off x="1674306" y="1135938"/>
              <a:ext cx="115461" cy="32437"/>
            </a:xfrm>
            <a:custGeom>
              <a:avLst/>
              <a:gdLst/>
              <a:ahLst/>
              <a:cxnLst/>
              <a:rect l="l" t="t" r="r" b="b"/>
              <a:pathLst>
                <a:path w="1641" h="461" extrusionOk="0">
                  <a:moveTo>
                    <a:pt x="956" y="0"/>
                  </a:moveTo>
                  <a:cubicBezTo>
                    <a:pt x="454" y="0"/>
                    <a:pt x="30" y="360"/>
                    <a:pt x="25" y="366"/>
                  </a:cubicBezTo>
                  <a:cubicBezTo>
                    <a:pt x="3" y="385"/>
                    <a:pt x="0" y="420"/>
                    <a:pt x="20" y="442"/>
                  </a:cubicBezTo>
                  <a:cubicBezTo>
                    <a:pt x="31" y="455"/>
                    <a:pt x="46" y="461"/>
                    <a:pt x="62" y="461"/>
                  </a:cubicBezTo>
                  <a:cubicBezTo>
                    <a:pt x="64" y="461"/>
                    <a:pt x="65" y="461"/>
                    <a:pt x="66" y="461"/>
                  </a:cubicBezTo>
                  <a:cubicBezTo>
                    <a:pt x="78" y="461"/>
                    <a:pt x="89" y="456"/>
                    <a:pt x="95" y="447"/>
                  </a:cubicBezTo>
                  <a:cubicBezTo>
                    <a:pt x="101" y="443"/>
                    <a:pt x="494" y="110"/>
                    <a:pt x="953" y="110"/>
                  </a:cubicBezTo>
                  <a:cubicBezTo>
                    <a:pt x="1146" y="110"/>
                    <a:pt x="1351" y="169"/>
                    <a:pt x="1544" y="336"/>
                  </a:cubicBezTo>
                  <a:cubicBezTo>
                    <a:pt x="1555" y="344"/>
                    <a:pt x="1567" y="349"/>
                    <a:pt x="1580" y="349"/>
                  </a:cubicBezTo>
                  <a:cubicBezTo>
                    <a:pt x="1595" y="349"/>
                    <a:pt x="1611" y="342"/>
                    <a:pt x="1621" y="330"/>
                  </a:cubicBezTo>
                  <a:cubicBezTo>
                    <a:pt x="1640" y="306"/>
                    <a:pt x="1638" y="273"/>
                    <a:pt x="1616" y="253"/>
                  </a:cubicBezTo>
                  <a:cubicBezTo>
                    <a:pt x="1400" y="66"/>
                    <a:pt x="1171" y="0"/>
                    <a:pt x="956" y="0"/>
                  </a:cubicBezTo>
                  <a:close/>
                </a:path>
              </a:pathLst>
            </a:custGeom>
            <a:solidFill>
              <a:srgbClr val="683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1"/>
            <p:cNvSpPr/>
            <p:nvPr/>
          </p:nvSpPr>
          <p:spPr>
            <a:xfrm>
              <a:off x="2179773" y="741697"/>
              <a:ext cx="163024" cy="386009"/>
            </a:xfrm>
            <a:custGeom>
              <a:avLst/>
              <a:gdLst/>
              <a:ahLst/>
              <a:cxnLst/>
              <a:rect l="l" t="t" r="r" b="b"/>
              <a:pathLst>
                <a:path w="2317" h="5486" extrusionOk="0">
                  <a:moveTo>
                    <a:pt x="56" y="1"/>
                  </a:moveTo>
                  <a:cubicBezTo>
                    <a:pt x="25" y="2"/>
                    <a:pt x="0" y="26"/>
                    <a:pt x="0" y="56"/>
                  </a:cubicBezTo>
                  <a:cubicBezTo>
                    <a:pt x="2" y="409"/>
                    <a:pt x="18" y="3527"/>
                    <a:pt x="295" y="3902"/>
                  </a:cubicBezTo>
                  <a:cubicBezTo>
                    <a:pt x="374" y="4009"/>
                    <a:pt x="499" y="4101"/>
                    <a:pt x="692" y="4101"/>
                  </a:cubicBezTo>
                  <a:cubicBezTo>
                    <a:pt x="866" y="4101"/>
                    <a:pt x="1095" y="4026"/>
                    <a:pt x="1396" y="3820"/>
                  </a:cubicBezTo>
                  <a:cubicBezTo>
                    <a:pt x="1409" y="3812"/>
                    <a:pt x="1418" y="3806"/>
                    <a:pt x="1423" y="3802"/>
                  </a:cubicBezTo>
                  <a:cubicBezTo>
                    <a:pt x="1517" y="3744"/>
                    <a:pt x="1606" y="3715"/>
                    <a:pt x="1688" y="3715"/>
                  </a:cubicBezTo>
                  <a:cubicBezTo>
                    <a:pt x="1766" y="3715"/>
                    <a:pt x="1838" y="3742"/>
                    <a:pt x="1902" y="3795"/>
                  </a:cubicBezTo>
                  <a:cubicBezTo>
                    <a:pt x="2118" y="3978"/>
                    <a:pt x="2200" y="4431"/>
                    <a:pt x="2071" y="4746"/>
                  </a:cubicBezTo>
                  <a:cubicBezTo>
                    <a:pt x="1909" y="5148"/>
                    <a:pt x="1490" y="5381"/>
                    <a:pt x="1486" y="5383"/>
                  </a:cubicBezTo>
                  <a:cubicBezTo>
                    <a:pt x="1459" y="5398"/>
                    <a:pt x="1449" y="5430"/>
                    <a:pt x="1464" y="5456"/>
                  </a:cubicBezTo>
                  <a:cubicBezTo>
                    <a:pt x="1475" y="5475"/>
                    <a:pt x="1493" y="5486"/>
                    <a:pt x="1513" y="5486"/>
                  </a:cubicBezTo>
                  <a:cubicBezTo>
                    <a:pt x="1514" y="5486"/>
                    <a:pt x="1515" y="5486"/>
                    <a:pt x="1516" y="5485"/>
                  </a:cubicBezTo>
                  <a:cubicBezTo>
                    <a:pt x="1523" y="5485"/>
                    <a:pt x="1531" y="5483"/>
                    <a:pt x="1537" y="5479"/>
                  </a:cubicBezTo>
                  <a:cubicBezTo>
                    <a:pt x="1555" y="5470"/>
                    <a:pt x="1993" y="5227"/>
                    <a:pt x="2171" y="4788"/>
                  </a:cubicBezTo>
                  <a:cubicBezTo>
                    <a:pt x="2317" y="4428"/>
                    <a:pt x="2225" y="3926"/>
                    <a:pt x="1971" y="3713"/>
                  </a:cubicBezTo>
                  <a:cubicBezTo>
                    <a:pt x="1887" y="3642"/>
                    <a:pt x="1791" y="3607"/>
                    <a:pt x="1688" y="3607"/>
                  </a:cubicBezTo>
                  <a:cubicBezTo>
                    <a:pt x="1586" y="3607"/>
                    <a:pt x="1477" y="3642"/>
                    <a:pt x="1366" y="3711"/>
                  </a:cubicBezTo>
                  <a:cubicBezTo>
                    <a:pt x="1360" y="3715"/>
                    <a:pt x="1349" y="3722"/>
                    <a:pt x="1334" y="3732"/>
                  </a:cubicBezTo>
                  <a:cubicBezTo>
                    <a:pt x="1079" y="3908"/>
                    <a:pt x="865" y="3995"/>
                    <a:pt x="695" y="3995"/>
                  </a:cubicBezTo>
                  <a:cubicBezTo>
                    <a:pt x="564" y="3995"/>
                    <a:pt x="459" y="3942"/>
                    <a:pt x="381" y="3837"/>
                  </a:cubicBezTo>
                  <a:cubicBezTo>
                    <a:pt x="166" y="3544"/>
                    <a:pt x="113" y="1008"/>
                    <a:pt x="111" y="56"/>
                  </a:cubicBezTo>
                  <a:cubicBezTo>
                    <a:pt x="111" y="26"/>
                    <a:pt x="86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1"/>
            <p:cNvSpPr/>
            <p:nvPr/>
          </p:nvSpPr>
          <p:spPr>
            <a:xfrm>
              <a:off x="2812942" y="2088295"/>
              <a:ext cx="49533" cy="628056"/>
            </a:xfrm>
            <a:custGeom>
              <a:avLst/>
              <a:gdLst/>
              <a:ahLst/>
              <a:cxnLst/>
              <a:rect l="l" t="t" r="r" b="b"/>
              <a:pathLst>
                <a:path w="704" h="8926" extrusionOk="0">
                  <a:moveTo>
                    <a:pt x="61" y="0"/>
                  </a:moveTo>
                  <a:cubicBezTo>
                    <a:pt x="59" y="0"/>
                    <a:pt x="57" y="0"/>
                    <a:pt x="55" y="1"/>
                  </a:cubicBezTo>
                  <a:cubicBezTo>
                    <a:pt x="24" y="2"/>
                    <a:pt x="1" y="29"/>
                    <a:pt x="3" y="59"/>
                  </a:cubicBezTo>
                  <a:cubicBezTo>
                    <a:pt x="7" y="116"/>
                    <a:pt x="397" y="5770"/>
                    <a:pt x="592" y="8874"/>
                  </a:cubicBezTo>
                  <a:cubicBezTo>
                    <a:pt x="593" y="8904"/>
                    <a:pt x="618" y="8926"/>
                    <a:pt x="646" y="8926"/>
                  </a:cubicBezTo>
                  <a:lnTo>
                    <a:pt x="650" y="8926"/>
                  </a:lnTo>
                  <a:cubicBezTo>
                    <a:pt x="681" y="8925"/>
                    <a:pt x="703" y="8897"/>
                    <a:pt x="702" y="8867"/>
                  </a:cubicBezTo>
                  <a:cubicBezTo>
                    <a:pt x="508" y="5763"/>
                    <a:pt x="118" y="109"/>
                    <a:pt x="114" y="53"/>
                  </a:cubicBezTo>
                  <a:cubicBezTo>
                    <a:pt x="113" y="23"/>
                    <a:pt x="89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1"/>
            <p:cNvSpPr/>
            <p:nvPr/>
          </p:nvSpPr>
          <p:spPr>
            <a:xfrm>
              <a:off x="2874507" y="1737256"/>
              <a:ext cx="198204" cy="307414"/>
            </a:xfrm>
            <a:custGeom>
              <a:avLst/>
              <a:gdLst/>
              <a:ahLst/>
              <a:cxnLst/>
              <a:rect l="l" t="t" r="r" b="b"/>
              <a:pathLst>
                <a:path w="2817" h="4369" extrusionOk="0">
                  <a:moveTo>
                    <a:pt x="2752" y="1"/>
                  </a:moveTo>
                  <a:cubicBezTo>
                    <a:pt x="2733" y="1"/>
                    <a:pt x="2715" y="10"/>
                    <a:pt x="2705" y="27"/>
                  </a:cubicBezTo>
                  <a:cubicBezTo>
                    <a:pt x="2692" y="52"/>
                    <a:pt x="1162" y="2460"/>
                    <a:pt x="17" y="4282"/>
                  </a:cubicBezTo>
                  <a:cubicBezTo>
                    <a:pt x="1" y="4308"/>
                    <a:pt x="9" y="4343"/>
                    <a:pt x="35" y="4359"/>
                  </a:cubicBezTo>
                  <a:cubicBezTo>
                    <a:pt x="44" y="4365"/>
                    <a:pt x="55" y="4368"/>
                    <a:pt x="65" y="4368"/>
                  </a:cubicBezTo>
                  <a:cubicBezTo>
                    <a:pt x="83" y="4368"/>
                    <a:pt x="102" y="4359"/>
                    <a:pt x="112" y="4342"/>
                  </a:cubicBezTo>
                  <a:cubicBezTo>
                    <a:pt x="1256" y="2521"/>
                    <a:pt x="2785" y="111"/>
                    <a:pt x="2800" y="87"/>
                  </a:cubicBezTo>
                  <a:cubicBezTo>
                    <a:pt x="2817" y="61"/>
                    <a:pt x="2809" y="27"/>
                    <a:pt x="2783" y="10"/>
                  </a:cubicBezTo>
                  <a:cubicBezTo>
                    <a:pt x="2773" y="4"/>
                    <a:pt x="2762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1"/>
            <p:cNvSpPr/>
            <p:nvPr/>
          </p:nvSpPr>
          <p:spPr>
            <a:xfrm>
              <a:off x="2987646" y="330710"/>
              <a:ext cx="1037247" cy="756186"/>
            </a:xfrm>
            <a:custGeom>
              <a:avLst/>
              <a:gdLst/>
              <a:ahLst/>
              <a:cxnLst/>
              <a:rect l="l" t="t" r="r" b="b"/>
              <a:pathLst>
                <a:path w="14742" h="10747" extrusionOk="0">
                  <a:moveTo>
                    <a:pt x="13214" y="0"/>
                  </a:moveTo>
                  <a:cubicBezTo>
                    <a:pt x="13178" y="0"/>
                    <a:pt x="13157" y="1"/>
                    <a:pt x="13157" y="1"/>
                  </a:cubicBezTo>
                  <a:lnTo>
                    <a:pt x="1627" y="1"/>
                  </a:lnTo>
                  <a:cubicBezTo>
                    <a:pt x="918" y="1"/>
                    <a:pt x="161" y="36"/>
                    <a:pt x="161" y="1068"/>
                  </a:cubicBezTo>
                  <a:cubicBezTo>
                    <a:pt x="161" y="2099"/>
                    <a:pt x="0" y="8528"/>
                    <a:pt x="143" y="9500"/>
                  </a:cubicBezTo>
                  <a:cubicBezTo>
                    <a:pt x="261" y="10309"/>
                    <a:pt x="680" y="10701"/>
                    <a:pt x="2428" y="10736"/>
                  </a:cubicBezTo>
                  <a:cubicBezTo>
                    <a:pt x="2838" y="10743"/>
                    <a:pt x="3584" y="10746"/>
                    <a:pt x="4499" y="10746"/>
                  </a:cubicBezTo>
                  <a:cubicBezTo>
                    <a:pt x="6761" y="10746"/>
                    <a:pt x="10054" y="10729"/>
                    <a:pt x="11821" y="10729"/>
                  </a:cubicBezTo>
                  <a:cubicBezTo>
                    <a:pt x="12390" y="10729"/>
                    <a:pt x="12801" y="10731"/>
                    <a:pt x="12968" y="10736"/>
                  </a:cubicBezTo>
                  <a:cubicBezTo>
                    <a:pt x="13026" y="10737"/>
                    <a:pt x="13089" y="10739"/>
                    <a:pt x="13156" y="10739"/>
                  </a:cubicBezTo>
                  <a:cubicBezTo>
                    <a:pt x="13742" y="10739"/>
                    <a:pt x="14606" y="10627"/>
                    <a:pt x="14670" y="9531"/>
                  </a:cubicBezTo>
                  <a:cubicBezTo>
                    <a:pt x="14742" y="8289"/>
                    <a:pt x="14722" y="2357"/>
                    <a:pt x="14716" y="1238"/>
                  </a:cubicBezTo>
                  <a:cubicBezTo>
                    <a:pt x="14722" y="67"/>
                    <a:pt x="13496" y="0"/>
                    <a:pt x="13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1"/>
            <p:cNvSpPr/>
            <p:nvPr/>
          </p:nvSpPr>
          <p:spPr>
            <a:xfrm>
              <a:off x="3174452" y="1021599"/>
              <a:ext cx="216990" cy="249365"/>
            </a:xfrm>
            <a:custGeom>
              <a:avLst/>
              <a:gdLst/>
              <a:ahLst/>
              <a:cxnLst/>
              <a:rect l="l" t="t" r="r" b="b"/>
              <a:pathLst>
                <a:path w="3084" h="3544" extrusionOk="0">
                  <a:moveTo>
                    <a:pt x="3083" y="0"/>
                  </a:moveTo>
                  <a:lnTo>
                    <a:pt x="830" y="323"/>
                  </a:lnTo>
                  <a:cubicBezTo>
                    <a:pt x="830" y="323"/>
                    <a:pt x="737" y="2163"/>
                    <a:pt x="1" y="3543"/>
                  </a:cubicBezTo>
                  <a:cubicBezTo>
                    <a:pt x="1" y="3543"/>
                    <a:pt x="2347" y="3130"/>
                    <a:pt x="3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1"/>
            <p:cNvSpPr/>
            <p:nvPr/>
          </p:nvSpPr>
          <p:spPr>
            <a:xfrm>
              <a:off x="3293571" y="864691"/>
              <a:ext cx="98574" cy="96819"/>
            </a:xfrm>
            <a:custGeom>
              <a:avLst/>
              <a:gdLst/>
              <a:ahLst/>
              <a:cxnLst/>
              <a:rect l="l" t="t" r="r" b="b"/>
              <a:pathLst>
                <a:path w="1401" h="1376" extrusionOk="0">
                  <a:moveTo>
                    <a:pt x="535" y="1"/>
                  </a:moveTo>
                  <a:cubicBezTo>
                    <a:pt x="369" y="1"/>
                    <a:pt x="226" y="1"/>
                    <a:pt x="171" y="1"/>
                  </a:cubicBezTo>
                  <a:cubicBezTo>
                    <a:pt x="171" y="1"/>
                    <a:pt x="170" y="1"/>
                    <a:pt x="169" y="1"/>
                  </a:cubicBezTo>
                  <a:cubicBezTo>
                    <a:pt x="0" y="1"/>
                    <a:pt x="12" y="148"/>
                    <a:pt x="12" y="148"/>
                  </a:cubicBezTo>
                  <a:lnTo>
                    <a:pt x="12" y="1231"/>
                  </a:lnTo>
                  <a:cubicBezTo>
                    <a:pt x="12" y="1297"/>
                    <a:pt x="16" y="1368"/>
                    <a:pt x="149" y="1368"/>
                  </a:cubicBezTo>
                  <a:cubicBezTo>
                    <a:pt x="240" y="1368"/>
                    <a:pt x="654" y="1375"/>
                    <a:pt x="948" y="1375"/>
                  </a:cubicBezTo>
                  <a:cubicBezTo>
                    <a:pt x="1085" y="1375"/>
                    <a:pt x="1197" y="1374"/>
                    <a:pt x="1237" y="1369"/>
                  </a:cubicBezTo>
                  <a:cubicBezTo>
                    <a:pt x="1341" y="1357"/>
                    <a:pt x="1393" y="1319"/>
                    <a:pt x="1397" y="1154"/>
                  </a:cubicBezTo>
                  <a:cubicBezTo>
                    <a:pt x="1401" y="990"/>
                    <a:pt x="1394" y="249"/>
                    <a:pt x="1397" y="165"/>
                  </a:cubicBezTo>
                  <a:cubicBezTo>
                    <a:pt x="1399" y="111"/>
                    <a:pt x="1399" y="12"/>
                    <a:pt x="1241" y="6"/>
                  </a:cubicBezTo>
                  <a:cubicBezTo>
                    <a:pt x="1141" y="2"/>
                    <a:pt x="808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1"/>
            <p:cNvSpPr/>
            <p:nvPr/>
          </p:nvSpPr>
          <p:spPr>
            <a:xfrm>
              <a:off x="3293571" y="456025"/>
              <a:ext cx="98574" cy="344987"/>
            </a:xfrm>
            <a:custGeom>
              <a:avLst/>
              <a:gdLst/>
              <a:ahLst/>
              <a:cxnLst/>
              <a:rect l="l" t="t" r="r" b="b"/>
              <a:pathLst>
                <a:path w="1401" h="4903" extrusionOk="0">
                  <a:moveTo>
                    <a:pt x="610" y="1"/>
                  </a:moveTo>
                  <a:cubicBezTo>
                    <a:pt x="414" y="1"/>
                    <a:pt x="234" y="1"/>
                    <a:pt x="171" y="2"/>
                  </a:cubicBezTo>
                  <a:cubicBezTo>
                    <a:pt x="170" y="2"/>
                    <a:pt x="169" y="2"/>
                    <a:pt x="168" y="2"/>
                  </a:cubicBezTo>
                  <a:cubicBezTo>
                    <a:pt x="0" y="2"/>
                    <a:pt x="12" y="148"/>
                    <a:pt x="12" y="148"/>
                  </a:cubicBezTo>
                  <a:lnTo>
                    <a:pt x="12" y="4757"/>
                  </a:lnTo>
                  <a:cubicBezTo>
                    <a:pt x="12" y="4825"/>
                    <a:pt x="16" y="4895"/>
                    <a:pt x="149" y="4895"/>
                  </a:cubicBezTo>
                  <a:cubicBezTo>
                    <a:pt x="240" y="4895"/>
                    <a:pt x="654" y="4902"/>
                    <a:pt x="948" y="4902"/>
                  </a:cubicBezTo>
                  <a:cubicBezTo>
                    <a:pt x="1085" y="4902"/>
                    <a:pt x="1197" y="4901"/>
                    <a:pt x="1237" y="4896"/>
                  </a:cubicBezTo>
                  <a:cubicBezTo>
                    <a:pt x="1341" y="4886"/>
                    <a:pt x="1393" y="4846"/>
                    <a:pt x="1397" y="4681"/>
                  </a:cubicBezTo>
                  <a:cubicBezTo>
                    <a:pt x="1401" y="4517"/>
                    <a:pt x="1394" y="250"/>
                    <a:pt x="1397" y="165"/>
                  </a:cubicBezTo>
                  <a:cubicBezTo>
                    <a:pt x="1399" y="111"/>
                    <a:pt x="1399" y="12"/>
                    <a:pt x="1241" y="5"/>
                  </a:cubicBezTo>
                  <a:cubicBezTo>
                    <a:pt x="1150" y="2"/>
                    <a:pt x="866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1"/>
            <p:cNvSpPr/>
            <p:nvPr/>
          </p:nvSpPr>
          <p:spPr>
            <a:xfrm>
              <a:off x="3481784" y="456096"/>
              <a:ext cx="278203" cy="503866"/>
            </a:xfrm>
            <a:custGeom>
              <a:avLst/>
              <a:gdLst/>
              <a:ahLst/>
              <a:cxnLst/>
              <a:rect l="l" t="t" r="r" b="b"/>
              <a:pathLst>
                <a:path w="3954" h="7161" extrusionOk="0">
                  <a:moveTo>
                    <a:pt x="2054" y="0"/>
                  </a:moveTo>
                  <a:cubicBezTo>
                    <a:pt x="368" y="0"/>
                    <a:pt x="58" y="1096"/>
                    <a:pt x="8" y="1686"/>
                  </a:cubicBezTo>
                  <a:cubicBezTo>
                    <a:pt x="0" y="1834"/>
                    <a:pt x="74" y="1924"/>
                    <a:pt x="221" y="1956"/>
                  </a:cubicBezTo>
                  <a:lnTo>
                    <a:pt x="1154" y="2162"/>
                  </a:lnTo>
                  <a:cubicBezTo>
                    <a:pt x="1179" y="2167"/>
                    <a:pt x="1202" y="2169"/>
                    <a:pt x="1223" y="2169"/>
                  </a:cubicBezTo>
                  <a:cubicBezTo>
                    <a:pt x="1341" y="2169"/>
                    <a:pt x="1403" y="2094"/>
                    <a:pt x="1424" y="1956"/>
                  </a:cubicBezTo>
                  <a:cubicBezTo>
                    <a:pt x="1482" y="1621"/>
                    <a:pt x="1670" y="1408"/>
                    <a:pt x="2054" y="1408"/>
                  </a:cubicBezTo>
                  <a:cubicBezTo>
                    <a:pt x="2374" y="1408"/>
                    <a:pt x="2506" y="1704"/>
                    <a:pt x="2456" y="1949"/>
                  </a:cubicBezTo>
                  <a:cubicBezTo>
                    <a:pt x="2292" y="2748"/>
                    <a:pt x="1535" y="2678"/>
                    <a:pt x="1297" y="3645"/>
                  </a:cubicBezTo>
                  <a:cubicBezTo>
                    <a:pt x="1287" y="3688"/>
                    <a:pt x="1278" y="4717"/>
                    <a:pt x="1269" y="4766"/>
                  </a:cubicBezTo>
                  <a:cubicBezTo>
                    <a:pt x="1236" y="4938"/>
                    <a:pt x="1336" y="5036"/>
                    <a:pt x="1498" y="5036"/>
                  </a:cubicBezTo>
                  <a:lnTo>
                    <a:pt x="2422" y="5036"/>
                  </a:lnTo>
                  <a:cubicBezTo>
                    <a:pt x="2571" y="5036"/>
                    <a:pt x="2644" y="4971"/>
                    <a:pt x="2701" y="4831"/>
                  </a:cubicBezTo>
                  <a:cubicBezTo>
                    <a:pt x="2716" y="4796"/>
                    <a:pt x="2732" y="3781"/>
                    <a:pt x="2751" y="3748"/>
                  </a:cubicBezTo>
                  <a:cubicBezTo>
                    <a:pt x="3090" y="3155"/>
                    <a:pt x="3945" y="2985"/>
                    <a:pt x="3945" y="1695"/>
                  </a:cubicBezTo>
                  <a:cubicBezTo>
                    <a:pt x="3954" y="1450"/>
                    <a:pt x="3888" y="0"/>
                    <a:pt x="2054" y="0"/>
                  </a:cubicBezTo>
                  <a:close/>
                  <a:moveTo>
                    <a:pt x="1473" y="5753"/>
                  </a:moveTo>
                  <a:cubicBezTo>
                    <a:pt x="1318" y="5753"/>
                    <a:pt x="1228" y="5834"/>
                    <a:pt x="1228" y="5998"/>
                  </a:cubicBezTo>
                  <a:lnTo>
                    <a:pt x="1228" y="6915"/>
                  </a:lnTo>
                  <a:cubicBezTo>
                    <a:pt x="1228" y="7070"/>
                    <a:pt x="1318" y="7160"/>
                    <a:pt x="1473" y="7160"/>
                  </a:cubicBezTo>
                  <a:lnTo>
                    <a:pt x="2391" y="7160"/>
                  </a:lnTo>
                  <a:cubicBezTo>
                    <a:pt x="2555" y="7160"/>
                    <a:pt x="2636" y="7070"/>
                    <a:pt x="2636" y="6915"/>
                  </a:cubicBezTo>
                  <a:lnTo>
                    <a:pt x="2636" y="5998"/>
                  </a:lnTo>
                  <a:cubicBezTo>
                    <a:pt x="2636" y="5834"/>
                    <a:pt x="2554" y="5753"/>
                    <a:pt x="2391" y="5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71"/>
          <p:cNvSpPr txBox="1">
            <a:spLocks noGrp="1"/>
          </p:cNvSpPr>
          <p:nvPr>
            <p:ph type="ctrTitle" idx="2"/>
          </p:nvPr>
        </p:nvSpPr>
        <p:spPr>
          <a:xfrm>
            <a:off x="4852750" y="2180975"/>
            <a:ext cx="3359100" cy="14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Objectif du Projet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6"/>
          <p:cNvSpPr/>
          <p:nvPr/>
        </p:nvSpPr>
        <p:spPr>
          <a:xfrm>
            <a:off x="1897800" y="3223200"/>
            <a:ext cx="5348400" cy="1380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76"/>
          <p:cNvSpPr txBox="1">
            <a:spLocks noGrp="1"/>
          </p:cNvSpPr>
          <p:nvPr>
            <p:ph type="ctrTitle"/>
          </p:nvPr>
        </p:nvSpPr>
        <p:spPr>
          <a:xfrm>
            <a:off x="2115327" y="3402570"/>
            <a:ext cx="4913345" cy="1264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400" dirty="0"/>
              <a:t>- Développer un système de reconnaissance vocale pour traduire instantanément la parole.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- Surmonter les barrières linguistiques pour une communication fluide.</a:t>
            </a:r>
            <a:br>
              <a:rPr lang="fr-FR" sz="1600" dirty="0"/>
            </a:b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87"/>
          <p:cNvSpPr/>
          <p:nvPr/>
        </p:nvSpPr>
        <p:spPr>
          <a:xfrm>
            <a:off x="2316059" y="2542109"/>
            <a:ext cx="3116105" cy="1088669"/>
          </a:xfrm>
          <a:prstGeom prst="roundRect">
            <a:avLst>
              <a:gd name="adj" fmla="val 10192"/>
            </a:avLst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87"/>
          <p:cNvSpPr txBox="1">
            <a:spLocks noGrp="1"/>
          </p:cNvSpPr>
          <p:nvPr>
            <p:ph type="ctrTitle"/>
          </p:nvPr>
        </p:nvSpPr>
        <p:spPr>
          <a:xfrm>
            <a:off x="2399816" y="2670558"/>
            <a:ext cx="2948590" cy="853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800" b="1" dirty="0"/>
              <a:t>Fonctionnalités Clés</a:t>
            </a:r>
            <a:endParaRPr sz="2800" dirty="0"/>
          </a:p>
        </p:txBody>
      </p:sp>
      <p:grpSp>
        <p:nvGrpSpPr>
          <p:cNvPr id="1439" name="Google Shape;1439;p87"/>
          <p:cNvGrpSpPr/>
          <p:nvPr/>
        </p:nvGrpSpPr>
        <p:grpSpPr>
          <a:xfrm>
            <a:off x="6710650" y="932413"/>
            <a:ext cx="1447194" cy="3488744"/>
            <a:chOff x="6786850" y="932413"/>
            <a:chExt cx="1447194" cy="3488744"/>
          </a:xfrm>
        </p:grpSpPr>
        <p:sp>
          <p:nvSpPr>
            <p:cNvPr id="1440" name="Google Shape;1440;p87"/>
            <p:cNvSpPr/>
            <p:nvPr/>
          </p:nvSpPr>
          <p:spPr>
            <a:xfrm flipH="1">
              <a:off x="7457292" y="1624813"/>
              <a:ext cx="776752" cy="819905"/>
            </a:xfrm>
            <a:custGeom>
              <a:avLst/>
              <a:gdLst/>
              <a:ahLst/>
              <a:cxnLst/>
              <a:rect l="l" t="t" r="r" b="b"/>
              <a:pathLst>
                <a:path w="7146" h="7543" extrusionOk="0">
                  <a:moveTo>
                    <a:pt x="5654" y="0"/>
                  </a:moveTo>
                  <a:cubicBezTo>
                    <a:pt x="4880" y="0"/>
                    <a:pt x="3985" y="362"/>
                    <a:pt x="3985" y="362"/>
                  </a:cubicBezTo>
                  <a:cubicBezTo>
                    <a:pt x="3985" y="362"/>
                    <a:pt x="2105" y="458"/>
                    <a:pt x="1769" y="1763"/>
                  </a:cubicBezTo>
                  <a:cubicBezTo>
                    <a:pt x="1761" y="2579"/>
                    <a:pt x="1433" y="2731"/>
                    <a:pt x="1089" y="2931"/>
                  </a:cubicBezTo>
                  <a:cubicBezTo>
                    <a:pt x="441" y="3307"/>
                    <a:pt x="1" y="4147"/>
                    <a:pt x="353" y="4867"/>
                  </a:cubicBezTo>
                  <a:cubicBezTo>
                    <a:pt x="905" y="5995"/>
                    <a:pt x="593" y="6227"/>
                    <a:pt x="641" y="6683"/>
                  </a:cubicBezTo>
                  <a:cubicBezTo>
                    <a:pt x="702" y="7237"/>
                    <a:pt x="1168" y="7543"/>
                    <a:pt x="1691" y="7543"/>
                  </a:cubicBezTo>
                  <a:cubicBezTo>
                    <a:pt x="2060" y="7543"/>
                    <a:pt x="2457" y="7391"/>
                    <a:pt x="2761" y="7067"/>
                  </a:cubicBezTo>
                  <a:cubicBezTo>
                    <a:pt x="3505" y="6291"/>
                    <a:pt x="3121" y="6211"/>
                    <a:pt x="3873" y="5811"/>
                  </a:cubicBezTo>
                  <a:cubicBezTo>
                    <a:pt x="4625" y="5411"/>
                    <a:pt x="5969" y="4995"/>
                    <a:pt x="5713" y="3795"/>
                  </a:cubicBezTo>
                  <a:cubicBezTo>
                    <a:pt x="5449" y="2611"/>
                    <a:pt x="5033" y="2411"/>
                    <a:pt x="5425" y="2171"/>
                  </a:cubicBezTo>
                  <a:cubicBezTo>
                    <a:pt x="5809" y="1931"/>
                    <a:pt x="7145" y="1563"/>
                    <a:pt x="6681" y="506"/>
                  </a:cubicBezTo>
                  <a:cubicBezTo>
                    <a:pt x="6511" y="122"/>
                    <a:pt x="6103" y="0"/>
                    <a:pt x="56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7"/>
            <p:cNvSpPr/>
            <p:nvPr/>
          </p:nvSpPr>
          <p:spPr>
            <a:xfrm flipH="1">
              <a:off x="7852191" y="1617313"/>
              <a:ext cx="180981" cy="88045"/>
            </a:xfrm>
            <a:custGeom>
              <a:avLst/>
              <a:gdLst/>
              <a:ahLst/>
              <a:cxnLst/>
              <a:rect l="l" t="t" r="r" b="b"/>
              <a:pathLst>
                <a:path w="1665" h="810" extrusionOk="0">
                  <a:moveTo>
                    <a:pt x="712" y="1"/>
                  </a:moveTo>
                  <a:cubicBezTo>
                    <a:pt x="459" y="1"/>
                    <a:pt x="206" y="81"/>
                    <a:pt x="1" y="231"/>
                  </a:cubicBezTo>
                  <a:cubicBezTo>
                    <a:pt x="145" y="527"/>
                    <a:pt x="441" y="751"/>
                    <a:pt x="777" y="799"/>
                  </a:cubicBezTo>
                  <a:cubicBezTo>
                    <a:pt x="821" y="806"/>
                    <a:pt x="865" y="809"/>
                    <a:pt x="909" y="809"/>
                  </a:cubicBezTo>
                  <a:cubicBezTo>
                    <a:pt x="1196" y="809"/>
                    <a:pt x="1485" y="677"/>
                    <a:pt x="1665" y="455"/>
                  </a:cubicBezTo>
                  <a:lnTo>
                    <a:pt x="1625" y="407"/>
                  </a:lnTo>
                  <a:cubicBezTo>
                    <a:pt x="1425" y="191"/>
                    <a:pt x="1145" y="39"/>
                    <a:pt x="841" y="7"/>
                  </a:cubicBezTo>
                  <a:cubicBezTo>
                    <a:pt x="798" y="3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EA5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7"/>
            <p:cNvSpPr/>
            <p:nvPr/>
          </p:nvSpPr>
          <p:spPr>
            <a:xfrm flipH="1">
              <a:off x="7864365" y="1673401"/>
              <a:ext cx="162720" cy="102067"/>
            </a:xfrm>
            <a:custGeom>
              <a:avLst/>
              <a:gdLst/>
              <a:ahLst/>
              <a:cxnLst/>
              <a:rect l="l" t="t" r="r" b="b"/>
              <a:pathLst>
                <a:path w="1497" h="939" extrusionOk="0">
                  <a:moveTo>
                    <a:pt x="1148" y="0"/>
                  </a:moveTo>
                  <a:cubicBezTo>
                    <a:pt x="948" y="0"/>
                    <a:pt x="751" y="48"/>
                    <a:pt x="569" y="139"/>
                  </a:cubicBezTo>
                  <a:cubicBezTo>
                    <a:pt x="305" y="283"/>
                    <a:pt x="97" y="523"/>
                    <a:pt x="1" y="803"/>
                  </a:cubicBezTo>
                  <a:cubicBezTo>
                    <a:pt x="156" y="894"/>
                    <a:pt x="335" y="938"/>
                    <a:pt x="512" y="938"/>
                  </a:cubicBezTo>
                  <a:cubicBezTo>
                    <a:pt x="663" y="938"/>
                    <a:pt x="812" y="906"/>
                    <a:pt x="945" y="843"/>
                  </a:cubicBezTo>
                  <a:cubicBezTo>
                    <a:pt x="1249" y="691"/>
                    <a:pt x="1457" y="395"/>
                    <a:pt x="1497" y="59"/>
                  </a:cubicBezTo>
                  <a:lnTo>
                    <a:pt x="1441" y="35"/>
                  </a:lnTo>
                  <a:cubicBezTo>
                    <a:pt x="1344" y="12"/>
                    <a:pt x="1245" y="0"/>
                    <a:pt x="1148" y="0"/>
                  </a:cubicBezTo>
                  <a:close/>
                </a:path>
              </a:pathLst>
            </a:custGeom>
            <a:solidFill>
              <a:srgbClr val="EA5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7"/>
            <p:cNvSpPr/>
            <p:nvPr/>
          </p:nvSpPr>
          <p:spPr>
            <a:xfrm flipH="1">
              <a:off x="7587730" y="1650140"/>
              <a:ext cx="336745" cy="198047"/>
            </a:xfrm>
            <a:custGeom>
              <a:avLst/>
              <a:gdLst/>
              <a:ahLst/>
              <a:cxnLst/>
              <a:rect l="l" t="t" r="r" b="b"/>
              <a:pathLst>
                <a:path w="3098" h="1822" extrusionOk="0">
                  <a:moveTo>
                    <a:pt x="1144" y="1"/>
                  </a:moveTo>
                  <a:cubicBezTo>
                    <a:pt x="629" y="1"/>
                    <a:pt x="219" y="191"/>
                    <a:pt x="121" y="513"/>
                  </a:cubicBezTo>
                  <a:cubicBezTo>
                    <a:pt x="1" y="977"/>
                    <a:pt x="537" y="1514"/>
                    <a:pt x="1321" y="1738"/>
                  </a:cubicBezTo>
                  <a:cubicBezTo>
                    <a:pt x="1535" y="1794"/>
                    <a:pt x="1746" y="1821"/>
                    <a:pt x="1942" y="1821"/>
                  </a:cubicBezTo>
                  <a:cubicBezTo>
                    <a:pt x="2463" y="1821"/>
                    <a:pt x="2878" y="1631"/>
                    <a:pt x="2977" y="1306"/>
                  </a:cubicBezTo>
                  <a:cubicBezTo>
                    <a:pt x="3097" y="849"/>
                    <a:pt x="2561" y="305"/>
                    <a:pt x="1777" y="89"/>
                  </a:cubicBezTo>
                  <a:cubicBezTo>
                    <a:pt x="1558" y="29"/>
                    <a:pt x="1343" y="1"/>
                    <a:pt x="1144" y="1"/>
                  </a:cubicBezTo>
                  <a:close/>
                </a:path>
              </a:pathLst>
            </a:custGeom>
            <a:solidFill>
              <a:srgbClr val="EA5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7"/>
            <p:cNvSpPr/>
            <p:nvPr/>
          </p:nvSpPr>
          <p:spPr>
            <a:xfrm flipH="1">
              <a:off x="7538163" y="932413"/>
              <a:ext cx="564575" cy="896428"/>
            </a:xfrm>
            <a:custGeom>
              <a:avLst/>
              <a:gdLst/>
              <a:ahLst/>
              <a:cxnLst/>
              <a:rect l="l" t="t" r="r" b="b"/>
              <a:pathLst>
                <a:path w="5194" h="8247" extrusionOk="0">
                  <a:moveTo>
                    <a:pt x="4057" y="1"/>
                  </a:moveTo>
                  <a:cubicBezTo>
                    <a:pt x="3567" y="1"/>
                    <a:pt x="2995" y="102"/>
                    <a:pt x="2505" y="460"/>
                  </a:cubicBezTo>
                  <a:cubicBezTo>
                    <a:pt x="1609" y="980"/>
                    <a:pt x="1537" y="1276"/>
                    <a:pt x="1321" y="2164"/>
                  </a:cubicBezTo>
                  <a:cubicBezTo>
                    <a:pt x="1273" y="2380"/>
                    <a:pt x="1193" y="2564"/>
                    <a:pt x="1081" y="2748"/>
                  </a:cubicBezTo>
                  <a:cubicBezTo>
                    <a:pt x="657" y="3444"/>
                    <a:pt x="1" y="4404"/>
                    <a:pt x="193" y="5324"/>
                  </a:cubicBezTo>
                  <a:cubicBezTo>
                    <a:pt x="321" y="5956"/>
                    <a:pt x="689" y="6204"/>
                    <a:pt x="1289" y="6604"/>
                  </a:cubicBezTo>
                  <a:cubicBezTo>
                    <a:pt x="1881" y="7004"/>
                    <a:pt x="1681" y="7100"/>
                    <a:pt x="2073" y="7564"/>
                  </a:cubicBezTo>
                  <a:cubicBezTo>
                    <a:pt x="2543" y="8129"/>
                    <a:pt x="3140" y="8246"/>
                    <a:pt x="3774" y="8246"/>
                  </a:cubicBezTo>
                  <a:cubicBezTo>
                    <a:pt x="4110" y="8246"/>
                    <a:pt x="4457" y="8213"/>
                    <a:pt x="4801" y="8197"/>
                  </a:cubicBezTo>
                  <a:lnTo>
                    <a:pt x="5193" y="172"/>
                  </a:lnTo>
                  <a:cubicBezTo>
                    <a:pt x="5193" y="172"/>
                    <a:pt x="4694" y="1"/>
                    <a:pt x="4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7"/>
            <p:cNvSpPr/>
            <p:nvPr/>
          </p:nvSpPr>
          <p:spPr>
            <a:xfrm flipH="1">
              <a:off x="7015549" y="939260"/>
              <a:ext cx="544466" cy="898059"/>
            </a:xfrm>
            <a:custGeom>
              <a:avLst/>
              <a:gdLst/>
              <a:ahLst/>
              <a:cxnLst/>
              <a:rect l="l" t="t" r="r" b="b"/>
              <a:pathLst>
                <a:path w="5009" h="8262" extrusionOk="0">
                  <a:moveTo>
                    <a:pt x="1004" y="0"/>
                  </a:moveTo>
                  <a:cubicBezTo>
                    <a:pt x="475" y="0"/>
                    <a:pt x="80" y="109"/>
                    <a:pt x="80" y="109"/>
                  </a:cubicBezTo>
                  <a:lnTo>
                    <a:pt x="0" y="8134"/>
                  </a:lnTo>
                  <a:cubicBezTo>
                    <a:pt x="434" y="8186"/>
                    <a:pt x="868" y="8261"/>
                    <a:pt x="1284" y="8261"/>
                  </a:cubicBezTo>
                  <a:cubicBezTo>
                    <a:pt x="1819" y="8261"/>
                    <a:pt x="2324" y="8137"/>
                    <a:pt x="2760" y="7677"/>
                  </a:cubicBezTo>
                  <a:cubicBezTo>
                    <a:pt x="3184" y="7237"/>
                    <a:pt x="2992" y="7125"/>
                    <a:pt x="3600" y="6765"/>
                  </a:cubicBezTo>
                  <a:cubicBezTo>
                    <a:pt x="4208" y="6405"/>
                    <a:pt x="4600" y="6181"/>
                    <a:pt x="4768" y="5557"/>
                  </a:cubicBezTo>
                  <a:cubicBezTo>
                    <a:pt x="5008" y="4645"/>
                    <a:pt x="4424" y="3645"/>
                    <a:pt x="4032" y="2925"/>
                  </a:cubicBezTo>
                  <a:cubicBezTo>
                    <a:pt x="3928" y="2749"/>
                    <a:pt x="3872" y="2549"/>
                    <a:pt x="3832" y="2333"/>
                  </a:cubicBezTo>
                  <a:cubicBezTo>
                    <a:pt x="3672" y="1437"/>
                    <a:pt x="3608" y="1125"/>
                    <a:pt x="2752" y="557"/>
                  </a:cubicBezTo>
                  <a:cubicBezTo>
                    <a:pt x="2210" y="111"/>
                    <a:pt x="1538" y="0"/>
                    <a:pt x="1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7"/>
            <p:cNvSpPr/>
            <p:nvPr/>
          </p:nvSpPr>
          <p:spPr>
            <a:xfrm flipH="1">
              <a:off x="6786850" y="1913730"/>
              <a:ext cx="652294" cy="1148824"/>
            </a:xfrm>
            <a:custGeom>
              <a:avLst/>
              <a:gdLst/>
              <a:ahLst/>
              <a:cxnLst/>
              <a:rect l="l" t="t" r="r" b="b"/>
              <a:pathLst>
                <a:path w="6001" h="10569" extrusionOk="0">
                  <a:moveTo>
                    <a:pt x="631" y="0"/>
                  </a:moveTo>
                  <a:cubicBezTo>
                    <a:pt x="621" y="0"/>
                    <a:pt x="611" y="0"/>
                    <a:pt x="600" y="1"/>
                  </a:cubicBezTo>
                  <a:cubicBezTo>
                    <a:pt x="184" y="1609"/>
                    <a:pt x="0" y="3929"/>
                    <a:pt x="424" y="5337"/>
                  </a:cubicBezTo>
                  <a:cubicBezTo>
                    <a:pt x="1240" y="8009"/>
                    <a:pt x="3768" y="9481"/>
                    <a:pt x="3768" y="9481"/>
                  </a:cubicBezTo>
                  <a:cubicBezTo>
                    <a:pt x="3965" y="9784"/>
                    <a:pt x="4730" y="10568"/>
                    <a:pt x="4932" y="10568"/>
                  </a:cubicBezTo>
                  <a:cubicBezTo>
                    <a:pt x="4943" y="10568"/>
                    <a:pt x="4953" y="10566"/>
                    <a:pt x="4960" y="10561"/>
                  </a:cubicBezTo>
                  <a:cubicBezTo>
                    <a:pt x="5096" y="10473"/>
                    <a:pt x="4657" y="9889"/>
                    <a:pt x="4656" y="9889"/>
                  </a:cubicBezTo>
                  <a:lnTo>
                    <a:pt x="4656" y="9889"/>
                  </a:lnTo>
                  <a:cubicBezTo>
                    <a:pt x="4657" y="9889"/>
                    <a:pt x="5170" y="10451"/>
                    <a:pt x="5344" y="10451"/>
                  </a:cubicBezTo>
                  <a:cubicBezTo>
                    <a:pt x="5357" y="10451"/>
                    <a:pt x="5368" y="10448"/>
                    <a:pt x="5376" y="10441"/>
                  </a:cubicBezTo>
                  <a:cubicBezTo>
                    <a:pt x="5512" y="10337"/>
                    <a:pt x="4873" y="9681"/>
                    <a:pt x="4872" y="9681"/>
                  </a:cubicBezTo>
                  <a:lnTo>
                    <a:pt x="4872" y="9681"/>
                  </a:lnTo>
                  <a:cubicBezTo>
                    <a:pt x="4873" y="9681"/>
                    <a:pt x="5464" y="10210"/>
                    <a:pt x="5647" y="10210"/>
                  </a:cubicBezTo>
                  <a:cubicBezTo>
                    <a:pt x="5661" y="10210"/>
                    <a:pt x="5672" y="10207"/>
                    <a:pt x="5680" y="10201"/>
                  </a:cubicBezTo>
                  <a:cubicBezTo>
                    <a:pt x="5888" y="10049"/>
                    <a:pt x="5017" y="9417"/>
                    <a:pt x="5016" y="9417"/>
                  </a:cubicBezTo>
                  <a:lnTo>
                    <a:pt x="5016" y="9417"/>
                  </a:lnTo>
                  <a:cubicBezTo>
                    <a:pt x="5017" y="9417"/>
                    <a:pt x="5563" y="9722"/>
                    <a:pt x="5797" y="9722"/>
                  </a:cubicBezTo>
                  <a:cubicBezTo>
                    <a:pt x="5839" y="9722"/>
                    <a:pt x="5871" y="9712"/>
                    <a:pt x="5888" y="9689"/>
                  </a:cubicBezTo>
                  <a:cubicBezTo>
                    <a:pt x="6000" y="9545"/>
                    <a:pt x="5009" y="9017"/>
                    <a:pt x="5008" y="9017"/>
                  </a:cubicBezTo>
                  <a:lnTo>
                    <a:pt x="5008" y="9017"/>
                  </a:lnTo>
                  <a:cubicBezTo>
                    <a:pt x="5008" y="9017"/>
                    <a:pt x="5116" y="9037"/>
                    <a:pt x="5224" y="9037"/>
                  </a:cubicBezTo>
                  <a:cubicBezTo>
                    <a:pt x="5349" y="9037"/>
                    <a:pt x="5476" y="9010"/>
                    <a:pt x="5432" y="8889"/>
                  </a:cubicBezTo>
                  <a:cubicBezTo>
                    <a:pt x="5352" y="8673"/>
                    <a:pt x="4488" y="8553"/>
                    <a:pt x="4488" y="8553"/>
                  </a:cubicBezTo>
                  <a:cubicBezTo>
                    <a:pt x="4488" y="8553"/>
                    <a:pt x="3160" y="6537"/>
                    <a:pt x="2752" y="5441"/>
                  </a:cubicBezTo>
                  <a:cubicBezTo>
                    <a:pt x="2448" y="4633"/>
                    <a:pt x="2600" y="2425"/>
                    <a:pt x="2248" y="993"/>
                  </a:cubicBezTo>
                  <a:cubicBezTo>
                    <a:pt x="1965" y="222"/>
                    <a:pt x="1211" y="0"/>
                    <a:pt x="631" y="0"/>
                  </a:cubicBezTo>
                  <a:close/>
                </a:path>
              </a:pathLst>
            </a:custGeom>
            <a:solidFill>
              <a:srgbClr val="FC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7"/>
            <p:cNvSpPr/>
            <p:nvPr/>
          </p:nvSpPr>
          <p:spPr>
            <a:xfrm flipH="1">
              <a:off x="7237292" y="3332120"/>
              <a:ext cx="300114" cy="459247"/>
            </a:xfrm>
            <a:custGeom>
              <a:avLst/>
              <a:gdLst/>
              <a:ahLst/>
              <a:cxnLst/>
              <a:rect l="l" t="t" r="r" b="b"/>
              <a:pathLst>
                <a:path w="2761" h="4225" extrusionOk="0">
                  <a:moveTo>
                    <a:pt x="2760" y="0"/>
                  </a:moveTo>
                  <a:lnTo>
                    <a:pt x="2760" y="0"/>
                  </a:lnTo>
                  <a:cubicBezTo>
                    <a:pt x="1880" y="360"/>
                    <a:pt x="952" y="624"/>
                    <a:pt x="0" y="776"/>
                  </a:cubicBezTo>
                  <a:lnTo>
                    <a:pt x="504" y="3352"/>
                  </a:lnTo>
                  <a:lnTo>
                    <a:pt x="576" y="4224"/>
                  </a:lnTo>
                  <a:cubicBezTo>
                    <a:pt x="1296" y="4136"/>
                    <a:pt x="2016" y="3992"/>
                    <a:pt x="2712" y="3792"/>
                  </a:cubicBezTo>
                  <a:lnTo>
                    <a:pt x="2712" y="3096"/>
                  </a:lnTo>
                  <a:cubicBezTo>
                    <a:pt x="2704" y="2472"/>
                    <a:pt x="2744" y="1104"/>
                    <a:pt x="2760" y="0"/>
                  </a:cubicBezTo>
                  <a:close/>
                </a:path>
              </a:pathLst>
            </a:custGeom>
            <a:solidFill>
              <a:srgbClr val="F58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7"/>
            <p:cNvSpPr/>
            <p:nvPr/>
          </p:nvSpPr>
          <p:spPr>
            <a:xfrm flipH="1">
              <a:off x="6986853" y="3744299"/>
              <a:ext cx="487943" cy="661098"/>
            </a:xfrm>
            <a:custGeom>
              <a:avLst/>
              <a:gdLst/>
              <a:ahLst/>
              <a:cxnLst/>
              <a:rect l="l" t="t" r="r" b="b"/>
              <a:pathLst>
                <a:path w="4489" h="6082" extrusionOk="0">
                  <a:moveTo>
                    <a:pt x="2136" y="0"/>
                  </a:moveTo>
                  <a:cubicBezTo>
                    <a:pt x="1440" y="200"/>
                    <a:pt x="720" y="344"/>
                    <a:pt x="0" y="432"/>
                  </a:cubicBezTo>
                  <a:lnTo>
                    <a:pt x="384" y="5217"/>
                  </a:lnTo>
                  <a:cubicBezTo>
                    <a:pt x="47" y="5949"/>
                    <a:pt x="704" y="6070"/>
                    <a:pt x="1176" y="6070"/>
                  </a:cubicBezTo>
                  <a:cubicBezTo>
                    <a:pt x="1411" y="6070"/>
                    <a:pt x="1600" y="6041"/>
                    <a:pt x="1600" y="6041"/>
                  </a:cubicBezTo>
                  <a:cubicBezTo>
                    <a:pt x="1600" y="6041"/>
                    <a:pt x="2197" y="6082"/>
                    <a:pt x="2848" y="6082"/>
                  </a:cubicBezTo>
                  <a:cubicBezTo>
                    <a:pt x="3629" y="6082"/>
                    <a:pt x="4488" y="6022"/>
                    <a:pt x="4488" y="5761"/>
                  </a:cubicBezTo>
                  <a:cubicBezTo>
                    <a:pt x="4464" y="5281"/>
                    <a:pt x="2008" y="4752"/>
                    <a:pt x="2008" y="4752"/>
                  </a:cubicBezTo>
                  <a:cubicBezTo>
                    <a:pt x="2040" y="4512"/>
                    <a:pt x="2120" y="1560"/>
                    <a:pt x="2136" y="0"/>
                  </a:cubicBezTo>
                  <a:close/>
                </a:path>
              </a:pathLst>
            </a:custGeom>
            <a:solidFill>
              <a:srgbClr val="FC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7"/>
            <p:cNvSpPr/>
            <p:nvPr/>
          </p:nvSpPr>
          <p:spPr>
            <a:xfrm flipH="1">
              <a:off x="7620774" y="3384294"/>
              <a:ext cx="345441" cy="394028"/>
            </a:xfrm>
            <a:custGeom>
              <a:avLst/>
              <a:gdLst/>
              <a:ahLst/>
              <a:cxnLst/>
              <a:rect l="l" t="t" r="r" b="b"/>
              <a:pathLst>
                <a:path w="3178" h="3625" extrusionOk="0">
                  <a:moveTo>
                    <a:pt x="217" y="0"/>
                  </a:moveTo>
                  <a:cubicBezTo>
                    <a:pt x="217" y="192"/>
                    <a:pt x="225" y="392"/>
                    <a:pt x="225" y="584"/>
                  </a:cubicBezTo>
                  <a:cubicBezTo>
                    <a:pt x="241" y="1080"/>
                    <a:pt x="249" y="1584"/>
                    <a:pt x="265" y="2064"/>
                  </a:cubicBezTo>
                  <a:cubicBezTo>
                    <a:pt x="177" y="2440"/>
                    <a:pt x="89" y="2816"/>
                    <a:pt x="1" y="3176"/>
                  </a:cubicBezTo>
                  <a:cubicBezTo>
                    <a:pt x="737" y="3400"/>
                    <a:pt x="1505" y="3552"/>
                    <a:pt x="2281" y="3624"/>
                  </a:cubicBezTo>
                  <a:cubicBezTo>
                    <a:pt x="2609" y="2944"/>
                    <a:pt x="2969" y="1352"/>
                    <a:pt x="3177" y="240"/>
                  </a:cubicBezTo>
                  <a:lnTo>
                    <a:pt x="3177" y="240"/>
                  </a:lnTo>
                  <a:cubicBezTo>
                    <a:pt x="3035" y="245"/>
                    <a:pt x="2893" y="247"/>
                    <a:pt x="2752" y="247"/>
                  </a:cubicBezTo>
                  <a:cubicBezTo>
                    <a:pt x="1900" y="247"/>
                    <a:pt x="1047" y="165"/>
                    <a:pt x="217" y="0"/>
                  </a:cubicBezTo>
                  <a:close/>
                </a:path>
              </a:pathLst>
            </a:custGeom>
            <a:solidFill>
              <a:srgbClr val="F58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7"/>
            <p:cNvSpPr/>
            <p:nvPr/>
          </p:nvSpPr>
          <p:spPr>
            <a:xfrm flipH="1">
              <a:off x="7659035" y="3727777"/>
              <a:ext cx="505443" cy="686533"/>
            </a:xfrm>
            <a:custGeom>
              <a:avLst/>
              <a:gdLst/>
              <a:ahLst/>
              <a:cxnLst/>
              <a:rect l="l" t="t" r="r" b="b"/>
              <a:pathLst>
                <a:path w="4650" h="6316" extrusionOk="0">
                  <a:moveTo>
                    <a:pt x="1833" y="0"/>
                  </a:moveTo>
                  <a:cubicBezTo>
                    <a:pt x="1737" y="384"/>
                    <a:pt x="1649" y="752"/>
                    <a:pt x="1569" y="1096"/>
                  </a:cubicBezTo>
                  <a:cubicBezTo>
                    <a:pt x="1513" y="1328"/>
                    <a:pt x="1465" y="1568"/>
                    <a:pt x="1401" y="1792"/>
                  </a:cubicBezTo>
                  <a:cubicBezTo>
                    <a:pt x="1369" y="1912"/>
                    <a:pt x="1345" y="2032"/>
                    <a:pt x="1321" y="2152"/>
                  </a:cubicBezTo>
                  <a:cubicBezTo>
                    <a:pt x="1025" y="3400"/>
                    <a:pt x="841" y="4176"/>
                    <a:pt x="841" y="4176"/>
                  </a:cubicBezTo>
                  <a:cubicBezTo>
                    <a:pt x="1" y="5041"/>
                    <a:pt x="1729" y="5577"/>
                    <a:pt x="1729" y="5577"/>
                  </a:cubicBezTo>
                  <a:cubicBezTo>
                    <a:pt x="1729" y="5577"/>
                    <a:pt x="3523" y="6316"/>
                    <a:pt x="4234" y="6316"/>
                  </a:cubicBezTo>
                  <a:cubicBezTo>
                    <a:pt x="4385" y="6316"/>
                    <a:pt x="4488" y="6282"/>
                    <a:pt x="4513" y="6201"/>
                  </a:cubicBezTo>
                  <a:cubicBezTo>
                    <a:pt x="4649" y="5745"/>
                    <a:pt x="2521" y="4224"/>
                    <a:pt x="2521" y="4224"/>
                  </a:cubicBezTo>
                  <a:cubicBezTo>
                    <a:pt x="2689" y="3840"/>
                    <a:pt x="2905" y="3360"/>
                    <a:pt x="3129" y="2824"/>
                  </a:cubicBezTo>
                  <a:cubicBezTo>
                    <a:pt x="3169" y="2704"/>
                    <a:pt x="3209" y="2600"/>
                    <a:pt x="3265" y="2496"/>
                  </a:cubicBezTo>
                  <a:cubicBezTo>
                    <a:pt x="3345" y="2296"/>
                    <a:pt x="3433" y="2080"/>
                    <a:pt x="3521" y="1872"/>
                  </a:cubicBezTo>
                  <a:cubicBezTo>
                    <a:pt x="3689" y="1464"/>
                    <a:pt x="3873" y="1024"/>
                    <a:pt x="4049" y="576"/>
                  </a:cubicBezTo>
                  <a:cubicBezTo>
                    <a:pt x="4073" y="544"/>
                    <a:pt x="4089" y="504"/>
                    <a:pt x="4113" y="456"/>
                  </a:cubicBezTo>
                  <a:cubicBezTo>
                    <a:pt x="3329" y="376"/>
                    <a:pt x="2569" y="224"/>
                    <a:pt x="1833" y="0"/>
                  </a:cubicBezTo>
                  <a:close/>
                </a:path>
              </a:pathLst>
            </a:custGeom>
            <a:solidFill>
              <a:srgbClr val="FC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7"/>
            <p:cNvSpPr/>
            <p:nvPr/>
          </p:nvSpPr>
          <p:spPr>
            <a:xfrm flipH="1">
              <a:off x="6996805" y="4369525"/>
              <a:ext cx="455769" cy="51631"/>
            </a:xfrm>
            <a:custGeom>
              <a:avLst/>
              <a:gdLst/>
              <a:ahLst/>
              <a:cxnLst/>
              <a:rect l="l" t="t" r="r" b="b"/>
              <a:pathLst>
                <a:path w="4193" h="475" extrusionOk="0">
                  <a:moveTo>
                    <a:pt x="4152" y="1"/>
                  </a:moveTo>
                  <a:cubicBezTo>
                    <a:pt x="3385" y="163"/>
                    <a:pt x="2679" y="221"/>
                    <a:pt x="2058" y="221"/>
                  </a:cubicBezTo>
                  <a:cubicBezTo>
                    <a:pt x="1178" y="221"/>
                    <a:pt x="469" y="104"/>
                    <a:pt x="0" y="1"/>
                  </a:cubicBezTo>
                  <a:lnTo>
                    <a:pt x="0" y="1"/>
                  </a:lnTo>
                  <a:cubicBezTo>
                    <a:pt x="8" y="97"/>
                    <a:pt x="16" y="201"/>
                    <a:pt x="48" y="313"/>
                  </a:cubicBezTo>
                  <a:cubicBezTo>
                    <a:pt x="48" y="313"/>
                    <a:pt x="556" y="475"/>
                    <a:pt x="1929" y="475"/>
                  </a:cubicBezTo>
                  <a:cubicBezTo>
                    <a:pt x="2018" y="475"/>
                    <a:pt x="2111" y="474"/>
                    <a:pt x="2208" y="473"/>
                  </a:cubicBezTo>
                  <a:cubicBezTo>
                    <a:pt x="3968" y="441"/>
                    <a:pt x="4184" y="209"/>
                    <a:pt x="4184" y="209"/>
                  </a:cubicBezTo>
                  <a:cubicBezTo>
                    <a:pt x="4184" y="209"/>
                    <a:pt x="4192" y="129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7"/>
            <p:cNvSpPr/>
            <p:nvPr/>
          </p:nvSpPr>
          <p:spPr>
            <a:xfrm flipH="1">
              <a:off x="7182026" y="4260828"/>
              <a:ext cx="115763" cy="143589"/>
            </a:xfrm>
            <a:custGeom>
              <a:avLst/>
              <a:gdLst/>
              <a:ahLst/>
              <a:cxnLst/>
              <a:rect l="l" t="t" r="r" b="b"/>
              <a:pathLst>
                <a:path w="1065" h="1321" extrusionOk="0">
                  <a:moveTo>
                    <a:pt x="656" y="0"/>
                  </a:moveTo>
                  <a:cubicBezTo>
                    <a:pt x="264" y="361"/>
                    <a:pt x="0" y="1313"/>
                    <a:pt x="0" y="1313"/>
                  </a:cubicBezTo>
                  <a:lnTo>
                    <a:pt x="584" y="1321"/>
                  </a:lnTo>
                  <a:cubicBezTo>
                    <a:pt x="616" y="793"/>
                    <a:pt x="1064" y="153"/>
                    <a:pt x="1064" y="153"/>
                  </a:cubicBezTo>
                  <a:lnTo>
                    <a:pt x="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7"/>
            <p:cNvSpPr/>
            <p:nvPr/>
          </p:nvSpPr>
          <p:spPr>
            <a:xfrm flipH="1">
              <a:off x="7089465" y="4292133"/>
              <a:ext cx="94023" cy="109676"/>
            </a:xfrm>
            <a:custGeom>
              <a:avLst/>
              <a:gdLst/>
              <a:ahLst/>
              <a:cxnLst/>
              <a:rect l="l" t="t" r="r" b="b"/>
              <a:pathLst>
                <a:path w="865" h="1009" extrusionOk="0">
                  <a:moveTo>
                    <a:pt x="488" y="1"/>
                  </a:moveTo>
                  <a:cubicBezTo>
                    <a:pt x="104" y="361"/>
                    <a:pt x="0" y="1001"/>
                    <a:pt x="0" y="1001"/>
                  </a:cubicBezTo>
                  <a:lnTo>
                    <a:pt x="576" y="1009"/>
                  </a:lnTo>
                  <a:cubicBezTo>
                    <a:pt x="608" y="481"/>
                    <a:pt x="864" y="153"/>
                    <a:pt x="864" y="153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7"/>
            <p:cNvSpPr/>
            <p:nvPr/>
          </p:nvSpPr>
          <p:spPr>
            <a:xfrm flipH="1">
              <a:off x="7682900" y="4239958"/>
              <a:ext cx="432399" cy="175220"/>
            </a:xfrm>
            <a:custGeom>
              <a:avLst/>
              <a:gdLst/>
              <a:ahLst/>
              <a:cxnLst/>
              <a:rect l="l" t="t" r="r" b="b"/>
              <a:pathLst>
                <a:path w="3978" h="1612" extrusionOk="0">
                  <a:moveTo>
                    <a:pt x="65" y="0"/>
                  </a:moveTo>
                  <a:cubicBezTo>
                    <a:pt x="41" y="104"/>
                    <a:pt x="17" y="200"/>
                    <a:pt x="1" y="313"/>
                  </a:cubicBezTo>
                  <a:cubicBezTo>
                    <a:pt x="1" y="313"/>
                    <a:pt x="497" y="681"/>
                    <a:pt x="1985" y="1185"/>
                  </a:cubicBezTo>
                  <a:cubicBezTo>
                    <a:pt x="3069" y="1548"/>
                    <a:pt x="3568" y="1611"/>
                    <a:pt x="3785" y="1611"/>
                  </a:cubicBezTo>
                  <a:cubicBezTo>
                    <a:pt x="3902" y="1611"/>
                    <a:pt x="3937" y="1593"/>
                    <a:pt x="3937" y="1593"/>
                  </a:cubicBezTo>
                  <a:cubicBezTo>
                    <a:pt x="3937" y="1593"/>
                    <a:pt x="3977" y="1513"/>
                    <a:pt x="3977" y="1385"/>
                  </a:cubicBezTo>
                  <a:cubicBezTo>
                    <a:pt x="2097" y="1129"/>
                    <a:pt x="753" y="433"/>
                    <a:pt x="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7"/>
            <p:cNvSpPr/>
            <p:nvPr/>
          </p:nvSpPr>
          <p:spPr>
            <a:xfrm flipH="1">
              <a:off x="7822033" y="4213001"/>
              <a:ext cx="151524" cy="132285"/>
            </a:xfrm>
            <a:custGeom>
              <a:avLst/>
              <a:gdLst/>
              <a:ahLst/>
              <a:cxnLst/>
              <a:rect l="l" t="t" r="r" b="b"/>
              <a:pathLst>
                <a:path w="1394" h="1217" extrusionOk="0">
                  <a:moveTo>
                    <a:pt x="1049" y="0"/>
                  </a:moveTo>
                  <a:cubicBezTo>
                    <a:pt x="569" y="208"/>
                    <a:pt x="1" y="1017"/>
                    <a:pt x="1" y="1017"/>
                  </a:cubicBezTo>
                  <a:lnTo>
                    <a:pt x="553" y="1217"/>
                  </a:lnTo>
                  <a:cubicBezTo>
                    <a:pt x="753" y="737"/>
                    <a:pt x="1393" y="280"/>
                    <a:pt x="1393" y="28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7"/>
            <p:cNvSpPr/>
            <p:nvPr/>
          </p:nvSpPr>
          <p:spPr>
            <a:xfrm flipH="1">
              <a:off x="7751598" y="4271263"/>
              <a:ext cx="121089" cy="107067"/>
            </a:xfrm>
            <a:custGeom>
              <a:avLst/>
              <a:gdLst/>
              <a:ahLst/>
              <a:cxnLst/>
              <a:rect l="l" t="t" r="r" b="b"/>
              <a:pathLst>
                <a:path w="1114" h="985" extrusionOk="0">
                  <a:moveTo>
                    <a:pt x="801" y="1"/>
                  </a:moveTo>
                  <a:cubicBezTo>
                    <a:pt x="321" y="217"/>
                    <a:pt x="1" y="785"/>
                    <a:pt x="1" y="785"/>
                  </a:cubicBezTo>
                  <a:lnTo>
                    <a:pt x="553" y="985"/>
                  </a:lnTo>
                  <a:cubicBezTo>
                    <a:pt x="753" y="505"/>
                    <a:pt x="1113" y="273"/>
                    <a:pt x="1113" y="273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7"/>
            <p:cNvSpPr/>
            <p:nvPr/>
          </p:nvSpPr>
          <p:spPr>
            <a:xfrm flipH="1">
              <a:off x="7093809" y="1761554"/>
              <a:ext cx="828927" cy="812296"/>
            </a:xfrm>
            <a:custGeom>
              <a:avLst/>
              <a:gdLst/>
              <a:ahLst/>
              <a:cxnLst/>
              <a:rect l="l" t="t" r="r" b="b"/>
              <a:pathLst>
                <a:path w="7626" h="7473" extrusionOk="0">
                  <a:moveTo>
                    <a:pt x="2657" y="0"/>
                  </a:moveTo>
                  <a:lnTo>
                    <a:pt x="2641" y="1273"/>
                  </a:lnTo>
                  <a:lnTo>
                    <a:pt x="1969" y="1329"/>
                  </a:lnTo>
                  <a:cubicBezTo>
                    <a:pt x="1969" y="1329"/>
                    <a:pt x="705" y="1553"/>
                    <a:pt x="97" y="2121"/>
                  </a:cubicBezTo>
                  <a:cubicBezTo>
                    <a:pt x="1" y="2225"/>
                    <a:pt x="153" y="2681"/>
                    <a:pt x="9" y="2865"/>
                  </a:cubicBezTo>
                  <a:cubicBezTo>
                    <a:pt x="529" y="3889"/>
                    <a:pt x="369" y="6449"/>
                    <a:pt x="889" y="7473"/>
                  </a:cubicBezTo>
                  <a:lnTo>
                    <a:pt x="5785" y="7169"/>
                  </a:lnTo>
                  <a:cubicBezTo>
                    <a:pt x="7625" y="3153"/>
                    <a:pt x="6657" y="1705"/>
                    <a:pt x="6025" y="1521"/>
                  </a:cubicBezTo>
                  <a:cubicBezTo>
                    <a:pt x="5451" y="1227"/>
                    <a:pt x="5024" y="1208"/>
                    <a:pt x="4926" y="1208"/>
                  </a:cubicBezTo>
                  <a:cubicBezTo>
                    <a:pt x="4912" y="1208"/>
                    <a:pt x="4905" y="1209"/>
                    <a:pt x="4905" y="1209"/>
                  </a:cubicBezTo>
                  <a:lnTo>
                    <a:pt x="4881" y="185"/>
                  </a:lnTo>
                  <a:lnTo>
                    <a:pt x="2657" y="0"/>
                  </a:lnTo>
                  <a:close/>
                </a:path>
              </a:pathLst>
            </a:custGeom>
            <a:solidFill>
              <a:srgbClr val="FC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7"/>
            <p:cNvSpPr/>
            <p:nvPr/>
          </p:nvSpPr>
          <p:spPr>
            <a:xfrm flipH="1">
              <a:off x="7389468" y="1769381"/>
              <a:ext cx="245330" cy="112937"/>
            </a:xfrm>
            <a:custGeom>
              <a:avLst/>
              <a:gdLst/>
              <a:ahLst/>
              <a:cxnLst/>
              <a:rect l="l" t="t" r="r" b="b"/>
              <a:pathLst>
                <a:path w="2257" h="1039" extrusionOk="0">
                  <a:moveTo>
                    <a:pt x="2256" y="0"/>
                  </a:moveTo>
                  <a:lnTo>
                    <a:pt x="32" y="48"/>
                  </a:lnTo>
                  <a:lnTo>
                    <a:pt x="0" y="1009"/>
                  </a:lnTo>
                  <a:cubicBezTo>
                    <a:pt x="234" y="1022"/>
                    <a:pt x="514" y="1039"/>
                    <a:pt x="819" y="1039"/>
                  </a:cubicBezTo>
                  <a:cubicBezTo>
                    <a:pt x="1265" y="1039"/>
                    <a:pt x="1764" y="1002"/>
                    <a:pt x="2248" y="865"/>
                  </a:cubicBezTo>
                  <a:lnTo>
                    <a:pt x="2256" y="0"/>
                  </a:lnTo>
                  <a:close/>
                </a:path>
              </a:pathLst>
            </a:custGeom>
            <a:solidFill>
              <a:srgbClr val="F58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7"/>
            <p:cNvSpPr/>
            <p:nvPr/>
          </p:nvSpPr>
          <p:spPr>
            <a:xfrm flipH="1">
              <a:off x="7102508" y="1364266"/>
              <a:ext cx="193155" cy="212069"/>
            </a:xfrm>
            <a:custGeom>
              <a:avLst/>
              <a:gdLst/>
              <a:ahLst/>
              <a:cxnLst/>
              <a:rect l="l" t="t" r="r" b="b"/>
              <a:pathLst>
                <a:path w="1777" h="1951" extrusionOk="0">
                  <a:moveTo>
                    <a:pt x="717" y="0"/>
                  </a:moveTo>
                  <a:cubicBezTo>
                    <a:pt x="341" y="0"/>
                    <a:pt x="0" y="127"/>
                    <a:pt x="0" y="127"/>
                  </a:cubicBezTo>
                  <a:lnTo>
                    <a:pt x="16" y="1479"/>
                  </a:lnTo>
                  <a:cubicBezTo>
                    <a:pt x="208" y="1789"/>
                    <a:pt x="538" y="1950"/>
                    <a:pt x="854" y="1950"/>
                  </a:cubicBezTo>
                  <a:cubicBezTo>
                    <a:pt x="1330" y="1950"/>
                    <a:pt x="1776" y="1587"/>
                    <a:pt x="1680" y="823"/>
                  </a:cubicBezTo>
                  <a:cubicBezTo>
                    <a:pt x="1596" y="158"/>
                    <a:pt x="1135" y="0"/>
                    <a:pt x="717" y="0"/>
                  </a:cubicBezTo>
                  <a:close/>
                </a:path>
              </a:pathLst>
            </a:custGeom>
            <a:solidFill>
              <a:srgbClr val="F58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7"/>
            <p:cNvSpPr/>
            <p:nvPr/>
          </p:nvSpPr>
          <p:spPr>
            <a:xfrm flipH="1">
              <a:off x="7134683" y="1406984"/>
              <a:ext cx="147937" cy="123372"/>
            </a:xfrm>
            <a:custGeom>
              <a:avLst/>
              <a:gdLst/>
              <a:ahLst/>
              <a:cxnLst/>
              <a:rect l="l" t="t" r="r" b="b"/>
              <a:pathLst>
                <a:path w="1361" h="1135" extrusionOk="0">
                  <a:moveTo>
                    <a:pt x="832" y="0"/>
                  </a:moveTo>
                  <a:cubicBezTo>
                    <a:pt x="699" y="0"/>
                    <a:pt x="567" y="49"/>
                    <a:pt x="440" y="142"/>
                  </a:cubicBezTo>
                  <a:cubicBezTo>
                    <a:pt x="0" y="486"/>
                    <a:pt x="328" y="1110"/>
                    <a:pt x="336" y="1126"/>
                  </a:cubicBezTo>
                  <a:cubicBezTo>
                    <a:pt x="328" y="1126"/>
                    <a:pt x="336" y="1134"/>
                    <a:pt x="352" y="1134"/>
                  </a:cubicBezTo>
                  <a:lnTo>
                    <a:pt x="360" y="1134"/>
                  </a:lnTo>
                  <a:cubicBezTo>
                    <a:pt x="368" y="1126"/>
                    <a:pt x="376" y="1110"/>
                    <a:pt x="368" y="1102"/>
                  </a:cubicBezTo>
                  <a:cubicBezTo>
                    <a:pt x="368" y="1094"/>
                    <a:pt x="48" y="502"/>
                    <a:pt x="456" y="182"/>
                  </a:cubicBezTo>
                  <a:cubicBezTo>
                    <a:pt x="571" y="93"/>
                    <a:pt x="691" y="45"/>
                    <a:pt x="803" y="45"/>
                  </a:cubicBezTo>
                  <a:cubicBezTo>
                    <a:pt x="832" y="45"/>
                    <a:pt x="861" y="48"/>
                    <a:pt x="888" y="54"/>
                  </a:cubicBezTo>
                  <a:cubicBezTo>
                    <a:pt x="1136" y="94"/>
                    <a:pt x="1296" y="310"/>
                    <a:pt x="1312" y="310"/>
                  </a:cubicBezTo>
                  <a:cubicBezTo>
                    <a:pt x="1320" y="326"/>
                    <a:pt x="1328" y="326"/>
                    <a:pt x="1352" y="326"/>
                  </a:cubicBezTo>
                  <a:cubicBezTo>
                    <a:pt x="1360" y="310"/>
                    <a:pt x="1360" y="302"/>
                    <a:pt x="1360" y="286"/>
                  </a:cubicBezTo>
                  <a:cubicBezTo>
                    <a:pt x="1352" y="270"/>
                    <a:pt x="1176" y="46"/>
                    <a:pt x="912" y="6"/>
                  </a:cubicBezTo>
                  <a:cubicBezTo>
                    <a:pt x="885" y="2"/>
                    <a:pt x="858" y="0"/>
                    <a:pt x="832" y="0"/>
                  </a:cubicBezTo>
                  <a:close/>
                </a:path>
              </a:pathLst>
            </a:custGeom>
            <a:solidFill>
              <a:srgbClr val="76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7"/>
            <p:cNvSpPr/>
            <p:nvPr/>
          </p:nvSpPr>
          <p:spPr>
            <a:xfrm flipH="1">
              <a:off x="7177292" y="1452528"/>
              <a:ext cx="84458" cy="22826"/>
            </a:xfrm>
            <a:custGeom>
              <a:avLst/>
              <a:gdLst/>
              <a:ahLst/>
              <a:cxnLst/>
              <a:rect l="l" t="t" r="r" b="b"/>
              <a:pathLst>
                <a:path w="777" h="210" extrusionOk="0">
                  <a:moveTo>
                    <a:pt x="366" y="0"/>
                  </a:moveTo>
                  <a:cubicBezTo>
                    <a:pt x="244" y="0"/>
                    <a:pt x="114" y="40"/>
                    <a:pt x="8" y="163"/>
                  </a:cubicBezTo>
                  <a:cubicBezTo>
                    <a:pt x="0" y="171"/>
                    <a:pt x="0" y="195"/>
                    <a:pt x="8" y="203"/>
                  </a:cubicBezTo>
                  <a:cubicBezTo>
                    <a:pt x="12" y="207"/>
                    <a:pt x="20" y="209"/>
                    <a:pt x="28" y="209"/>
                  </a:cubicBezTo>
                  <a:cubicBezTo>
                    <a:pt x="36" y="209"/>
                    <a:pt x="44" y="207"/>
                    <a:pt x="48" y="203"/>
                  </a:cubicBezTo>
                  <a:cubicBezTo>
                    <a:pt x="149" y="88"/>
                    <a:pt x="268" y="51"/>
                    <a:pt x="378" y="51"/>
                  </a:cubicBezTo>
                  <a:cubicBezTo>
                    <a:pt x="567" y="51"/>
                    <a:pt x="731" y="158"/>
                    <a:pt x="736" y="163"/>
                  </a:cubicBezTo>
                  <a:lnTo>
                    <a:pt x="744" y="163"/>
                  </a:lnTo>
                  <a:cubicBezTo>
                    <a:pt x="760" y="163"/>
                    <a:pt x="768" y="163"/>
                    <a:pt x="768" y="155"/>
                  </a:cubicBezTo>
                  <a:cubicBezTo>
                    <a:pt x="776" y="147"/>
                    <a:pt x="768" y="123"/>
                    <a:pt x="760" y="115"/>
                  </a:cubicBezTo>
                  <a:cubicBezTo>
                    <a:pt x="760" y="115"/>
                    <a:pt x="575" y="0"/>
                    <a:pt x="366" y="0"/>
                  </a:cubicBezTo>
                  <a:close/>
                </a:path>
              </a:pathLst>
            </a:custGeom>
            <a:solidFill>
              <a:srgbClr val="76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7"/>
            <p:cNvSpPr/>
            <p:nvPr/>
          </p:nvSpPr>
          <p:spPr>
            <a:xfrm flipH="1">
              <a:off x="7126853" y="990674"/>
              <a:ext cx="802840" cy="816644"/>
            </a:xfrm>
            <a:custGeom>
              <a:avLst/>
              <a:gdLst/>
              <a:ahLst/>
              <a:cxnLst/>
              <a:rect l="l" t="t" r="r" b="b"/>
              <a:pathLst>
                <a:path w="7386" h="7513" extrusionOk="0">
                  <a:moveTo>
                    <a:pt x="4230" y="0"/>
                  </a:moveTo>
                  <a:cubicBezTo>
                    <a:pt x="3791" y="0"/>
                    <a:pt x="3314" y="66"/>
                    <a:pt x="2809" y="204"/>
                  </a:cubicBezTo>
                  <a:cubicBezTo>
                    <a:pt x="713" y="780"/>
                    <a:pt x="1" y="2532"/>
                    <a:pt x="681" y="4820"/>
                  </a:cubicBezTo>
                  <a:cubicBezTo>
                    <a:pt x="1266" y="6813"/>
                    <a:pt x="2452" y="7513"/>
                    <a:pt x="3842" y="7513"/>
                  </a:cubicBezTo>
                  <a:cubicBezTo>
                    <a:pt x="4048" y="7513"/>
                    <a:pt x="4259" y="7497"/>
                    <a:pt x="4473" y="7469"/>
                  </a:cubicBezTo>
                  <a:cubicBezTo>
                    <a:pt x="6217" y="7228"/>
                    <a:pt x="7249" y="5724"/>
                    <a:pt x="7313" y="4268"/>
                  </a:cubicBezTo>
                  <a:cubicBezTo>
                    <a:pt x="7385" y="2700"/>
                    <a:pt x="6961" y="1644"/>
                    <a:pt x="6961" y="1644"/>
                  </a:cubicBezTo>
                  <a:cubicBezTo>
                    <a:pt x="6592" y="628"/>
                    <a:pt x="5592" y="0"/>
                    <a:pt x="4230" y="0"/>
                  </a:cubicBezTo>
                  <a:close/>
                </a:path>
              </a:pathLst>
            </a:custGeom>
            <a:solidFill>
              <a:srgbClr val="FC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7"/>
            <p:cNvSpPr/>
            <p:nvPr/>
          </p:nvSpPr>
          <p:spPr>
            <a:xfrm flipH="1">
              <a:off x="7429467" y="956326"/>
              <a:ext cx="517617" cy="632293"/>
            </a:xfrm>
            <a:custGeom>
              <a:avLst/>
              <a:gdLst/>
              <a:ahLst/>
              <a:cxnLst/>
              <a:rect l="l" t="t" r="r" b="b"/>
              <a:pathLst>
                <a:path w="4762" h="5817" extrusionOk="0">
                  <a:moveTo>
                    <a:pt x="4104" y="0"/>
                  </a:moveTo>
                  <a:cubicBezTo>
                    <a:pt x="3866" y="0"/>
                    <a:pt x="1225" y="37"/>
                    <a:pt x="713" y="1648"/>
                  </a:cubicBezTo>
                  <a:cubicBezTo>
                    <a:pt x="169" y="3336"/>
                    <a:pt x="1" y="5816"/>
                    <a:pt x="1" y="5816"/>
                  </a:cubicBezTo>
                  <a:lnTo>
                    <a:pt x="1145" y="4688"/>
                  </a:lnTo>
                  <a:cubicBezTo>
                    <a:pt x="1145" y="4688"/>
                    <a:pt x="1149" y="4689"/>
                    <a:pt x="1156" y="4689"/>
                  </a:cubicBezTo>
                  <a:cubicBezTo>
                    <a:pt x="1259" y="4689"/>
                    <a:pt x="2035" y="4654"/>
                    <a:pt x="2169" y="3608"/>
                  </a:cubicBezTo>
                  <a:cubicBezTo>
                    <a:pt x="2281" y="2792"/>
                    <a:pt x="2777" y="2616"/>
                    <a:pt x="3449" y="2400"/>
                  </a:cubicBezTo>
                  <a:cubicBezTo>
                    <a:pt x="4073" y="2200"/>
                    <a:pt x="4761" y="1712"/>
                    <a:pt x="4713" y="1256"/>
                  </a:cubicBezTo>
                  <a:lnTo>
                    <a:pt x="4121" y="0"/>
                  </a:lnTo>
                  <a:cubicBezTo>
                    <a:pt x="4121" y="0"/>
                    <a:pt x="4115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7"/>
            <p:cNvSpPr/>
            <p:nvPr/>
          </p:nvSpPr>
          <p:spPr>
            <a:xfrm flipH="1">
              <a:off x="7081637" y="956869"/>
              <a:ext cx="474899" cy="461856"/>
            </a:xfrm>
            <a:custGeom>
              <a:avLst/>
              <a:gdLst/>
              <a:ahLst/>
              <a:cxnLst/>
              <a:rect l="l" t="t" r="r" b="b"/>
              <a:pathLst>
                <a:path w="4369" h="4249" extrusionOk="0">
                  <a:moveTo>
                    <a:pt x="818" y="0"/>
                  </a:moveTo>
                  <a:cubicBezTo>
                    <a:pt x="341" y="0"/>
                    <a:pt x="0" y="51"/>
                    <a:pt x="0" y="51"/>
                  </a:cubicBezTo>
                  <a:lnTo>
                    <a:pt x="816" y="1291"/>
                  </a:lnTo>
                  <a:cubicBezTo>
                    <a:pt x="838" y="1698"/>
                    <a:pt x="1459" y="2262"/>
                    <a:pt x="2051" y="2262"/>
                  </a:cubicBezTo>
                  <a:cubicBezTo>
                    <a:pt x="2112" y="2262"/>
                    <a:pt x="2173" y="2256"/>
                    <a:pt x="2232" y="2243"/>
                  </a:cubicBezTo>
                  <a:cubicBezTo>
                    <a:pt x="2309" y="2227"/>
                    <a:pt x="2382" y="2219"/>
                    <a:pt x="2450" y="2219"/>
                  </a:cubicBezTo>
                  <a:cubicBezTo>
                    <a:pt x="2917" y="2219"/>
                    <a:pt x="3197" y="2594"/>
                    <a:pt x="3392" y="3291"/>
                  </a:cubicBezTo>
                  <a:cubicBezTo>
                    <a:pt x="3638" y="4164"/>
                    <a:pt x="3962" y="4248"/>
                    <a:pt x="4077" y="4248"/>
                  </a:cubicBezTo>
                  <a:cubicBezTo>
                    <a:pt x="4105" y="4248"/>
                    <a:pt x="4120" y="4243"/>
                    <a:pt x="4120" y="4243"/>
                  </a:cubicBezTo>
                  <a:cubicBezTo>
                    <a:pt x="4120" y="4243"/>
                    <a:pt x="4368" y="2803"/>
                    <a:pt x="3600" y="1227"/>
                  </a:cubicBezTo>
                  <a:cubicBezTo>
                    <a:pt x="3104" y="181"/>
                    <a:pt x="1718" y="0"/>
                    <a:pt x="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7"/>
            <p:cNvSpPr/>
            <p:nvPr/>
          </p:nvSpPr>
          <p:spPr>
            <a:xfrm flipH="1">
              <a:off x="7704254" y="1435354"/>
              <a:ext cx="190221" cy="215112"/>
            </a:xfrm>
            <a:custGeom>
              <a:avLst/>
              <a:gdLst/>
              <a:ahLst/>
              <a:cxnLst/>
              <a:rect l="l" t="t" r="r" b="b"/>
              <a:pathLst>
                <a:path w="1750" h="1979" extrusionOk="0">
                  <a:moveTo>
                    <a:pt x="883" y="0"/>
                  </a:moveTo>
                  <a:cubicBezTo>
                    <a:pt x="509" y="0"/>
                    <a:pt x="1" y="149"/>
                    <a:pt x="21" y="961"/>
                  </a:cubicBezTo>
                  <a:cubicBezTo>
                    <a:pt x="30" y="1667"/>
                    <a:pt x="439" y="1979"/>
                    <a:pt x="867" y="1979"/>
                  </a:cubicBezTo>
                  <a:cubicBezTo>
                    <a:pt x="1220" y="1979"/>
                    <a:pt x="1586" y="1766"/>
                    <a:pt x="1749" y="1385"/>
                  </a:cubicBezTo>
                  <a:lnTo>
                    <a:pt x="1269" y="49"/>
                  </a:lnTo>
                  <a:cubicBezTo>
                    <a:pt x="1269" y="49"/>
                    <a:pt x="1098" y="0"/>
                    <a:pt x="883" y="0"/>
                  </a:cubicBezTo>
                  <a:close/>
                </a:path>
              </a:pathLst>
            </a:custGeom>
            <a:solidFill>
              <a:srgbClr val="FC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7"/>
            <p:cNvSpPr/>
            <p:nvPr/>
          </p:nvSpPr>
          <p:spPr>
            <a:xfrm flipH="1">
              <a:off x="7720776" y="1483724"/>
              <a:ext cx="152394" cy="115328"/>
            </a:xfrm>
            <a:custGeom>
              <a:avLst/>
              <a:gdLst/>
              <a:ahLst/>
              <a:cxnLst/>
              <a:rect l="l" t="t" r="r" b="b"/>
              <a:pathLst>
                <a:path w="1402" h="1061" extrusionOk="0">
                  <a:moveTo>
                    <a:pt x="575" y="0"/>
                  </a:moveTo>
                  <a:cubicBezTo>
                    <a:pt x="523" y="0"/>
                    <a:pt x="472" y="7"/>
                    <a:pt x="425" y="20"/>
                  </a:cubicBezTo>
                  <a:cubicBezTo>
                    <a:pt x="153" y="84"/>
                    <a:pt x="25" y="348"/>
                    <a:pt x="9" y="356"/>
                  </a:cubicBezTo>
                  <a:cubicBezTo>
                    <a:pt x="1" y="364"/>
                    <a:pt x="9" y="380"/>
                    <a:pt x="25" y="388"/>
                  </a:cubicBezTo>
                  <a:cubicBezTo>
                    <a:pt x="27" y="391"/>
                    <a:pt x="30" y="392"/>
                    <a:pt x="32" y="392"/>
                  </a:cubicBezTo>
                  <a:cubicBezTo>
                    <a:pt x="38" y="392"/>
                    <a:pt x="43" y="386"/>
                    <a:pt x="49" y="380"/>
                  </a:cubicBezTo>
                  <a:cubicBezTo>
                    <a:pt x="65" y="380"/>
                    <a:pt x="193" y="124"/>
                    <a:pt x="433" y="60"/>
                  </a:cubicBezTo>
                  <a:cubicBezTo>
                    <a:pt x="479" y="47"/>
                    <a:pt x="528" y="40"/>
                    <a:pt x="577" y="40"/>
                  </a:cubicBezTo>
                  <a:cubicBezTo>
                    <a:pt x="673" y="40"/>
                    <a:pt x="776" y="66"/>
                    <a:pt x="881" y="124"/>
                  </a:cubicBezTo>
                  <a:cubicBezTo>
                    <a:pt x="1321" y="380"/>
                    <a:pt x="1089" y="1004"/>
                    <a:pt x="1089" y="1020"/>
                  </a:cubicBezTo>
                  <a:cubicBezTo>
                    <a:pt x="1089" y="1028"/>
                    <a:pt x="1105" y="1044"/>
                    <a:pt x="1113" y="1044"/>
                  </a:cubicBezTo>
                  <a:lnTo>
                    <a:pt x="1121" y="1044"/>
                  </a:lnTo>
                  <a:cubicBezTo>
                    <a:pt x="1124" y="1044"/>
                    <a:pt x="1129" y="1043"/>
                    <a:pt x="1133" y="1043"/>
                  </a:cubicBezTo>
                  <a:cubicBezTo>
                    <a:pt x="1141" y="1043"/>
                    <a:pt x="1148" y="1046"/>
                    <a:pt x="1153" y="1060"/>
                  </a:cubicBezTo>
                  <a:cubicBezTo>
                    <a:pt x="1153" y="1044"/>
                    <a:pt x="1401" y="380"/>
                    <a:pt x="913" y="100"/>
                  </a:cubicBezTo>
                  <a:cubicBezTo>
                    <a:pt x="800" y="30"/>
                    <a:pt x="683" y="0"/>
                    <a:pt x="575" y="0"/>
                  </a:cubicBezTo>
                  <a:close/>
                </a:path>
              </a:pathLst>
            </a:custGeom>
            <a:solidFill>
              <a:srgbClr val="76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7"/>
            <p:cNvSpPr/>
            <p:nvPr/>
          </p:nvSpPr>
          <p:spPr>
            <a:xfrm flipH="1">
              <a:off x="7742516" y="1523399"/>
              <a:ext cx="83588" cy="24348"/>
            </a:xfrm>
            <a:custGeom>
              <a:avLst/>
              <a:gdLst/>
              <a:ahLst/>
              <a:cxnLst/>
              <a:rect l="l" t="t" r="r" b="b"/>
              <a:pathLst>
                <a:path w="769" h="224" extrusionOk="0">
                  <a:moveTo>
                    <a:pt x="450" y="1"/>
                  </a:moveTo>
                  <a:cubicBezTo>
                    <a:pt x="210" y="1"/>
                    <a:pt x="8" y="175"/>
                    <a:pt x="8" y="175"/>
                  </a:cubicBezTo>
                  <a:cubicBezTo>
                    <a:pt x="0" y="183"/>
                    <a:pt x="0" y="199"/>
                    <a:pt x="8" y="215"/>
                  </a:cubicBezTo>
                  <a:cubicBezTo>
                    <a:pt x="8" y="223"/>
                    <a:pt x="16" y="223"/>
                    <a:pt x="32" y="223"/>
                  </a:cubicBezTo>
                  <a:cubicBezTo>
                    <a:pt x="32" y="223"/>
                    <a:pt x="40" y="223"/>
                    <a:pt x="24" y="215"/>
                  </a:cubicBezTo>
                  <a:cubicBezTo>
                    <a:pt x="35" y="215"/>
                    <a:pt x="223" y="55"/>
                    <a:pt x="443" y="55"/>
                  </a:cubicBezTo>
                  <a:cubicBezTo>
                    <a:pt x="533" y="55"/>
                    <a:pt x="629" y="82"/>
                    <a:pt x="720" y="159"/>
                  </a:cubicBezTo>
                  <a:cubicBezTo>
                    <a:pt x="724" y="167"/>
                    <a:pt x="732" y="171"/>
                    <a:pt x="740" y="171"/>
                  </a:cubicBezTo>
                  <a:cubicBezTo>
                    <a:pt x="748" y="171"/>
                    <a:pt x="756" y="167"/>
                    <a:pt x="760" y="159"/>
                  </a:cubicBezTo>
                  <a:cubicBezTo>
                    <a:pt x="768" y="151"/>
                    <a:pt x="768" y="135"/>
                    <a:pt x="760" y="119"/>
                  </a:cubicBezTo>
                  <a:cubicBezTo>
                    <a:pt x="658" y="32"/>
                    <a:pt x="551" y="1"/>
                    <a:pt x="450" y="1"/>
                  </a:cubicBezTo>
                  <a:close/>
                </a:path>
              </a:pathLst>
            </a:custGeom>
            <a:solidFill>
              <a:srgbClr val="76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7"/>
            <p:cNvSpPr/>
            <p:nvPr/>
          </p:nvSpPr>
          <p:spPr>
            <a:xfrm flipH="1">
              <a:off x="7372947" y="1577204"/>
              <a:ext cx="60979" cy="35979"/>
            </a:xfrm>
            <a:custGeom>
              <a:avLst/>
              <a:gdLst/>
              <a:ahLst/>
              <a:cxnLst/>
              <a:rect l="l" t="t" r="r" b="b"/>
              <a:pathLst>
                <a:path w="561" h="331" extrusionOk="0">
                  <a:moveTo>
                    <a:pt x="24" y="0"/>
                  </a:moveTo>
                  <a:cubicBezTo>
                    <a:pt x="8" y="0"/>
                    <a:pt x="0" y="16"/>
                    <a:pt x="0" y="24"/>
                  </a:cubicBezTo>
                  <a:cubicBezTo>
                    <a:pt x="0" y="40"/>
                    <a:pt x="66" y="331"/>
                    <a:pt x="410" y="331"/>
                  </a:cubicBezTo>
                  <a:cubicBezTo>
                    <a:pt x="428" y="331"/>
                    <a:pt x="446" y="330"/>
                    <a:pt x="464" y="328"/>
                  </a:cubicBezTo>
                  <a:cubicBezTo>
                    <a:pt x="480" y="320"/>
                    <a:pt x="512" y="320"/>
                    <a:pt x="544" y="320"/>
                  </a:cubicBezTo>
                  <a:cubicBezTo>
                    <a:pt x="552" y="320"/>
                    <a:pt x="560" y="296"/>
                    <a:pt x="560" y="288"/>
                  </a:cubicBezTo>
                  <a:cubicBezTo>
                    <a:pt x="560" y="280"/>
                    <a:pt x="544" y="264"/>
                    <a:pt x="528" y="264"/>
                  </a:cubicBezTo>
                  <a:cubicBezTo>
                    <a:pt x="486" y="272"/>
                    <a:pt x="447" y="275"/>
                    <a:pt x="412" y="275"/>
                  </a:cubicBezTo>
                  <a:cubicBezTo>
                    <a:pt x="106" y="275"/>
                    <a:pt x="48" y="24"/>
                    <a:pt x="48" y="16"/>
                  </a:cubicBezTo>
                  <a:cubicBezTo>
                    <a:pt x="48" y="8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76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7"/>
            <p:cNvSpPr/>
            <p:nvPr/>
          </p:nvSpPr>
          <p:spPr>
            <a:xfrm flipH="1">
              <a:off x="7487730" y="1552421"/>
              <a:ext cx="188808" cy="99567"/>
            </a:xfrm>
            <a:custGeom>
              <a:avLst/>
              <a:gdLst/>
              <a:ahLst/>
              <a:cxnLst/>
              <a:rect l="l" t="t" r="r" b="b"/>
              <a:pathLst>
                <a:path w="1737" h="916" extrusionOk="0">
                  <a:moveTo>
                    <a:pt x="727" y="0"/>
                  </a:moveTo>
                  <a:cubicBezTo>
                    <a:pt x="356" y="0"/>
                    <a:pt x="59" y="137"/>
                    <a:pt x="32" y="356"/>
                  </a:cubicBezTo>
                  <a:cubicBezTo>
                    <a:pt x="0" y="596"/>
                    <a:pt x="352" y="844"/>
                    <a:pt x="816" y="900"/>
                  </a:cubicBezTo>
                  <a:cubicBezTo>
                    <a:pt x="887" y="910"/>
                    <a:pt x="956" y="915"/>
                    <a:pt x="1023" y="915"/>
                  </a:cubicBezTo>
                  <a:cubicBezTo>
                    <a:pt x="1387" y="915"/>
                    <a:pt x="1677" y="774"/>
                    <a:pt x="1704" y="564"/>
                  </a:cubicBezTo>
                  <a:cubicBezTo>
                    <a:pt x="1736" y="316"/>
                    <a:pt x="1384" y="76"/>
                    <a:pt x="920" y="12"/>
                  </a:cubicBezTo>
                  <a:cubicBezTo>
                    <a:pt x="854" y="4"/>
                    <a:pt x="789" y="0"/>
                    <a:pt x="727" y="0"/>
                  </a:cubicBezTo>
                  <a:close/>
                </a:path>
              </a:pathLst>
            </a:custGeom>
            <a:solidFill>
              <a:srgbClr val="F58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7"/>
            <p:cNvSpPr/>
            <p:nvPr/>
          </p:nvSpPr>
          <p:spPr>
            <a:xfrm flipH="1">
              <a:off x="7522513" y="1309266"/>
              <a:ext cx="154894" cy="90110"/>
            </a:xfrm>
            <a:custGeom>
              <a:avLst/>
              <a:gdLst/>
              <a:ahLst/>
              <a:cxnLst/>
              <a:rect l="l" t="t" r="r" b="b"/>
              <a:pathLst>
                <a:path w="1425" h="829" extrusionOk="0">
                  <a:moveTo>
                    <a:pt x="1119" y="1"/>
                  </a:moveTo>
                  <a:cubicBezTo>
                    <a:pt x="993" y="1"/>
                    <a:pt x="806" y="65"/>
                    <a:pt x="520" y="241"/>
                  </a:cubicBezTo>
                  <a:cubicBezTo>
                    <a:pt x="0" y="561"/>
                    <a:pt x="272" y="769"/>
                    <a:pt x="272" y="769"/>
                  </a:cubicBezTo>
                  <a:cubicBezTo>
                    <a:pt x="317" y="809"/>
                    <a:pt x="374" y="829"/>
                    <a:pt x="443" y="829"/>
                  </a:cubicBezTo>
                  <a:cubicBezTo>
                    <a:pt x="581" y="829"/>
                    <a:pt x="768" y="751"/>
                    <a:pt x="1008" y="601"/>
                  </a:cubicBezTo>
                  <a:cubicBezTo>
                    <a:pt x="1312" y="433"/>
                    <a:pt x="1424" y="225"/>
                    <a:pt x="1328" y="105"/>
                  </a:cubicBezTo>
                  <a:cubicBezTo>
                    <a:pt x="1285" y="44"/>
                    <a:pt x="1222" y="1"/>
                    <a:pt x="1119" y="1"/>
                  </a:cubicBezTo>
                  <a:close/>
                </a:path>
              </a:pathLst>
            </a:custGeom>
            <a:solidFill>
              <a:srgbClr val="3D2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7"/>
            <p:cNvSpPr/>
            <p:nvPr/>
          </p:nvSpPr>
          <p:spPr>
            <a:xfrm flipH="1">
              <a:off x="7524253" y="1453724"/>
              <a:ext cx="58371" cy="68806"/>
            </a:xfrm>
            <a:custGeom>
              <a:avLst/>
              <a:gdLst/>
              <a:ahLst/>
              <a:cxnLst/>
              <a:rect l="l" t="t" r="r" b="b"/>
              <a:pathLst>
                <a:path w="537" h="633" extrusionOk="0">
                  <a:moveTo>
                    <a:pt x="260" y="0"/>
                  </a:moveTo>
                  <a:cubicBezTo>
                    <a:pt x="256" y="0"/>
                    <a:pt x="252" y="0"/>
                    <a:pt x="248" y="0"/>
                  </a:cubicBezTo>
                  <a:cubicBezTo>
                    <a:pt x="96" y="8"/>
                    <a:pt x="0" y="160"/>
                    <a:pt x="8" y="336"/>
                  </a:cubicBezTo>
                  <a:cubicBezTo>
                    <a:pt x="16" y="507"/>
                    <a:pt x="144" y="633"/>
                    <a:pt x="276" y="633"/>
                  </a:cubicBezTo>
                  <a:cubicBezTo>
                    <a:pt x="280" y="633"/>
                    <a:pt x="284" y="633"/>
                    <a:pt x="288" y="632"/>
                  </a:cubicBezTo>
                  <a:cubicBezTo>
                    <a:pt x="440" y="624"/>
                    <a:pt x="536" y="472"/>
                    <a:pt x="528" y="304"/>
                  </a:cubicBezTo>
                  <a:cubicBezTo>
                    <a:pt x="520" y="141"/>
                    <a:pt x="399" y="0"/>
                    <a:pt x="260" y="0"/>
                  </a:cubicBezTo>
                  <a:close/>
                </a:path>
              </a:pathLst>
            </a:custGeom>
            <a:solidFill>
              <a:srgbClr val="00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7"/>
            <p:cNvSpPr/>
            <p:nvPr/>
          </p:nvSpPr>
          <p:spPr>
            <a:xfrm flipH="1">
              <a:off x="7244250" y="1431985"/>
              <a:ext cx="59240" cy="68806"/>
            </a:xfrm>
            <a:custGeom>
              <a:avLst/>
              <a:gdLst/>
              <a:ahLst/>
              <a:cxnLst/>
              <a:rect l="l" t="t" r="r" b="b"/>
              <a:pathLst>
                <a:path w="545" h="633" extrusionOk="0">
                  <a:moveTo>
                    <a:pt x="248" y="0"/>
                  </a:moveTo>
                  <a:cubicBezTo>
                    <a:pt x="104" y="8"/>
                    <a:pt x="0" y="160"/>
                    <a:pt x="8" y="336"/>
                  </a:cubicBezTo>
                  <a:cubicBezTo>
                    <a:pt x="24" y="507"/>
                    <a:pt x="145" y="633"/>
                    <a:pt x="276" y="633"/>
                  </a:cubicBezTo>
                  <a:cubicBezTo>
                    <a:pt x="280" y="633"/>
                    <a:pt x="284" y="633"/>
                    <a:pt x="288" y="632"/>
                  </a:cubicBezTo>
                  <a:cubicBezTo>
                    <a:pt x="440" y="624"/>
                    <a:pt x="544" y="472"/>
                    <a:pt x="528" y="304"/>
                  </a:cubicBezTo>
                  <a:cubicBezTo>
                    <a:pt x="512" y="136"/>
                    <a:pt x="392" y="0"/>
                    <a:pt x="248" y="0"/>
                  </a:cubicBezTo>
                  <a:close/>
                </a:path>
              </a:pathLst>
            </a:custGeom>
            <a:solidFill>
              <a:srgbClr val="00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7"/>
            <p:cNvSpPr/>
            <p:nvPr/>
          </p:nvSpPr>
          <p:spPr>
            <a:xfrm flipH="1">
              <a:off x="7169466" y="1528943"/>
              <a:ext cx="166198" cy="102719"/>
            </a:xfrm>
            <a:custGeom>
              <a:avLst/>
              <a:gdLst/>
              <a:ahLst/>
              <a:cxnLst/>
              <a:rect l="l" t="t" r="r" b="b"/>
              <a:pathLst>
                <a:path w="1529" h="945" extrusionOk="0">
                  <a:moveTo>
                    <a:pt x="940" y="1"/>
                  </a:moveTo>
                  <a:cubicBezTo>
                    <a:pt x="844" y="1"/>
                    <a:pt x="743" y="15"/>
                    <a:pt x="640" y="44"/>
                  </a:cubicBezTo>
                  <a:cubicBezTo>
                    <a:pt x="256" y="140"/>
                    <a:pt x="0" y="420"/>
                    <a:pt x="56" y="660"/>
                  </a:cubicBezTo>
                  <a:cubicBezTo>
                    <a:pt x="103" y="837"/>
                    <a:pt x="315" y="944"/>
                    <a:pt x="579" y="944"/>
                  </a:cubicBezTo>
                  <a:cubicBezTo>
                    <a:pt x="674" y="944"/>
                    <a:pt x="776" y="930"/>
                    <a:pt x="880" y="900"/>
                  </a:cubicBezTo>
                  <a:cubicBezTo>
                    <a:pt x="1264" y="788"/>
                    <a:pt x="1528" y="524"/>
                    <a:pt x="1456" y="276"/>
                  </a:cubicBezTo>
                  <a:cubicBezTo>
                    <a:pt x="1415" y="106"/>
                    <a:pt x="1202" y="1"/>
                    <a:pt x="940" y="1"/>
                  </a:cubicBezTo>
                  <a:close/>
                </a:path>
              </a:pathLst>
            </a:custGeom>
            <a:solidFill>
              <a:srgbClr val="F58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7"/>
            <p:cNvSpPr/>
            <p:nvPr/>
          </p:nvSpPr>
          <p:spPr>
            <a:xfrm flipH="1">
              <a:off x="7192075" y="1285243"/>
              <a:ext cx="158372" cy="80110"/>
            </a:xfrm>
            <a:custGeom>
              <a:avLst/>
              <a:gdLst/>
              <a:ahLst/>
              <a:cxnLst/>
              <a:rect l="l" t="t" r="r" b="b"/>
              <a:pathLst>
                <a:path w="1457" h="737" extrusionOk="0">
                  <a:moveTo>
                    <a:pt x="330" y="1"/>
                  </a:moveTo>
                  <a:cubicBezTo>
                    <a:pt x="187" y="1"/>
                    <a:pt x="115" y="61"/>
                    <a:pt x="72" y="142"/>
                  </a:cubicBezTo>
                  <a:cubicBezTo>
                    <a:pt x="0" y="270"/>
                    <a:pt x="144" y="462"/>
                    <a:pt x="456" y="590"/>
                  </a:cubicBezTo>
                  <a:cubicBezTo>
                    <a:pt x="677" y="684"/>
                    <a:pt x="853" y="737"/>
                    <a:pt x="989" y="737"/>
                  </a:cubicBezTo>
                  <a:cubicBezTo>
                    <a:pt x="1085" y="737"/>
                    <a:pt x="1160" y="711"/>
                    <a:pt x="1216" y="654"/>
                  </a:cubicBezTo>
                  <a:cubicBezTo>
                    <a:pt x="1216" y="654"/>
                    <a:pt x="1456" y="414"/>
                    <a:pt x="896" y="166"/>
                  </a:cubicBezTo>
                  <a:cubicBezTo>
                    <a:pt x="635" y="47"/>
                    <a:pt x="456" y="1"/>
                    <a:pt x="330" y="1"/>
                  </a:cubicBezTo>
                  <a:close/>
                </a:path>
              </a:pathLst>
            </a:custGeom>
            <a:solidFill>
              <a:srgbClr val="3D2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7"/>
            <p:cNvSpPr/>
            <p:nvPr/>
          </p:nvSpPr>
          <p:spPr>
            <a:xfrm flipH="1">
              <a:off x="7337294" y="1336331"/>
              <a:ext cx="118372" cy="207938"/>
            </a:xfrm>
            <a:custGeom>
              <a:avLst/>
              <a:gdLst/>
              <a:ahLst/>
              <a:cxnLst/>
              <a:rect l="l" t="t" r="r" b="b"/>
              <a:pathLst>
                <a:path w="1089" h="1913" extrusionOk="0">
                  <a:moveTo>
                    <a:pt x="80" y="0"/>
                  </a:moveTo>
                  <a:cubicBezTo>
                    <a:pt x="56" y="0"/>
                    <a:pt x="48" y="24"/>
                    <a:pt x="48" y="32"/>
                  </a:cubicBezTo>
                  <a:cubicBezTo>
                    <a:pt x="48" y="200"/>
                    <a:pt x="0" y="992"/>
                    <a:pt x="128" y="1176"/>
                  </a:cubicBezTo>
                  <a:cubicBezTo>
                    <a:pt x="166" y="1223"/>
                    <a:pt x="226" y="1265"/>
                    <a:pt x="318" y="1265"/>
                  </a:cubicBezTo>
                  <a:cubicBezTo>
                    <a:pt x="400" y="1265"/>
                    <a:pt x="508" y="1231"/>
                    <a:pt x="648" y="1136"/>
                  </a:cubicBezTo>
                  <a:cubicBezTo>
                    <a:pt x="648" y="1120"/>
                    <a:pt x="656" y="1120"/>
                    <a:pt x="656" y="1120"/>
                  </a:cubicBezTo>
                  <a:cubicBezTo>
                    <a:pt x="704" y="1096"/>
                    <a:pt x="748" y="1084"/>
                    <a:pt x="787" y="1084"/>
                  </a:cubicBezTo>
                  <a:cubicBezTo>
                    <a:pt x="826" y="1084"/>
                    <a:pt x="860" y="1096"/>
                    <a:pt x="888" y="1120"/>
                  </a:cubicBezTo>
                  <a:cubicBezTo>
                    <a:pt x="992" y="1216"/>
                    <a:pt x="1032" y="1424"/>
                    <a:pt x="968" y="1576"/>
                  </a:cubicBezTo>
                  <a:cubicBezTo>
                    <a:pt x="888" y="1760"/>
                    <a:pt x="688" y="1872"/>
                    <a:pt x="688" y="1872"/>
                  </a:cubicBezTo>
                  <a:cubicBezTo>
                    <a:pt x="680" y="1872"/>
                    <a:pt x="672" y="1888"/>
                    <a:pt x="680" y="1904"/>
                  </a:cubicBezTo>
                  <a:cubicBezTo>
                    <a:pt x="680" y="1912"/>
                    <a:pt x="688" y="1912"/>
                    <a:pt x="704" y="1912"/>
                  </a:cubicBezTo>
                  <a:cubicBezTo>
                    <a:pt x="712" y="1912"/>
                    <a:pt x="712" y="1912"/>
                    <a:pt x="720" y="1904"/>
                  </a:cubicBezTo>
                  <a:cubicBezTo>
                    <a:pt x="728" y="1904"/>
                    <a:pt x="928" y="1792"/>
                    <a:pt x="1024" y="1584"/>
                  </a:cubicBezTo>
                  <a:cubicBezTo>
                    <a:pt x="1088" y="1416"/>
                    <a:pt x="1048" y="1176"/>
                    <a:pt x="928" y="1072"/>
                  </a:cubicBezTo>
                  <a:cubicBezTo>
                    <a:pt x="888" y="1044"/>
                    <a:pt x="844" y="1030"/>
                    <a:pt x="796" y="1030"/>
                  </a:cubicBezTo>
                  <a:cubicBezTo>
                    <a:pt x="748" y="1030"/>
                    <a:pt x="696" y="1044"/>
                    <a:pt x="640" y="1072"/>
                  </a:cubicBezTo>
                  <a:cubicBezTo>
                    <a:pt x="640" y="1072"/>
                    <a:pt x="640" y="1080"/>
                    <a:pt x="632" y="1080"/>
                  </a:cubicBezTo>
                  <a:cubicBezTo>
                    <a:pt x="515" y="1166"/>
                    <a:pt x="411" y="1206"/>
                    <a:pt x="329" y="1206"/>
                  </a:cubicBezTo>
                  <a:cubicBezTo>
                    <a:pt x="265" y="1206"/>
                    <a:pt x="216" y="1182"/>
                    <a:pt x="184" y="1136"/>
                  </a:cubicBezTo>
                  <a:cubicBezTo>
                    <a:pt x="80" y="1000"/>
                    <a:pt x="112" y="480"/>
                    <a:pt x="112" y="32"/>
                  </a:cubicBezTo>
                  <a:cubicBezTo>
                    <a:pt x="112" y="16"/>
                    <a:pt x="88" y="0"/>
                    <a:pt x="80" y="0"/>
                  </a:cubicBezTo>
                  <a:close/>
                </a:path>
              </a:pathLst>
            </a:custGeom>
            <a:solidFill>
              <a:srgbClr val="76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7"/>
            <p:cNvSpPr/>
            <p:nvPr/>
          </p:nvSpPr>
          <p:spPr>
            <a:xfrm flipH="1">
              <a:off x="7309468" y="1891013"/>
              <a:ext cx="80110" cy="153263"/>
            </a:xfrm>
            <a:custGeom>
              <a:avLst/>
              <a:gdLst/>
              <a:ahLst/>
              <a:cxnLst/>
              <a:rect l="l" t="t" r="r" b="b"/>
              <a:pathLst>
                <a:path w="737" h="1410" extrusionOk="0">
                  <a:moveTo>
                    <a:pt x="180" y="1"/>
                  </a:moveTo>
                  <a:cubicBezTo>
                    <a:pt x="159" y="1"/>
                    <a:pt x="146" y="2"/>
                    <a:pt x="144" y="2"/>
                  </a:cubicBezTo>
                  <a:cubicBezTo>
                    <a:pt x="80" y="10"/>
                    <a:pt x="0" y="18"/>
                    <a:pt x="0" y="18"/>
                  </a:cubicBezTo>
                  <a:cubicBezTo>
                    <a:pt x="0" y="18"/>
                    <a:pt x="8" y="17"/>
                    <a:pt x="22" y="17"/>
                  </a:cubicBezTo>
                  <a:cubicBezTo>
                    <a:pt x="77" y="17"/>
                    <a:pt x="224" y="27"/>
                    <a:pt x="320" y="130"/>
                  </a:cubicBezTo>
                  <a:cubicBezTo>
                    <a:pt x="464" y="290"/>
                    <a:pt x="544" y="658"/>
                    <a:pt x="616" y="1410"/>
                  </a:cubicBezTo>
                  <a:lnTo>
                    <a:pt x="736" y="1386"/>
                  </a:lnTo>
                  <a:cubicBezTo>
                    <a:pt x="672" y="226"/>
                    <a:pt x="584" y="170"/>
                    <a:pt x="464" y="82"/>
                  </a:cubicBezTo>
                  <a:cubicBezTo>
                    <a:pt x="368" y="10"/>
                    <a:pt x="241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7"/>
            <p:cNvSpPr/>
            <p:nvPr/>
          </p:nvSpPr>
          <p:spPr>
            <a:xfrm flipH="1">
              <a:off x="7199028" y="2034276"/>
              <a:ext cx="677620" cy="545009"/>
            </a:xfrm>
            <a:custGeom>
              <a:avLst/>
              <a:gdLst/>
              <a:ahLst/>
              <a:cxnLst/>
              <a:rect l="l" t="t" r="r" b="b"/>
              <a:pathLst>
                <a:path w="6234" h="5014" extrusionOk="0">
                  <a:moveTo>
                    <a:pt x="5215" y="1"/>
                  </a:moveTo>
                  <a:cubicBezTo>
                    <a:pt x="5207" y="1"/>
                    <a:pt x="5196" y="4"/>
                    <a:pt x="5177" y="12"/>
                  </a:cubicBezTo>
                  <a:cubicBezTo>
                    <a:pt x="4993" y="84"/>
                    <a:pt x="2033" y="228"/>
                    <a:pt x="2033" y="228"/>
                  </a:cubicBezTo>
                  <a:cubicBezTo>
                    <a:pt x="2033" y="244"/>
                    <a:pt x="1961" y="228"/>
                    <a:pt x="1945" y="260"/>
                  </a:cubicBezTo>
                  <a:cubicBezTo>
                    <a:pt x="1297" y="1788"/>
                    <a:pt x="57" y="3420"/>
                    <a:pt x="57" y="3420"/>
                  </a:cubicBezTo>
                  <a:cubicBezTo>
                    <a:pt x="57" y="3420"/>
                    <a:pt x="1" y="4972"/>
                    <a:pt x="465" y="4972"/>
                  </a:cubicBezTo>
                  <a:cubicBezTo>
                    <a:pt x="465" y="4972"/>
                    <a:pt x="1217" y="5014"/>
                    <a:pt x="2151" y="5014"/>
                  </a:cubicBezTo>
                  <a:cubicBezTo>
                    <a:pt x="3301" y="5014"/>
                    <a:pt x="4726" y="4950"/>
                    <a:pt x="5361" y="4668"/>
                  </a:cubicBezTo>
                  <a:cubicBezTo>
                    <a:pt x="5361" y="4668"/>
                    <a:pt x="6073" y="4500"/>
                    <a:pt x="6185" y="2860"/>
                  </a:cubicBezTo>
                  <a:cubicBezTo>
                    <a:pt x="6233" y="2108"/>
                    <a:pt x="5225" y="12"/>
                    <a:pt x="5225" y="12"/>
                  </a:cubicBezTo>
                  <a:cubicBezTo>
                    <a:pt x="5225" y="12"/>
                    <a:pt x="5229" y="1"/>
                    <a:pt x="5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7"/>
            <p:cNvSpPr/>
            <p:nvPr/>
          </p:nvSpPr>
          <p:spPr>
            <a:xfrm flipH="1">
              <a:off x="7639907" y="1898078"/>
              <a:ext cx="47936" cy="167938"/>
            </a:xfrm>
            <a:custGeom>
              <a:avLst/>
              <a:gdLst/>
              <a:ahLst/>
              <a:cxnLst/>
              <a:rect l="l" t="t" r="r" b="b"/>
              <a:pathLst>
                <a:path w="441" h="1545" extrusionOk="0">
                  <a:moveTo>
                    <a:pt x="297" y="1"/>
                  </a:moveTo>
                  <a:cubicBezTo>
                    <a:pt x="263" y="1"/>
                    <a:pt x="224" y="9"/>
                    <a:pt x="184" y="33"/>
                  </a:cubicBezTo>
                  <a:cubicBezTo>
                    <a:pt x="136" y="65"/>
                    <a:pt x="0" y="377"/>
                    <a:pt x="224" y="1545"/>
                  </a:cubicBezTo>
                  <a:lnTo>
                    <a:pt x="320" y="1537"/>
                  </a:lnTo>
                  <a:cubicBezTo>
                    <a:pt x="184" y="217"/>
                    <a:pt x="264" y="73"/>
                    <a:pt x="264" y="57"/>
                  </a:cubicBezTo>
                  <a:lnTo>
                    <a:pt x="440" y="49"/>
                  </a:lnTo>
                  <a:cubicBezTo>
                    <a:pt x="440" y="49"/>
                    <a:pt x="380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7"/>
            <p:cNvSpPr/>
            <p:nvPr/>
          </p:nvSpPr>
          <p:spPr>
            <a:xfrm flipH="1">
              <a:off x="7060764" y="2536348"/>
              <a:ext cx="1087192" cy="1122084"/>
            </a:xfrm>
            <a:custGeom>
              <a:avLst/>
              <a:gdLst/>
              <a:ahLst/>
              <a:cxnLst/>
              <a:rect l="l" t="t" r="r" b="b"/>
              <a:pathLst>
                <a:path w="10002" h="10323" extrusionOk="0">
                  <a:moveTo>
                    <a:pt x="7721" y="1"/>
                  </a:moveTo>
                  <a:cubicBezTo>
                    <a:pt x="7721" y="1"/>
                    <a:pt x="6724" y="160"/>
                    <a:pt x="5047" y="160"/>
                  </a:cubicBezTo>
                  <a:cubicBezTo>
                    <a:pt x="4407" y="160"/>
                    <a:pt x="3669" y="137"/>
                    <a:pt x="2849" y="73"/>
                  </a:cubicBezTo>
                  <a:cubicBezTo>
                    <a:pt x="2849" y="73"/>
                    <a:pt x="1881" y="2065"/>
                    <a:pt x="1201" y="3665"/>
                  </a:cubicBezTo>
                  <a:cubicBezTo>
                    <a:pt x="505" y="5257"/>
                    <a:pt x="89" y="8897"/>
                    <a:pt x="49" y="9193"/>
                  </a:cubicBezTo>
                  <a:cubicBezTo>
                    <a:pt x="1" y="9497"/>
                    <a:pt x="2089" y="10137"/>
                    <a:pt x="3705" y="10297"/>
                  </a:cubicBezTo>
                  <a:cubicBezTo>
                    <a:pt x="3881" y="10315"/>
                    <a:pt x="4084" y="10323"/>
                    <a:pt x="4306" y="10323"/>
                  </a:cubicBezTo>
                  <a:cubicBezTo>
                    <a:pt x="6131" y="10323"/>
                    <a:pt x="9260" y="9785"/>
                    <a:pt x="9609" y="9521"/>
                  </a:cubicBezTo>
                  <a:cubicBezTo>
                    <a:pt x="10001" y="9233"/>
                    <a:pt x="9217" y="5585"/>
                    <a:pt x="8601" y="3697"/>
                  </a:cubicBezTo>
                  <a:cubicBezTo>
                    <a:pt x="7977" y="1793"/>
                    <a:pt x="7721" y="1"/>
                    <a:pt x="7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7"/>
            <p:cNvSpPr/>
            <p:nvPr/>
          </p:nvSpPr>
          <p:spPr>
            <a:xfrm flipH="1">
              <a:off x="7325988" y="3037442"/>
              <a:ext cx="460117" cy="183481"/>
            </a:xfrm>
            <a:custGeom>
              <a:avLst/>
              <a:gdLst/>
              <a:ahLst/>
              <a:cxnLst/>
              <a:rect l="l" t="t" r="r" b="b"/>
              <a:pathLst>
                <a:path w="4233" h="1688" extrusionOk="0">
                  <a:moveTo>
                    <a:pt x="4191" y="0"/>
                  </a:moveTo>
                  <a:cubicBezTo>
                    <a:pt x="4186" y="0"/>
                    <a:pt x="4181" y="2"/>
                    <a:pt x="4176" y="7"/>
                  </a:cubicBezTo>
                  <a:cubicBezTo>
                    <a:pt x="2952" y="863"/>
                    <a:pt x="1520" y="1423"/>
                    <a:pt x="32" y="1623"/>
                  </a:cubicBezTo>
                  <a:cubicBezTo>
                    <a:pt x="24" y="1623"/>
                    <a:pt x="0" y="1647"/>
                    <a:pt x="8" y="1655"/>
                  </a:cubicBezTo>
                  <a:cubicBezTo>
                    <a:pt x="0" y="1671"/>
                    <a:pt x="8" y="1687"/>
                    <a:pt x="32" y="1687"/>
                  </a:cubicBezTo>
                  <a:cubicBezTo>
                    <a:pt x="1528" y="1471"/>
                    <a:pt x="2968" y="911"/>
                    <a:pt x="4208" y="55"/>
                  </a:cubicBezTo>
                  <a:cubicBezTo>
                    <a:pt x="4224" y="47"/>
                    <a:pt x="4232" y="23"/>
                    <a:pt x="4224" y="15"/>
                  </a:cubicBezTo>
                  <a:cubicBezTo>
                    <a:pt x="4213" y="9"/>
                    <a:pt x="4202" y="0"/>
                    <a:pt x="4191" y="0"/>
                  </a:cubicBezTo>
                  <a:close/>
                </a:path>
              </a:pathLst>
            </a:custGeom>
            <a:solidFill>
              <a:srgbClr val="CC79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7"/>
            <p:cNvSpPr/>
            <p:nvPr/>
          </p:nvSpPr>
          <p:spPr>
            <a:xfrm flipH="1">
              <a:off x="7434685" y="3247771"/>
              <a:ext cx="360984" cy="44131"/>
            </a:xfrm>
            <a:custGeom>
              <a:avLst/>
              <a:gdLst/>
              <a:ahLst/>
              <a:cxnLst/>
              <a:rect l="l" t="t" r="r" b="b"/>
              <a:pathLst>
                <a:path w="3321" h="406" extrusionOk="0">
                  <a:moveTo>
                    <a:pt x="3288" y="0"/>
                  </a:moveTo>
                  <a:cubicBezTo>
                    <a:pt x="2461" y="232"/>
                    <a:pt x="1604" y="346"/>
                    <a:pt x="744" y="346"/>
                  </a:cubicBezTo>
                  <a:cubicBezTo>
                    <a:pt x="507" y="346"/>
                    <a:pt x="269" y="337"/>
                    <a:pt x="32" y="320"/>
                  </a:cubicBezTo>
                  <a:cubicBezTo>
                    <a:pt x="16" y="320"/>
                    <a:pt x="0" y="328"/>
                    <a:pt x="0" y="336"/>
                  </a:cubicBezTo>
                  <a:cubicBezTo>
                    <a:pt x="0" y="352"/>
                    <a:pt x="8" y="368"/>
                    <a:pt x="16" y="368"/>
                  </a:cubicBezTo>
                  <a:cubicBezTo>
                    <a:pt x="160" y="392"/>
                    <a:pt x="312" y="400"/>
                    <a:pt x="448" y="400"/>
                  </a:cubicBezTo>
                  <a:cubicBezTo>
                    <a:pt x="549" y="403"/>
                    <a:pt x="651" y="405"/>
                    <a:pt x="752" y="405"/>
                  </a:cubicBezTo>
                  <a:cubicBezTo>
                    <a:pt x="1610" y="405"/>
                    <a:pt x="2466" y="284"/>
                    <a:pt x="3296" y="48"/>
                  </a:cubicBezTo>
                  <a:cubicBezTo>
                    <a:pt x="3312" y="48"/>
                    <a:pt x="3320" y="32"/>
                    <a:pt x="3320" y="16"/>
                  </a:cubicBezTo>
                  <a:cubicBezTo>
                    <a:pt x="3320" y="8"/>
                    <a:pt x="3296" y="0"/>
                    <a:pt x="3288" y="0"/>
                  </a:cubicBezTo>
                  <a:close/>
                </a:path>
              </a:pathLst>
            </a:custGeom>
            <a:solidFill>
              <a:srgbClr val="CC79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7"/>
            <p:cNvSpPr/>
            <p:nvPr/>
          </p:nvSpPr>
          <p:spPr>
            <a:xfrm flipH="1">
              <a:off x="7369468" y="2166995"/>
              <a:ext cx="197503" cy="159894"/>
            </a:xfrm>
            <a:custGeom>
              <a:avLst/>
              <a:gdLst/>
              <a:ahLst/>
              <a:cxnLst/>
              <a:rect l="l" t="t" r="r" b="b"/>
              <a:pathLst>
                <a:path w="1817" h="1471" extrusionOk="0">
                  <a:moveTo>
                    <a:pt x="1784" y="1"/>
                  </a:moveTo>
                  <a:cubicBezTo>
                    <a:pt x="1776" y="1"/>
                    <a:pt x="1768" y="3"/>
                    <a:pt x="1760" y="7"/>
                  </a:cubicBezTo>
                  <a:cubicBezTo>
                    <a:pt x="1256" y="559"/>
                    <a:pt x="664" y="1031"/>
                    <a:pt x="24" y="1423"/>
                  </a:cubicBezTo>
                  <a:cubicBezTo>
                    <a:pt x="16" y="1431"/>
                    <a:pt x="0" y="1439"/>
                    <a:pt x="16" y="1463"/>
                  </a:cubicBezTo>
                  <a:cubicBezTo>
                    <a:pt x="24" y="1471"/>
                    <a:pt x="32" y="1471"/>
                    <a:pt x="48" y="1471"/>
                  </a:cubicBezTo>
                  <a:lnTo>
                    <a:pt x="56" y="1471"/>
                  </a:lnTo>
                  <a:cubicBezTo>
                    <a:pt x="704" y="1079"/>
                    <a:pt x="1296" y="599"/>
                    <a:pt x="1808" y="47"/>
                  </a:cubicBezTo>
                  <a:cubicBezTo>
                    <a:pt x="1816" y="39"/>
                    <a:pt x="1816" y="23"/>
                    <a:pt x="1808" y="7"/>
                  </a:cubicBezTo>
                  <a:cubicBezTo>
                    <a:pt x="1800" y="3"/>
                    <a:pt x="1792" y="1"/>
                    <a:pt x="1784" y="1"/>
                  </a:cubicBezTo>
                  <a:close/>
                </a:path>
              </a:pathLst>
            </a:custGeom>
            <a:solidFill>
              <a:srgbClr val="CC79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7"/>
            <p:cNvSpPr/>
            <p:nvPr/>
          </p:nvSpPr>
          <p:spPr>
            <a:xfrm flipH="1">
              <a:off x="7499905" y="2149821"/>
              <a:ext cx="60110" cy="64892"/>
            </a:xfrm>
            <a:custGeom>
              <a:avLst/>
              <a:gdLst/>
              <a:ahLst/>
              <a:cxnLst/>
              <a:rect l="l" t="t" r="r" b="b"/>
              <a:pathLst>
                <a:path w="553" h="597" extrusionOk="0">
                  <a:moveTo>
                    <a:pt x="521" y="1"/>
                  </a:moveTo>
                  <a:cubicBezTo>
                    <a:pt x="514" y="1"/>
                    <a:pt x="508" y="5"/>
                    <a:pt x="504" y="13"/>
                  </a:cubicBezTo>
                  <a:lnTo>
                    <a:pt x="8" y="549"/>
                  </a:lnTo>
                  <a:cubicBezTo>
                    <a:pt x="0" y="557"/>
                    <a:pt x="0" y="581"/>
                    <a:pt x="8" y="589"/>
                  </a:cubicBezTo>
                  <a:cubicBezTo>
                    <a:pt x="24" y="597"/>
                    <a:pt x="32" y="597"/>
                    <a:pt x="32" y="597"/>
                  </a:cubicBezTo>
                  <a:cubicBezTo>
                    <a:pt x="40" y="597"/>
                    <a:pt x="48" y="597"/>
                    <a:pt x="48" y="589"/>
                  </a:cubicBezTo>
                  <a:lnTo>
                    <a:pt x="544" y="53"/>
                  </a:lnTo>
                  <a:cubicBezTo>
                    <a:pt x="552" y="37"/>
                    <a:pt x="552" y="21"/>
                    <a:pt x="544" y="13"/>
                  </a:cubicBezTo>
                  <a:cubicBezTo>
                    <a:pt x="536" y="5"/>
                    <a:pt x="528" y="1"/>
                    <a:pt x="521" y="1"/>
                  </a:cubicBezTo>
                  <a:close/>
                </a:path>
              </a:pathLst>
            </a:custGeom>
            <a:solidFill>
              <a:srgbClr val="CC79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7"/>
            <p:cNvSpPr/>
            <p:nvPr/>
          </p:nvSpPr>
          <p:spPr>
            <a:xfrm flipH="1">
              <a:off x="7341640" y="2542109"/>
              <a:ext cx="480117" cy="51197"/>
            </a:xfrm>
            <a:custGeom>
              <a:avLst/>
              <a:gdLst/>
              <a:ahLst/>
              <a:cxnLst/>
              <a:rect l="l" t="t" r="r" b="b"/>
              <a:pathLst>
                <a:path w="4417" h="471" extrusionOk="0">
                  <a:moveTo>
                    <a:pt x="4000" y="1"/>
                  </a:moveTo>
                  <a:cubicBezTo>
                    <a:pt x="3513" y="1"/>
                    <a:pt x="3030" y="111"/>
                    <a:pt x="2552" y="212"/>
                  </a:cubicBezTo>
                  <a:cubicBezTo>
                    <a:pt x="2424" y="244"/>
                    <a:pt x="2320" y="260"/>
                    <a:pt x="2200" y="292"/>
                  </a:cubicBezTo>
                  <a:cubicBezTo>
                    <a:pt x="1873" y="356"/>
                    <a:pt x="1502" y="417"/>
                    <a:pt x="1127" y="417"/>
                  </a:cubicBezTo>
                  <a:cubicBezTo>
                    <a:pt x="758" y="417"/>
                    <a:pt x="385" y="358"/>
                    <a:pt x="48" y="188"/>
                  </a:cubicBezTo>
                  <a:cubicBezTo>
                    <a:pt x="46" y="186"/>
                    <a:pt x="43" y="185"/>
                    <a:pt x="39" y="185"/>
                  </a:cubicBezTo>
                  <a:cubicBezTo>
                    <a:pt x="28" y="185"/>
                    <a:pt x="14" y="192"/>
                    <a:pt x="8" y="204"/>
                  </a:cubicBezTo>
                  <a:cubicBezTo>
                    <a:pt x="0" y="212"/>
                    <a:pt x="8" y="228"/>
                    <a:pt x="16" y="244"/>
                  </a:cubicBezTo>
                  <a:cubicBezTo>
                    <a:pt x="336" y="388"/>
                    <a:pt x="688" y="460"/>
                    <a:pt x="1032" y="468"/>
                  </a:cubicBezTo>
                  <a:cubicBezTo>
                    <a:pt x="1075" y="469"/>
                    <a:pt x="1117" y="470"/>
                    <a:pt x="1160" y="470"/>
                  </a:cubicBezTo>
                  <a:cubicBezTo>
                    <a:pt x="1525" y="470"/>
                    <a:pt x="1886" y="411"/>
                    <a:pt x="2208" y="340"/>
                  </a:cubicBezTo>
                  <a:cubicBezTo>
                    <a:pt x="2328" y="324"/>
                    <a:pt x="2440" y="292"/>
                    <a:pt x="2560" y="260"/>
                  </a:cubicBezTo>
                  <a:cubicBezTo>
                    <a:pt x="3024" y="161"/>
                    <a:pt x="3497" y="53"/>
                    <a:pt x="3972" y="53"/>
                  </a:cubicBezTo>
                  <a:cubicBezTo>
                    <a:pt x="4112" y="53"/>
                    <a:pt x="4252" y="62"/>
                    <a:pt x="4392" y="84"/>
                  </a:cubicBezTo>
                  <a:cubicBezTo>
                    <a:pt x="4408" y="84"/>
                    <a:pt x="4416" y="68"/>
                    <a:pt x="4416" y="60"/>
                  </a:cubicBezTo>
                  <a:cubicBezTo>
                    <a:pt x="4416" y="52"/>
                    <a:pt x="4408" y="28"/>
                    <a:pt x="4400" y="28"/>
                  </a:cubicBezTo>
                  <a:cubicBezTo>
                    <a:pt x="4267" y="9"/>
                    <a:pt x="4133" y="1"/>
                    <a:pt x="4000" y="1"/>
                  </a:cubicBezTo>
                  <a:close/>
                </a:path>
              </a:pathLst>
            </a:custGeom>
            <a:solidFill>
              <a:srgbClr val="CC79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7"/>
            <p:cNvSpPr/>
            <p:nvPr/>
          </p:nvSpPr>
          <p:spPr>
            <a:xfrm flipH="1">
              <a:off x="7555556" y="1964601"/>
              <a:ext cx="401420" cy="812514"/>
            </a:xfrm>
            <a:custGeom>
              <a:avLst/>
              <a:gdLst/>
              <a:ahLst/>
              <a:cxnLst/>
              <a:rect l="l" t="t" r="r" b="b"/>
              <a:pathLst>
                <a:path w="3693" h="7475" extrusionOk="0">
                  <a:moveTo>
                    <a:pt x="837" y="0"/>
                  </a:moveTo>
                  <a:cubicBezTo>
                    <a:pt x="280" y="0"/>
                    <a:pt x="1" y="843"/>
                    <a:pt x="12" y="1701"/>
                  </a:cubicBezTo>
                  <a:cubicBezTo>
                    <a:pt x="36" y="3165"/>
                    <a:pt x="404" y="6493"/>
                    <a:pt x="420" y="6501"/>
                  </a:cubicBezTo>
                  <a:cubicBezTo>
                    <a:pt x="671" y="7321"/>
                    <a:pt x="1238" y="7475"/>
                    <a:pt x="1615" y="7475"/>
                  </a:cubicBezTo>
                  <a:cubicBezTo>
                    <a:pt x="1826" y="7475"/>
                    <a:pt x="1977" y="7427"/>
                    <a:pt x="1980" y="7421"/>
                  </a:cubicBezTo>
                  <a:cubicBezTo>
                    <a:pt x="3532" y="7357"/>
                    <a:pt x="3292" y="3317"/>
                    <a:pt x="3292" y="3317"/>
                  </a:cubicBezTo>
                  <a:cubicBezTo>
                    <a:pt x="3292" y="3317"/>
                    <a:pt x="3692" y="2573"/>
                    <a:pt x="3652" y="1981"/>
                  </a:cubicBezTo>
                  <a:cubicBezTo>
                    <a:pt x="3627" y="1614"/>
                    <a:pt x="3488" y="1517"/>
                    <a:pt x="3267" y="1517"/>
                  </a:cubicBezTo>
                  <a:cubicBezTo>
                    <a:pt x="3140" y="1517"/>
                    <a:pt x="2987" y="1549"/>
                    <a:pt x="2812" y="1581"/>
                  </a:cubicBezTo>
                  <a:cubicBezTo>
                    <a:pt x="2332" y="1685"/>
                    <a:pt x="2516" y="2261"/>
                    <a:pt x="2516" y="2261"/>
                  </a:cubicBezTo>
                  <a:cubicBezTo>
                    <a:pt x="2437" y="2089"/>
                    <a:pt x="2350" y="1987"/>
                    <a:pt x="2275" y="1987"/>
                  </a:cubicBezTo>
                  <a:cubicBezTo>
                    <a:pt x="2221" y="1987"/>
                    <a:pt x="2174" y="2039"/>
                    <a:pt x="2140" y="2157"/>
                  </a:cubicBezTo>
                  <a:cubicBezTo>
                    <a:pt x="2052" y="2437"/>
                    <a:pt x="2196" y="3093"/>
                    <a:pt x="2196" y="3093"/>
                  </a:cubicBezTo>
                  <a:cubicBezTo>
                    <a:pt x="2183" y="3132"/>
                    <a:pt x="2168" y="3150"/>
                    <a:pt x="2153" y="3150"/>
                  </a:cubicBezTo>
                  <a:cubicBezTo>
                    <a:pt x="1973" y="3150"/>
                    <a:pt x="1700" y="525"/>
                    <a:pt x="1700" y="525"/>
                  </a:cubicBezTo>
                  <a:cubicBezTo>
                    <a:pt x="1363" y="154"/>
                    <a:pt x="1075" y="0"/>
                    <a:pt x="837" y="0"/>
                  </a:cubicBezTo>
                  <a:close/>
                </a:path>
              </a:pathLst>
            </a:custGeom>
            <a:solidFill>
              <a:srgbClr val="FCA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7"/>
            <p:cNvSpPr/>
            <p:nvPr/>
          </p:nvSpPr>
          <p:spPr>
            <a:xfrm flipH="1">
              <a:off x="7719907" y="2301562"/>
              <a:ext cx="88806" cy="230547"/>
            </a:xfrm>
            <a:custGeom>
              <a:avLst/>
              <a:gdLst/>
              <a:ahLst/>
              <a:cxnLst/>
              <a:rect l="l" t="t" r="r" b="b"/>
              <a:pathLst>
                <a:path w="817" h="2121" fill="none" extrusionOk="0">
                  <a:moveTo>
                    <a:pt x="816" y="1"/>
                  </a:moveTo>
                  <a:cubicBezTo>
                    <a:pt x="816" y="1"/>
                    <a:pt x="312" y="985"/>
                    <a:pt x="0" y="2121"/>
                  </a:cubicBezTo>
                </a:path>
              </a:pathLst>
            </a:custGeom>
            <a:noFill/>
            <a:ln w="1200" cap="flat" cmpd="sng">
              <a:solidFill>
                <a:srgbClr val="6C47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0" name="Google Shape;1100;p81"/>
          <p:cNvCxnSpPr>
            <a:stCxn id="1101" idx="4"/>
            <a:endCxn id="1102" idx="0"/>
          </p:cNvCxnSpPr>
          <p:nvPr/>
        </p:nvCxnSpPr>
        <p:spPr>
          <a:xfrm>
            <a:off x="4572000" y="2553750"/>
            <a:ext cx="0" cy="2094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2" name="Google Shape;1102;p81"/>
          <p:cNvSpPr/>
          <p:nvPr/>
        </p:nvSpPr>
        <p:spPr>
          <a:xfrm>
            <a:off x="4189950" y="2763200"/>
            <a:ext cx="764100" cy="764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720158" y="1763213"/>
            <a:ext cx="1816200" cy="429300"/>
          </a:xfrm>
          <a:prstGeom prst="roundRect">
            <a:avLst>
              <a:gd name="adj" fmla="val 16667"/>
            </a:avLst>
          </a:prstGeom>
          <a:solidFill>
            <a:srgbClr val="E19E2C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81"/>
          <p:cNvSpPr txBox="1"/>
          <p:nvPr/>
        </p:nvSpPr>
        <p:spPr>
          <a:xfrm>
            <a:off x="720158" y="1790950"/>
            <a:ext cx="18162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Reconnaissance Vocale Avancée</a:t>
            </a:r>
            <a:endParaRPr dirty="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05" name="Google Shape;1105;p81"/>
          <p:cNvSpPr txBox="1"/>
          <p:nvPr/>
        </p:nvSpPr>
        <p:spPr>
          <a:xfrm>
            <a:off x="720157" y="2240542"/>
            <a:ext cx="2065903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Précision dans divers environnements.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6" name="Google Shape;1106;p81"/>
          <p:cNvSpPr/>
          <p:nvPr/>
        </p:nvSpPr>
        <p:spPr>
          <a:xfrm>
            <a:off x="720158" y="3426863"/>
            <a:ext cx="1816200" cy="429300"/>
          </a:xfrm>
          <a:prstGeom prst="roundRect">
            <a:avLst>
              <a:gd name="adj" fmla="val 16667"/>
            </a:avLst>
          </a:prstGeom>
          <a:solidFill>
            <a:srgbClr val="E19E2C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81"/>
          <p:cNvSpPr txBox="1"/>
          <p:nvPr/>
        </p:nvSpPr>
        <p:spPr>
          <a:xfrm>
            <a:off x="720158" y="3454600"/>
            <a:ext cx="18162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Langues Prises en Charge</a:t>
            </a:r>
            <a:endParaRPr dirty="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08" name="Google Shape;1108;p81"/>
          <p:cNvSpPr txBox="1"/>
          <p:nvPr/>
        </p:nvSpPr>
        <p:spPr>
          <a:xfrm>
            <a:off x="720158" y="3904192"/>
            <a:ext cx="1816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Soutien d'un large éventail de langues.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9" name="Google Shape;1109;p81"/>
          <p:cNvSpPr/>
          <p:nvPr/>
        </p:nvSpPr>
        <p:spPr>
          <a:xfrm>
            <a:off x="6607658" y="1763213"/>
            <a:ext cx="1816200" cy="429300"/>
          </a:xfrm>
          <a:prstGeom prst="roundRect">
            <a:avLst>
              <a:gd name="adj" fmla="val 16667"/>
            </a:avLst>
          </a:prstGeom>
          <a:solidFill>
            <a:srgbClr val="E19E2C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81"/>
          <p:cNvSpPr txBox="1"/>
          <p:nvPr/>
        </p:nvSpPr>
        <p:spPr>
          <a:xfrm>
            <a:off x="6607658" y="1790950"/>
            <a:ext cx="18162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Traduction Instantanée</a:t>
            </a:r>
            <a:endParaRPr dirty="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11" name="Google Shape;1111;p81"/>
          <p:cNvSpPr txBox="1"/>
          <p:nvPr/>
        </p:nvSpPr>
        <p:spPr>
          <a:xfrm>
            <a:off x="6607657" y="2240542"/>
            <a:ext cx="2172011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Utilisation de technologies avancées.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2" name="Google Shape;1112;p81"/>
          <p:cNvSpPr/>
          <p:nvPr/>
        </p:nvSpPr>
        <p:spPr>
          <a:xfrm>
            <a:off x="6607658" y="3426863"/>
            <a:ext cx="1816200" cy="429300"/>
          </a:xfrm>
          <a:prstGeom prst="roundRect">
            <a:avLst>
              <a:gd name="adj" fmla="val 16667"/>
            </a:avLst>
          </a:prstGeom>
          <a:solidFill>
            <a:srgbClr val="E19E2C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81"/>
          <p:cNvSpPr txBox="1"/>
          <p:nvPr/>
        </p:nvSpPr>
        <p:spPr>
          <a:xfrm>
            <a:off x="6607658" y="3454600"/>
            <a:ext cx="18162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Communication Bidirectionnelle </a:t>
            </a:r>
            <a:endParaRPr dirty="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114" name="Google Shape;1114;p81"/>
          <p:cNvSpPr txBox="1"/>
          <p:nvPr/>
        </p:nvSpPr>
        <p:spPr>
          <a:xfrm>
            <a:off x="6607658" y="3904192"/>
            <a:ext cx="1816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Les interlocuteurs peuvent s'exprimer dans leur langue maternelle.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15" name="Google Shape;1115;p81"/>
          <p:cNvCxnSpPr>
            <a:stCxn id="1104" idx="3"/>
            <a:endCxn id="1101" idx="2"/>
          </p:cNvCxnSpPr>
          <p:nvPr/>
        </p:nvCxnSpPr>
        <p:spPr>
          <a:xfrm>
            <a:off x="2536358" y="1977850"/>
            <a:ext cx="1653600" cy="193800"/>
          </a:xfrm>
          <a:prstGeom prst="bentConnector3">
            <a:avLst>
              <a:gd name="adj1" fmla="val 50004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81"/>
          <p:cNvCxnSpPr>
            <a:stCxn id="1107" idx="3"/>
            <a:endCxn id="1117" idx="2"/>
          </p:cNvCxnSpPr>
          <p:nvPr/>
        </p:nvCxnSpPr>
        <p:spPr>
          <a:xfrm rot="10800000" flipH="1">
            <a:off x="2536358" y="3145300"/>
            <a:ext cx="692400" cy="496200"/>
          </a:xfrm>
          <a:prstGeom prst="bentConnector3">
            <a:avLst>
              <a:gd name="adj1" fmla="val 50008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81"/>
          <p:cNvCxnSpPr>
            <a:endCxn id="1119" idx="0"/>
          </p:cNvCxnSpPr>
          <p:nvPr/>
        </p:nvCxnSpPr>
        <p:spPr>
          <a:xfrm flipH="1">
            <a:off x="5533225" y="1977800"/>
            <a:ext cx="1074300" cy="785400"/>
          </a:xfrm>
          <a:prstGeom prst="bentConnector2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81"/>
          <p:cNvCxnSpPr>
            <a:stCxn id="1113" idx="1"/>
            <a:endCxn id="1121" idx="6"/>
          </p:cNvCxnSpPr>
          <p:nvPr/>
        </p:nvCxnSpPr>
        <p:spPr>
          <a:xfrm flipH="1">
            <a:off x="4954058" y="3641500"/>
            <a:ext cx="1653600" cy="4773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81"/>
          <p:cNvCxnSpPr>
            <a:stCxn id="1102" idx="2"/>
            <a:endCxn id="1117" idx="6"/>
          </p:cNvCxnSpPr>
          <p:nvPr/>
        </p:nvCxnSpPr>
        <p:spPr>
          <a:xfrm rot="10800000">
            <a:off x="3992850" y="3145250"/>
            <a:ext cx="197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81"/>
          <p:cNvCxnSpPr>
            <a:stCxn id="1102" idx="6"/>
            <a:endCxn id="1119" idx="2"/>
          </p:cNvCxnSpPr>
          <p:nvPr/>
        </p:nvCxnSpPr>
        <p:spPr>
          <a:xfrm>
            <a:off x="4954050" y="3145250"/>
            <a:ext cx="1971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81"/>
          <p:cNvCxnSpPr>
            <a:stCxn id="1102" idx="4"/>
            <a:endCxn id="1121" idx="0"/>
          </p:cNvCxnSpPr>
          <p:nvPr/>
        </p:nvCxnSpPr>
        <p:spPr>
          <a:xfrm>
            <a:off x="4572000" y="3527300"/>
            <a:ext cx="0" cy="20940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1" name="Google Shape;1101;p81"/>
          <p:cNvSpPr/>
          <p:nvPr/>
        </p:nvSpPr>
        <p:spPr>
          <a:xfrm>
            <a:off x="4189950" y="1789650"/>
            <a:ext cx="764100" cy="764100"/>
          </a:xfrm>
          <a:prstGeom prst="ellipse">
            <a:avLst/>
          </a:prstGeom>
          <a:solidFill>
            <a:srgbClr val="3A71A1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81"/>
          <p:cNvSpPr/>
          <p:nvPr/>
        </p:nvSpPr>
        <p:spPr>
          <a:xfrm>
            <a:off x="4189950" y="3736750"/>
            <a:ext cx="764100" cy="764100"/>
          </a:xfrm>
          <a:prstGeom prst="ellipse">
            <a:avLst/>
          </a:prstGeom>
          <a:solidFill>
            <a:srgbClr val="3A71A1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81"/>
          <p:cNvSpPr/>
          <p:nvPr/>
        </p:nvSpPr>
        <p:spPr>
          <a:xfrm>
            <a:off x="3228725" y="2763200"/>
            <a:ext cx="764100" cy="764100"/>
          </a:xfrm>
          <a:prstGeom prst="ellipse">
            <a:avLst/>
          </a:prstGeom>
          <a:solidFill>
            <a:srgbClr val="3A71A1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81"/>
          <p:cNvSpPr/>
          <p:nvPr/>
        </p:nvSpPr>
        <p:spPr>
          <a:xfrm>
            <a:off x="5151175" y="2763200"/>
            <a:ext cx="764100" cy="764100"/>
          </a:xfrm>
          <a:prstGeom prst="ellipse">
            <a:avLst/>
          </a:prstGeom>
          <a:solidFill>
            <a:srgbClr val="3A71A1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81"/>
          <p:cNvGrpSpPr/>
          <p:nvPr/>
        </p:nvGrpSpPr>
        <p:grpSpPr>
          <a:xfrm>
            <a:off x="4448970" y="3938325"/>
            <a:ext cx="246159" cy="360771"/>
            <a:chOff x="7314311" y="2258985"/>
            <a:chExt cx="178947" cy="262265"/>
          </a:xfrm>
        </p:grpSpPr>
        <p:sp>
          <p:nvSpPr>
            <p:cNvPr id="1126" name="Google Shape;1126;p81"/>
            <p:cNvSpPr/>
            <p:nvPr/>
          </p:nvSpPr>
          <p:spPr>
            <a:xfrm>
              <a:off x="7314311" y="2258985"/>
              <a:ext cx="138364" cy="262265"/>
            </a:xfrm>
            <a:custGeom>
              <a:avLst/>
              <a:gdLst/>
              <a:ahLst/>
              <a:cxnLst/>
              <a:rect l="l" t="t" r="r" b="b"/>
              <a:pathLst>
                <a:path w="4917" h="9320" extrusionOk="0">
                  <a:moveTo>
                    <a:pt x="2577" y="1"/>
                  </a:moveTo>
                  <a:cubicBezTo>
                    <a:pt x="2261" y="1"/>
                    <a:pt x="2002" y="260"/>
                    <a:pt x="2002" y="576"/>
                  </a:cubicBezTo>
                  <a:lnTo>
                    <a:pt x="2002" y="627"/>
                  </a:lnTo>
                  <a:cubicBezTo>
                    <a:pt x="1915" y="573"/>
                    <a:pt x="1811" y="540"/>
                    <a:pt x="1699" y="540"/>
                  </a:cubicBezTo>
                  <a:cubicBezTo>
                    <a:pt x="1382" y="540"/>
                    <a:pt x="1124" y="799"/>
                    <a:pt x="1124" y="1115"/>
                  </a:cubicBezTo>
                  <a:lnTo>
                    <a:pt x="1124" y="3354"/>
                  </a:lnTo>
                  <a:cubicBezTo>
                    <a:pt x="1013" y="3178"/>
                    <a:pt x="818" y="3073"/>
                    <a:pt x="615" y="3073"/>
                  </a:cubicBezTo>
                  <a:cubicBezTo>
                    <a:pt x="542" y="3073"/>
                    <a:pt x="468" y="3087"/>
                    <a:pt x="396" y="3115"/>
                  </a:cubicBezTo>
                  <a:cubicBezTo>
                    <a:pt x="246" y="3175"/>
                    <a:pt x="130" y="3289"/>
                    <a:pt x="66" y="3436"/>
                  </a:cubicBezTo>
                  <a:cubicBezTo>
                    <a:pt x="3" y="3583"/>
                    <a:pt x="0" y="3747"/>
                    <a:pt x="61" y="3894"/>
                  </a:cubicBezTo>
                  <a:lnTo>
                    <a:pt x="364" y="4646"/>
                  </a:lnTo>
                  <a:cubicBezTo>
                    <a:pt x="364" y="4647"/>
                    <a:pt x="364" y="4647"/>
                    <a:pt x="367" y="4650"/>
                  </a:cubicBezTo>
                  <a:lnTo>
                    <a:pt x="462" y="4870"/>
                  </a:lnTo>
                  <a:cubicBezTo>
                    <a:pt x="635" y="5266"/>
                    <a:pt x="922" y="5592"/>
                    <a:pt x="1294" y="5810"/>
                  </a:cubicBezTo>
                  <a:cubicBezTo>
                    <a:pt x="1396" y="5870"/>
                    <a:pt x="1460" y="5984"/>
                    <a:pt x="1460" y="6106"/>
                  </a:cubicBezTo>
                  <a:lnTo>
                    <a:pt x="1460" y="6372"/>
                  </a:lnTo>
                  <a:lnTo>
                    <a:pt x="1372" y="6372"/>
                  </a:lnTo>
                  <a:cubicBezTo>
                    <a:pt x="1230" y="6372"/>
                    <a:pt x="1118" y="6486"/>
                    <a:pt x="1118" y="6626"/>
                  </a:cubicBezTo>
                  <a:lnTo>
                    <a:pt x="1118" y="7492"/>
                  </a:lnTo>
                  <a:cubicBezTo>
                    <a:pt x="1118" y="7566"/>
                    <a:pt x="1178" y="7629"/>
                    <a:pt x="1255" y="7629"/>
                  </a:cubicBezTo>
                  <a:cubicBezTo>
                    <a:pt x="1331" y="7629"/>
                    <a:pt x="1392" y="7568"/>
                    <a:pt x="1392" y="7492"/>
                  </a:cubicBezTo>
                  <a:lnTo>
                    <a:pt x="1392" y="6646"/>
                  </a:lnTo>
                  <a:lnTo>
                    <a:pt x="4119" y="6646"/>
                  </a:lnTo>
                  <a:lnTo>
                    <a:pt x="4119" y="9046"/>
                  </a:lnTo>
                  <a:lnTo>
                    <a:pt x="1392" y="9046"/>
                  </a:lnTo>
                  <a:lnTo>
                    <a:pt x="1392" y="8121"/>
                  </a:lnTo>
                  <a:cubicBezTo>
                    <a:pt x="1392" y="8047"/>
                    <a:pt x="1331" y="7986"/>
                    <a:pt x="1255" y="7986"/>
                  </a:cubicBezTo>
                  <a:cubicBezTo>
                    <a:pt x="1178" y="7986"/>
                    <a:pt x="1118" y="8045"/>
                    <a:pt x="1118" y="8121"/>
                  </a:cubicBezTo>
                  <a:lnTo>
                    <a:pt x="1118" y="9183"/>
                  </a:lnTo>
                  <a:cubicBezTo>
                    <a:pt x="1118" y="9258"/>
                    <a:pt x="1178" y="9319"/>
                    <a:pt x="1255" y="9319"/>
                  </a:cubicBezTo>
                  <a:lnTo>
                    <a:pt x="4256" y="9319"/>
                  </a:lnTo>
                  <a:cubicBezTo>
                    <a:pt x="4330" y="9319"/>
                    <a:pt x="4393" y="9260"/>
                    <a:pt x="4393" y="9183"/>
                  </a:cubicBezTo>
                  <a:lnTo>
                    <a:pt x="4393" y="6626"/>
                  </a:lnTo>
                  <a:cubicBezTo>
                    <a:pt x="4393" y="6486"/>
                    <a:pt x="4279" y="6372"/>
                    <a:pt x="4140" y="6372"/>
                  </a:cubicBezTo>
                  <a:lnTo>
                    <a:pt x="4030" y="6372"/>
                  </a:lnTo>
                  <a:lnTo>
                    <a:pt x="4030" y="6109"/>
                  </a:lnTo>
                  <a:cubicBezTo>
                    <a:pt x="4030" y="5992"/>
                    <a:pt x="4090" y="5885"/>
                    <a:pt x="4189" y="5818"/>
                  </a:cubicBezTo>
                  <a:cubicBezTo>
                    <a:pt x="4640" y="5518"/>
                    <a:pt x="4908" y="5015"/>
                    <a:pt x="4908" y="4474"/>
                  </a:cubicBezTo>
                  <a:lnTo>
                    <a:pt x="4908" y="3698"/>
                  </a:lnTo>
                  <a:cubicBezTo>
                    <a:pt x="4908" y="3622"/>
                    <a:pt x="4847" y="3561"/>
                    <a:pt x="4771" y="3561"/>
                  </a:cubicBezTo>
                  <a:cubicBezTo>
                    <a:pt x="4697" y="3561"/>
                    <a:pt x="4635" y="3621"/>
                    <a:pt x="4635" y="3698"/>
                  </a:cubicBezTo>
                  <a:lnTo>
                    <a:pt x="4635" y="4474"/>
                  </a:lnTo>
                  <a:cubicBezTo>
                    <a:pt x="4635" y="4924"/>
                    <a:pt x="4410" y="5340"/>
                    <a:pt x="4036" y="5591"/>
                  </a:cubicBezTo>
                  <a:cubicBezTo>
                    <a:pt x="3861" y="5707"/>
                    <a:pt x="3755" y="5899"/>
                    <a:pt x="3755" y="6107"/>
                  </a:cubicBezTo>
                  <a:lnTo>
                    <a:pt x="3755" y="6371"/>
                  </a:lnTo>
                  <a:lnTo>
                    <a:pt x="1730" y="6371"/>
                  </a:lnTo>
                  <a:lnTo>
                    <a:pt x="1730" y="6103"/>
                  </a:lnTo>
                  <a:cubicBezTo>
                    <a:pt x="1730" y="5885"/>
                    <a:pt x="1615" y="5684"/>
                    <a:pt x="1430" y="5575"/>
                  </a:cubicBezTo>
                  <a:cubicBezTo>
                    <a:pt x="1105" y="5384"/>
                    <a:pt x="856" y="5103"/>
                    <a:pt x="708" y="4758"/>
                  </a:cubicBezTo>
                  <a:lnTo>
                    <a:pt x="613" y="4539"/>
                  </a:lnTo>
                  <a:lnTo>
                    <a:pt x="310" y="3791"/>
                  </a:lnTo>
                  <a:cubicBezTo>
                    <a:pt x="278" y="3708"/>
                    <a:pt x="280" y="3621"/>
                    <a:pt x="312" y="3539"/>
                  </a:cubicBezTo>
                  <a:cubicBezTo>
                    <a:pt x="345" y="3458"/>
                    <a:pt x="411" y="3396"/>
                    <a:pt x="492" y="3364"/>
                  </a:cubicBezTo>
                  <a:cubicBezTo>
                    <a:pt x="532" y="3349"/>
                    <a:pt x="572" y="3341"/>
                    <a:pt x="612" y="3341"/>
                  </a:cubicBezTo>
                  <a:cubicBezTo>
                    <a:pt x="741" y="3341"/>
                    <a:pt x="863" y="3418"/>
                    <a:pt x="914" y="3543"/>
                  </a:cubicBezTo>
                  <a:lnTo>
                    <a:pt x="1131" y="4068"/>
                  </a:lnTo>
                  <a:cubicBezTo>
                    <a:pt x="1153" y="4119"/>
                    <a:pt x="1203" y="4152"/>
                    <a:pt x="1257" y="4152"/>
                  </a:cubicBezTo>
                  <a:cubicBezTo>
                    <a:pt x="1266" y="4152"/>
                    <a:pt x="1275" y="4151"/>
                    <a:pt x="1284" y="4149"/>
                  </a:cubicBezTo>
                  <a:cubicBezTo>
                    <a:pt x="1348" y="4136"/>
                    <a:pt x="1393" y="4079"/>
                    <a:pt x="1393" y="4017"/>
                  </a:cubicBezTo>
                  <a:lnTo>
                    <a:pt x="1393" y="1113"/>
                  </a:lnTo>
                  <a:cubicBezTo>
                    <a:pt x="1393" y="946"/>
                    <a:pt x="1530" y="809"/>
                    <a:pt x="1698" y="809"/>
                  </a:cubicBezTo>
                  <a:cubicBezTo>
                    <a:pt x="1865" y="809"/>
                    <a:pt x="2001" y="946"/>
                    <a:pt x="2001" y="1113"/>
                  </a:cubicBezTo>
                  <a:lnTo>
                    <a:pt x="2001" y="3474"/>
                  </a:lnTo>
                  <a:cubicBezTo>
                    <a:pt x="2001" y="3548"/>
                    <a:pt x="2062" y="3610"/>
                    <a:pt x="2138" y="3610"/>
                  </a:cubicBezTo>
                  <a:cubicBezTo>
                    <a:pt x="2215" y="3610"/>
                    <a:pt x="2274" y="3549"/>
                    <a:pt x="2274" y="3474"/>
                  </a:cubicBezTo>
                  <a:lnTo>
                    <a:pt x="2274" y="573"/>
                  </a:lnTo>
                  <a:cubicBezTo>
                    <a:pt x="2274" y="406"/>
                    <a:pt x="2411" y="269"/>
                    <a:pt x="2579" y="269"/>
                  </a:cubicBezTo>
                  <a:cubicBezTo>
                    <a:pt x="2746" y="269"/>
                    <a:pt x="2882" y="406"/>
                    <a:pt x="2882" y="573"/>
                  </a:cubicBezTo>
                  <a:lnTo>
                    <a:pt x="2882" y="3474"/>
                  </a:lnTo>
                  <a:cubicBezTo>
                    <a:pt x="2882" y="3548"/>
                    <a:pt x="2943" y="3610"/>
                    <a:pt x="3018" y="3610"/>
                  </a:cubicBezTo>
                  <a:cubicBezTo>
                    <a:pt x="3096" y="3610"/>
                    <a:pt x="3155" y="3551"/>
                    <a:pt x="3155" y="3474"/>
                  </a:cubicBezTo>
                  <a:lnTo>
                    <a:pt x="3155" y="1055"/>
                  </a:lnTo>
                  <a:cubicBezTo>
                    <a:pt x="3155" y="888"/>
                    <a:pt x="3292" y="751"/>
                    <a:pt x="3460" y="751"/>
                  </a:cubicBezTo>
                  <a:cubicBezTo>
                    <a:pt x="3627" y="751"/>
                    <a:pt x="3762" y="888"/>
                    <a:pt x="3762" y="1055"/>
                  </a:cubicBezTo>
                  <a:lnTo>
                    <a:pt x="3762" y="3474"/>
                  </a:lnTo>
                  <a:cubicBezTo>
                    <a:pt x="3762" y="3548"/>
                    <a:pt x="3824" y="3610"/>
                    <a:pt x="3899" y="3610"/>
                  </a:cubicBezTo>
                  <a:cubicBezTo>
                    <a:pt x="3976" y="3610"/>
                    <a:pt x="4036" y="3551"/>
                    <a:pt x="4036" y="3474"/>
                  </a:cubicBezTo>
                  <a:lnTo>
                    <a:pt x="4036" y="2227"/>
                  </a:lnTo>
                  <a:cubicBezTo>
                    <a:pt x="4036" y="2060"/>
                    <a:pt x="4173" y="1923"/>
                    <a:pt x="4340" y="1923"/>
                  </a:cubicBezTo>
                  <a:cubicBezTo>
                    <a:pt x="4508" y="1923"/>
                    <a:pt x="4643" y="2060"/>
                    <a:pt x="4643" y="2227"/>
                  </a:cubicBezTo>
                  <a:lnTo>
                    <a:pt x="4643" y="3056"/>
                  </a:lnTo>
                  <a:cubicBezTo>
                    <a:pt x="4643" y="3130"/>
                    <a:pt x="4704" y="3191"/>
                    <a:pt x="4780" y="3191"/>
                  </a:cubicBezTo>
                  <a:cubicBezTo>
                    <a:pt x="4854" y="3191"/>
                    <a:pt x="4917" y="3131"/>
                    <a:pt x="4917" y="3056"/>
                  </a:cubicBezTo>
                  <a:lnTo>
                    <a:pt x="4917" y="2227"/>
                  </a:lnTo>
                  <a:cubicBezTo>
                    <a:pt x="4911" y="1910"/>
                    <a:pt x="4653" y="1652"/>
                    <a:pt x="4336" y="1652"/>
                  </a:cubicBezTo>
                  <a:cubicBezTo>
                    <a:pt x="4225" y="1652"/>
                    <a:pt x="4122" y="1683"/>
                    <a:pt x="4032" y="1739"/>
                  </a:cubicBezTo>
                  <a:lnTo>
                    <a:pt x="4032" y="1057"/>
                  </a:lnTo>
                  <a:cubicBezTo>
                    <a:pt x="4032" y="741"/>
                    <a:pt x="3774" y="481"/>
                    <a:pt x="3457" y="481"/>
                  </a:cubicBezTo>
                  <a:cubicBezTo>
                    <a:pt x="3346" y="481"/>
                    <a:pt x="3243" y="512"/>
                    <a:pt x="3152" y="569"/>
                  </a:cubicBezTo>
                  <a:cubicBezTo>
                    <a:pt x="3149" y="254"/>
                    <a:pt x="2893" y="1"/>
                    <a:pt x="2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1"/>
            <p:cNvSpPr/>
            <p:nvPr/>
          </p:nvSpPr>
          <p:spPr>
            <a:xfrm>
              <a:off x="7466890" y="2312678"/>
              <a:ext cx="7710" cy="65538"/>
            </a:xfrm>
            <a:custGeom>
              <a:avLst/>
              <a:gdLst/>
              <a:ahLst/>
              <a:cxnLst/>
              <a:rect l="l" t="t" r="r" b="b"/>
              <a:pathLst>
                <a:path w="274" h="2329" extrusionOk="0">
                  <a:moveTo>
                    <a:pt x="137" y="0"/>
                  </a:moveTo>
                  <a:cubicBezTo>
                    <a:pt x="63" y="0"/>
                    <a:pt x="0" y="60"/>
                    <a:pt x="0" y="137"/>
                  </a:cubicBezTo>
                  <a:lnTo>
                    <a:pt x="0" y="2192"/>
                  </a:lnTo>
                  <a:cubicBezTo>
                    <a:pt x="0" y="2266"/>
                    <a:pt x="60" y="2328"/>
                    <a:pt x="137" y="2328"/>
                  </a:cubicBezTo>
                  <a:cubicBezTo>
                    <a:pt x="211" y="2328"/>
                    <a:pt x="274" y="2269"/>
                    <a:pt x="274" y="2192"/>
                  </a:cubicBezTo>
                  <a:lnTo>
                    <a:pt x="274" y="137"/>
                  </a:lnTo>
                  <a:cubicBezTo>
                    <a:pt x="274" y="63"/>
                    <a:pt x="211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1"/>
            <p:cNvSpPr/>
            <p:nvPr/>
          </p:nvSpPr>
          <p:spPr>
            <a:xfrm>
              <a:off x="7485519" y="2312678"/>
              <a:ext cx="7738" cy="24144"/>
            </a:xfrm>
            <a:custGeom>
              <a:avLst/>
              <a:gdLst/>
              <a:ahLst/>
              <a:cxnLst/>
              <a:rect l="l" t="t" r="r" b="b"/>
              <a:pathLst>
                <a:path w="275" h="858" extrusionOk="0">
                  <a:moveTo>
                    <a:pt x="138" y="0"/>
                  </a:moveTo>
                  <a:cubicBezTo>
                    <a:pt x="63" y="0"/>
                    <a:pt x="1" y="60"/>
                    <a:pt x="1" y="137"/>
                  </a:cubicBezTo>
                  <a:lnTo>
                    <a:pt x="1" y="721"/>
                  </a:lnTo>
                  <a:cubicBezTo>
                    <a:pt x="1" y="795"/>
                    <a:pt x="62" y="858"/>
                    <a:pt x="138" y="858"/>
                  </a:cubicBezTo>
                  <a:cubicBezTo>
                    <a:pt x="215" y="858"/>
                    <a:pt x="274" y="798"/>
                    <a:pt x="274" y="721"/>
                  </a:cubicBezTo>
                  <a:lnTo>
                    <a:pt x="274" y="137"/>
                  </a:lnTo>
                  <a:cubicBezTo>
                    <a:pt x="274" y="63"/>
                    <a:pt x="212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81"/>
          <p:cNvGrpSpPr/>
          <p:nvPr/>
        </p:nvGrpSpPr>
        <p:grpSpPr>
          <a:xfrm>
            <a:off x="4441081" y="2964776"/>
            <a:ext cx="261830" cy="360888"/>
            <a:chOff x="6580765" y="2952910"/>
            <a:chExt cx="190339" cy="262349"/>
          </a:xfrm>
        </p:grpSpPr>
        <p:sp>
          <p:nvSpPr>
            <p:cNvPr id="1130" name="Google Shape;1130;p81"/>
            <p:cNvSpPr/>
            <p:nvPr/>
          </p:nvSpPr>
          <p:spPr>
            <a:xfrm>
              <a:off x="6580765" y="2952910"/>
              <a:ext cx="190339" cy="262349"/>
            </a:xfrm>
            <a:custGeom>
              <a:avLst/>
              <a:gdLst/>
              <a:ahLst/>
              <a:cxnLst/>
              <a:rect l="l" t="t" r="r" b="b"/>
              <a:pathLst>
                <a:path w="6764" h="9323" extrusionOk="0">
                  <a:moveTo>
                    <a:pt x="3381" y="1"/>
                  </a:moveTo>
                  <a:cubicBezTo>
                    <a:pt x="2826" y="1"/>
                    <a:pt x="2276" y="138"/>
                    <a:pt x="1793" y="397"/>
                  </a:cubicBezTo>
                  <a:cubicBezTo>
                    <a:pt x="1727" y="430"/>
                    <a:pt x="1701" y="515"/>
                    <a:pt x="1736" y="580"/>
                  </a:cubicBezTo>
                  <a:cubicBezTo>
                    <a:pt x="1760" y="626"/>
                    <a:pt x="1808" y="652"/>
                    <a:pt x="1857" y="652"/>
                  </a:cubicBezTo>
                  <a:cubicBezTo>
                    <a:pt x="1878" y="652"/>
                    <a:pt x="1899" y="647"/>
                    <a:pt x="1919" y="637"/>
                  </a:cubicBezTo>
                  <a:cubicBezTo>
                    <a:pt x="2366" y="400"/>
                    <a:pt x="2871" y="275"/>
                    <a:pt x="3381" y="275"/>
                  </a:cubicBezTo>
                  <a:cubicBezTo>
                    <a:pt x="5096" y="275"/>
                    <a:pt x="6491" y="1668"/>
                    <a:pt x="6491" y="3385"/>
                  </a:cubicBezTo>
                  <a:cubicBezTo>
                    <a:pt x="6491" y="3888"/>
                    <a:pt x="6375" y="4369"/>
                    <a:pt x="6145" y="4816"/>
                  </a:cubicBezTo>
                  <a:cubicBezTo>
                    <a:pt x="6038" y="5020"/>
                    <a:pt x="5901" y="5218"/>
                    <a:pt x="5738" y="5408"/>
                  </a:cubicBezTo>
                  <a:lnTo>
                    <a:pt x="3441" y="8070"/>
                  </a:lnTo>
                  <a:cubicBezTo>
                    <a:pt x="3422" y="8093"/>
                    <a:pt x="3396" y="8096"/>
                    <a:pt x="3383" y="8096"/>
                  </a:cubicBezTo>
                  <a:cubicBezTo>
                    <a:pt x="3371" y="8096"/>
                    <a:pt x="3345" y="8093"/>
                    <a:pt x="3324" y="8070"/>
                  </a:cubicBezTo>
                  <a:lnTo>
                    <a:pt x="1027" y="5407"/>
                  </a:lnTo>
                  <a:cubicBezTo>
                    <a:pt x="875" y="5232"/>
                    <a:pt x="750" y="5052"/>
                    <a:pt x="650" y="4868"/>
                  </a:cubicBezTo>
                  <a:cubicBezTo>
                    <a:pt x="402" y="4413"/>
                    <a:pt x="272" y="3899"/>
                    <a:pt x="274" y="3377"/>
                  </a:cubicBezTo>
                  <a:cubicBezTo>
                    <a:pt x="277" y="2444"/>
                    <a:pt x="692" y="1569"/>
                    <a:pt x="1413" y="979"/>
                  </a:cubicBezTo>
                  <a:cubicBezTo>
                    <a:pt x="1471" y="931"/>
                    <a:pt x="1480" y="845"/>
                    <a:pt x="1430" y="787"/>
                  </a:cubicBezTo>
                  <a:cubicBezTo>
                    <a:pt x="1404" y="754"/>
                    <a:pt x="1365" y="737"/>
                    <a:pt x="1326" y="737"/>
                  </a:cubicBezTo>
                  <a:cubicBezTo>
                    <a:pt x="1296" y="737"/>
                    <a:pt x="1265" y="748"/>
                    <a:pt x="1239" y="770"/>
                  </a:cubicBezTo>
                  <a:cubicBezTo>
                    <a:pt x="454" y="1412"/>
                    <a:pt x="5" y="2363"/>
                    <a:pt x="2" y="3377"/>
                  </a:cubicBezTo>
                  <a:cubicBezTo>
                    <a:pt x="0" y="3944"/>
                    <a:pt x="141" y="4504"/>
                    <a:pt x="409" y="4999"/>
                  </a:cubicBezTo>
                  <a:cubicBezTo>
                    <a:pt x="519" y="5199"/>
                    <a:pt x="657" y="5395"/>
                    <a:pt x="818" y="5585"/>
                  </a:cubicBezTo>
                  <a:lnTo>
                    <a:pt x="1854" y="6784"/>
                  </a:lnTo>
                  <a:cubicBezTo>
                    <a:pt x="1616" y="6840"/>
                    <a:pt x="1394" y="6907"/>
                    <a:pt x="1194" y="6987"/>
                  </a:cubicBezTo>
                  <a:cubicBezTo>
                    <a:pt x="568" y="7237"/>
                    <a:pt x="223" y="7587"/>
                    <a:pt x="223" y="7971"/>
                  </a:cubicBezTo>
                  <a:cubicBezTo>
                    <a:pt x="223" y="8355"/>
                    <a:pt x="568" y="8705"/>
                    <a:pt x="1194" y="8955"/>
                  </a:cubicBezTo>
                  <a:cubicBezTo>
                    <a:pt x="1779" y="9193"/>
                    <a:pt x="2557" y="9322"/>
                    <a:pt x="3381" y="9322"/>
                  </a:cubicBezTo>
                  <a:cubicBezTo>
                    <a:pt x="4205" y="9322"/>
                    <a:pt x="4983" y="9193"/>
                    <a:pt x="5569" y="8955"/>
                  </a:cubicBezTo>
                  <a:cubicBezTo>
                    <a:pt x="6196" y="8705"/>
                    <a:pt x="6539" y="8355"/>
                    <a:pt x="6539" y="7971"/>
                  </a:cubicBezTo>
                  <a:cubicBezTo>
                    <a:pt x="6536" y="7677"/>
                    <a:pt x="6334" y="7402"/>
                    <a:pt x="5949" y="7175"/>
                  </a:cubicBezTo>
                  <a:cubicBezTo>
                    <a:pt x="5927" y="7161"/>
                    <a:pt x="5903" y="7155"/>
                    <a:pt x="5880" y="7155"/>
                  </a:cubicBezTo>
                  <a:cubicBezTo>
                    <a:pt x="5834" y="7155"/>
                    <a:pt x="5790" y="7179"/>
                    <a:pt x="5765" y="7221"/>
                  </a:cubicBezTo>
                  <a:cubicBezTo>
                    <a:pt x="5725" y="7287"/>
                    <a:pt x="5747" y="7368"/>
                    <a:pt x="5811" y="7408"/>
                  </a:cubicBezTo>
                  <a:cubicBezTo>
                    <a:pt x="6184" y="7629"/>
                    <a:pt x="6264" y="7837"/>
                    <a:pt x="6264" y="7971"/>
                  </a:cubicBezTo>
                  <a:cubicBezTo>
                    <a:pt x="6264" y="8233"/>
                    <a:pt x="5973" y="8500"/>
                    <a:pt x="5463" y="8705"/>
                  </a:cubicBezTo>
                  <a:cubicBezTo>
                    <a:pt x="4908" y="8929"/>
                    <a:pt x="4167" y="9050"/>
                    <a:pt x="3378" y="9050"/>
                  </a:cubicBezTo>
                  <a:cubicBezTo>
                    <a:pt x="2588" y="9050"/>
                    <a:pt x="1846" y="8926"/>
                    <a:pt x="1292" y="8705"/>
                  </a:cubicBezTo>
                  <a:cubicBezTo>
                    <a:pt x="785" y="8501"/>
                    <a:pt x="491" y="8233"/>
                    <a:pt x="491" y="7971"/>
                  </a:cubicBezTo>
                  <a:cubicBezTo>
                    <a:pt x="491" y="7709"/>
                    <a:pt x="782" y="7444"/>
                    <a:pt x="1292" y="7237"/>
                  </a:cubicBezTo>
                  <a:cubicBezTo>
                    <a:pt x="1517" y="7147"/>
                    <a:pt x="1774" y="7073"/>
                    <a:pt x="2053" y="7017"/>
                  </a:cubicBezTo>
                  <a:lnTo>
                    <a:pt x="3113" y="8246"/>
                  </a:lnTo>
                  <a:cubicBezTo>
                    <a:pt x="3179" y="8322"/>
                    <a:pt x="3276" y="8366"/>
                    <a:pt x="3378" y="8366"/>
                  </a:cubicBezTo>
                  <a:cubicBezTo>
                    <a:pt x="3480" y="8366"/>
                    <a:pt x="3576" y="8322"/>
                    <a:pt x="3642" y="8246"/>
                  </a:cubicBezTo>
                  <a:lnTo>
                    <a:pt x="4703" y="7017"/>
                  </a:lnTo>
                  <a:cubicBezTo>
                    <a:pt x="4895" y="7055"/>
                    <a:pt x="5077" y="7103"/>
                    <a:pt x="5246" y="7157"/>
                  </a:cubicBezTo>
                  <a:lnTo>
                    <a:pt x="5271" y="7164"/>
                  </a:lnTo>
                  <a:cubicBezTo>
                    <a:pt x="5285" y="7169"/>
                    <a:pt x="5300" y="7172"/>
                    <a:pt x="5314" y="7172"/>
                  </a:cubicBezTo>
                  <a:cubicBezTo>
                    <a:pt x="5370" y="7172"/>
                    <a:pt x="5423" y="7136"/>
                    <a:pt x="5443" y="7080"/>
                  </a:cubicBezTo>
                  <a:cubicBezTo>
                    <a:pt x="5468" y="7009"/>
                    <a:pt x="5428" y="6931"/>
                    <a:pt x="5358" y="6907"/>
                  </a:cubicBezTo>
                  <a:lnTo>
                    <a:pt x="5334" y="6899"/>
                  </a:lnTo>
                  <a:cubicBezTo>
                    <a:pt x="5200" y="6856"/>
                    <a:pt x="5057" y="6815"/>
                    <a:pt x="4908" y="6783"/>
                  </a:cubicBezTo>
                  <a:lnTo>
                    <a:pt x="5942" y="5585"/>
                  </a:lnTo>
                  <a:cubicBezTo>
                    <a:pt x="6120" y="5379"/>
                    <a:pt x="6268" y="5162"/>
                    <a:pt x="6385" y="4940"/>
                  </a:cubicBezTo>
                  <a:cubicBezTo>
                    <a:pt x="6632" y="4462"/>
                    <a:pt x="6763" y="3925"/>
                    <a:pt x="6763" y="3383"/>
                  </a:cubicBezTo>
                  <a:cubicBezTo>
                    <a:pt x="6763" y="1518"/>
                    <a:pt x="5246" y="1"/>
                    <a:pt x="3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1"/>
            <p:cNvSpPr/>
            <p:nvPr/>
          </p:nvSpPr>
          <p:spPr>
            <a:xfrm>
              <a:off x="6608822" y="2979757"/>
              <a:ext cx="134003" cy="134003"/>
            </a:xfrm>
            <a:custGeom>
              <a:avLst/>
              <a:gdLst/>
              <a:ahLst/>
              <a:cxnLst/>
              <a:rect l="l" t="t" r="r" b="b"/>
              <a:pathLst>
                <a:path w="4762" h="4762" extrusionOk="0">
                  <a:moveTo>
                    <a:pt x="2381" y="273"/>
                  </a:moveTo>
                  <a:cubicBezTo>
                    <a:pt x="3544" y="273"/>
                    <a:pt x="4491" y="1219"/>
                    <a:pt x="4491" y="2381"/>
                  </a:cubicBezTo>
                  <a:cubicBezTo>
                    <a:pt x="4491" y="3087"/>
                    <a:pt x="4141" y="3713"/>
                    <a:pt x="3606" y="4098"/>
                  </a:cubicBezTo>
                  <a:cubicBezTo>
                    <a:pt x="3491" y="3938"/>
                    <a:pt x="3348" y="3801"/>
                    <a:pt x="3182" y="3697"/>
                  </a:cubicBezTo>
                  <a:cubicBezTo>
                    <a:pt x="3076" y="3632"/>
                    <a:pt x="3013" y="3517"/>
                    <a:pt x="3013" y="3392"/>
                  </a:cubicBezTo>
                  <a:cubicBezTo>
                    <a:pt x="3013" y="3335"/>
                    <a:pt x="3025" y="3281"/>
                    <a:pt x="3051" y="3230"/>
                  </a:cubicBezTo>
                  <a:cubicBezTo>
                    <a:pt x="3076" y="3179"/>
                    <a:pt x="3112" y="3135"/>
                    <a:pt x="3159" y="3100"/>
                  </a:cubicBezTo>
                  <a:cubicBezTo>
                    <a:pt x="3517" y="2831"/>
                    <a:pt x="3708" y="2402"/>
                    <a:pt x="3670" y="1955"/>
                  </a:cubicBezTo>
                  <a:cubicBezTo>
                    <a:pt x="3617" y="1326"/>
                    <a:pt x="3102" y="820"/>
                    <a:pt x="2471" y="777"/>
                  </a:cubicBezTo>
                  <a:cubicBezTo>
                    <a:pt x="2439" y="774"/>
                    <a:pt x="2407" y="773"/>
                    <a:pt x="2376" y="773"/>
                  </a:cubicBezTo>
                  <a:cubicBezTo>
                    <a:pt x="2049" y="773"/>
                    <a:pt x="1739" y="895"/>
                    <a:pt x="1499" y="1120"/>
                  </a:cubicBezTo>
                  <a:cubicBezTo>
                    <a:pt x="1238" y="1363"/>
                    <a:pt x="1087" y="1708"/>
                    <a:pt x="1087" y="2067"/>
                  </a:cubicBezTo>
                  <a:cubicBezTo>
                    <a:pt x="1087" y="2473"/>
                    <a:pt x="1282" y="2860"/>
                    <a:pt x="1608" y="3103"/>
                  </a:cubicBezTo>
                  <a:cubicBezTo>
                    <a:pt x="1697" y="3170"/>
                    <a:pt x="1749" y="3277"/>
                    <a:pt x="1749" y="3392"/>
                  </a:cubicBezTo>
                  <a:cubicBezTo>
                    <a:pt x="1749" y="3451"/>
                    <a:pt x="1733" y="3514"/>
                    <a:pt x="1704" y="3566"/>
                  </a:cubicBezTo>
                  <a:cubicBezTo>
                    <a:pt x="1675" y="3622"/>
                    <a:pt x="1631" y="3667"/>
                    <a:pt x="1580" y="3697"/>
                  </a:cubicBezTo>
                  <a:cubicBezTo>
                    <a:pt x="1414" y="3804"/>
                    <a:pt x="1269" y="3939"/>
                    <a:pt x="1157" y="4098"/>
                  </a:cubicBezTo>
                  <a:cubicBezTo>
                    <a:pt x="621" y="3716"/>
                    <a:pt x="271" y="3087"/>
                    <a:pt x="271" y="2381"/>
                  </a:cubicBezTo>
                  <a:cubicBezTo>
                    <a:pt x="271" y="1219"/>
                    <a:pt x="1218" y="273"/>
                    <a:pt x="2381" y="273"/>
                  </a:cubicBezTo>
                  <a:close/>
                  <a:moveTo>
                    <a:pt x="2379" y="1045"/>
                  </a:moveTo>
                  <a:cubicBezTo>
                    <a:pt x="2404" y="1045"/>
                    <a:pt x="2429" y="1046"/>
                    <a:pt x="2454" y="1047"/>
                  </a:cubicBezTo>
                  <a:cubicBezTo>
                    <a:pt x="2950" y="1082"/>
                    <a:pt x="3357" y="1481"/>
                    <a:pt x="3397" y="1976"/>
                  </a:cubicBezTo>
                  <a:cubicBezTo>
                    <a:pt x="3429" y="2330"/>
                    <a:pt x="3278" y="2669"/>
                    <a:pt x="2994" y="2882"/>
                  </a:cubicBezTo>
                  <a:cubicBezTo>
                    <a:pt x="2915" y="2940"/>
                    <a:pt x="2851" y="3019"/>
                    <a:pt x="2806" y="3106"/>
                  </a:cubicBezTo>
                  <a:cubicBezTo>
                    <a:pt x="2763" y="3194"/>
                    <a:pt x="2739" y="3291"/>
                    <a:pt x="2739" y="3390"/>
                  </a:cubicBezTo>
                  <a:cubicBezTo>
                    <a:pt x="2739" y="3610"/>
                    <a:pt x="2850" y="3811"/>
                    <a:pt x="3036" y="3927"/>
                  </a:cubicBezTo>
                  <a:cubicBezTo>
                    <a:pt x="3167" y="4009"/>
                    <a:pt x="3281" y="4118"/>
                    <a:pt x="3374" y="4242"/>
                  </a:cubicBezTo>
                  <a:cubicBezTo>
                    <a:pt x="3079" y="4401"/>
                    <a:pt x="2739" y="4489"/>
                    <a:pt x="2381" y="4489"/>
                  </a:cubicBezTo>
                  <a:cubicBezTo>
                    <a:pt x="2023" y="4489"/>
                    <a:pt x="1684" y="4398"/>
                    <a:pt x="1387" y="4240"/>
                  </a:cubicBezTo>
                  <a:cubicBezTo>
                    <a:pt x="1478" y="4114"/>
                    <a:pt x="1595" y="4007"/>
                    <a:pt x="1726" y="3924"/>
                  </a:cubicBezTo>
                  <a:cubicBezTo>
                    <a:pt x="1816" y="3868"/>
                    <a:pt x="1892" y="3789"/>
                    <a:pt x="1944" y="3694"/>
                  </a:cubicBezTo>
                  <a:cubicBezTo>
                    <a:pt x="1995" y="3601"/>
                    <a:pt x="2023" y="3494"/>
                    <a:pt x="2023" y="3389"/>
                  </a:cubicBezTo>
                  <a:cubicBezTo>
                    <a:pt x="2023" y="3189"/>
                    <a:pt x="1930" y="3000"/>
                    <a:pt x="1771" y="2883"/>
                  </a:cubicBezTo>
                  <a:cubicBezTo>
                    <a:pt x="1509" y="2690"/>
                    <a:pt x="1360" y="2391"/>
                    <a:pt x="1360" y="2065"/>
                  </a:cubicBezTo>
                  <a:cubicBezTo>
                    <a:pt x="1360" y="1780"/>
                    <a:pt x="1474" y="1513"/>
                    <a:pt x="1684" y="1318"/>
                  </a:cubicBezTo>
                  <a:cubicBezTo>
                    <a:pt x="1875" y="1141"/>
                    <a:pt x="2119" y="1045"/>
                    <a:pt x="2379" y="1045"/>
                  </a:cubicBezTo>
                  <a:close/>
                  <a:moveTo>
                    <a:pt x="2381" y="1"/>
                  </a:moveTo>
                  <a:cubicBezTo>
                    <a:pt x="1069" y="1"/>
                    <a:pt x="1" y="1069"/>
                    <a:pt x="1" y="2381"/>
                  </a:cubicBezTo>
                  <a:cubicBezTo>
                    <a:pt x="1" y="3694"/>
                    <a:pt x="1066" y="4762"/>
                    <a:pt x="2381" y="4762"/>
                  </a:cubicBezTo>
                  <a:cubicBezTo>
                    <a:pt x="3693" y="4762"/>
                    <a:pt x="4762" y="3694"/>
                    <a:pt x="4762" y="2381"/>
                  </a:cubicBezTo>
                  <a:cubicBezTo>
                    <a:pt x="4762" y="1069"/>
                    <a:pt x="3693" y="1"/>
                    <a:pt x="2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81"/>
          <p:cNvGrpSpPr/>
          <p:nvPr/>
        </p:nvGrpSpPr>
        <p:grpSpPr>
          <a:xfrm>
            <a:off x="3430442" y="2964897"/>
            <a:ext cx="360699" cy="360701"/>
            <a:chOff x="6544689" y="2258928"/>
            <a:chExt cx="262212" cy="262213"/>
          </a:xfrm>
        </p:grpSpPr>
        <p:sp>
          <p:nvSpPr>
            <p:cNvPr id="1133" name="Google Shape;1133;p81"/>
            <p:cNvSpPr/>
            <p:nvPr/>
          </p:nvSpPr>
          <p:spPr>
            <a:xfrm>
              <a:off x="6670703" y="2338933"/>
              <a:ext cx="136198" cy="102176"/>
            </a:xfrm>
            <a:custGeom>
              <a:avLst/>
              <a:gdLst/>
              <a:ahLst/>
              <a:cxnLst/>
              <a:rect l="l" t="t" r="r" b="b"/>
              <a:pathLst>
                <a:path w="4840" h="3631" extrusionOk="0">
                  <a:moveTo>
                    <a:pt x="457" y="1"/>
                  </a:moveTo>
                  <a:cubicBezTo>
                    <a:pt x="205" y="1"/>
                    <a:pt x="0" y="207"/>
                    <a:pt x="0" y="458"/>
                  </a:cubicBezTo>
                  <a:lnTo>
                    <a:pt x="0" y="2263"/>
                  </a:lnTo>
                  <a:cubicBezTo>
                    <a:pt x="0" y="2515"/>
                    <a:pt x="205" y="2720"/>
                    <a:pt x="457" y="2720"/>
                  </a:cubicBezTo>
                  <a:lnTo>
                    <a:pt x="2733" y="2720"/>
                  </a:lnTo>
                  <a:cubicBezTo>
                    <a:pt x="2784" y="2720"/>
                    <a:pt x="2832" y="2738"/>
                    <a:pt x="2870" y="2771"/>
                  </a:cubicBezTo>
                  <a:lnTo>
                    <a:pt x="3813" y="3572"/>
                  </a:lnTo>
                  <a:cubicBezTo>
                    <a:pt x="3859" y="3610"/>
                    <a:pt x="3911" y="3630"/>
                    <a:pt x="3968" y="3630"/>
                  </a:cubicBezTo>
                  <a:cubicBezTo>
                    <a:pt x="4001" y="3630"/>
                    <a:pt x="4036" y="3623"/>
                    <a:pt x="4070" y="3609"/>
                  </a:cubicBezTo>
                  <a:cubicBezTo>
                    <a:pt x="4156" y="3568"/>
                    <a:pt x="4208" y="3485"/>
                    <a:pt x="4208" y="3390"/>
                  </a:cubicBezTo>
                  <a:lnTo>
                    <a:pt x="4208" y="2722"/>
                  </a:lnTo>
                  <a:lnTo>
                    <a:pt x="4383" y="2722"/>
                  </a:lnTo>
                  <a:cubicBezTo>
                    <a:pt x="4633" y="2722"/>
                    <a:pt x="4840" y="2517"/>
                    <a:pt x="4840" y="2265"/>
                  </a:cubicBezTo>
                  <a:lnTo>
                    <a:pt x="4840" y="2118"/>
                  </a:lnTo>
                  <a:cubicBezTo>
                    <a:pt x="4840" y="2043"/>
                    <a:pt x="4777" y="1981"/>
                    <a:pt x="4703" y="1981"/>
                  </a:cubicBezTo>
                  <a:cubicBezTo>
                    <a:pt x="4629" y="1981"/>
                    <a:pt x="4566" y="2043"/>
                    <a:pt x="4566" y="2118"/>
                  </a:cubicBezTo>
                  <a:lnTo>
                    <a:pt x="4566" y="2265"/>
                  </a:lnTo>
                  <a:cubicBezTo>
                    <a:pt x="4566" y="2367"/>
                    <a:pt x="4485" y="2450"/>
                    <a:pt x="4383" y="2450"/>
                  </a:cubicBezTo>
                  <a:lnTo>
                    <a:pt x="4175" y="2450"/>
                  </a:lnTo>
                  <a:cubicBezTo>
                    <a:pt x="4042" y="2450"/>
                    <a:pt x="3934" y="2556"/>
                    <a:pt x="3934" y="2690"/>
                  </a:cubicBezTo>
                  <a:lnTo>
                    <a:pt x="3934" y="3319"/>
                  </a:lnTo>
                  <a:lnTo>
                    <a:pt x="3046" y="2563"/>
                  </a:lnTo>
                  <a:cubicBezTo>
                    <a:pt x="2959" y="2489"/>
                    <a:pt x="2848" y="2450"/>
                    <a:pt x="2733" y="2450"/>
                  </a:cubicBezTo>
                  <a:lnTo>
                    <a:pt x="457" y="2450"/>
                  </a:lnTo>
                  <a:cubicBezTo>
                    <a:pt x="355" y="2450"/>
                    <a:pt x="272" y="2367"/>
                    <a:pt x="272" y="2265"/>
                  </a:cubicBezTo>
                  <a:lnTo>
                    <a:pt x="272" y="459"/>
                  </a:lnTo>
                  <a:cubicBezTo>
                    <a:pt x="272" y="357"/>
                    <a:pt x="355" y="276"/>
                    <a:pt x="457" y="276"/>
                  </a:cubicBezTo>
                  <a:lnTo>
                    <a:pt x="4383" y="276"/>
                  </a:lnTo>
                  <a:cubicBezTo>
                    <a:pt x="4485" y="276"/>
                    <a:pt x="4566" y="357"/>
                    <a:pt x="4566" y="459"/>
                  </a:cubicBezTo>
                  <a:lnTo>
                    <a:pt x="4566" y="1492"/>
                  </a:lnTo>
                  <a:cubicBezTo>
                    <a:pt x="4566" y="1566"/>
                    <a:pt x="4626" y="1627"/>
                    <a:pt x="4703" y="1627"/>
                  </a:cubicBezTo>
                  <a:cubicBezTo>
                    <a:pt x="4777" y="1627"/>
                    <a:pt x="4840" y="1564"/>
                    <a:pt x="4840" y="1490"/>
                  </a:cubicBezTo>
                  <a:lnTo>
                    <a:pt x="4840" y="458"/>
                  </a:lnTo>
                  <a:cubicBezTo>
                    <a:pt x="4840" y="207"/>
                    <a:pt x="4633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1"/>
            <p:cNvSpPr/>
            <p:nvPr/>
          </p:nvSpPr>
          <p:spPr>
            <a:xfrm>
              <a:off x="6544689" y="2258928"/>
              <a:ext cx="136226" cy="102064"/>
            </a:xfrm>
            <a:custGeom>
              <a:avLst/>
              <a:gdLst/>
              <a:ahLst/>
              <a:cxnLst/>
              <a:rect l="l" t="t" r="r" b="b"/>
              <a:pathLst>
                <a:path w="4841" h="3627" extrusionOk="0">
                  <a:moveTo>
                    <a:pt x="458" y="0"/>
                  </a:moveTo>
                  <a:cubicBezTo>
                    <a:pt x="206" y="0"/>
                    <a:pt x="1" y="205"/>
                    <a:pt x="1" y="456"/>
                  </a:cubicBezTo>
                  <a:lnTo>
                    <a:pt x="1" y="2261"/>
                  </a:lnTo>
                  <a:cubicBezTo>
                    <a:pt x="1" y="2515"/>
                    <a:pt x="206" y="2718"/>
                    <a:pt x="458" y="2718"/>
                  </a:cubicBezTo>
                  <a:lnTo>
                    <a:pt x="633" y="2718"/>
                  </a:lnTo>
                  <a:lnTo>
                    <a:pt x="633" y="3387"/>
                  </a:lnTo>
                  <a:cubicBezTo>
                    <a:pt x="633" y="3481"/>
                    <a:pt x="685" y="3564"/>
                    <a:pt x="771" y="3605"/>
                  </a:cubicBezTo>
                  <a:cubicBezTo>
                    <a:pt x="803" y="3620"/>
                    <a:pt x="838" y="3627"/>
                    <a:pt x="873" y="3627"/>
                  </a:cubicBezTo>
                  <a:cubicBezTo>
                    <a:pt x="927" y="3627"/>
                    <a:pt x="982" y="3607"/>
                    <a:pt x="1027" y="3569"/>
                  </a:cubicBezTo>
                  <a:lnTo>
                    <a:pt x="1969" y="2768"/>
                  </a:lnTo>
                  <a:cubicBezTo>
                    <a:pt x="2009" y="2734"/>
                    <a:pt x="2057" y="2717"/>
                    <a:pt x="2106" y="2717"/>
                  </a:cubicBezTo>
                  <a:lnTo>
                    <a:pt x="3137" y="2717"/>
                  </a:lnTo>
                  <a:cubicBezTo>
                    <a:pt x="3211" y="2717"/>
                    <a:pt x="3273" y="2654"/>
                    <a:pt x="3273" y="2580"/>
                  </a:cubicBezTo>
                  <a:cubicBezTo>
                    <a:pt x="3273" y="2506"/>
                    <a:pt x="3211" y="2443"/>
                    <a:pt x="3137" y="2443"/>
                  </a:cubicBezTo>
                  <a:lnTo>
                    <a:pt x="2106" y="2443"/>
                  </a:lnTo>
                  <a:cubicBezTo>
                    <a:pt x="1991" y="2443"/>
                    <a:pt x="1881" y="2484"/>
                    <a:pt x="1793" y="2558"/>
                  </a:cubicBezTo>
                  <a:lnTo>
                    <a:pt x="905" y="3314"/>
                  </a:lnTo>
                  <a:lnTo>
                    <a:pt x="905" y="2686"/>
                  </a:lnTo>
                  <a:cubicBezTo>
                    <a:pt x="905" y="2552"/>
                    <a:pt x="797" y="2446"/>
                    <a:pt x="665" y="2446"/>
                  </a:cubicBezTo>
                  <a:lnTo>
                    <a:pt x="458" y="2446"/>
                  </a:lnTo>
                  <a:cubicBezTo>
                    <a:pt x="356" y="2446"/>
                    <a:pt x="273" y="2363"/>
                    <a:pt x="273" y="2261"/>
                  </a:cubicBezTo>
                  <a:lnTo>
                    <a:pt x="273" y="456"/>
                  </a:lnTo>
                  <a:cubicBezTo>
                    <a:pt x="273" y="354"/>
                    <a:pt x="356" y="272"/>
                    <a:pt x="458" y="272"/>
                  </a:cubicBezTo>
                  <a:lnTo>
                    <a:pt x="4383" y="272"/>
                  </a:lnTo>
                  <a:cubicBezTo>
                    <a:pt x="4485" y="272"/>
                    <a:pt x="4567" y="354"/>
                    <a:pt x="4567" y="456"/>
                  </a:cubicBezTo>
                  <a:lnTo>
                    <a:pt x="4567" y="2261"/>
                  </a:lnTo>
                  <a:cubicBezTo>
                    <a:pt x="4567" y="2363"/>
                    <a:pt x="4485" y="2446"/>
                    <a:pt x="4383" y="2446"/>
                  </a:cubicBezTo>
                  <a:lnTo>
                    <a:pt x="3766" y="2446"/>
                  </a:lnTo>
                  <a:cubicBezTo>
                    <a:pt x="3692" y="2446"/>
                    <a:pt x="3629" y="2507"/>
                    <a:pt x="3629" y="2582"/>
                  </a:cubicBezTo>
                  <a:cubicBezTo>
                    <a:pt x="3629" y="2657"/>
                    <a:pt x="3692" y="2718"/>
                    <a:pt x="3766" y="2718"/>
                  </a:cubicBezTo>
                  <a:lnTo>
                    <a:pt x="4383" y="2718"/>
                  </a:lnTo>
                  <a:cubicBezTo>
                    <a:pt x="4634" y="2718"/>
                    <a:pt x="4841" y="2513"/>
                    <a:pt x="4841" y="2261"/>
                  </a:cubicBezTo>
                  <a:lnTo>
                    <a:pt x="4841" y="456"/>
                  </a:lnTo>
                  <a:cubicBezTo>
                    <a:pt x="4841" y="205"/>
                    <a:pt x="4634" y="0"/>
                    <a:pt x="4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1"/>
            <p:cNvSpPr/>
            <p:nvPr/>
          </p:nvSpPr>
          <p:spPr>
            <a:xfrm>
              <a:off x="6544745" y="2419050"/>
              <a:ext cx="136226" cy="102092"/>
            </a:xfrm>
            <a:custGeom>
              <a:avLst/>
              <a:gdLst/>
              <a:ahLst/>
              <a:cxnLst/>
              <a:rect l="l" t="t" r="r" b="b"/>
              <a:pathLst>
                <a:path w="4841" h="3628" extrusionOk="0">
                  <a:moveTo>
                    <a:pt x="4383" y="274"/>
                  </a:moveTo>
                  <a:cubicBezTo>
                    <a:pt x="4485" y="274"/>
                    <a:pt x="4566" y="355"/>
                    <a:pt x="4566" y="457"/>
                  </a:cubicBezTo>
                  <a:lnTo>
                    <a:pt x="4566" y="2263"/>
                  </a:lnTo>
                  <a:cubicBezTo>
                    <a:pt x="4566" y="2365"/>
                    <a:pt x="4485" y="2446"/>
                    <a:pt x="4383" y="2446"/>
                  </a:cubicBezTo>
                  <a:lnTo>
                    <a:pt x="2106" y="2446"/>
                  </a:lnTo>
                  <a:cubicBezTo>
                    <a:pt x="1992" y="2446"/>
                    <a:pt x="1880" y="2487"/>
                    <a:pt x="1793" y="2561"/>
                  </a:cubicBezTo>
                  <a:lnTo>
                    <a:pt x="905" y="3317"/>
                  </a:lnTo>
                  <a:lnTo>
                    <a:pt x="905" y="2686"/>
                  </a:lnTo>
                  <a:cubicBezTo>
                    <a:pt x="905" y="2554"/>
                    <a:pt x="798" y="2446"/>
                    <a:pt x="664" y="2446"/>
                  </a:cubicBezTo>
                  <a:lnTo>
                    <a:pt x="458" y="2446"/>
                  </a:lnTo>
                  <a:cubicBezTo>
                    <a:pt x="356" y="2446"/>
                    <a:pt x="274" y="2365"/>
                    <a:pt x="274" y="2263"/>
                  </a:cubicBezTo>
                  <a:lnTo>
                    <a:pt x="274" y="457"/>
                  </a:lnTo>
                  <a:cubicBezTo>
                    <a:pt x="274" y="355"/>
                    <a:pt x="356" y="274"/>
                    <a:pt x="458" y="274"/>
                  </a:cubicBezTo>
                  <a:close/>
                  <a:moveTo>
                    <a:pt x="458" y="0"/>
                  </a:moveTo>
                  <a:cubicBezTo>
                    <a:pt x="206" y="0"/>
                    <a:pt x="0" y="207"/>
                    <a:pt x="0" y="457"/>
                  </a:cubicBezTo>
                  <a:lnTo>
                    <a:pt x="0" y="2263"/>
                  </a:lnTo>
                  <a:cubicBezTo>
                    <a:pt x="0" y="2515"/>
                    <a:pt x="206" y="2720"/>
                    <a:pt x="458" y="2720"/>
                  </a:cubicBezTo>
                  <a:lnTo>
                    <a:pt x="632" y="2720"/>
                  </a:lnTo>
                  <a:lnTo>
                    <a:pt x="632" y="3388"/>
                  </a:lnTo>
                  <a:cubicBezTo>
                    <a:pt x="632" y="3481"/>
                    <a:pt x="685" y="3566"/>
                    <a:pt x="771" y="3607"/>
                  </a:cubicBezTo>
                  <a:cubicBezTo>
                    <a:pt x="803" y="3621"/>
                    <a:pt x="838" y="3627"/>
                    <a:pt x="873" y="3627"/>
                  </a:cubicBezTo>
                  <a:cubicBezTo>
                    <a:pt x="926" y="3627"/>
                    <a:pt x="982" y="3608"/>
                    <a:pt x="1027" y="3570"/>
                  </a:cubicBezTo>
                  <a:lnTo>
                    <a:pt x="1970" y="2769"/>
                  </a:lnTo>
                  <a:cubicBezTo>
                    <a:pt x="2008" y="2736"/>
                    <a:pt x="2058" y="2717"/>
                    <a:pt x="2106" y="2717"/>
                  </a:cubicBezTo>
                  <a:lnTo>
                    <a:pt x="4383" y="2717"/>
                  </a:lnTo>
                  <a:cubicBezTo>
                    <a:pt x="4635" y="2717"/>
                    <a:pt x="4840" y="2512"/>
                    <a:pt x="4840" y="2261"/>
                  </a:cubicBezTo>
                  <a:lnTo>
                    <a:pt x="4840" y="456"/>
                  </a:lnTo>
                  <a:cubicBezTo>
                    <a:pt x="4840" y="204"/>
                    <a:pt x="4635" y="0"/>
                    <a:pt x="4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1"/>
            <p:cNvSpPr/>
            <p:nvPr/>
          </p:nvSpPr>
          <p:spPr>
            <a:xfrm>
              <a:off x="6564415" y="2272014"/>
              <a:ext cx="36329" cy="50286"/>
            </a:xfrm>
            <a:custGeom>
              <a:avLst/>
              <a:gdLst/>
              <a:ahLst/>
              <a:cxnLst/>
              <a:rect l="l" t="t" r="r" b="b"/>
              <a:pathLst>
                <a:path w="1291" h="1787" extrusionOk="0">
                  <a:moveTo>
                    <a:pt x="649" y="274"/>
                  </a:moveTo>
                  <a:cubicBezTo>
                    <a:pt x="655" y="274"/>
                    <a:pt x="661" y="274"/>
                    <a:pt x="667" y="275"/>
                  </a:cubicBezTo>
                  <a:cubicBezTo>
                    <a:pt x="808" y="283"/>
                    <a:pt x="926" y="398"/>
                    <a:pt x="938" y="543"/>
                  </a:cubicBezTo>
                  <a:cubicBezTo>
                    <a:pt x="947" y="645"/>
                    <a:pt x="903" y="742"/>
                    <a:pt x="821" y="803"/>
                  </a:cubicBezTo>
                  <a:cubicBezTo>
                    <a:pt x="741" y="863"/>
                    <a:pt x="692" y="959"/>
                    <a:pt x="692" y="1059"/>
                  </a:cubicBezTo>
                  <a:cubicBezTo>
                    <a:pt x="692" y="1170"/>
                    <a:pt x="749" y="1272"/>
                    <a:pt x="843" y="1330"/>
                  </a:cubicBezTo>
                  <a:cubicBezTo>
                    <a:pt x="912" y="1374"/>
                    <a:pt x="963" y="1437"/>
                    <a:pt x="992" y="1509"/>
                  </a:cubicBezTo>
                  <a:lnTo>
                    <a:pt x="299" y="1509"/>
                  </a:lnTo>
                  <a:cubicBezTo>
                    <a:pt x="328" y="1437"/>
                    <a:pt x="379" y="1373"/>
                    <a:pt x="449" y="1330"/>
                  </a:cubicBezTo>
                  <a:cubicBezTo>
                    <a:pt x="543" y="1271"/>
                    <a:pt x="599" y="1170"/>
                    <a:pt x="599" y="1059"/>
                  </a:cubicBezTo>
                  <a:cubicBezTo>
                    <a:pt x="599" y="962"/>
                    <a:pt x="551" y="864"/>
                    <a:pt x="471" y="805"/>
                  </a:cubicBezTo>
                  <a:cubicBezTo>
                    <a:pt x="395" y="748"/>
                    <a:pt x="351" y="662"/>
                    <a:pt x="351" y="569"/>
                  </a:cubicBezTo>
                  <a:cubicBezTo>
                    <a:pt x="351" y="486"/>
                    <a:pt x="385" y="410"/>
                    <a:pt x="444" y="353"/>
                  </a:cubicBezTo>
                  <a:cubicBezTo>
                    <a:pt x="500" y="301"/>
                    <a:pt x="572" y="274"/>
                    <a:pt x="649" y="274"/>
                  </a:cubicBezTo>
                  <a:close/>
                  <a:moveTo>
                    <a:pt x="644" y="1"/>
                  </a:moveTo>
                  <a:cubicBezTo>
                    <a:pt x="500" y="1"/>
                    <a:pt x="364" y="54"/>
                    <a:pt x="261" y="154"/>
                  </a:cubicBezTo>
                  <a:cubicBezTo>
                    <a:pt x="146" y="260"/>
                    <a:pt x="80" y="412"/>
                    <a:pt x="80" y="569"/>
                  </a:cubicBezTo>
                  <a:cubicBezTo>
                    <a:pt x="80" y="746"/>
                    <a:pt x="166" y="915"/>
                    <a:pt x="307" y="1023"/>
                  </a:cubicBezTo>
                  <a:cubicBezTo>
                    <a:pt x="319" y="1032"/>
                    <a:pt x="326" y="1045"/>
                    <a:pt x="326" y="1061"/>
                  </a:cubicBezTo>
                  <a:cubicBezTo>
                    <a:pt x="326" y="1078"/>
                    <a:pt x="318" y="1094"/>
                    <a:pt x="303" y="1103"/>
                  </a:cubicBezTo>
                  <a:cubicBezTo>
                    <a:pt x="114" y="1221"/>
                    <a:pt x="0" y="1428"/>
                    <a:pt x="0" y="1649"/>
                  </a:cubicBezTo>
                  <a:cubicBezTo>
                    <a:pt x="0" y="1723"/>
                    <a:pt x="61" y="1786"/>
                    <a:pt x="137" y="1786"/>
                  </a:cubicBezTo>
                  <a:lnTo>
                    <a:pt x="1153" y="1786"/>
                  </a:lnTo>
                  <a:cubicBezTo>
                    <a:pt x="1229" y="1786"/>
                    <a:pt x="1290" y="1723"/>
                    <a:pt x="1290" y="1649"/>
                  </a:cubicBezTo>
                  <a:cubicBezTo>
                    <a:pt x="1290" y="1425"/>
                    <a:pt x="1178" y="1221"/>
                    <a:pt x="989" y="1103"/>
                  </a:cubicBezTo>
                  <a:cubicBezTo>
                    <a:pt x="974" y="1094"/>
                    <a:pt x="967" y="1080"/>
                    <a:pt x="967" y="1061"/>
                  </a:cubicBezTo>
                  <a:cubicBezTo>
                    <a:pt x="967" y="1046"/>
                    <a:pt x="974" y="1032"/>
                    <a:pt x="986" y="1022"/>
                  </a:cubicBezTo>
                  <a:cubicBezTo>
                    <a:pt x="1143" y="904"/>
                    <a:pt x="1226" y="716"/>
                    <a:pt x="1210" y="519"/>
                  </a:cubicBezTo>
                  <a:cubicBezTo>
                    <a:pt x="1187" y="244"/>
                    <a:pt x="961" y="23"/>
                    <a:pt x="686" y="2"/>
                  </a:cubicBezTo>
                  <a:cubicBezTo>
                    <a:pt x="672" y="1"/>
                    <a:pt x="658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1"/>
            <p:cNvSpPr/>
            <p:nvPr/>
          </p:nvSpPr>
          <p:spPr>
            <a:xfrm>
              <a:off x="6608793" y="2275841"/>
              <a:ext cx="52453" cy="7738"/>
            </a:xfrm>
            <a:custGeom>
              <a:avLst/>
              <a:gdLst/>
              <a:ahLst/>
              <a:cxnLst/>
              <a:rect l="l" t="t" r="r" b="b"/>
              <a:pathLst>
                <a:path w="1864" h="275" extrusionOk="0">
                  <a:moveTo>
                    <a:pt x="136" y="0"/>
                  </a:moveTo>
                  <a:cubicBezTo>
                    <a:pt x="61" y="0"/>
                    <a:pt x="0" y="63"/>
                    <a:pt x="0" y="137"/>
                  </a:cubicBezTo>
                  <a:cubicBezTo>
                    <a:pt x="0" y="212"/>
                    <a:pt x="61" y="274"/>
                    <a:pt x="136" y="274"/>
                  </a:cubicBezTo>
                  <a:lnTo>
                    <a:pt x="1727" y="274"/>
                  </a:lnTo>
                  <a:cubicBezTo>
                    <a:pt x="1801" y="274"/>
                    <a:pt x="1864" y="212"/>
                    <a:pt x="1864" y="137"/>
                  </a:cubicBezTo>
                  <a:cubicBezTo>
                    <a:pt x="1864" y="63"/>
                    <a:pt x="1801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1"/>
            <p:cNvSpPr/>
            <p:nvPr/>
          </p:nvSpPr>
          <p:spPr>
            <a:xfrm>
              <a:off x="6639382" y="2293345"/>
              <a:ext cx="21865" cy="7682"/>
            </a:xfrm>
            <a:custGeom>
              <a:avLst/>
              <a:gdLst/>
              <a:ahLst/>
              <a:cxnLst/>
              <a:rect l="l" t="t" r="r" b="b"/>
              <a:pathLst>
                <a:path w="777" h="273" extrusionOk="0">
                  <a:moveTo>
                    <a:pt x="138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11"/>
                    <a:pt x="63" y="272"/>
                    <a:pt x="138" y="272"/>
                  </a:cubicBezTo>
                  <a:lnTo>
                    <a:pt x="640" y="272"/>
                  </a:lnTo>
                  <a:cubicBezTo>
                    <a:pt x="714" y="272"/>
                    <a:pt x="777" y="211"/>
                    <a:pt x="777" y="136"/>
                  </a:cubicBezTo>
                  <a:cubicBezTo>
                    <a:pt x="777" y="61"/>
                    <a:pt x="714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1"/>
            <p:cNvSpPr/>
            <p:nvPr/>
          </p:nvSpPr>
          <p:spPr>
            <a:xfrm>
              <a:off x="6608709" y="2293345"/>
              <a:ext cx="20514" cy="7682"/>
            </a:xfrm>
            <a:custGeom>
              <a:avLst/>
              <a:gdLst/>
              <a:ahLst/>
              <a:cxnLst/>
              <a:rect l="l" t="t" r="r" b="b"/>
              <a:pathLst>
                <a:path w="729" h="273" extrusionOk="0">
                  <a:moveTo>
                    <a:pt x="137" y="0"/>
                  </a:moveTo>
                  <a:cubicBezTo>
                    <a:pt x="63" y="0"/>
                    <a:pt x="0" y="61"/>
                    <a:pt x="0" y="136"/>
                  </a:cubicBezTo>
                  <a:cubicBezTo>
                    <a:pt x="0" y="211"/>
                    <a:pt x="63" y="272"/>
                    <a:pt x="137" y="272"/>
                  </a:cubicBezTo>
                  <a:lnTo>
                    <a:pt x="593" y="272"/>
                  </a:lnTo>
                  <a:cubicBezTo>
                    <a:pt x="667" y="272"/>
                    <a:pt x="728" y="211"/>
                    <a:pt x="728" y="136"/>
                  </a:cubicBezTo>
                  <a:cubicBezTo>
                    <a:pt x="728" y="61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1"/>
            <p:cNvSpPr/>
            <p:nvPr/>
          </p:nvSpPr>
          <p:spPr>
            <a:xfrm>
              <a:off x="6608709" y="2310792"/>
              <a:ext cx="52453" cy="7682"/>
            </a:xfrm>
            <a:custGeom>
              <a:avLst/>
              <a:gdLst/>
              <a:ahLst/>
              <a:cxnLst/>
              <a:rect l="l" t="t" r="r" b="b"/>
              <a:pathLst>
                <a:path w="1864" h="273" extrusionOk="0">
                  <a:moveTo>
                    <a:pt x="137" y="0"/>
                  </a:moveTo>
                  <a:cubicBezTo>
                    <a:pt x="63" y="0"/>
                    <a:pt x="0" y="62"/>
                    <a:pt x="0" y="137"/>
                  </a:cubicBezTo>
                  <a:cubicBezTo>
                    <a:pt x="0" y="211"/>
                    <a:pt x="63" y="273"/>
                    <a:pt x="137" y="273"/>
                  </a:cubicBezTo>
                  <a:lnTo>
                    <a:pt x="1728" y="273"/>
                  </a:lnTo>
                  <a:cubicBezTo>
                    <a:pt x="1803" y="273"/>
                    <a:pt x="1864" y="211"/>
                    <a:pt x="1864" y="137"/>
                  </a:cubicBezTo>
                  <a:cubicBezTo>
                    <a:pt x="1864" y="62"/>
                    <a:pt x="1803" y="0"/>
                    <a:pt x="1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1"/>
            <p:cNvSpPr/>
            <p:nvPr/>
          </p:nvSpPr>
          <p:spPr>
            <a:xfrm>
              <a:off x="6564444" y="2432192"/>
              <a:ext cx="36385" cy="50258"/>
            </a:xfrm>
            <a:custGeom>
              <a:avLst/>
              <a:gdLst/>
              <a:ahLst/>
              <a:cxnLst/>
              <a:rect l="l" t="t" r="r" b="b"/>
              <a:pathLst>
                <a:path w="1293" h="1786" extrusionOk="0">
                  <a:moveTo>
                    <a:pt x="650" y="275"/>
                  </a:moveTo>
                  <a:cubicBezTo>
                    <a:pt x="656" y="275"/>
                    <a:pt x="662" y="275"/>
                    <a:pt x="668" y="276"/>
                  </a:cubicBezTo>
                  <a:cubicBezTo>
                    <a:pt x="809" y="284"/>
                    <a:pt x="928" y="399"/>
                    <a:pt x="938" y="544"/>
                  </a:cubicBezTo>
                  <a:cubicBezTo>
                    <a:pt x="947" y="646"/>
                    <a:pt x="903" y="743"/>
                    <a:pt x="822" y="804"/>
                  </a:cubicBezTo>
                  <a:cubicBezTo>
                    <a:pt x="742" y="864"/>
                    <a:pt x="692" y="960"/>
                    <a:pt x="692" y="1060"/>
                  </a:cubicBezTo>
                  <a:cubicBezTo>
                    <a:pt x="692" y="1171"/>
                    <a:pt x="749" y="1273"/>
                    <a:pt x="844" y="1331"/>
                  </a:cubicBezTo>
                  <a:cubicBezTo>
                    <a:pt x="914" y="1375"/>
                    <a:pt x="965" y="1438"/>
                    <a:pt x="994" y="1510"/>
                  </a:cubicBezTo>
                  <a:lnTo>
                    <a:pt x="298" y="1512"/>
                  </a:lnTo>
                  <a:cubicBezTo>
                    <a:pt x="327" y="1439"/>
                    <a:pt x="378" y="1375"/>
                    <a:pt x="448" y="1334"/>
                  </a:cubicBezTo>
                  <a:cubicBezTo>
                    <a:pt x="542" y="1273"/>
                    <a:pt x="598" y="1174"/>
                    <a:pt x="598" y="1062"/>
                  </a:cubicBezTo>
                  <a:cubicBezTo>
                    <a:pt x="598" y="963"/>
                    <a:pt x="551" y="865"/>
                    <a:pt x="471" y="806"/>
                  </a:cubicBezTo>
                  <a:cubicBezTo>
                    <a:pt x="397" y="749"/>
                    <a:pt x="353" y="664"/>
                    <a:pt x="353" y="570"/>
                  </a:cubicBezTo>
                  <a:cubicBezTo>
                    <a:pt x="353" y="487"/>
                    <a:pt x="385" y="411"/>
                    <a:pt x="445" y="354"/>
                  </a:cubicBezTo>
                  <a:cubicBezTo>
                    <a:pt x="502" y="302"/>
                    <a:pt x="572" y="275"/>
                    <a:pt x="650" y="275"/>
                  </a:cubicBezTo>
                  <a:close/>
                  <a:moveTo>
                    <a:pt x="642" y="0"/>
                  </a:moveTo>
                  <a:cubicBezTo>
                    <a:pt x="500" y="0"/>
                    <a:pt x="364" y="53"/>
                    <a:pt x="260" y="152"/>
                  </a:cubicBezTo>
                  <a:cubicBezTo>
                    <a:pt x="145" y="260"/>
                    <a:pt x="79" y="411"/>
                    <a:pt x="79" y="567"/>
                  </a:cubicBezTo>
                  <a:cubicBezTo>
                    <a:pt x="79" y="746"/>
                    <a:pt x="165" y="915"/>
                    <a:pt x="306" y="1023"/>
                  </a:cubicBezTo>
                  <a:cubicBezTo>
                    <a:pt x="318" y="1031"/>
                    <a:pt x="325" y="1044"/>
                    <a:pt x="325" y="1060"/>
                  </a:cubicBezTo>
                  <a:cubicBezTo>
                    <a:pt x="325" y="1076"/>
                    <a:pt x="317" y="1094"/>
                    <a:pt x="304" y="1103"/>
                  </a:cubicBezTo>
                  <a:cubicBezTo>
                    <a:pt x="114" y="1221"/>
                    <a:pt x="1" y="1426"/>
                    <a:pt x="1" y="1649"/>
                  </a:cubicBezTo>
                  <a:cubicBezTo>
                    <a:pt x="1" y="1723"/>
                    <a:pt x="63" y="1786"/>
                    <a:pt x="138" y="1786"/>
                  </a:cubicBezTo>
                  <a:lnTo>
                    <a:pt x="1155" y="1786"/>
                  </a:lnTo>
                  <a:cubicBezTo>
                    <a:pt x="1230" y="1786"/>
                    <a:pt x="1292" y="1723"/>
                    <a:pt x="1292" y="1649"/>
                  </a:cubicBezTo>
                  <a:cubicBezTo>
                    <a:pt x="1289" y="1424"/>
                    <a:pt x="1177" y="1221"/>
                    <a:pt x="988" y="1103"/>
                  </a:cubicBezTo>
                  <a:cubicBezTo>
                    <a:pt x="973" y="1094"/>
                    <a:pt x="966" y="1079"/>
                    <a:pt x="966" y="1060"/>
                  </a:cubicBezTo>
                  <a:cubicBezTo>
                    <a:pt x="966" y="1046"/>
                    <a:pt x="973" y="1031"/>
                    <a:pt x="986" y="1021"/>
                  </a:cubicBezTo>
                  <a:cubicBezTo>
                    <a:pt x="1142" y="902"/>
                    <a:pt x="1227" y="715"/>
                    <a:pt x="1209" y="519"/>
                  </a:cubicBezTo>
                  <a:cubicBezTo>
                    <a:pt x="1186" y="244"/>
                    <a:pt x="960" y="21"/>
                    <a:pt x="685" y="2"/>
                  </a:cubicBezTo>
                  <a:cubicBezTo>
                    <a:pt x="671" y="1"/>
                    <a:pt x="656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1"/>
            <p:cNvSpPr/>
            <p:nvPr/>
          </p:nvSpPr>
          <p:spPr>
            <a:xfrm>
              <a:off x="6631165" y="2435991"/>
              <a:ext cx="30082" cy="7738"/>
            </a:xfrm>
            <a:custGeom>
              <a:avLst/>
              <a:gdLst/>
              <a:ahLst/>
              <a:cxnLst/>
              <a:rect l="l" t="t" r="r" b="b"/>
              <a:pathLst>
                <a:path w="1069" h="275" extrusionOk="0">
                  <a:moveTo>
                    <a:pt x="137" y="1"/>
                  </a:moveTo>
                  <a:cubicBezTo>
                    <a:pt x="61" y="1"/>
                    <a:pt x="0" y="64"/>
                    <a:pt x="0" y="138"/>
                  </a:cubicBezTo>
                  <a:cubicBezTo>
                    <a:pt x="0" y="212"/>
                    <a:pt x="61" y="275"/>
                    <a:pt x="137" y="275"/>
                  </a:cubicBezTo>
                  <a:lnTo>
                    <a:pt x="932" y="275"/>
                  </a:lnTo>
                  <a:cubicBezTo>
                    <a:pt x="1006" y="275"/>
                    <a:pt x="1069" y="212"/>
                    <a:pt x="1069" y="138"/>
                  </a:cubicBezTo>
                  <a:cubicBezTo>
                    <a:pt x="1069" y="64"/>
                    <a:pt x="1006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1"/>
            <p:cNvSpPr/>
            <p:nvPr/>
          </p:nvSpPr>
          <p:spPr>
            <a:xfrm>
              <a:off x="6608793" y="2435991"/>
              <a:ext cx="12382" cy="7738"/>
            </a:xfrm>
            <a:custGeom>
              <a:avLst/>
              <a:gdLst/>
              <a:ahLst/>
              <a:cxnLst/>
              <a:rect l="l" t="t" r="r" b="b"/>
              <a:pathLst>
                <a:path w="440" h="275" extrusionOk="0">
                  <a:moveTo>
                    <a:pt x="136" y="1"/>
                  </a:moveTo>
                  <a:cubicBezTo>
                    <a:pt x="61" y="1"/>
                    <a:pt x="0" y="64"/>
                    <a:pt x="0" y="138"/>
                  </a:cubicBezTo>
                  <a:cubicBezTo>
                    <a:pt x="0" y="212"/>
                    <a:pt x="61" y="275"/>
                    <a:pt x="136" y="275"/>
                  </a:cubicBezTo>
                  <a:lnTo>
                    <a:pt x="303" y="275"/>
                  </a:lnTo>
                  <a:cubicBezTo>
                    <a:pt x="379" y="275"/>
                    <a:pt x="440" y="212"/>
                    <a:pt x="440" y="138"/>
                  </a:cubicBezTo>
                  <a:cubicBezTo>
                    <a:pt x="440" y="64"/>
                    <a:pt x="37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1"/>
            <p:cNvSpPr/>
            <p:nvPr/>
          </p:nvSpPr>
          <p:spPr>
            <a:xfrm>
              <a:off x="6631165" y="2453466"/>
              <a:ext cx="30082" cy="7710"/>
            </a:xfrm>
            <a:custGeom>
              <a:avLst/>
              <a:gdLst/>
              <a:ahLst/>
              <a:cxnLst/>
              <a:rect l="l" t="t" r="r" b="b"/>
              <a:pathLst>
                <a:path w="1069" h="274" extrusionOk="0">
                  <a:moveTo>
                    <a:pt x="137" y="0"/>
                  </a:moveTo>
                  <a:cubicBezTo>
                    <a:pt x="61" y="0"/>
                    <a:pt x="0" y="63"/>
                    <a:pt x="0" y="137"/>
                  </a:cubicBezTo>
                  <a:cubicBezTo>
                    <a:pt x="0" y="211"/>
                    <a:pt x="61" y="274"/>
                    <a:pt x="137" y="274"/>
                  </a:cubicBezTo>
                  <a:lnTo>
                    <a:pt x="932" y="274"/>
                  </a:lnTo>
                  <a:cubicBezTo>
                    <a:pt x="1006" y="274"/>
                    <a:pt x="1069" y="211"/>
                    <a:pt x="1069" y="137"/>
                  </a:cubicBezTo>
                  <a:cubicBezTo>
                    <a:pt x="1069" y="63"/>
                    <a:pt x="1006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1"/>
            <p:cNvSpPr/>
            <p:nvPr/>
          </p:nvSpPr>
          <p:spPr>
            <a:xfrm>
              <a:off x="6608793" y="2453466"/>
              <a:ext cx="12382" cy="7710"/>
            </a:xfrm>
            <a:custGeom>
              <a:avLst/>
              <a:gdLst/>
              <a:ahLst/>
              <a:cxnLst/>
              <a:rect l="l" t="t" r="r" b="b"/>
              <a:pathLst>
                <a:path w="440" h="274" extrusionOk="0">
                  <a:moveTo>
                    <a:pt x="136" y="0"/>
                  </a:moveTo>
                  <a:cubicBezTo>
                    <a:pt x="61" y="0"/>
                    <a:pt x="0" y="63"/>
                    <a:pt x="0" y="137"/>
                  </a:cubicBezTo>
                  <a:cubicBezTo>
                    <a:pt x="0" y="211"/>
                    <a:pt x="61" y="274"/>
                    <a:pt x="136" y="274"/>
                  </a:cubicBezTo>
                  <a:lnTo>
                    <a:pt x="303" y="274"/>
                  </a:lnTo>
                  <a:cubicBezTo>
                    <a:pt x="379" y="274"/>
                    <a:pt x="440" y="211"/>
                    <a:pt x="440" y="137"/>
                  </a:cubicBezTo>
                  <a:cubicBezTo>
                    <a:pt x="440" y="61"/>
                    <a:pt x="379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1"/>
            <p:cNvSpPr/>
            <p:nvPr/>
          </p:nvSpPr>
          <p:spPr>
            <a:xfrm>
              <a:off x="6631165" y="2470942"/>
              <a:ext cx="30082" cy="7710"/>
            </a:xfrm>
            <a:custGeom>
              <a:avLst/>
              <a:gdLst/>
              <a:ahLst/>
              <a:cxnLst/>
              <a:rect l="l" t="t" r="r" b="b"/>
              <a:pathLst>
                <a:path w="1069" h="274" extrusionOk="0">
                  <a:moveTo>
                    <a:pt x="137" y="1"/>
                  </a:moveTo>
                  <a:cubicBezTo>
                    <a:pt x="61" y="1"/>
                    <a:pt x="0" y="62"/>
                    <a:pt x="0" y="136"/>
                  </a:cubicBezTo>
                  <a:cubicBezTo>
                    <a:pt x="0" y="212"/>
                    <a:pt x="61" y="273"/>
                    <a:pt x="137" y="273"/>
                  </a:cubicBezTo>
                  <a:lnTo>
                    <a:pt x="932" y="273"/>
                  </a:lnTo>
                  <a:cubicBezTo>
                    <a:pt x="1006" y="273"/>
                    <a:pt x="1069" y="212"/>
                    <a:pt x="1069" y="136"/>
                  </a:cubicBezTo>
                  <a:cubicBezTo>
                    <a:pt x="1069" y="62"/>
                    <a:pt x="1006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1"/>
            <p:cNvSpPr/>
            <p:nvPr/>
          </p:nvSpPr>
          <p:spPr>
            <a:xfrm>
              <a:off x="6608793" y="2470942"/>
              <a:ext cx="12382" cy="7710"/>
            </a:xfrm>
            <a:custGeom>
              <a:avLst/>
              <a:gdLst/>
              <a:ahLst/>
              <a:cxnLst/>
              <a:rect l="l" t="t" r="r" b="b"/>
              <a:pathLst>
                <a:path w="440" h="274" extrusionOk="0">
                  <a:moveTo>
                    <a:pt x="136" y="1"/>
                  </a:moveTo>
                  <a:cubicBezTo>
                    <a:pt x="61" y="1"/>
                    <a:pt x="0" y="62"/>
                    <a:pt x="0" y="136"/>
                  </a:cubicBezTo>
                  <a:cubicBezTo>
                    <a:pt x="0" y="212"/>
                    <a:pt x="61" y="273"/>
                    <a:pt x="136" y="273"/>
                  </a:cubicBezTo>
                  <a:lnTo>
                    <a:pt x="303" y="273"/>
                  </a:lnTo>
                  <a:cubicBezTo>
                    <a:pt x="379" y="273"/>
                    <a:pt x="440" y="212"/>
                    <a:pt x="440" y="136"/>
                  </a:cubicBezTo>
                  <a:cubicBezTo>
                    <a:pt x="440" y="62"/>
                    <a:pt x="37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1"/>
            <p:cNvSpPr/>
            <p:nvPr/>
          </p:nvSpPr>
          <p:spPr>
            <a:xfrm>
              <a:off x="6750848" y="2352047"/>
              <a:ext cx="36329" cy="50314"/>
            </a:xfrm>
            <a:custGeom>
              <a:avLst/>
              <a:gdLst/>
              <a:ahLst/>
              <a:cxnLst/>
              <a:rect l="l" t="t" r="r" b="b"/>
              <a:pathLst>
                <a:path w="1291" h="1788" extrusionOk="0">
                  <a:moveTo>
                    <a:pt x="641" y="277"/>
                  </a:moveTo>
                  <a:cubicBezTo>
                    <a:pt x="716" y="277"/>
                    <a:pt x="789" y="303"/>
                    <a:pt x="845" y="356"/>
                  </a:cubicBezTo>
                  <a:cubicBezTo>
                    <a:pt x="904" y="413"/>
                    <a:pt x="938" y="488"/>
                    <a:pt x="938" y="571"/>
                  </a:cubicBezTo>
                  <a:cubicBezTo>
                    <a:pt x="938" y="663"/>
                    <a:pt x="894" y="750"/>
                    <a:pt x="820" y="807"/>
                  </a:cubicBezTo>
                  <a:cubicBezTo>
                    <a:pt x="740" y="867"/>
                    <a:pt x="692" y="962"/>
                    <a:pt x="692" y="1063"/>
                  </a:cubicBezTo>
                  <a:cubicBezTo>
                    <a:pt x="692" y="1176"/>
                    <a:pt x="748" y="1277"/>
                    <a:pt x="843" y="1336"/>
                  </a:cubicBezTo>
                  <a:cubicBezTo>
                    <a:pt x="912" y="1379"/>
                    <a:pt x="963" y="1441"/>
                    <a:pt x="992" y="1513"/>
                  </a:cubicBezTo>
                  <a:lnTo>
                    <a:pt x="299" y="1513"/>
                  </a:lnTo>
                  <a:cubicBezTo>
                    <a:pt x="328" y="1441"/>
                    <a:pt x="379" y="1376"/>
                    <a:pt x="449" y="1336"/>
                  </a:cubicBezTo>
                  <a:cubicBezTo>
                    <a:pt x="543" y="1275"/>
                    <a:pt x="599" y="1176"/>
                    <a:pt x="599" y="1063"/>
                  </a:cubicBezTo>
                  <a:cubicBezTo>
                    <a:pt x="597" y="962"/>
                    <a:pt x="550" y="867"/>
                    <a:pt x="467" y="806"/>
                  </a:cubicBezTo>
                  <a:cubicBezTo>
                    <a:pt x="386" y="743"/>
                    <a:pt x="342" y="647"/>
                    <a:pt x="351" y="545"/>
                  </a:cubicBezTo>
                  <a:cubicBezTo>
                    <a:pt x="364" y="402"/>
                    <a:pt x="481" y="289"/>
                    <a:pt x="623" y="277"/>
                  </a:cubicBezTo>
                  <a:cubicBezTo>
                    <a:pt x="629" y="277"/>
                    <a:pt x="635" y="277"/>
                    <a:pt x="641" y="277"/>
                  </a:cubicBezTo>
                  <a:close/>
                  <a:moveTo>
                    <a:pt x="645" y="1"/>
                  </a:moveTo>
                  <a:cubicBezTo>
                    <a:pt x="632" y="1"/>
                    <a:pt x="619" y="1"/>
                    <a:pt x="606" y="2"/>
                  </a:cubicBezTo>
                  <a:cubicBezTo>
                    <a:pt x="331" y="21"/>
                    <a:pt x="105" y="242"/>
                    <a:pt x="82" y="520"/>
                  </a:cubicBezTo>
                  <a:cubicBezTo>
                    <a:pt x="66" y="717"/>
                    <a:pt x="150" y="903"/>
                    <a:pt x="306" y="1021"/>
                  </a:cubicBezTo>
                  <a:cubicBezTo>
                    <a:pt x="319" y="1031"/>
                    <a:pt x="326" y="1046"/>
                    <a:pt x="326" y="1062"/>
                  </a:cubicBezTo>
                  <a:cubicBezTo>
                    <a:pt x="325" y="1081"/>
                    <a:pt x="315" y="1095"/>
                    <a:pt x="303" y="1104"/>
                  </a:cubicBezTo>
                  <a:cubicBezTo>
                    <a:pt x="114" y="1222"/>
                    <a:pt x="0" y="1427"/>
                    <a:pt x="0" y="1650"/>
                  </a:cubicBezTo>
                  <a:cubicBezTo>
                    <a:pt x="0" y="1724"/>
                    <a:pt x="61" y="1787"/>
                    <a:pt x="137" y="1787"/>
                  </a:cubicBezTo>
                  <a:lnTo>
                    <a:pt x="1153" y="1787"/>
                  </a:lnTo>
                  <a:cubicBezTo>
                    <a:pt x="1229" y="1787"/>
                    <a:pt x="1290" y="1724"/>
                    <a:pt x="1290" y="1650"/>
                  </a:cubicBezTo>
                  <a:cubicBezTo>
                    <a:pt x="1290" y="1426"/>
                    <a:pt x="1178" y="1222"/>
                    <a:pt x="989" y="1104"/>
                  </a:cubicBezTo>
                  <a:cubicBezTo>
                    <a:pt x="974" y="1095"/>
                    <a:pt x="967" y="1081"/>
                    <a:pt x="967" y="1062"/>
                  </a:cubicBezTo>
                  <a:cubicBezTo>
                    <a:pt x="967" y="1047"/>
                    <a:pt x="974" y="1033"/>
                    <a:pt x="984" y="1024"/>
                  </a:cubicBezTo>
                  <a:cubicBezTo>
                    <a:pt x="1127" y="916"/>
                    <a:pt x="1211" y="747"/>
                    <a:pt x="1211" y="568"/>
                  </a:cubicBezTo>
                  <a:cubicBezTo>
                    <a:pt x="1211" y="413"/>
                    <a:pt x="1146" y="261"/>
                    <a:pt x="1032" y="153"/>
                  </a:cubicBezTo>
                  <a:cubicBezTo>
                    <a:pt x="925" y="53"/>
                    <a:pt x="789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1"/>
            <p:cNvSpPr/>
            <p:nvPr/>
          </p:nvSpPr>
          <p:spPr>
            <a:xfrm>
              <a:off x="6690373" y="2355902"/>
              <a:ext cx="26592" cy="7738"/>
            </a:xfrm>
            <a:custGeom>
              <a:avLst/>
              <a:gdLst/>
              <a:ahLst/>
              <a:cxnLst/>
              <a:rect l="l" t="t" r="r" b="b"/>
              <a:pathLst>
                <a:path w="945" h="275" extrusionOk="0">
                  <a:moveTo>
                    <a:pt x="137" y="0"/>
                  </a:moveTo>
                  <a:cubicBezTo>
                    <a:pt x="61" y="0"/>
                    <a:pt x="0" y="63"/>
                    <a:pt x="0" y="137"/>
                  </a:cubicBezTo>
                  <a:cubicBezTo>
                    <a:pt x="0" y="213"/>
                    <a:pt x="61" y="274"/>
                    <a:pt x="137" y="274"/>
                  </a:cubicBezTo>
                  <a:lnTo>
                    <a:pt x="808" y="274"/>
                  </a:lnTo>
                  <a:cubicBezTo>
                    <a:pt x="882" y="274"/>
                    <a:pt x="945" y="212"/>
                    <a:pt x="945" y="137"/>
                  </a:cubicBezTo>
                  <a:cubicBezTo>
                    <a:pt x="945" y="63"/>
                    <a:pt x="882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1"/>
            <p:cNvSpPr/>
            <p:nvPr/>
          </p:nvSpPr>
          <p:spPr>
            <a:xfrm>
              <a:off x="6727125" y="2355930"/>
              <a:ext cx="15758" cy="7738"/>
            </a:xfrm>
            <a:custGeom>
              <a:avLst/>
              <a:gdLst/>
              <a:ahLst/>
              <a:cxnLst/>
              <a:rect l="l" t="t" r="r" b="b"/>
              <a:pathLst>
                <a:path w="560" h="275" extrusionOk="0">
                  <a:moveTo>
                    <a:pt x="137" y="1"/>
                  </a:moveTo>
                  <a:cubicBezTo>
                    <a:pt x="63" y="1"/>
                    <a:pt x="0" y="63"/>
                    <a:pt x="0" y="138"/>
                  </a:cubicBezTo>
                  <a:cubicBezTo>
                    <a:pt x="0" y="212"/>
                    <a:pt x="63" y="275"/>
                    <a:pt x="137" y="275"/>
                  </a:cubicBezTo>
                  <a:lnTo>
                    <a:pt x="422" y="275"/>
                  </a:lnTo>
                  <a:cubicBezTo>
                    <a:pt x="498" y="275"/>
                    <a:pt x="559" y="212"/>
                    <a:pt x="559" y="138"/>
                  </a:cubicBezTo>
                  <a:cubicBezTo>
                    <a:pt x="559" y="63"/>
                    <a:pt x="498" y="1"/>
                    <a:pt x="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1"/>
            <p:cNvSpPr/>
            <p:nvPr/>
          </p:nvSpPr>
          <p:spPr>
            <a:xfrm>
              <a:off x="6690402" y="2373434"/>
              <a:ext cx="52481" cy="7682"/>
            </a:xfrm>
            <a:custGeom>
              <a:avLst/>
              <a:gdLst/>
              <a:ahLst/>
              <a:cxnLst/>
              <a:rect l="l" t="t" r="r" b="b"/>
              <a:pathLst>
                <a:path w="1865" h="273" extrusionOk="0">
                  <a:moveTo>
                    <a:pt x="137" y="1"/>
                  </a:moveTo>
                  <a:cubicBezTo>
                    <a:pt x="63" y="1"/>
                    <a:pt x="0" y="62"/>
                    <a:pt x="0" y="136"/>
                  </a:cubicBezTo>
                  <a:cubicBezTo>
                    <a:pt x="0" y="212"/>
                    <a:pt x="63" y="273"/>
                    <a:pt x="137" y="273"/>
                  </a:cubicBezTo>
                  <a:lnTo>
                    <a:pt x="1727" y="273"/>
                  </a:lnTo>
                  <a:cubicBezTo>
                    <a:pt x="1803" y="273"/>
                    <a:pt x="1864" y="212"/>
                    <a:pt x="1864" y="136"/>
                  </a:cubicBezTo>
                  <a:cubicBezTo>
                    <a:pt x="1864" y="62"/>
                    <a:pt x="1803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1"/>
            <p:cNvSpPr/>
            <p:nvPr/>
          </p:nvSpPr>
          <p:spPr>
            <a:xfrm>
              <a:off x="6690402" y="2390881"/>
              <a:ext cx="52481" cy="7710"/>
            </a:xfrm>
            <a:custGeom>
              <a:avLst/>
              <a:gdLst/>
              <a:ahLst/>
              <a:cxnLst/>
              <a:rect l="l" t="t" r="r" b="b"/>
              <a:pathLst>
                <a:path w="1865" h="274" extrusionOk="0">
                  <a:moveTo>
                    <a:pt x="137" y="1"/>
                  </a:moveTo>
                  <a:cubicBezTo>
                    <a:pt x="63" y="1"/>
                    <a:pt x="0" y="62"/>
                    <a:pt x="0" y="138"/>
                  </a:cubicBezTo>
                  <a:cubicBezTo>
                    <a:pt x="0" y="212"/>
                    <a:pt x="63" y="273"/>
                    <a:pt x="137" y="273"/>
                  </a:cubicBezTo>
                  <a:lnTo>
                    <a:pt x="1727" y="273"/>
                  </a:lnTo>
                  <a:cubicBezTo>
                    <a:pt x="1803" y="273"/>
                    <a:pt x="1864" y="212"/>
                    <a:pt x="1864" y="138"/>
                  </a:cubicBezTo>
                  <a:cubicBezTo>
                    <a:pt x="1864" y="62"/>
                    <a:pt x="1803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81"/>
          <p:cNvGrpSpPr/>
          <p:nvPr/>
        </p:nvGrpSpPr>
        <p:grpSpPr>
          <a:xfrm>
            <a:off x="5360905" y="2964899"/>
            <a:ext cx="344638" cy="360694"/>
            <a:chOff x="6550514" y="1564778"/>
            <a:chExt cx="250537" cy="262209"/>
          </a:xfrm>
        </p:grpSpPr>
        <p:sp>
          <p:nvSpPr>
            <p:cNvPr id="1154" name="Google Shape;1154;p81"/>
            <p:cNvSpPr/>
            <p:nvPr/>
          </p:nvSpPr>
          <p:spPr>
            <a:xfrm>
              <a:off x="6632657" y="1720847"/>
              <a:ext cx="35822" cy="35794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7" y="275"/>
                  </a:moveTo>
                  <a:cubicBezTo>
                    <a:pt x="837" y="275"/>
                    <a:pt x="998" y="436"/>
                    <a:pt x="998" y="637"/>
                  </a:cubicBezTo>
                  <a:cubicBezTo>
                    <a:pt x="998" y="837"/>
                    <a:pt x="837" y="998"/>
                    <a:pt x="637" y="998"/>
                  </a:cubicBezTo>
                  <a:cubicBezTo>
                    <a:pt x="436" y="998"/>
                    <a:pt x="275" y="837"/>
                    <a:pt x="275" y="637"/>
                  </a:cubicBezTo>
                  <a:cubicBezTo>
                    <a:pt x="275" y="436"/>
                    <a:pt x="436" y="275"/>
                    <a:pt x="637" y="275"/>
                  </a:cubicBezTo>
                  <a:close/>
                  <a:moveTo>
                    <a:pt x="637" y="1"/>
                  </a:moveTo>
                  <a:cubicBezTo>
                    <a:pt x="288" y="1"/>
                    <a:pt x="1" y="286"/>
                    <a:pt x="1" y="636"/>
                  </a:cubicBezTo>
                  <a:cubicBezTo>
                    <a:pt x="1" y="988"/>
                    <a:pt x="285" y="1272"/>
                    <a:pt x="637" y="1272"/>
                  </a:cubicBezTo>
                  <a:cubicBezTo>
                    <a:pt x="987" y="1272"/>
                    <a:pt x="1272" y="987"/>
                    <a:pt x="1272" y="636"/>
                  </a:cubicBezTo>
                  <a:cubicBezTo>
                    <a:pt x="1272" y="288"/>
                    <a:pt x="985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1"/>
            <p:cNvSpPr/>
            <p:nvPr/>
          </p:nvSpPr>
          <p:spPr>
            <a:xfrm>
              <a:off x="6683141" y="1720847"/>
              <a:ext cx="35766" cy="35794"/>
            </a:xfrm>
            <a:custGeom>
              <a:avLst/>
              <a:gdLst/>
              <a:ahLst/>
              <a:cxnLst/>
              <a:rect l="l" t="t" r="r" b="b"/>
              <a:pathLst>
                <a:path w="1271" h="1272" extrusionOk="0">
                  <a:moveTo>
                    <a:pt x="636" y="275"/>
                  </a:moveTo>
                  <a:cubicBezTo>
                    <a:pt x="835" y="275"/>
                    <a:pt x="998" y="436"/>
                    <a:pt x="998" y="637"/>
                  </a:cubicBezTo>
                  <a:cubicBezTo>
                    <a:pt x="998" y="837"/>
                    <a:pt x="835" y="998"/>
                    <a:pt x="636" y="998"/>
                  </a:cubicBezTo>
                  <a:cubicBezTo>
                    <a:pt x="435" y="998"/>
                    <a:pt x="273" y="837"/>
                    <a:pt x="273" y="637"/>
                  </a:cubicBezTo>
                  <a:cubicBezTo>
                    <a:pt x="273" y="436"/>
                    <a:pt x="435" y="275"/>
                    <a:pt x="636" y="275"/>
                  </a:cubicBezTo>
                  <a:close/>
                  <a:moveTo>
                    <a:pt x="636" y="1"/>
                  </a:moveTo>
                  <a:cubicBezTo>
                    <a:pt x="286" y="1"/>
                    <a:pt x="1" y="288"/>
                    <a:pt x="1" y="637"/>
                  </a:cubicBezTo>
                  <a:cubicBezTo>
                    <a:pt x="1" y="987"/>
                    <a:pt x="286" y="1272"/>
                    <a:pt x="636" y="1272"/>
                  </a:cubicBezTo>
                  <a:cubicBezTo>
                    <a:pt x="985" y="1272"/>
                    <a:pt x="1270" y="987"/>
                    <a:pt x="1270" y="637"/>
                  </a:cubicBezTo>
                  <a:cubicBezTo>
                    <a:pt x="1270" y="288"/>
                    <a:pt x="98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1"/>
            <p:cNvSpPr/>
            <p:nvPr/>
          </p:nvSpPr>
          <p:spPr>
            <a:xfrm>
              <a:off x="6594723" y="1564778"/>
              <a:ext cx="162115" cy="262209"/>
            </a:xfrm>
            <a:custGeom>
              <a:avLst/>
              <a:gdLst/>
              <a:ahLst/>
              <a:cxnLst/>
              <a:rect l="l" t="t" r="r" b="b"/>
              <a:pathLst>
                <a:path w="5761" h="9318" extrusionOk="0">
                  <a:moveTo>
                    <a:pt x="764" y="1"/>
                  </a:moveTo>
                  <a:cubicBezTo>
                    <a:pt x="343" y="1"/>
                    <a:pt x="1" y="344"/>
                    <a:pt x="1" y="764"/>
                  </a:cubicBezTo>
                  <a:lnTo>
                    <a:pt x="1" y="8556"/>
                  </a:lnTo>
                  <a:cubicBezTo>
                    <a:pt x="1" y="8976"/>
                    <a:pt x="343" y="9318"/>
                    <a:pt x="764" y="9318"/>
                  </a:cubicBezTo>
                  <a:lnTo>
                    <a:pt x="4996" y="9318"/>
                  </a:lnTo>
                  <a:cubicBezTo>
                    <a:pt x="5417" y="9318"/>
                    <a:pt x="5759" y="8976"/>
                    <a:pt x="5759" y="8556"/>
                  </a:cubicBezTo>
                  <a:lnTo>
                    <a:pt x="5759" y="764"/>
                  </a:lnTo>
                  <a:cubicBezTo>
                    <a:pt x="5761" y="344"/>
                    <a:pt x="5419" y="1"/>
                    <a:pt x="4996" y="1"/>
                  </a:cubicBezTo>
                  <a:lnTo>
                    <a:pt x="4426" y="1"/>
                  </a:lnTo>
                  <a:cubicBezTo>
                    <a:pt x="4351" y="1"/>
                    <a:pt x="4289" y="63"/>
                    <a:pt x="4289" y="138"/>
                  </a:cubicBezTo>
                  <a:cubicBezTo>
                    <a:pt x="4289" y="212"/>
                    <a:pt x="4351" y="275"/>
                    <a:pt x="4426" y="275"/>
                  </a:cubicBezTo>
                  <a:lnTo>
                    <a:pt x="4996" y="275"/>
                  </a:lnTo>
                  <a:cubicBezTo>
                    <a:pt x="5269" y="275"/>
                    <a:pt x="5488" y="494"/>
                    <a:pt x="5488" y="765"/>
                  </a:cubicBezTo>
                  <a:lnTo>
                    <a:pt x="5488" y="8558"/>
                  </a:lnTo>
                  <a:cubicBezTo>
                    <a:pt x="5488" y="8829"/>
                    <a:pt x="5269" y="9048"/>
                    <a:pt x="4996" y="9048"/>
                  </a:cubicBezTo>
                  <a:lnTo>
                    <a:pt x="764" y="9048"/>
                  </a:lnTo>
                  <a:cubicBezTo>
                    <a:pt x="493" y="9048"/>
                    <a:pt x="272" y="8829"/>
                    <a:pt x="272" y="8558"/>
                  </a:cubicBezTo>
                  <a:lnTo>
                    <a:pt x="272" y="765"/>
                  </a:lnTo>
                  <a:cubicBezTo>
                    <a:pt x="272" y="494"/>
                    <a:pt x="493" y="275"/>
                    <a:pt x="764" y="275"/>
                  </a:cubicBezTo>
                  <a:lnTo>
                    <a:pt x="3794" y="275"/>
                  </a:lnTo>
                  <a:cubicBezTo>
                    <a:pt x="3868" y="275"/>
                    <a:pt x="3930" y="212"/>
                    <a:pt x="3930" y="138"/>
                  </a:cubicBezTo>
                  <a:cubicBezTo>
                    <a:pt x="3930" y="63"/>
                    <a:pt x="3868" y="1"/>
                    <a:pt x="3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1"/>
            <p:cNvSpPr/>
            <p:nvPr/>
          </p:nvSpPr>
          <p:spPr>
            <a:xfrm>
              <a:off x="6611354" y="1580396"/>
              <a:ext cx="128825" cy="231114"/>
            </a:xfrm>
            <a:custGeom>
              <a:avLst/>
              <a:gdLst/>
              <a:ahLst/>
              <a:cxnLst/>
              <a:rect l="l" t="t" r="r" b="b"/>
              <a:pathLst>
                <a:path w="4578" h="8213" extrusionOk="0">
                  <a:moveTo>
                    <a:pt x="384" y="1"/>
                  </a:moveTo>
                  <a:cubicBezTo>
                    <a:pt x="174" y="1"/>
                    <a:pt x="5" y="170"/>
                    <a:pt x="5" y="379"/>
                  </a:cubicBezTo>
                  <a:lnTo>
                    <a:pt x="5" y="5388"/>
                  </a:lnTo>
                  <a:cubicBezTo>
                    <a:pt x="5" y="5462"/>
                    <a:pt x="66" y="5523"/>
                    <a:pt x="141" y="5523"/>
                  </a:cubicBezTo>
                  <a:cubicBezTo>
                    <a:pt x="216" y="5523"/>
                    <a:pt x="277" y="5462"/>
                    <a:pt x="277" y="5388"/>
                  </a:cubicBezTo>
                  <a:lnTo>
                    <a:pt x="277" y="379"/>
                  </a:lnTo>
                  <a:cubicBezTo>
                    <a:pt x="277" y="321"/>
                    <a:pt x="326" y="273"/>
                    <a:pt x="384" y="273"/>
                  </a:cubicBezTo>
                  <a:lnTo>
                    <a:pt x="1122" y="273"/>
                  </a:lnTo>
                  <a:cubicBezTo>
                    <a:pt x="1141" y="273"/>
                    <a:pt x="1157" y="282"/>
                    <a:pt x="1164" y="299"/>
                  </a:cubicBezTo>
                  <a:lnTo>
                    <a:pt x="1377" y="716"/>
                  </a:lnTo>
                  <a:cubicBezTo>
                    <a:pt x="1448" y="855"/>
                    <a:pt x="1581" y="941"/>
                    <a:pt x="1720" y="941"/>
                  </a:cubicBezTo>
                  <a:lnTo>
                    <a:pt x="2860" y="941"/>
                  </a:lnTo>
                  <a:cubicBezTo>
                    <a:pt x="3000" y="941"/>
                    <a:pt x="3133" y="854"/>
                    <a:pt x="3204" y="716"/>
                  </a:cubicBezTo>
                  <a:lnTo>
                    <a:pt x="3417" y="299"/>
                  </a:lnTo>
                  <a:cubicBezTo>
                    <a:pt x="3424" y="282"/>
                    <a:pt x="3441" y="273"/>
                    <a:pt x="3459" y="273"/>
                  </a:cubicBezTo>
                  <a:lnTo>
                    <a:pt x="4199" y="273"/>
                  </a:lnTo>
                  <a:cubicBezTo>
                    <a:pt x="4257" y="273"/>
                    <a:pt x="4303" y="319"/>
                    <a:pt x="4303" y="379"/>
                  </a:cubicBezTo>
                  <a:lnTo>
                    <a:pt x="4303" y="7834"/>
                  </a:lnTo>
                  <a:cubicBezTo>
                    <a:pt x="4303" y="7892"/>
                    <a:pt x="4257" y="7939"/>
                    <a:pt x="4199" y="7939"/>
                  </a:cubicBezTo>
                  <a:lnTo>
                    <a:pt x="379" y="7939"/>
                  </a:lnTo>
                  <a:cubicBezTo>
                    <a:pt x="321" y="7939"/>
                    <a:pt x="275" y="7892"/>
                    <a:pt x="275" y="7834"/>
                  </a:cubicBezTo>
                  <a:lnTo>
                    <a:pt x="275" y="6023"/>
                  </a:lnTo>
                  <a:cubicBezTo>
                    <a:pt x="275" y="5948"/>
                    <a:pt x="215" y="5886"/>
                    <a:pt x="138" y="5886"/>
                  </a:cubicBezTo>
                  <a:cubicBezTo>
                    <a:pt x="63" y="5886"/>
                    <a:pt x="1" y="5948"/>
                    <a:pt x="1" y="6023"/>
                  </a:cubicBezTo>
                  <a:lnTo>
                    <a:pt x="1" y="7834"/>
                  </a:lnTo>
                  <a:cubicBezTo>
                    <a:pt x="1" y="8042"/>
                    <a:pt x="171" y="8212"/>
                    <a:pt x="379" y="8212"/>
                  </a:cubicBezTo>
                  <a:lnTo>
                    <a:pt x="4199" y="8212"/>
                  </a:lnTo>
                  <a:cubicBezTo>
                    <a:pt x="4407" y="8212"/>
                    <a:pt x="4577" y="8042"/>
                    <a:pt x="4577" y="7834"/>
                  </a:cubicBezTo>
                  <a:lnTo>
                    <a:pt x="4577" y="379"/>
                  </a:lnTo>
                  <a:cubicBezTo>
                    <a:pt x="4577" y="170"/>
                    <a:pt x="4407" y="1"/>
                    <a:pt x="4199" y="1"/>
                  </a:cubicBezTo>
                  <a:lnTo>
                    <a:pt x="3459" y="1"/>
                  </a:lnTo>
                  <a:cubicBezTo>
                    <a:pt x="3339" y="1"/>
                    <a:pt x="3230" y="68"/>
                    <a:pt x="3175" y="174"/>
                  </a:cubicBezTo>
                  <a:lnTo>
                    <a:pt x="2962" y="592"/>
                  </a:lnTo>
                  <a:cubicBezTo>
                    <a:pt x="2939" y="638"/>
                    <a:pt x="2898" y="667"/>
                    <a:pt x="2860" y="667"/>
                  </a:cubicBezTo>
                  <a:lnTo>
                    <a:pt x="1720" y="667"/>
                  </a:lnTo>
                  <a:cubicBezTo>
                    <a:pt x="1683" y="667"/>
                    <a:pt x="1645" y="638"/>
                    <a:pt x="1618" y="592"/>
                  </a:cubicBezTo>
                  <a:lnTo>
                    <a:pt x="1406" y="174"/>
                  </a:lnTo>
                  <a:cubicBezTo>
                    <a:pt x="1352" y="68"/>
                    <a:pt x="1243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1"/>
            <p:cNvSpPr/>
            <p:nvPr/>
          </p:nvSpPr>
          <p:spPr>
            <a:xfrm>
              <a:off x="6567736" y="1678017"/>
              <a:ext cx="16406" cy="35682"/>
            </a:xfrm>
            <a:custGeom>
              <a:avLst/>
              <a:gdLst/>
              <a:ahLst/>
              <a:cxnLst/>
              <a:rect l="l" t="t" r="r" b="b"/>
              <a:pathLst>
                <a:path w="583" h="1268" extrusionOk="0">
                  <a:moveTo>
                    <a:pt x="421" y="0"/>
                  </a:moveTo>
                  <a:cubicBezTo>
                    <a:pt x="397" y="0"/>
                    <a:pt x="372" y="7"/>
                    <a:pt x="350" y="20"/>
                  </a:cubicBezTo>
                  <a:cubicBezTo>
                    <a:pt x="136" y="147"/>
                    <a:pt x="0" y="381"/>
                    <a:pt x="0" y="633"/>
                  </a:cubicBezTo>
                  <a:cubicBezTo>
                    <a:pt x="0" y="887"/>
                    <a:pt x="137" y="1122"/>
                    <a:pt x="357" y="1251"/>
                  </a:cubicBezTo>
                  <a:cubicBezTo>
                    <a:pt x="379" y="1262"/>
                    <a:pt x="404" y="1268"/>
                    <a:pt x="425" y="1268"/>
                  </a:cubicBezTo>
                  <a:cubicBezTo>
                    <a:pt x="472" y="1268"/>
                    <a:pt x="517" y="1245"/>
                    <a:pt x="543" y="1201"/>
                  </a:cubicBezTo>
                  <a:cubicBezTo>
                    <a:pt x="583" y="1137"/>
                    <a:pt x="561" y="1054"/>
                    <a:pt x="495" y="1016"/>
                  </a:cubicBezTo>
                  <a:cubicBezTo>
                    <a:pt x="360" y="937"/>
                    <a:pt x="275" y="790"/>
                    <a:pt x="275" y="633"/>
                  </a:cubicBezTo>
                  <a:cubicBezTo>
                    <a:pt x="275" y="479"/>
                    <a:pt x="357" y="333"/>
                    <a:pt x="489" y="255"/>
                  </a:cubicBezTo>
                  <a:cubicBezTo>
                    <a:pt x="556" y="217"/>
                    <a:pt x="575" y="132"/>
                    <a:pt x="537" y="67"/>
                  </a:cubicBezTo>
                  <a:cubicBezTo>
                    <a:pt x="513" y="24"/>
                    <a:pt x="468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1"/>
            <p:cNvSpPr/>
            <p:nvPr/>
          </p:nvSpPr>
          <p:spPr>
            <a:xfrm>
              <a:off x="6550514" y="1666592"/>
              <a:ext cx="22990" cy="58672"/>
            </a:xfrm>
            <a:custGeom>
              <a:avLst/>
              <a:gdLst/>
              <a:ahLst/>
              <a:cxnLst/>
              <a:rect l="l" t="t" r="r" b="b"/>
              <a:pathLst>
                <a:path w="817" h="2085" extrusionOk="0">
                  <a:moveTo>
                    <a:pt x="651" y="1"/>
                  </a:moveTo>
                  <a:cubicBezTo>
                    <a:pt x="627" y="1"/>
                    <a:pt x="603" y="7"/>
                    <a:pt x="580" y="20"/>
                  </a:cubicBezTo>
                  <a:cubicBezTo>
                    <a:pt x="223" y="233"/>
                    <a:pt x="1" y="623"/>
                    <a:pt x="1" y="1039"/>
                  </a:cubicBezTo>
                  <a:cubicBezTo>
                    <a:pt x="1" y="1461"/>
                    <a:pt x="229" y="1855"/>
                    <a:pt x="593" y="2066"/>
                  </a:cubicBezTo>
                  <a:cubicBezTo>
                    <a:pt x="615" y="2079"/>
                    <a:pt x="638" y="2085"/>
                    <a:pt x="660" y="2085"/>
                  </a:cubicBezTo>
                  <a:cubicBezTo>
                    <a:pt x="707" y="2085"/>
                    <a:pt x="753" y="2060"/>
                    <a:pt x="778" y="2016"/>
                  </a:cubicBezTo>
                  <a:cubicBezTo>
                    <a:pt x="816" y="1949"/>
                    <a:pt x="794" y="1868"/>
                    <a:pt x="729" y="1830"/>
                  </a:cubicBezTo>
                  <a:cubicBezTo>
                    <a:pt x="448" y="1667"/>
                    <a:pt x="274" y="1364"/>
                    <a:pt x="274" y="1039"/>
                  </a:cubicBezTo>
                  <a:cubicBezTo>
                    <a:pt x="274" y="719"/>
                    <a:pt x="445" y="419"/>
                    <a:pt x="720" y="254"/>
                  </a:cubicBezTo>
                  <a:cubicBezTo>
                    <a:pt x="785" y="217"/>
                    <a:pt x="806" y="134"/>
                    <a:pt x="768" y="68"/>
                  </a:cubicBezTo>
                  <a:cubicBezTo>
                    <a:pt x="742" y="24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1"/>
            <p:cNvSpPr/>
            <p:nvPr/>
          </p:nvSpPr>
          <p:spPr>
            <a:xfrm>
              <a:off x="6767395" y="1678073"/>
              <a:ext cx="16406" cy="35710"/>
            </a:xfrm>
            <a:custGeom>
              <a:avLst/>
              <a:gdLst/>
              <a:ahLst/>
              <a:cxnLst/>
              <a:rect l="l" t="t" r="r" b="b"/>
              <a:pathLst>
                <a:path w="583" h="1269" extrusionOk="0">
                  <a:moveTo>
                    <a:pt x="163" y="1"/>
                  </a:moveTo>
                  <a:cubicBezTo>
                    <a:pt x="116" y="1"/>
                    <a:pt x="71" y="24"/>
                    <a:pt x="45" y="68"/>
                  </a:cubicBezTo>
                  <a:cubicBezTo>
                    <a:pt x="8" y="133"/>
                    <a:pt x="28" y="216"/>
                    <a:pt x="93" y="254"/>
                  </a:cubicBezTo>
                  <a:cubicBezTo>
                    <a:pt x="226" y="333"/>
                    <a:pt x="308" y="478"/>
                    <a:pt x="308" y="633"/>
                  </a:cubicBezTo>
                  <a:cubicBezTo>
                    <a:pt x="308" y="790"/>
                    <a:pt x="225" y="935"/>
                    <a:pt x="88" y="1016"/>
                  </a:cubicBezTo>
                  <a:cubicBezTo>
                    <a:pt x="22" y="1053"/>
                    <a:pt x="0" y="1138"/>
                    <a:pt x="38" y="1200"/>
                  </a:cubicBezTo>
                  <a:cubicBezTo>
                    <a:pt x="63" y="1244"/>
                    <a:pt x="110" y="1269"/>
                    <a:pt x="156" y="1269"/>
                  </a:cubicBezTo>
                  <a:cubicBezTo>
                    <a:pt x="179" y="1269"/>
                    <a:pt x="204" y="1263"/>
                    <a:pt x="225" y="1250"/>
                  </a:cubicBezTo>
                  <a:cubicBezTo>
                    <a:pt x="444" y="1123"/>
                    <a:pt x="581" y="886"/>
                    <a:pt x="581" y="633"/>
                  </a:cubicBezTo>
                  <a:cubicBezTo>
                    <a:pt x="583" y="382"/>
                    <a:pt x="447" y="148"/>
                    <a:pt x="233" y="20"/>
                  </a:cubicBezTo>
                  <a:cubicBezTo>
                    <a:pt x="211" y="7"/>
                    <a:pt x="18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1"/>
            <p:cNvSpPr/>
            <p:nvPr/>
          </p:nvSpPr>
          <p:spPr>
            <a:xfrm>
              <a:off x="6778088" y="1666620"/>
              <a:ext cx="22962" cy="58559"/>
            </a:xfrm>
            <a:custGeom>
              <a:avLst/>
              <a:gdLst/>
              <a:ahLst/>
              <a:cxnLst/>
              <a:rect l="l" t="t" r="r" b="b"/>
              <a:pathLst>
                <a:path w="816" h="2081" extrusionOk="0">
                  <a:moveTo>
                    <a:pt x="167" y="0"/>
                  </a:moveTo>
                  <a:cubicBezTo>
                    <a:pt x="120" y="0"/>
                    <a:pt x="75" y="24"/>
                    <a:pt x="50" y="67"/>
                  </a:cubicBezTo>
                  <a:cubicBezTo>
                    <a:pt x="12" y="131"/>
                    <a:pt x="31" y="216"/>
                    <a:pt x="96" y="253"/>
                  </a:cubicBezTo>
                  <a:cubicBezTo>
                    <a:pt x="372" y="418"/>
                    <a:pt x="543" y="718"/>
                    <a:pt x="543" y="1038"/>
                  </a:cubicBezTo>
                  <a:cubicBezTo>
                    <a:pt x="543" y="1363"/>
                    <a:pt x="369" y="1666"/>
                    <a:pt x="88" y="1829"/>
                  </a:cubicBezTo>
                  <a:cubicBezTo>
                    <a:pt x="22" y="1867"/>
                    <a:pt x="0" y="1950"/>
                    <a:pt x="38" y="2014"/>
                  </a:cubicBezTo>
                  <a:cubicBezTo>
                    <a:pt x="64" y="2057"/>
                    <a:pt x="110" y="2081"/>
                    <a:pt x="158" y="2081"/>
                  </a:cubicBezTo>
                  <a:cubicBezTo>
                    <a:pt x="181" y="2081"/>
                    <a:pt x="204" y="2075"/>
                    <a:pt x="225" y="2063"/>
                  </a:cubicBezTo>
                  <a:cubicBezTo>
                    <a:pt x="590" y="1852"/>
                    <a:pt x="816" y="1459"/>
                    <a:pt x="816" y="1037"/>
                  </a:cubicBezTo>
                  <a:cubicBezTo>
                    <a:pt x="816" y="623"/>
                    <a:pt x="594" y="232"/>
                    <a:pt x="238" y="19"/>
                  </a:cubicBezTo>
                  <a:cubicBezTo>
                    <a:pt x="216" y="6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1"/>
            <p:cNvSpPr/>
            <p:nvPr/>
          </p:nvSpPr>
          <p:spPr>
            <a:xfrm>
              <a:off x="6635837" y="1635186"/>
              <a:ext cx="79918" cy="79918"/>
            </a:xfrm>
            <a:custGeom>
              <a:avLst/>
              <a:gdLst/>
              <a:ahLst/>
              <a:cxnLst/>
              <a:rect l="l" t="t" r="r" b="b"/>
              <a:pathLst>
                <a:path w="2840" h="2840" extrusionOk="0">
                  <a:moveTo>
                    <a:pt x="1423" y="271"/>
                  </a:moveTo>
                  <a:cubicBezTo>
                    <a:pt x="2055" y="271"/>
                    <a:pt x="2570" y="785"/>
                    <a:pt x="2570" y="1418"/>
                  </a:cubicBezTo>
                  <a:cubicBezTo>
                    <a:pt x="2566" y="1790"/>
                    <a:pt x="2391" y="2117"/>
                    <a:pt x="2120" y="2327"/>
                  </a:cubicBezTo>
                  <a:cubicBezTo>
                    <a:pt x="2055" y="2235"/>
                    <a:pt x="1973" y="2157"/>
                    <a:pt x="1875" y="2095"/>
                  </a:cubicBezTo>
                  <a:cubicBezTo>
                    <a:pt x="1839" y="2072"/>
                    <a:pt x="1817" y="2031"/>
                    <a:pt x="1817" y="1989"/>
                  </a:cubicBezTo>
                  <a:cubicBezTo>
                    <a:pt x="1817" y="1970"/>
                    <a:pt x="1823" y="1951"/>
                    <a:pt x="1830" y="1934"/>
                  </a:cubicBezTo>
                  <a:cubicBezTo>
                    <a:pt x="1839" y="1915"/>
                    <a:pt x="1852" y="1900"/>
                    <a:pt x="1868" y="1887"/>
                  </a:cubicBezTo>
                  <a:cubicBezTo>
                    <a:pt x="2076" y="1733"/>
                    <a:pt x="2186" y="1485"/>
                    <a:pt x="2164" y="1228"/>
                  </a:cubicBezTo>
                  <a:cubicBezTo>
                    <a:pt x="2133" y="865"/>
                    <a:pt x="1836" y="574"/>
                    <a:pt x="1474" y="548"/>
                  </a:cubicBezTo>
                  <a:cubicBezTo>
                    <a:pt x="1456" y="547"/>
                    <a:pt x="1438" y="546"/>
                    <a:pt x="1420" y="546"/>
                  </a:cubicBezTo>
                  <a:cubicBezTo>
                    <a:pt x="1230" y="546"/>
                    <a:pt x="1051" y="617"/>
                    <a:pt x="912" y="747"/>
                  </a:cubicBezTo>
                  <a:cubicBezTo>
                    <a:pt x="760" y="887"/>
                    <a:pt x="674" y="1086"/>
                    <a:pt x="674" y="1293"/>
                  </a:cubicBezTo>
                  <a:cubicBezTo>
                    <a:pt x="674" y="1528"/>
                    <a:pt x="788" y="1750"/>
                    <a:pt x="976" y="1892"/>
                  </a:cubicBezTo>
                  <a:cubicBezTo>
                    <a:pt x="1006" y="1913"/>
                    <a:pt x="1024" y="1951"/>
                    <a:pt x="1024" y="1989"/>
                  </a:cubicBezTo>
                  <a:cubicBezTo>
                    <a:pt x="1024" y="2011"/>
                    <a:pt x="1019" y="2031"/>
                    <a:pt x="1009" y="2050"/>
                  </a:cubicBezTo>
                  <a:cubicBezTo>
                    <a:pt x="999" y="2068"/>
                    <a:pt x="984" y="2084"/>
                    <a:pt x="965" y="2095"/>
                  </a:cubicBezTo>
                  <a:cubicBezTo>
                    <a:pt x="869" y="2155"/>
                    <a:pt x="788" y="2234"/>
                    <a:pt x="724" y="2327"/>
                  </a:cubicBezTo>
                  <a:cubicBezTo>
                    <a:pt x="453" y="2117"/>
                    <a:pt x="277" y="1788"/>
                    <a:pt x="277" y="1418"/>
                  </a:cubicBezTo>
                  <a:cubicBezTo>
                    <a:pt x="277" y="787"/>
                    <a:pt x="789" y="271"/>
                    <a:pt x="1423" y="271"/>
                  </a:cubicBezTo>
                  <a:close/>
                  <a:moveTo>
                    <a:pt x="1416" y="819"/>
                  </a:moveTo>
                  <a:cubicBezTo>
                    <a:pt x="1428" y="819"/>
                    <a:pt x="1441" y="819"/>
                    <a:pt x="1453" y="820"/>
                  </a:cubicBezTo>
                  <a:cubicBezTo>
                    <a:pt x="1683" y="836"/>
                    <a:pt x="1873" y="1019"/>
                    <a:pt x="1890" y="1248"/>
                  </a:cubicBezTo>
                  <a:cubicBezTo>
                    <a:pt x="1905" y="1413"/>
                    <a:pt x="1835" y="1571"/>
                    <a:pt x="1704" y="1669"/>
                  </a:cubicBezTo>
                  <a:cubicBezTo>
                    <a:pt x="1654" y="1705"/>
                    <a:pt x="1613" y="1755"/>
                    <a:pt x="1584" y="1809"/>
                  </a:cubicBezTo>
                  <a:cubicBezTo>
                    <a:pt x="1558" y="1864"/>
                    <a:pt x="1543" y="1925"/>
                    <a:pt x="1543" y="1988"/>
                  </a:cubicBezTo>
                  <a:cubicBezTo>
                    <a:pt x="1543" y="2126"/>
                    <a:pt x="1612" y="2251"/>
                    <a:pt x="1728" y="2324"/>
                  </a:cubicBezTo>
                  <a:cubicBezTo>
                    <a:pt x="1788" y="2362"/>
                    <a:pt x="1839" y="2410"/>
                    <a:pt x="1881" y="2464"/>
                  </a:cubicBezTo>
                  <a:cubicBezTo>
                    <a:pt x="1883" y="2467"/>
                    <a:pt x="1798" y="2502"/>
                    <a:pt x="1792" y="2503"/>
                  </a:cubicBezTo>
                  <a:cubicBezTo>
                    <a:pt x="1676" y="2542"/>
                    <a:pt x="1551" y="2564"/>
                    <a:pt x="1421" y="2564"/>
                  </a:cubicBezTo>
                  <a:cubicBezTo>
                    <a:pt x="1281" y="2564"/>
                    <a:pt x="1146" y="2540"/>
                    <a:pt x="1022" y="2494"/>
                  </a:cubicBezTo>
                  <a:cubicBezTo>
                    <a:pt x="1006" y="2489"/>
                    <a:pt x="987" y="2481"/>
                    <a:pt x="973" y="2474"/>
                  </a:cubicBezTo>
                  <a:cubicBezTo>
                    <a:pt x="968" y="2473"/>
                    <a:pt x="962" y="2468"/>
                    <a:pt x="957" y="2467"/>
                  </a:cubicBezTo>
                  <a:cubicBezTo>
                    <a:pt x="999" y="2411"/>
                    <a:pt x="1051" y="2365"/>
                    <a:pt x="1110" y="2327"/>
                  </a:cubicBezTo>
                  <a:cubicBezTo>
                    <a:pt x="1166" y="2291"/>
                    <a:pt x="1213" y="2241"/>
                    <a:pt x="1246" y="2181"/>
                  </a:cubicBezTo>
                  <a:cubicBezTo>
                    <a:pt x="1278" y="2123"/>
                    <a:pt x="1296" y="2055"/>
                    <a:pt x="1296" y="1988"/>
                  </a:cubicBezTo>
                  <a:cubicBezTo>
                    <a:pt x="1296" y="1863"/>
                    <a:pt x="1238" y="1745"/>
                    <a:pt x="1137" y="1669"/>
                  </a:cubicBezTo>
                  <a:cubicBezTo>
                    <a:pt x="1015" y="1579"/>
                    <a:pt x="946" y="1440"/>
                    <a:pt x="946" y="1290"/>
                  </a:cubicBezTo>
                  <a:cubicBezTo>
                    <a:pt x="946" y="1158"/>
                    <a:pt x="999" y="1036"/>
                    <a:pt x="1096" y="945"/>
                  </a:cubicBezTo>
                  <a:cubicBezTo>
                    <a:pt x="1185" y="862"/>
                    <a:pt x="1297" y="819"/>
                    <a:pt x="1416" y="819"/>
                  </a:cubicBezTo>
                  <a:close/>
                  <a:moveTo>
                    <a:pt x="1420" y="0"/>
                  </a:moveTo>
                  <a:cubicBezTo>
                    <a:pt x="636" y="0"/>
                    <a:pt x="0" y="638"/>
                    <a:pt x="0" y="1420"/>
                  </a:cubicBezTo>
                  <a:cubicBezTo>
                    <a:pt x="0" y="2203"/>
                    <a:pt x="636" y="2839"/>
                    <a:pt x="1420" y="2839"/>
                  </a:cubicBezTo>
                  <a:cubicBezTo>
                    <a:pt x="2202" y="2839"/>
                    <a:pt x="2839" y="2203"/>
                    <a:pt x="2839" y="1420"/>
                  </a:cubicBezTo>
                  <a:cubicBezTo>
                    <a:pt x="2839" y="638"/>
                    <a:pt x="2202" y="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81"/>
          <p:cNvGrpSpPr/>
          <p:nvPr/>
        </p:nvGrpSpPr>
        <p:grpSpPr>
          <a:xfrm>
            <a:off x="4410889" y="1991429"/>
            <a:ext cx="322457" cy="360711"/>
            <a:chOff x="733845" y="1564778"/>
            <a:chExt cx="234378" cy="262183"/>
          </a:xfrm>
        </p:grpSpPr>
        <p:sp>
          <p:nvSpPr>
            <p:cNvPr id="1164" name="Google Shape;1164;p81"/>
            <p:cNvSpPr/>
            <p:nvPr/>
          </p:nvSpPr>
          <p:spPr>
            <a:xfrm>
              <a:off x="733845" y="1564778"/>
              <a:ext cx="234378" cy="68577"/>
            </a:xfrm>
            <a:custGeom>
              <a:avLst/>
              <a:gdLst/>
              <a:ahLst/>
              <a:cxnLst/>
              <a:rect l="l" t="t" r="r" b="b"/>
              <a:pathLst>
                <a:path w="8329" h="2437" extrusionOk="0">
                  <a:moveTo>
                    <a:pt x="437" y="1"/>
                  </a:moveTo>
                  <a:cubicBezTo>
                    <a:pt x="197" y="1"/>
                    <a:pt x="1" y="196"/>
                    <a:pt x="1" y="438"/>
                  </a:cubicBezTo>
                  <a:lnTo>
                    <a:pt x="1" y="1083"/>
                  </a:lnTo>
                  <a:cubicBezTo>
                    <a:pt x="1" y="1323"/>
                    <a:pt x="194" y="1519"/>
                    <a:pt x="437" y="1519"/>
                  </a:cubicBezTo>
                  <a:lnTo>
                    <a:pt x="592" y="1519"/>
                  </a:lnTo>
                  <a:lnTo>
                    <a:pt x="592" y="2135"/>
                  </a:lnTo>
                  <a:cubicBezTo>
                    <a:pt x="592" y="2226"/>
                    <a:pt x="643" y="2307"/>
                    <a:pt x="726" y="2346"/>
                  </a:cubicBezTo>
                  <a:cubicBezTo>
                    <a:pt x="758" y="2361"/>
                    <a:pt x="791" y="2368"/>
                    <a:pt x="824" y="2368"/>
                  </a:cubicBezTo>
                  <a:cubicBezTo>
                    <a:pt x="878" y="2368"/>
                    <a:pt x="932" y="2349"/>
                    <a:pt x="976" y="2312"/>
                  </a:cubicBezTo>
                  <a:lnTo>
                    <a:pt x="1857" y="1563"/>
                  </a:lnTo>
                  <a:cubicBezTo>
                    <a:pt x="1891" y="1534"/>
                    <a:pt x="1934" y="1518"/>
                    <a:pt x="1978" y="1518"/>
                  </a:cubicBezTo>
                  <a:lnTo>
                    <a:pt x="3565" y="1518"/>
                  </a:lnTo>
                  <a:lnTo>
                    <a:pt x="3957" y="2310"/>
                  </a:lnTo>
                  <a:cubicBezTo>
                    <a:pt x="3957" y="2312"/>
                    <a:pt x="3958" y="2312"/>
                    <a:pt x="3958" y="2313"/>
                  </a:cubicBezTo>
                  <a:cubicBezTo>
                    <a:pt x="3999" y="2389"/>
                    <a:pt x="4079" y="2437"/>
                    <a:pt x="4165" y="2437"/>
                  </a:cubicBezTo>
                  <a:cubicBezTo>
                    <a:pt x="4252" y="2437"/>
                    <a:pt x="4329" y="2390"/>
                    <a:pt x="4370" y="2313"/>
                  </a:cubicBezTo>
                  <a:cubicBezTo>
                    <a:pt x="4370" y="2312"/>
                    <a:pt x="4372" y="2312"/>
                    <a:pt x="4372" y="2310"/>
                  </a:cubicBezTo>
                  <a:lnTo>
                    <a:pt x="4763" y="1518"/>
                  </a:lnTo>
                  <a:lnTo>
                    <a:pt x="6350" y="1518"/>
                  </a:lnTo>
                  <a:cubicBezTo>
                    <a:pt x="6395" y="1518"/>
                    <a:pt x="6438" y="1534"/>
                    <a:pt x="6473" y="1563"/>
                  </a:cubicBezTo>
                  <a:lnTo>
                    <a:pt x="7353" y="2312"/>
                  </a:lnTo>
                  <a:cubicBezTo>
                    <a:pt x="7396" y="2349"/>
                    <a:pt x="7449" y="2368"/>
                    <a:pt x="7504" y="2368"/>
                  </a:cubicBezTo>
                  <a:cubicBezTo>
                    <a:pt x="7537" y="2368"/>
                    <a:pt x="7571" y="2361"/>
                    <a:pt x="7602" y="2346"/>
                  </a:cubicBezTo>
                  <a:cubicBezTo>
                    <a:pt x="7685" y="2307"/>
                    <a:pt x="7736" y="2226"/>
                    <a:pt x="7736" y="2135"/>
                  </a:cubicBezTo>
                  <a:lnTo>
                    <a:pt x="7736" y="1519"/>
                  </a:lnTo>
                  <a:lnTo>
                    <a:pt x="7892" y="1519"/>
                  </a:lnTo>
                  <a:cubicBezTo>
                    <a:pt x="8132" y="1519"/>
                    <a:pt x="8329" y="1324"/>
                    <a:pt x="8329" y="1083"/>
                  </a:cubicBezTo>
                  <a:lnTo>
                    <a:pt x="8329" y="438"/>
                  </a:lnTo>
                  <a:cubicBezTo>
                    <a:pt x="8326" y="196"/>
                    <a:pt x="8130" y="1"/>
                    <a:pt x="7889" y="1"/>
                  </a:cubicBezTo>
                  <a:lnTo>
                    <a:pt x="6241" y="1"/>
                  </a:lnTo>
                  <a:cubicBezTo>
                    <a:pt x="6167" y="1"/>
                    <a:pt x="6104" y="63"/>
                    <a:pt x="6104" y="138"/>
                  </a:cubicBezTo>
                  <a:cubicBezTo>
                    <a:pt x="6104" y="212"/>
                    <a:pt x="6167" y="275"/>
                    <a:pt x="6241" y="275"/>
                  </a:cubicBezTo>
                  <a:lnTo>
                    <a:pt x="7889" y="275"/>
                  </a:lnTo>
                  <a:cubicBezTo>
                    <a:pt x="7980" y="275"/>
                    <a:pt x="8054" y="347"/>
                    <a:pt x="8054" y="438"/>
                  </a:cubicBezTo>
                  <a:lnTo>
                    <a:pt x="8054" y="1083"/>
                  </a:lnTo>
                  <a:cubicBezTo>
                    <a:pt x="8054" y="1171"/>
                    <a:pt x="7981" y="1247"/>
                    <a:pt x="7889" y="1247"/>
                  </a:cubicBezTo>
                  <a:lnTo>
                    <a:pt x="7697" y="1247"/>
                  </a:lnTo>
                  <a:cubicBezTo>
                    <a:pt x="7567" y="1247"/>
                    <a:pt x="7464" y="1351"/>
                    <a:pt x="7464" y="1480"/>
                  </a:cubicBezTo>
                  <a:lnTo>
                    <a:pt x="7464" y="2049"/>
                  </a:lnTo>
                  <a:lnTo>
                    <a:pt x="6649" y="1356"/>
                  </a:lnTo>
                  <a:cubicBezTo>
                    <a:pt x="6564" y="1285"/>
                    <a:pt x="6459" y="1247"/>
                    <a:pt x="6350" y="1247"/>
                  </a:cubicBezTo>
                  <a:lnTo>
                    <a:pt x="4740" y="1247"/>
                  </a:lnTo>
                  <a:cubicBezTo>
                    <a:pt x="4653" y="1247"/>
                    <a:pt x="4574" y="1294"/>
                    <a:pt x="4533" y="1371"/>
                  </a:cubicBezTo>
                  <a:cubicBezTo>
                    <a:pt x="4533" y="1372"/>
                    <a:pt x="4532" y="1372"/>
                    <a:pt x="4532" y="1374"/>
                  </a:cubicBezTo>
                  <a:lnTo>
                    <a:pt x="4165" y="2116"/>
                  </a:lnTo>
                  <a:lnTo>
                    <a:pt x="3796" y="1374"/>
                  </a:lnTo>
                  <a:cubicBezTo>
                    <a:pt x="3796" y="1372"/>
                    <a:pt x="3795" y="1372"/>
                    <a:pt x="3795" y="1371"/>
                  </a:cubicBezTo>
                  <a:cubicBezTo>
                    <a:pt x="3754" y="1294"/>
                    <a:pt x="3674" y="1247"/>
                    <a:pt x="3590" y="1247"/>
                  </a:cubicBezTo>
                  <a:lnTo>
                    <a:pt x="1978" y="1247"/>
                  </a:lnTo>
                  <a:cubicBezTo>
                    <a:pt x="1869" y="1247"/>
                    <a:pt x="1764" y="1285"/>
                    <a:pt x="1679" y="1356"/>
                  </a:cubicBezTo>
                  <a:lnTo>
                    <a:pt x="864" y="2049"/>
                  </a:lnTo>
                  <a:lnTo>
                    <a:pt x="864" y="1480"/>
                  </a:lnTo>
                  <a:cubicBezTo>
                    <a:pt x="864" y="1351"/>
                    <a:pt x="761" y="1247"/>
                    <a:pt x="631" y="1247"/>
                  </a:cubicBezTo>
                  <a:lnTo>
                    <a:pt x="437" y="1247"/>
                  </a:lnTo>
                  <a:cubicBezTo>
                    <a:pt x="347" y="1247"/>
                    <a:pt x="273" y="1174"/>
                    <a:pt x="273" y="1083"/>
                  </a:cubicBezTo>
                  <a:lnTo>
                    <a:pt x="273" y="438"/>
                  </a:lnTo>
                  <a:cubicBezTo>
                    <a:pt x="273" y="349"/>
                    <a:pt x="346" y="275"/>
                    <a:pt x="437" y="275"/>
                  </a:cubicBezTo>
                  <a:lnTo>
                    <a:pt x="5608" y="275"/>
                  </a:lnTo>
                  <a:cubicBezTo>
                    <a:pt x="5682" y="275"/>
                    <a:pt x="5745" y="212"/>
                    <a:pt x="5745" y="138"/>
                  </a:cubicBezTo>
                  <a:cubicBezTo>
                    <a:pt x="5745" y="63"/>
                    <a:pt x="5682" y="1"/>
                    <a:pt x="5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1"/>
            <p:cNvSpPr/>
            <p:nvPr/>
          </p:nvSpPr>
          <p:spPr>
            <a:xfrm>
              <a:off x="830987" y="1706242"/>
              <a:ext cx="7710" cy="15139"/>
            </a:xfrm>
            <a:custGeom>
              <a:avLst/>
              <a:gdLst/>
              <a:ahLst/>
              <a:cxnLst/>
              <a:rect l="l" t="t" r="r" b="b"/>
              <a:pathLst>
                <a:path w="274" h="538" extrusionOk="0">
                  <a:moveTo>
                    <a:pt x="138" y="0"/>
                  </a:moveTo>
                  <a:cubicBezTo>
                    <a:pt x="62" y="0"/>
                    <a:pt x="1" y="61"/>
                    <a:pt x="1" y="137"/>
                  </a:cubicBezTo>
                  <a:lnTo>
                    <a:pt x="1" y="400"/>
                  </a:lnTo>
                  <a:cubicBezTo>
                    <a:pt x="1" y="475"/>
                    <a:pt x="62" y="537"/>
                    <a:pt x="138" y="537"/>
                  </a:cubicBezTo>
                  <a:cubicBezTo>
                    <a:pt x="212" y="537"/>
                    <a:pt x="273" y="475"/>
                    <a:pt x="273" y="400"/>
                  </a:cubicBezTo>
                  <a:lnTo>
                    <a:pt x="273" y="137"/>
                  </a:lnTo>
                  <a:cubicBezTo>
                    <a:pt x="272" y="61"/>
                    <a:pt x="212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1"/>
            <p:cNvSpPr/>
            <p:nvPr/>
          </p:nvSpPr>
          <p:spPr>
            <a:xfrm>
              <a:off x="863237" y="1706242"/>
              <a:ext cx="7739" cy="15139"/>
            </a:xfrm>
            <a:custGeom>
              <a:avLst/>
              <a:gdLst/>
              <a:ahLst/>
              <a:cxnLst/>
              <a:rect l="l" t="t" r="r" b="b"/>
              <a:pathLst>
                <a:path w="275" h="538" extrusionOk="0">
                  <a:moveTo>
                    <a:pt x="138" y="0"/>
                  </a:moveTo>
                  <a:cubicBezTo>
                    <a:pt x="63" y="0"/>
                    <a:pt x="1" y="61"/>
                    <a:pt x="1" y="137"/>
                  </a:cubicBezTo>
                  <a:lnTo>
                    <a:pt x="1" y="400"/>
                  </a:lnTo>
                  <a:cubicBezTo>
                    <a:pt x="1" y="475"/>
                    <a:pt x="63" y="537"/>
                    <a:pt x="138" y="537"/>
                  </a:cubicBezTo>
                  <a:cubicBezTo>
                    <a:pt x="212" y="537"/>
                    <a:pt x="274" y="475"/>
                    <a:pt x="274" y="400"/>
                  </a:cubicBezTo>
                  <a:lnTo>
                    <a:pt x="274" y="137"/>
                  </a:lnTo>
                  <a:cubicBezTo>
                    <a:pt x="274" y="61"/>
                    <a:pt x="215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1"/>
            <p:cNvSpPr/>
            <p:nvPr/>
          </p:nvSpPr>
          <p:spPr>
            <a:xfrm>
              <a:off x="742738" y="1636171"/>
              <a:ext cx="216565" cy="190789"/>
            </a:xfrm>
            <a:custGeom>
              <a:avLst/>
              <a:gdLst/>
              <a:ahLst/>
              <a:cxnLst/>
              <a:rect l="l" t="t" r="r" b="b"/>
              <a:pathLst>
                <a:path w="7696" h="6780" extrusionOk="0">
                  <a:moveTo>
                    <a:pt x="5276" y="272"/>
                  </a:moveTo>
                  <a:cubicBezTo>
                    <a:pt x="5300" y="272"/>
                    <a:pt x="5322" y="280"/>
                    <a:pt x="5341" y="293"/>
                  </a:cubicBezTo>
                  <a:cubicBezTo>
                    <a:pt x="5367" y="312"/>
                    <a:pt x="5386" y="339"/>
                    <a:pt x="5392" y="372"/>
                  </a:cubicBezTo>
                  <a:cubicBezTo>
                    <a:pt x="5411" y="497"/>
                    <a:pt x="5421" y="625"/>
                    <a:pt x="5417" y="749"/>
                  </a:cubicBezTo>
                  <a:cubicBezTo>
                    <a:pt x="5411" y="909"/>
                    <a:pt x="5395" y="1044"/>
                    <a:pt x="5366" y="1166"/>
                  </a:cubicBezTo>
                  <a:cubicBezTo>
                    <a:pt x="5338" y="1274"/>
                    <a:pt x="5360" y="1386"/>
                    <a:pt x="5423" y="1474"/>
                  </a:cubicBezTo>
                  <a:cubicBezTo>
                    <a:pt x="5541" y="1641"/>
                    <a:pt x="5611" y="1835"/>
                    <a:pt x="5622" y="2037"/>
                  </a:cubicBezTo>
                  <a:cubicBezTo>
                    <a:pt x="5571" y="2020"/>
                    <a:pt x="5517" y="2012"/>
                    <a:pt x="5462" y="2012"/>
                  </a:cubicBezTo>
                  <a:lnTo>
                    <a:pt x="5411" y="2012"/>
                  </a:lnTo>
                  <a:lnTo>
                    <a:pt x="5411" y="1903"/>
                  </a:lnTo>
                  <a:cubicBezTo>
                    <a:pt x="5411" y="1813"/>
                    <a:pt x="5360" y="1729"/>
                    <a:pt x="5280" y="1685"/>
                  </a:cubicBezTo>
                  <a:cubicBezTo>
                    <a:pt x="5243" y="1665"/>
                    <a:pt x="5203" y="1655"/>
                    <a:pt x="5163" y="1655"/>
                  </a:cubicBezTo>
                  <a:cubicBezTo>
                    <a:pt x="5115" y="1655"/>
                    <a:pt x="5067" y="1669"/>
                    <a:pt x="5024" y="1696"/>
                  </a:cubicBezTo>
                  <a:cubicBezTo>
                    <a:pt x="5003" y="1708"/>
                    <a:pt x="4982" y="1723"/>
                    <a:pt x="4958" y="1734"/>
                  </a:cubicBezTo>
                  <a:cubicBezTo>
                    <a:pt x="4900" y="1765"/>
                    <a:pt x="4835" y="1791"/>
                    <a:pt x="4760" y="1814"/>
                  </a:cubicBezTo>
                  <a:cubicBezTo>
                    <a:pt x="4635" y="1852"/>
                    <a:pt x="4491" y="1878"/>
                    <a:pt x="4307" y="1893"/>
                  </a:cubicBezTo>
                  <a:cubicBezTo>
                    <a:pt x="4159" y="1905"/>
                    <a:pt x="4011" y="1911"/>
                    <a:pt x="3864" y="1911"/>
                  </a:cubicBezTo>
                  <a:cubicBezTo>
                    <a:pt x="3674" y="1911"/>
                    <a:pt x="3488" y="1901"/>
                    <a:pt x="3312" y="1881"/>
                  </a:cubicBezTo>
                  <a:cubicBezTo>
                    <a:pt x="3114" y="1860"/>
                    <a:pt x="2860" y="1820"/>
                    <a:pt x="2669" y="1704"/>
                  </a:cubicBezTo>
                  <a:lnTo>
                    <a:pt x="2667" y="1702"/>
                  </a:lnTo>
                  <a:cubicBezTo>
                    <a:pt x="2626" y="1677"/>
                    <a:pt x="2581" y="1665"/>
                    <a:pt x="2535" y="1665"/>
                  </a:cubicBezTo>
                  <a:cubicBezTo>
                    <a:pt x="2493" y="1665"/>
                    <a:pt x="2452" y="1676"/>
                    <a:pt x="2415" y="1696"/>
                  </a:cubicBezTo>
                  <a:cubicBezTo>
                    <a:pt x="2330" y="1742"/>
                    <a:pt x="2284" y="1822"/>
                    <a:pt x="2284" y="1913"/>
                  </a:cubicBezTo>
                  <a:lnTo>
                    <a:pt x="2284" y="2012"/>
                  </a:lnTo>
                  <a:lnTo>
                    <a:pt x="2234" y="2012"/>
                  </a:lnTo>
                  <a:cubicBezTo>
                    <a:pt x="2177" y="2012"/>
                    <a:pt x="2123" y="2023"/>
                    <a:pt x="2070" y="2039"/>
                  </a:cubicBezTo>
                  <a:cubicBezTo>
                    <a:pt x="2084" y="1820"/>
                    <a:pt x="2164" y="1608"/>
                    <a:pt x="2301" y="1434"/>
                  </a:cubicBezTo>
                  <a:cubicBezTo>
                    <a:pt x="2352" y="1369"/>
                    <a:pt x="2381" y="1284"/>
                    <a:pt x="2381" y="1200"/>
                  </a:cubicBezTo>
                  <a:cubicBezTo>
                    <a:pt x="2383" y="984"/>
                    <a:pt x="2511" y="786"/>
                    <a:pt x="2715" y="685"/>
                  </a:cubicBezTo>
                  <a:cubicBezTo>
                    <a:pt x="3064" y="508"/>
                    <a:pt x="3453" y="460"/>
                    <a:pt x="3788" y="438"/>
                  </a:cubicBezTo>
                  <a:cubicBezTo>
                    <a:pt x="3874" y="433"/>
                    <a:pt x="3958" y="428"/>
                    <a:pt x="4041" y="422"/>
                  </a:cubicBezTo>
                  <a:cubicBezTo>
                    <a:pt x="4383" y="402"/>
                    <a:pt x="4705" y="382"/>
                    <a:pt x="5050" y="315"/>
                  </a:cubicBezTo>
                  <a:lnTo>
                    <a:pt x="5053" y="315"/>
                  </a:lnTo>
                  <a:cubicBezTo>
                    <a:pt x="5124" y="300"/>
                    <a:pt x="5190" y="287"/>
                    <a:pt x="5249" y="275"/>
                  </a:cubicBezTo>
                  <a:cubicBezTo>
                    <a:pt x="5258" y="273"/>
                    <a:pt x="5267" y="272"/>
                    <a:pt x="5276" y="272"/>
                  </a:cubicBezTo>
                  <a:close/>
                  <a:moveTo>
                    <a:pt x="2284" y="2286"/>
                  </a:moveTo>
                  <a:lnTo>
                    <a:pt x="2284" y="2825"/>
                  </a:lnTo>
                  <a:lnTo>
                    <a:pt x="2234" y="2825"/>
                  </a:lnTo>
                  <a:cubicBezTo>
                    <a:pt x="2084" y="2825"/>
                    <a:pt x="1965" y="2704"/>
                    <a:pt x="1965" y="2556"/>
                  </a:cubicBezTo>
                  <a:cubicBezTo>
                    <a:pt x="1965" y="2406"/>
                    <a:pt x="2084" y="2286"/>
                    <a:pt x="2234" y="2286"/>
                  </a:cubicBezTo>
                  <a:close/>
                  <a:moveTo>
                    <a:pt x="5461" y="2286"/>
                  </a:moveTo>
                  <a:cubicBezTo>
                    <a:pt x="5611" y="2286"/>
                    <a:pt x="5730" y="2406"/>
                    <a:pt x="5730" y="2556"/>
                  </a:cubicBezTo>
                  <a:cubicBezTo>
                    <a:pt x="5730" y="2704"/>
                    <a:pt x="5611" y="2825"/>
                    <a:pt x="5461" y="2825"/>
                  </a:cubicBezTo>
                  <a:lnTo>
                    <a:pt x="5410" y="2825"/>
                  </a:lnTo>
                  <a:lnTo>
                    <a:pt x="5410" y="2286"/>
                  </a:lnTo>
                  <a:close/>
                  <a:moveTo>
                    <a:pt x="6081" y="2024"/>
                  </a:moveTo>
                  <a:cubicBezTo>
                    <a:pt x="6758" y="2024"/>
                    <a:pt x="7314" y="2560"/>
                    <a:pt x="7343" y="3231"/>
                  </a:cubicBezTo>
                  <a:cubicBezTo>
                    <a:pt x="7317" y="3225"/>
                    <a:pt x="7289" y="3224"/>
                    <a:pt x="7260" y="3224"/>
                  </a:cubicBezTo>
                  <a:lnTo>
                    <a:pt x="7259" y="3224"/>
                  </a:lnTo>
                  <a:lnTo>
                    <a:pt x="7259" y="3179"/>
                  </a:lnTo>
                  <a:cubicBezTo>
                    <a:pt x="7259" y="3100"/>
                    <a:pt x="7215" y="3024"/>
                    <a:pt x="7144" y="2986"/>
                  </a:cubicBezTo>
                  <a:cubicBezTo>
                    <a:pt x="7112" y="2969"/>
                    <a:pt x="7076" y="2960"/>
                    <a:pt x="7040" y="2960"/>
                  </a:cubicBezTo>
                  <a:cubicBezTo>
                    <a:pt x="6999" y="2960"/>
                    <a:pt x="6957" y="2972"/>
                    <a:pt x="6921" y="2997"/>
                  </a:cubicBezTo>
                  <a:cubicBezTo>
                    <a:pt x="6906" y="3007"/>
                    <a:pt x="6892" y="3016"/>
                    <a:pt x="6874" y="3024"/>
                  </a:cubicBezTo>
                  <a:cubicBezTo>
                    <a:pt x="6835" y="3046"/>
                    <a:pt x="6790" y="3065"/>
                    <a:pt x="6736" y="3081"/>
                  </a:cubicBezTo>
                  <a:cubicBezTo>
                    <a:pt x="6647" y="3109"/>
                    <a:pt x="6544" y="3126"/>
                    <a:pt x="6413" y="3135"/>
                  </a:cubicBezTo>
                  <a:cubicBezTo>
                    <a:pt x="6306" y="3144"/>
                    <a:pt x="6198" y="3148"/>
                    <a:pt x="6091" y="3148"/>
                  </a:cubicBezTo>
                  <a:cubicBezTo>
                    <a:pt x="5955" y="3148"/>
                    <a:pt x="5820" y="3141"/>
                    <a:pt x="5692" y="3126"/>
                  </a:cubicBezTo>
                  <a:cubicBezTo>
                    <a:pt x="5632" y="3119"/>
                    <a:pt x="5563" y="3110"/>
                    <a:pt x="5496" y="3096"/>
                  </a:cubicBezTo>
                  <a:cubicBezTo>
                    <a:pt x="5779" y="3078"/>
                    <a:pt x="6004" y="2842"/>
                    <a:pt x="6004" y="2556"/>
                  </a:cubicBezTo>
                  <a:cubicBezTo>
                    <a:pt x="6004" y="2435"/>
                    <a:pt x="5963" y="2324"/>
                    <a:pt x="5897" y="2234"/>
                  </a:cubicBezTo>
                  <a:lnTo>
                    <a:pt x="5897" y="2110"/>
                  </a:lnTo>
                  <a:cubicBezTo>
                    <a:pt x="5897" y="2085"/>
                    <a:pt x="5897" y="2062"/>
                    <a:pt x="5896" y="2039"/>
                  </a:cubicBezTo>
                  <a:cubicBezTo>
                    <a:pt x="5956" y="2030"/>
                    <a:pt x="6020" y="2024"/>
                    <a:pt x="6081" y="2024"/>
                  </a:cubicBezTo>
                  <a:close/>
                  <a:moveTo>
                    <a:pt x="7260" y="3496"/>
                  </a:moveTo>
                  <a:cubicBezTo>
                    <a:pt x="7350" y="3496"/>
                    <a:pt x="7420" y="3569"/>
                    <a:pt x="7420" y="3656"/>
                  </a:cubicBezTo>
                  <a:cubicBezTo>
                    <a:pt x="7420" y="3744"/>
                    <a:pt x="7350" y="3816"/>
                    <a:pt x="7260" y="3816"/>
                  </a:cubicBezTo>
                  <a:lnTo>
                    <a:pt x="7259" y="3496"/>
                  </a:lnTo>
                  <a:close/>
                  <a:moveTo>
                    <a:pt x="5139" y="1947"/>
                  </a:moveTo>
                  <a:lnTo>
                    <a:pt x="5139" y="2960"/>
                  </a:lnTo>
                  <a:lnTo>
                    <a:pt x="5139" y="2969"/>
                  </a:lnTo>
                  <a:cubicBezTo>
                    <a:pt x="5137" y="3680"/>
                    <a:pt x="4558" y="4259"/>
                    <a:pt x="3846" y="4259"/>
                  </a:cubicBezTo>
                  <a:cubicBezTo>
                    <a:pt x="3140" y="4259"/>
                    <a:pt x="2565" y="3688"/>
                    <a:pt x="2556" y="2985"/>
                  </a:cubicBezTo>
                  <a:cubicBezTo>
                    <a:pt x="2557" y="2978"/>
                    <a:pt x="2556" y="1954"/>
                    <a:pt x="2556" y="1954"/>
                  </a:cubicBezTo>
                  <a:lnTo>
                    <a:pt x="2556" y="1954"/>
                  </a:lnTo>
                  <a:cubicBezTo>
                    <a:pt x="2787" y="2084"/>
                    <a:pt x="3063" y="2127"/>
                    <a:pt x="3278" y="2154"/>
                  </a:cubicBezTo>
                  <a:cubicBezTo>
                    <a:pt x="3463" y="2174"/>
                    <a:pt x="3659" y="2184"/>
                    <a:pt x="3857" y="2184"/>
                  </a:cubicBezTo>
                  <a:cubicBezTo>
                    <a:pt x="4012" y="2184"/>
                    <a:pt x="4170" y="2178"/>
                    <a:pt x="4326" y="2165"/>
                  </a:cubicBezTo>
                  <a:cubicBezTo>
                    <a:pt x="4530" y="2149"/>
                    <a:pt x="4692" y="2122"/>
                    <a:pt x="4837" y="2076"/>
                  </a:cubicBezTo>
                  <a:cubicBezTo>
                    <a:pt x="4931" y="2049"/>
                    <a:pt x="5011" y="2017"/>
                    <a:pt x="5085" y="1976"/>
                  </a:cubicBezTo>
                  <a:cubicBezTo>
                    <a:pt x="5104" y="1967"/>
                    <a:pt x="5120" y="1957"/>
                    <a:pt x="5139" y="1947"/>
                  </a:cubicBezTo>
                  <a:close/>
                  <a:moveTo>
                    <a:pt x="6984" y="3272"/>
                  </a:moveTo>
                  <a:lnTo>
                    <a:pt x="6988" y="3288"/>
                  </a:lnTo>
                  <a:lnTo>
                    <a:pt x="6988" y="3959"/>
                  </a:lnTo>
                  <a:cubicBezTo>
                    <a:pt x="6988" y="4459"/>
                    <a:pt x="6582" y="4865"/>
                    <a:pt x="6081" y="4865"/>
                  </a:cubicBezTo>
                  <a:cubicBezTo>
                    <a:pt x="5581" y="4865"/>
                    <a:pt x="5175" y="4459"/>
                    <a:pt x="5175" y="3959"/>
                  </a:cubicBezTo>
                  <a:lnTo>
                    <a:pt x="5175" y="3789"/>
                  </a:lnTo>
                  <a:cubicBezTo>
                    <a:pt x="5258" y="3652"/>
                    <a:pt x="5324" y="3503"/>
                    <a:pt x="5363" y="3343"/>
                  </a:cubicBezTo>
                  <a:cubicBezTo>
                    <a:pt x="5468" y="3372"/>
                    <a:pt x="5571" y="3387"/>
                    <a:pt x="5662" y="3396"/>
                  </a:cubicBezTo>
                  <a:cubicBezTo>
                    <a:pt x="5800" y="3411"/>
                    <a:pt x="5946" y="3419"/>
                    <a:pt x="6094" y="3419"/>
                  </a:cubicBezTo>
                  <a:cubicBezTo>
                    <a:pt x="6207" y="3419"/>
                    <a:pt x="6321" y="3415"/>
                    <a:pt x="6433" y="3406"/>
                  </a:cubicBezTo>
                  <a:cubicBezTo>
                    <a:pt x="6583" y="3393"/>
                    <a:pt x="6705" y="3372"/>
                    <a:pt x="6813" y="3340"/>
                  </a:cubicBezTo>
                  <a:cubicBezTo>
                    <a:pt x="6877" y="3320"/>
                    <a:pt x="6933" y="3298"/>
                    <a:pt x="6984" y="3272"/>
                  </a:cubicBezTo>
                  <a:close/>
                  <a:moveTo>
                    <a:pt x="1340" y="3250"/>
                  </a:moveTo>
                  <a:cubicBezTo>
                    <a:pt x="1454" y="3342"/>
                    <a:pt x="1580" y="3415"/>
                    <a:pt x="1724" y="3473"/>
                  </a:cubicBezTo>
                  <a:cubicBezTo>
                    <a:pt x="1901" y="3543"/>
                    <a:pt x="2090" y="3585"/>
                    <a:pt x="2288" y="3597"/>
                  </a:cubicBezTo>
                  <a:lnTo>
                    <a:pt x="2288" y="3988"/>
                  </a:lnTo>
                  <a:cubicBezTo>
                    <a:pt x="2288" y="4509"/>
                    <a:pt x="1863" y="4936"/>
                    <a:pt x="1340" y="4936"/>
                  </a:cubicBezTo>
                  <a:cubicBezTo>
                    <a:pt x="817" y="4936"/>
                    <a:pt x="392" y="4509"/>
                    <a:pt x="392" y="3988"/>
                  </a:cubicBezTo>
                  <a:lnTo>
                    <a:pt x="392" y="3598"/>
                  </a:lnTo>
                  <a:cubicBezTo>
                    <a:pt x="590" y="3588"/>
                    <a:pt x="780" y="3546"/>
                    <a:pt x="956" y="3473"/>
                  </a:cubicBezTo>
                  <a:cubicBezTo>
                    <a:pt x="1100" y="3415"/>
                    <a:pt x="1228" y="3342"/>
                    <a:pt x="1340" y="3250"/>
                  </a:cubicBezTo>
                  <a:close/>
                  <a:moveTo>
                    <a:pt x="4074" y="4515"/>
                  </a:moveTo>
                  <a:lnTo>
                    <a:pt x="4074" y="4821"/>
                  </a:lnTo>
                  <a:cubicBezTo>
                    <a:pt x="4074" y="4946"/>
                    <a:pt x="3973" y="5048"/>
                    <a:pt x="3846" y="5048"/>
                  </a:cubicBezTo>
                  <a:cubicBezTo>
                    <a:pt x="3721" y="5048"/>
                    <a:pt x="3619" y="4946"/>
                    <a:pt x="3619" y="4821"/>
                  </a:cubicBezTo>
                  <a:lnTo>
                    <a:pt x="3619" y="4515"/>
                  </a:lnTo>
                  <a:cubicBezTo>
                    <a:pt x="3693" y="4527"/>
                    <a:pt x="3770" y="4531"/>
                    <a:pt x="3846" y="4531"/>
                  </a:cubicBezTo>
                  <a:cubicBezTo>
                    <a:pt x="3923" y="4531"/>
                    <a:pt x="3999" y="4527"/>
                    <a:pt x="4074" y="4515"/>
                  </a:cubicBezTo>
                  <a:close/>
                  <a:moveTo>
                    <a:pt x="2680" y="4004"/>
                  </a:moveTo>
                  <a:cubicBezTo>
                    <a:pt x="2856" y="4207"/>
                    <a:pt x="3086" y="4361"/>
                    <a:pt x="3346" y="4448"/>
                  </a:cubicBezTo>
                  <a:lnTo>
                    <a:pt x="3346" y="4661"/>
                  </a:lnTo>
                  <a:cubicBezTo>
                    <a:pt x="3092" y="4742"/>
                    <a:pt x="2863" y="4884"/>
                    <a:pt x="2680" y="5069"/>
                  </a:cubicBezTo>
                  <a:lnTo>
                    <a:pt x="2680" y="4004"/>
                  </a:lnTo>
                  <a:close/>
                  <a:moveTo>
                    <a:pt x="4913" y="4112"/>
                  </a:moveTo>
                  <a:cubicBezTo>
                    <a:pt x="4970" y="4553"/>
                    <a:pt x="5273" y="4920"/>
                    <a:pt x="5679" y="5069"/>
                  </a:cubicBezTo>
                  <a:lnTo>
                    <a:pt x="5679" y="5172"/>
                  </a:lnTo>
                  <a:cubicBezTo>
                    <a:pt x="5528" y="5223"/>
                    <a:pt x="5392" y="5303"/>
                    <a:pt x="5273" y="5405"/>
                  </a:cubicBezTo>
                  <a:cubicBezTo>
                    <a:pt x="5067" y="5054"/>
                    <a:pt x="4738" y="4786"/>
                    <a:pt x="4347" y="4662"/>
                  </a:cubicBezTo>
                  <a:lnTo>
                    <a:pt x="4347" y="4450"/>
                  </a:lnTo>
                  <a:cubicBezTo>
                    <a:pt x="4559" y="4377"/>
                    <a:pt x="4752" y="4261"/>
                    <a:pt x="4913" y="4112"/>
                  </a:cubicBezTo>
                  <a:close/>
                  <a:moveTo>
                    <a:pt x="6209" y="5131"/>
                  </a:moveTo>
                  <a:lnTo>
                    <a:pt x="6209" y="5313"/>
                  </a:lnTo>
                  <a:cubicBezTo>
                    <a:pt x="6209" y="5383"/>
                    <a:pt x="6151" y="5441"/>
                    <a:pt x="6079" y="5441"/>
                  </a:cubicBezTo>
                  <a:cubicBezTo>
                    <a:pt x="6008" y="5441"/>
                    <a:pt x="5950" y="5383"/>
                    <a:pt x="5950" y="5313"/>
                  </a:cubicBezTo>
                  <a:lnTo>
                    <a:pt x="5950" y="5131"/>
                  </a:lnTo>
                  <a:cubicBezTo>
                    <a:pt x="5992" y="5136"/>
                    <a:pt x="6036" y="5138"/>
                    <a:pt x="6079" y="5138"/>
                  </a:cubicBezTo>
                  <a:cubicBezTo>
                    <a:pt x="6123" y="5138"/>
                    <a:pt x="6167" y="5136"/>
                    <a:pt x="6209" y="5131"/>
                  </a:cubicBezTo>
                  <a:close/>
                  <a:moveTo>
                    <a:pt x="1464" y="5205"/>
                  </a:moveTo>
                  <a:lnTo>
                    <a:pt x="1464" y="5344"/>
                  </a:lnTo>
                  <a:cubicBezTo>
                    <a:pt x="1464" y="5411"/>
                    <a:pt x="1410" y="5468"/>
                    <a:pt x="1340" y="5468"/>
                  </a:cubicBezTo>
                  <a:cubicBezTo>
                    <a:pt x="1273" y="5468"/>
                    <a:pt x="1216" y="5412"/>
                    <a:pt x="1216" y="5344"/>
                  </a:cubicBezTo>
                  <a:lnTo>
                    <a:pt x="1216" y="5205"/>
                  </a:lnTo>
                  <a:cubicBezTo>
                    <a:pt x="1257" y="5208"/>
                    <a:pt x="1298" y="5211"/>
                    <a:pt x="1340" y="5211"/>
                  </a:cubicBezTo>
                  <a:cubicBezTo>
                    <a:pt x="1382" y="5211"/>
                    <a:pt x="1422" y="5208"/>
                    <a:pt x="1464" y="5205"/>
                  </a:cubicBezTo>
                  <a:close/>
                  <a:moveTo>
                    <a:pt x="2407" y="4582"/>
                  </a:moveTo>
                  <a:lnTo>
                    <a:pt x="2407" y="5427"/>
                  </a:lnTo>
                  <a:cubicBezTo>
                    <a:pt x="2372" y="5489"/>
                    <a:pt x="2339" y="5555"/>
                    <a:pt x="2314" y="5622"/>
                  </a:cubicBezTo>
                  <a:cubicBezTo>
                    <a:pt x="2169" y="5430"/>
                    <a:pt x="1969" y="5281"/>
                    <a:pt x="1738" y="5201"/>
                  </a:cubicBezTo>
                  <a:lnTo>
                    <a:pt x="1738" y="5143"/>
                  </a:lnTo>
                  <a:cubicBezTo>
                    <a:pt x="2023" y="5045"/>
                    <a:pt x="2262" y="4843"/>
                    <a:pt x="2407" y="4582"/>
                  </a:cubicBezTo>
                  <a:close/>
                  <a:moveTo>
                    <a:pt x="274" y="4585"/>
                  </a:moveTo>
                  <a:cubicBezTo>
                    <a:pt x="420" y="4844"/>
                    <a:pt x="657" y="5047"/>
                    <a:pt x="944" y="5146"/>
                  </a:cubicBezTo>
                  <a:lnTo>
                    <a:pt x="944" y="5204"/>
                  </a:lnTo>
                  <a:cubicBezTo>
                    <a:pt x="686" y="5293"/>
                    <a:pt x="468" y="5463"/>
                    <a:pt x="321" y="5687"/>
                  </a:cubicBezTo>
                  <a:cubicBezTo>
                    <a:pt x="292" y="5620"/>
                    <a:pt x="274" y="5543"/>
                    <a:pt x="274" y="5466"/>
                  </a:cubicBezTo>
                  <a:lnTo>
                    <a:pt x="274" y="4585"/>
                  </a:lnTo>
                  <a:close/>
                  <a:moveTo>
                    <a:pt x="1707" y="5484"/>
                  </a:moveTo>
                  <a:cubicBezTo>
                    <a:pt x="1933" y="5580"/>
                    <a:pt x="2116" y="5762"/>
                    <a:pt x="2209" y="5990"/>
                  </a:cubicBezTo>
                  <a:cubicBezTo>
                    <a:pt x="2201" y="6072"/>
                    <a:pt x="2193" y="6153"/>
                    <a:pt x="2193" y="6238"/>
                  </a:cubicBezTo>
                  <a:lnTo>
                    <a:pt x="2193" y="6510"/>
                  </a:lnTo>
                  <a:lnTo>
                    <a:pt x="394" y="6510"/>
                  </a:lnTo>
                  <a:lnTo>
                    <a:pt x="394" y="6354"/>
                  </a:lnTo>
                  <a:cubicBezTo>
                    <a:pt x="394" y="5964"/>
                    <a:pt x="631" y="5629"/>
                    <a:pt x="969" y="5484"/>
                  </a:cubicBezTo>
                  <a:cubicBezTo>
                    <a:pt x="1026" y="5632"/>
                    <a:pt x="1171" y="5738"/>
                    <a:pt x="1339" y="5738"/>
                  </a:cubicBezTo>
                  <a:cubicBezTo>
                    <a:pt x="1508" y="5738"/>
                    <a:pt x="1652" y="5632"/>
                    <a:pt x="1707" y="5484"/>
                  </a:cubicBezTo>
                  <a:close/>
                  <a:moveTo>
                    <a:pt x="4331" y="4946"/>
                  </a:moveTo>
                  <a:cubicBezTo>
                    <a:pt x="4853" y="5143"/>
                    <a:pt x="5226" y="5648"/>
                    <a:pt x="5226" y="6238"/>
                  </a:cubicBezTo>
                  <a:lnTo>
                    <a:pt x="5226" y="6510"/>
                  </a:lnTo>
                  <a:lnTo>
                    <a:pt x="2467" y="6510"/>
                  </a:lnTo>
                  <a:lnTo>
                    <a:pt x="2467" y="6238"/>
                  </a:lnTo>
                  <a:cubicBezTo>
                    <a:pt x="2467" y="5648"/>
                    <a:pt x="2840" y="5143"/>
                    <a:pt x="3362" y="4946"/>
                  </a:cubicBezTo>
                  <a:cubicBezTo>
                    <a:pt x="3419" y="5162"/>
                    <a:pt x="3613" y="5322"/>
                    <a:pt x="3846" y="5322"/>
                  </a:cubicBezTo>
                  <a:cubicBezTo>
                    <a:pt x="4079" y="5322"/>
                    <a:pt x="4275" y="5162"/>
                    <a:pt x="4331" y="4946"/>
                  </a:cubicBezTo>
                  <a:close/>
                  <a:moveTo>
                    <a:pt x="6457" y="5453"/>
                  </a:moveTo>
                  <a:cubicBezTo>
                    <a:pt x="6807" y="5600"/>
                    <a:pt x="7052" y="5944"/>
                    <a:pt x="7052" y="6347"/>
                  </a:cubicBezTo>
                  <a:lnTo>
                    <a:pt x="7052" y="6510"/>
                  </a:lnTo>
                  <a:lnTo>
                    <a:pt x="5497" y="6510"/>
                  </a:lnTo>
                  <a:lnTo>
                    <a:pt x="5497" y="6238"/>
                  </a:lnTo>
                  <a:cubicBezTo>
                    <a:pt x="5497" y="6035"/>
                    <a:pt x="5461" y="5840"/>
                    <a:pt x="5394" y="5663"/>
                  </a:cubicBezTo>
                  <a:cubicBezTo>
                    <a:pt x="5481" y="5575"/>
                    <a:pt x="5586" y="5502"/>
                    <a:pt x="5702" y="5453"/>
                  </a:cubicBezTo>
                  <a:cubicBezTo>
                    <a:pt x="5759" y="5606"/>
                    <a:pt x="5906" y="5715"/>
                    <a:pt x="6079" y="5715"/>
                  </a:cubicBezTo>
                  <a:cubicBezTo>
                    <a:pt x="6253" y="5715"/>
                    <a:pt x="6400" y="5606"/>
                    <a:pt x="6457" y="5453"/>
                  </a:cubicBezTo>
                  <a:close/>
                  <a:moveTo>
                    <a:pt x="5273" y="1"/>
                  </a:moveTo>
                  <a:cubicBezTo>
                    <a:pt x="5246" y="1"/>
                    <a:pt x="5219" y="3"/>
                    <a:pt x="5193" y="9"/>
                  </a:cubicBezTo>
                  <a:cubicBezTo>
                    <a:pt x="5134" y="22"/>
                    <a:pt x="5072" y="34"/>
                    <a:pt x="5001" y="48"/>
                  </a:cubicBezTo>
                  <a:lnTo>
                    <a:pt x="4996" y="48"/>
                  </a:lnTo>
                  <a:cubicBezTo>
                    <a:pt x="4671" y="112"/>
                    <a:pt x="4355" y="133"/>
                    <a:pt x="4025" y="150"/>
                  </a:cubicBezTo>
                  <a:cubicBezTo>
                    <a:pt x="3941" y="156"/>
                    <a:pt x="3856" y="162"/>
                    <a:pt x="3770" y="168"/>
                  </a:cubicBezTo>
                  <a:cubicBezTo>
                    <a:pt x="3408" y="191"/>
                    <a:pt x="2985" y="243"/>
                    <a:pt x="2592" y="441"/>
                  </a:cubicBezTo>
                  <a:cubicBezTo>
                    <a:pt x="2295" y="591"/>
                    <a:pt x="2110" y="881"/>
                    <a:pt x="2109" y="1199"/>
                  </a:cubicBezTo>
                  <a:cubicBezTo>
                    <a:pt x="2109" y="1225"/>
                    <a:pt x="2102" y="1248"/>
                    <a:pt x="2087" y="1267"/>
                  </a:cubicBezTo>
                  <a:cubicBezTo>
                    <a:pt x="1953" y="1436"/>
                    <a:pt x="1863" y="1635"/>
                    <a:pt x="1822" y="1845"/>
                  </a:cubicBezTo>
                  <a:cubicBezTo>
                    <a:pt x="1784" y="1830"/>
                    <a:pt x="1746" y="1817"/>
                    <a:pt x="1708" y="1807"/>
                  </a:cubicBezTo>
                  <a:cubicBezTo>
                    <a:pt x="1582" y="1771"/>
                    <a:pt x="1453" y="1753"/>
                    <a:pt x="1326" y="1753"/>
                  </a:cubicBezTo>
                  <a:cubicBezTo>
                    <a:pt x="1058" y="1753"/>
                    <a:pt x="797" y="1833"/>
                    <a:pt x="576" y="1988"/>
                  </a:cubicBezTo>
                  <a:cubicBezTo>
                    <a:pt x="515" y="2031"/>
                    <a:pt x="500" y="2114"/>
                    <a:pt x="544" y="2177"/>
                  </a:cubicBezTo>
                  <a:cubicBezTo>
                    <a:pt x="570" y="2214"/>
                    <a:pt x="612" y="2234"/>
                    <a:pt x="654" y="2234"/>
                  </a:cubicBezTo>
                  <a:cubicBezTo>
                    <a:pt x="681" y="2234"/>
                    <a:pt x="709" y="2226"/>
                    <a:pt x="733" y="2209"/>
                  </a:cubicBezTo>
                  <a:cubicBezTo>
                    <a:pt x="907" y="2087"/>
                    <a:pt x="1113" y="2024"/>
                    <a:pt x="1326" y="2024"/>
                  </a:cubicBezTo>
                  <a:cubicBezTo>
                    <a:pt x="1428" y="2024"/>
                    <a:pt x="1531" y="2039"/>
                    <a:pt x="1633" y="2068"/>
                  </a:cubicBezTo>
                  <a:cubicBezTo>
                    <a:pt x="1690" y="2084"/>
                    <a:pt x="1746" y="2106"/>
                    <a:pt x="1797" y="2129"/>
                  </a:cubicBezTo>
                  <a:lnTo>
                    <a:pt x="1797" y="2237"/>
                  </a:lnTo>
                  <a:cubicBezTo>
                    <a:pt x="1732" y="2325"/>
                    <a:pt x="1694" y="2436"/>
                    <a:pt x="1694" y="2556"/>
                  </a:cubicBezTo>
                  <a:cubicBezTo>
                    <a:pt x="1694" y="2854"/>
                    <a:pt x="1937" y="3097"/>
                    <a:pt x="2236" y="3097"/>
                  </a:cubicBezTo>
                  <a:lnTo>
                    <a:pt x="2291" y="3097"/>
                  </a:lnTo>
                  <a:cubicBezTo>
                    <a:pt x="2298" y="3176"/>
                    <a:pt x="2308" y="3251"/>
                    <a:pt x="2327" y="3327"/>
                  </a:cubicBezTo>
                  <a:cubicBezTo>
                    <a:pt x="2150" y="3320"/>
                    <a:pt x="1982" y="3284"/>
                    <a:pt x="1828" y="3221"/>
                  </a:cubicBezTo>
                  <a:cubicBezTo>
                    <a:pt x="1675" y="3160"/>
                    <a:pt x="1545" y="3077"/>
                    <a:pt x="1435" y="2972"/>
                  </a:cubicBezTo>
                  <a:cubicBezTo>
                    <a:pt x="1409" y="2947"/>
                    <a:pt x="1375" y="2935"/>
                    <a:pt x="1341" y="2935"/>
                  </a:cubicBezTo>
                  <a:cubicBezTo>
                    <a:pt x="1308" y="2935"/>
                    <a:pt x="1274" y="2947"/>
                    <a:pt x="1247" y="2972"/>
                  </a:cubicBezTo>
                  <a:cubicBezTo>
                    <a:pt x="1136" y="3078"/>
                    <a:pt x="1007" y="3160"/>
                    <a:pt x="854" y="3221"/>
                  </a:cubicBezTo>
                  <a:cubicBezTo>
                    <a:pt x="680" y="3292"/>
                    <a:pt x="489" y="3329"/>
                    <a:pt x="288" y="3329"/>
                  </a:cubicBezTo>
                  <a:cubicBezTo>
                    <a:pt x="284" y="3329"/>
                    <a:pt x="280" y="3329"/>
                    <a:pt x="276" y="3329"/>
                  </a:cubicBezTo>
                  <a:lnTo>
                    <a:pt x="276" y="3112"/>
                  </a:lnTo>
                  <a:cubicBezTo>
                    <a:pt x="276" y="2952"/>
                    <a:pt x="305" y="2803"/>
                    <a:pt x="362" y="2668"/>
                  </a:cubicBezTo>
                  <a:cubicBezTo>
                    <a:pt x="366" y="2653"/>
                    <a:pt x="373" y="2640"/>
                    <a:pt x="379" y="2625"/>
                  </a:cubicBezTo>
                  <a:cubicBezTo>
                    <a:pt x="413" y="2558"/>
                    <a:pt x="384" y="2477"/>
                    <a:pt x="314" y="2443"/>
                  </a:cubicBezTo>
                  <a:cubicBezTo>
                    <a:pt x="295" y="2435"/>
                    <a:pt x="276" y="2430"/>
                    <a:pt x="256" y="2430"/>
                  </a:cubicBezTo>
                  <a:cubicBezTo>
                    <a:pt x="205" y="2430"/>
                    <a:pt x="156" y="2459"/>
                    <a:pt x="132" y="2509"/>
                  </a:cubicBezTo>
                  <a:cubicBezTo>
                    <a:pt x="124" y="2526"/>
                    <a:pt x="116" y="2544"/>
                    <a:pt x="108" y="2560"/>
                  </a:cubicBezTo>
                  <a:cubicBezTo>
                    <a:pt x="37" y="2727"/>
                    <a:pt x="1" y="2914"/>
                    <a:pt x="1" y="3110"/>
                  </a:cubicBezTo>
                  <a:lnTo>
                    <a:pt x="1" y="5462"/>
                  </a:lnTo>
                  <a:cubicBezTo>
                    <a:pt x="1" y="5654"/>
                    <a:pt x="68" y="5833"/>
                    <a:pt x="183" y="5971"/>
                  </a:cubicBezTo>
                  <a:cubicBezTo>
                    <a:pt x="145" y="6089"/>
                    <a:pt x="123" y="6217"/>
                    <a:pt x="123" y="6350"/>
                  </a:cubicBezTo>
                  <a:lnTo>
                    <a:pt x="123" y="6643"/>
                  </a:lnTo>
                  <a:cubicBezTo>
                    <a:pt x="123" y="6717"/>
                    <a:pt x="184" y="6779"/>
                    <a:pt x="260" y="6779"/>
                  </a:cubicBezTo>
                  <a:lnTo>
                    <a:pt x="7187" y="6779"/>
                  </a:lnTo>
                  <a:cubicBezTo>
                    <a:pt x="7263" y="6779"/>
                    <a:pt x="7324" y="6717"/>
                    <a:pt x="7324" y="6643"/>
                  </a:cubicBezTo>
                  <a:lnTo>
                    <a:pt x="7324" y="6343"/>
                  </a:lnTo>
                  <a:cubicBezTo>
                    <a:pt x="7324" y="5797"/>
                    <a:pt x="6972" y="5334"/>
                    <a:pt x="6484" y="5166"/>
                  </a:cubicBezTo>
                  <a:lnTo>
                    <a:pt x="6484" y="5063"/>
                  </a:lnTo>
                  <a:cubicBezTo>
                    <a:pt x="6896" y="4911"/>
                    <a:pt x="7202" y="4537"/>
                    <a:pt x="7253" y="4086"/>
                  </a:cubicBezTo>
                  <a:lnTo>
                    <a:pt x="7263" y="4086"/>
                  </a:lnTo>
                  <a:cubicBezTo>
                    <a:pt x="7500" y="4086"/>
                    <a:pt x="7696" y="3891"/>
                    <a:pt x="7696" y="3652"/>
                  </a:cubicBezTo>
                  <a:cubicBezTo>
                    <a:pt x="7696" y="3562"/>
                    <a:pt x="7666" y="3476"/>
                    <a:pt x="7617" y="3404"/>
                  </a:cubicBezTo>
                  <a:lnTo>
                    <a:pt x="7615" y="3286"/>
                  </a:lnTo>
                  <a:cubicBezTo>
                    <a:pt x="7615" y="2440"/>
                    <a:pt x="6928" y="1752"/>
                    <a:pt x="6081" y="1752"/>
                  </a:cubicBezTo>
                  <a:cubicBezTo>
                    <a:pt x="6005" y="1752"/>
                    <a:pt x="5928" y="1758"/>
                    <a:pt x="5854" y="1769"/>
                  </a:cubicBezTo>
                  <a:cubicBezTo>
                    <a:pt x="5811" y="1606"/>
                    <a:pt x="5743" y="1453"/>
                    <a:pt x="5643" y="1315"/>
                  </a:cubicBezTo>
                  <a:cubicBezTo>
                    <a:pt x="5627" y="1292"/>
                    <a:pt x="5621" y="1263"/>
                    <a:pt x="5629" y="1232"/>
                  </a:cubicBezTo>
                  <a:cubicBezTo>
                    <a:pt x="5664" y="1092"/>
                    <a:pt x="5685" y="938"/>
                    <a:pt x="5691" y="757"/>
                  </a:cubicBezTo>
                  <a:cubicBezTo>
                    <a:pt x="5694" y="618"/>
                    <a:pt x="5685" y="472"/>
                    <a:pt x="5662" y="329"/>
                  </a:cubicBezTo>
                  <a:cubicBezTo>
                    <a:pt x="5644" y="223"/>
                    <a:pt x="5584" y="130"/>
                    <a:pt x="5496" y="69"/>
                  </a:cubicBezTo>
                  <a:cubicBezTo>
                    <a:pt x="5430" y="24"/>
                    <a:pt x="5352" y="1"/>
                    <a:pt x="5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8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disease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99"/>
          <p:cNvSpPr/>
          <p:nvPr/>
        </p:nvSpPr>
        <p:spPr>
          <a:xfrm>
            <a:off x="415458" y="1747126"/>
            <a:ext cx="3404742" cy="19812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38" name="Google Shape;1938;p99"/>
          <p:cNvGrpSpPr/>
          <p:nvPr/>
        </p:nvGrpSpPr>
        <p:grpSpPr>
          <a:xfrm>
            <a:off x="5582446" y="236762"/>
            <a:ext cx="2606362" cy="4669988"/>
            <a:chOff x="5582446" y="236762"/>
            <a:chExt cx="2606362" cy="4669988"/>
          </a:xfrm>
        </p:grpSpPr>
        <p:sp>
          <p:nvSpPr>
            <p:cNvPr id="1939" name="Google Shape;1939;p99"/>
            <p:cNvSpPr/>
            <p:nvPr/>
          </p:nvSpPr>
          <p:spPr>
            <a:xfrm>
              <a:off x="5878852" y="3340794"/>
              <a:ext cx="499945" cy="1120183"/>
            </a:xfrm>
            <a:custGeom>
              <a:avLst/>
              <a:gdLst/>
              <a:ahLst/>
              <a:cxnLst/>
              <a:rect l="l" t="t" r="r" b="b"/>
              <a:pathLst>
                <a:path w="8786" h="19686" extrusionOk="0">
                  <a:moveTo>
                    <a:pt x="2414" y="1"/>
                  </a:moveTo>
                  <a:cubicBezTo>
                    <a:pt x="2018" y="901"/>
                    <a:pt x="1780" y="2006"/>
                    <a:pt x="1637" y="3214"/>
                  </a:cubicBezTo>
                  <a:cubicBezTo>
                    <a:pt x="1291" y="6145"/>
                    <a:pt x="1" y="18352"/>
                    <a:pt x="1" y="18352"/>
                  </a:cubicBezTo>
                  <a:cubicBezTo>
                    <a:pt x="554" y="19401"/>
                    <a:pt x="1659" y="19685"/>
                    <a:pt x="2693" y="19685"/>
                  </a:cubicBezTo>
                  <a:cubicBezTo>
                    <a:pt x="3914" y="19685"/>
                    <a:pt x="5037" y="19290"/>
                    <a:pt x="5037" y="19290"/>
                  </a:cubicBezTo>
                  <a:cubicBezTo>
                    <a:pt x="5316" y="17409"/>
                    <a:pt x="7810" y="11422"/>
                    <a:pt x="8785" y="7142"/>
                  </a:cubicBezTo>
                  <a:cubicBezTo>
                    <a:pt x="5757" y="5301"/>
                    <a:pt x="4413" y="2874"/>
                    <a:pt x="2414" y="1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99"/>
            <p:cNvSpPr/>
            <p:nvPr/>
          </p:nvSpPr>
          <p:spPr>
            <a:xfrm>
              <a:off x="6016214" y="3186986"/>
              <a:ext cx="676855" cy="560205"/>
            </a:xfrm>
            <a:custGeom>
              <a:avLst/>
              <a:gdLst/>
              <a:ahLst/>
              <a:cxnLst/>
              <a:rect l="l" t="t" r="r" b="b"/>
              <a:pathLst>
                <a:path w="11895" h="9845" extrusionOk="0">
                  <a:moveTo>
                    <a:pt x="5663" y="0"/>
                  </a:moveTo>
                  <a:cubicBezTo>
                    <a:pt x="3588" y="0"/>
                    <a:pt x="1783" y="343"/>
                    <a:pt x="1783" y="343"/>
                  </a:cubicBezTo>
                  <a:cubicBezTo>
                    <a:pt x="588" y="418"/>
                    <a:pt x="862" y="1159"/>
                    <a:pt x="293" y="2122"/>
                  </a:cubicBezTo>
                  <a:cubicBezTo>
                    <a:pt x="186" y="2303"/>
                    <a:pt x="91" y="2500"/>
                    <a:pt x="0" y="2704"/>
                  </a:cubicBezTo>
                  <a:cubicBezTo>
                    <a:pt x="1999" y="5577"/>
                    <a:pt x="3341" y="8004"/>
                    <a:pt x="6371" y="9845"/>
                  </a:cubicBezTo>
                  <a:cubicBezTo>
                    <a:pt x="6602" y="8835"/>
                    <a:pt x="6748" y="7919"/>
                    <a:pt x="6760" y="7176"/>
                  </a:cubicBezTo>
                  <a:cubicBezTo>
                    <a:pt x="6760" y="7176"/>
                    <a:pt x="11895" y="6838"/>
                    <a:pt x="11769" y="3440"/>
                  </a:cubicBezTo>
                  <a:cubicBezTo>
                    <a:pt x="11665" y="608"/>
                    <a:pt x="8425" y="0"/>
                    <a:pt x="5663" y="0"/>
                  </a:cubicBezTo>
                  <a:close/>
                </a:path>
              </a:pathLst>
            </a:custGeom>
            <a:solidFill>
              <a:srgbClr val="C16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99"/>
            <p:cNvSpPr/>
            <p:nvPr/>
          </p:nvSpPr>
          <p:spPr>
            <a:xfrm>
              <a:off x="5596217" y="4286741"/>
              <a:ext cx="163424" cy="131274"/>
            </a:xfrm>
            <a:custGeom>
              <a:avLst/>
              <a:gdLst/>
              <a:ahLst/>
              <a:cxnLst/>
              <a:rect l="l" t="t" r="r" b="b"/>
              <a:pathLst>
                <a:path w="2872" h="2307" extrusionOk="0">
                  <a:moveTo>
                    <a:pt x="2820" y="1"/>
                  </a:moveTo>
                  <a:lnTo>
                    <a:pt x="2820" y="1"/>
                  </a:lnTo>
                  <a:cubicBezTo>
                    <a:pt x="828" y="221"/>
                    <a:pt x="10" y="846"/>
                    <a:pt x="10" y="846"/>
                  </a:cubicBezTo>
                  <a:cubicBezTo>
                    <a:pt x="10" y="846"/>
                    <a:pt x="0" y="1139"/>
                    <a:pt x="2239" y="2307"/>
                  </a:cubicBezTo>
                  <a:cubicBezTo>
                    <a:pt x="2668" y="1594"/>
                    <a:pt x="2872" y="772"/>
                    <a:pt x="2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99"/>
            <p:cNvSpPr/>
            <p:nvPr/>
          </p:nvSpPr>
          <p:spPr>
            <a:xfrm>
              <a:off x="5723622" y="4282360"/>
              <a:ext cx="449018" cy="265735"/>
            </a:xfrm>
            <a:custGeom>
              <a:avLst/>
              <a:gdLst/>
              <a:ahLst/>
              <a:cxnLst/>
              <a:rect l="l" t="t" r="r" b="b"/>
              <a:pathLst>
                <a:path w="7891" h="4670" extrusionOk="0">
                  <a:moveTo>
                    <a:pt x="2029" y="1"/>
                  </a:moveTo>
                  <a:cubicBezTo>
                    <a:pt x="1490" y="1"/>
                    <a:pt x="1009" y="29"/>
                    <a:pt x="581" y="77"/>
                  </a:cubicBezTo>
                  <a:cubicBezTo>
                    <a:pt x="633" y="846"/>
                    <a:pt x="429" y="1668"/>
                    <a:pt x="0" y="2383"/>
                  </a:cubicBezTo>
                  <a:cubicBezTo>
                    <a:pt x="577" y="2682"/>
                    <a:pt x="1301" y="3041"/>
                    <a:pt x="2217" y="3468"/>
                  </a:cubicBezTo>
                  <a:cubicBezTo>
                    <a:pt x="4240" y="4411"/>
                    <a:pt x="5485" y="4669"/>
                    <a:pt x="6242" y="4669"/>
                  </a:cubicBezTo>
                  <a:cubicBezTo>
                    <a:pt x="7155" y="4669"/>
                    <a:pt x="7357" y="4293"/>
                    <a:pt x="7357" y="4293"/>
                  </a:cubicBezTo>
                  <a:cubicBezTo>
                    <a:pt x="7864" y="3012"/>
                    <a:pt x="7848" y="2132"/>
                    <a:pt x="7891" y="2067"/>
                  </a:cubicBezTo>
                  <a:lnTo>
                    <a:pt x="7891" y="2067"/>
                  </a:lnTo>
                  <a:cubicBezTo>
                    <a:pt x="7654" y="2111"/>
                    <a:pt x="7421" y="2131"/>
                    <a:pt x="7195" y="2131"/>
                  </a:cubicBezTo>
                  <a:cubicBezTo>
                    <a:pt x="4870" y="2131"/>
                    <a:pt x="3161" y="40"/>
                    <a:pt x="3161" y="40"/>
                  </a:cubicBezTo>
                  <a:cubicBezTo>
                    <a:pt x="2758" y="13"/>
                    <a:pt x="2381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99"/>
            <p:cNvSpPr/>
            <p:nvPr/>
          </p:nvSpPr>
          <p:spPr>
            <a:xfrm>
              <a:off x="5582446" y="4334881"/>
              <a:ext cx="559864" cy="235178"/>
            </a:xfrm>
            <a:custGeom>
              <a:avLst/>
              <a:gdLst/>
              <a:ahLst/>
              <a:cxnLst/>
              <a:rect l="l" t="t" r="r" b="b"/>
              <a:pathLst>
                <a:path w="9839" h="4133" extrusionOk="0">
                  <a:moveTo>
                    <a:pt x="252" y="0"/>
                  </a:moveTo>
                  <a:cubicBezTo>
                    <a:pt x="53" y="286"/>
                    <a:pt x="1" y="513"/>
                    <a:pt x="1" y="513"/>
                  </a:cubicBezTo>
                  <a:cubicBezTo>
                    <a:pt x="1" y="513"/>
                    <a:pt x="311" y="1278"/>
                    <a:pt x="4341" y="2788"/>
                  </a:cubicBezTo>
                  <a:cubicBezTo>
                    <a:pt x="7912" y="4126"/>
                    <a:pt x="9426" y="4133"/>
                    <a:pt x="9458" y="4133"/>
                  </a:cubicBezTo>
                  <a:cubicBezTo>
                    <a:pt x="9458" y="4133"/>
                    <a:pt x="9459" y="4133"/>
                    <a:pt x="9459" y="4133"/>
                  </a:cubicBezTo>
                  <a:cubicBezTo>
                    <a:pt x="9605" y="3872"/>
                    <a:pt x="9730" y="3616"/>
                    <a:pt x="9839" y="3371"/>
                  </a:cubicBezTo>
                  <a:cubicBezTo>
                    <a:pt x="7841" y="3196"/>
                    <a:pt x="4199" y="2514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99"/>
            <p:cNvSpPr/>
            <p:nvPr/>
          </p:nvSpPr>
          <p:spPr>
            <a:xfrm>
              <a:off x="5816259" y="4279116"/>
              <a:ext cx="38694" cy="108285"/>
            </a:xfrm>
            <a:custGeom>
              <a:avLst/>
              <a:gdLst/>
              <a:ahLst/>
              <a:cxnLst/>
              <a:rect l="l" t="t" r="r" b="b"/>
              <a:pathLst>
                <a:path w="680" h="1903" extrusionOk="0">
                  <a:moveTo>
                    <a:pt x="72" y="0"/>
                  </a:moveTo>
                  <a:cubicBezTo>
                    <a:pt x="59" y="0"/>
                    <a:pt x="46" y="4"/>
                    <a:pt x="35" y="12"/>
                  </a:cubicBezTo>
                  <a:cubicBezTo>
                    <a:pt x="7" y="32"/>
                    <a:pt x="1" y="72"/>
                    <a:pt x="22" y="99"/>
                  </a:cubicBezTo>
                  <a:cubicBezTo>
                    <a:pt x="27" y="107"/>
                    <a:pt x="537" y="823"/>
                    <a:pt x="83" y="1815"/>
                  </a:cubicBezTo>
                  <a:cubicBezTo>
                    <a:pt x="69" y="1846"/>
                    <a:pt x="82" y="1883"/>
                    <a:pt x="113" y="1898"/>
                  </a:cubicBezTo>
                  <a:cubicBezTo>
                    <a:pt x="115" y="1898"/>
                    <a:pt x="117" y="1899"/>
                    <a:pt x="119" y="1899"/>
                  </a:cubicBezTo>
                  <a:cubicBezTo>
                    <a:pt x="126" y="1902"/>
                    <a:pt x="133" y="1903"/>
                    <a:pt x="140" y="1903"/>
                  </a:cubicBezTo>
                  <a:cubicBezTo>
                    <a:pt x="163" y="1903"/>
                    <a:pt x="185" y="1889"/>
                    <a:pt x="195" y="1866"/>
                  </a:cubicBezTo>
                  <a:cubicBezTo>
                    <a:pt x="679" y="808"/>
                    <a:pt x="145" y="56"/>
                    <a:pt x="121" y="25"/>
                  </a:cubicBezTo>
                  <a:cubicBezTo>
                    <a:pt x="109" y="9"/>
                    <a:pt x="91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99"/>
            <p:cNvSpPr/>
            <p:nvPr/>
          </p:nvSpPr>
          <p:spPr>
            <a:xfrm>
              <a:off x="5868780" y="4279457"/>
              <a:ext cx="34028" cy="107944"/>
            </a:xfrm>
            <a:custGeom>
              <a:avLst/>
              <a:gdLst/>
              <a:ahLst/>
              <a:cxnLst/>
              <a:rect l="l" t="t" r="r" b="b"/>
              <a:pathLst>
                <a:path w="598" h="1897" extrusionOk="0">
                  <a:moveTo>
                    <a:pt x="69" y="1"/>
                  </a:moveTo>
                  <a:cubicBezTo>
                    <a:pt x="56" y="1"/>
                    <a:pt x="44" y="5"/>
                    <a:pt x="33" y="13"/>
                  </a:cubicBezTo>
                  <a:cubicBezTo>
                    <a:pt x="6" y="34"/>
                    <a:pt x="0" y="72"/>
                    <a:pt x="20" y="100"/>
                  </a:cubicBezTo>
                  <a:cubicBezTo>
                    <a:pt x="23" y="107"/>
                    <a:pt x="459" y="728"/>
                    <a:pt x="62" y="1812"/>
                  </a:cubicBezTo>
                  <a:cubicBezTo>
                    <a:pt x="50" y="1845"/>
                    <a:pt x="65" y="1881"/>
                    <a:pt x="99" y="1893"/>
                  </a:cubicBezTo>
                  <a:cubicBezTo>
                    <a:pt x="106" y="1895"/>
                    <a:pt x="113" y="1896"/>
                    <a:pt x="120" y="1896"/>
                  </a:cubicBezTo>
                  <a:cubicBezTo>
                    <a:pt x="145" y="1896"/>
                    <a:pt x="169" y="1881"/>
                    <a:pt x="178" y="1856"/>
                  </a:cubicBezTo>
                  <a:cubicBezTo>
                    <a:pt x="598" y="706"/>
                    <a:pt x="138" y="54"/>
                    <a:pt x="119" y="27"/>
                  </a:cubicBezTo>
                  <a:cubicBezTo>
                    <a:pt x="108" y="10"/>
                    <a:pt x="88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99"/>
            <p:cNvSpPr/>
            <p:nvPr/>
          </p:nvSpPr>
          <p:spPr>
            <a:xfrm>
              <a:off x="5878567" y="4230009"/>
              <a:ext cx="48709" cy="82736"/>
            </a:xfrm>
            <a:custGeom>
              <a:avLst/>
              <a:gdLst/>
              <a:ahLst/>
              <a:cxnLst/>
              <a:rect l="l" t="t" r="r" b="b"/>
              <a:pathLst>
                <a:path w="856" h="1454" extrusionOk="0">
                  <a:moveTo>
                    <a:pt x="478" y="127"/>
                  </a:moveTo>
                  <a:cubicBezTo>
                    <a:pt x="496" y="127"/>
                    <a:pt x="515" y="130"/>
                    <a:pt x="535" y="136"/>
                  </a:cubicBezTo>
                  <a:cubicBezTo>
                    <a:pt x="539" y="136"/>
                    <a:pt x="542" y="137"/>
                    <a:pt x="545" y="139"/>
                  </a:cubicBezTo>
                  <a:cubicBezTo>
                    <a:pt x="592" y="156"/>
                    <a:pt x="621" y="184"/>
                    <a:pt x="632" y="230"/>
                  </a:cubicBezTo>
                  <a:cubicBezTo>
                    <a:pt x="693" y="451"/>
                    <a:pt x="362" y="938"/>
                    <a:pt x="141" y="1218"/>
                  </a:cubicBezTo>
                  <a:cubicBezTo>
                    <a:pt x="148" y="868"/>
                    <a:pt x="201" y="297"/>
                    <a:pt x="392" y="156"/>
                  </a:cubicBezTo>
                  <a:cubicBezTo>
                    <a:pt x="419" y="136"/>
                    <a:pt x="447" y="127"/>
                    <a:pt x="478" y="127"/>
                  </a:cubicBezTo>
                  <a:close/>
                  <a:moveTo>
                    <a:pt x="477" y="1"/>
                  </a:moveTo>
                  <a:cubicBezTo>
                    <a:pt x="420" y="1"/>
                    <a:pt x="367" y="19"/>
                    <a:pt x="319" y="54"/>
                  </a:cubicBezTo>
                  <a:cubicBezTo>
                    <a:pt x="1" y="291"/>
                    <a:pt x="13" y="1279"/>
                    <a:pt x="16" y="1392"/>
                  </a:cubicBezTo>
                  <a:cubicBezTo>
                    <a:pt x="16" y="1418"/>
                    <a:pt x="33" y="1440"/>
                    <a:pt x="57" y="1450"/>
                  </a:cubicBezTo>
                  <a:cubicBezTo>
                    <a:pt x="64" y="1452"/>
                    <a:pt x="71" y="1453"/>
                    <a:pt x="79" y="1453"/>
                  </a:cubicBezTo>
                  <a:cubicBezTo>
                    <a:pt x="96" y="1453"/>
                    <a:pt x="112" y="1446"/>
                    <a:pt x="125" y="1434"/>
                  </a:cubicBezTo>
                  <a:cubicBezTo>
                    <a:pt x="199" y="1346"/>
                    <a:pt x="856" y="571"/>
                    <a:pt x="751" y="197"/>
                  </a:cubicBezTo>
                  <a:cubicBezTo>
                    <a:pt x="727" y="110"/>
                    <a:pt x="665" y="47"/>
                    <a:pt x="574" y="17"/>
                  </a:cubicBezTo>
                  <a:cubicBezTo>
                    <a:pt x="541" y="6"/>
                    <a:pt x="509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99"/>
            <p:cNvSpPr/>
            <p:nvPr/>
          </p:nvSpPr>
          <p:spPr>
            <a:xfrm>
              <a:off x="5878908" y="4283156"/>
              <a:ext cx="80233" cy="37726"/>
            </a:xfrm>
            <a:custGeom>
              <a:avLst/>
              <a:gdLst/>
              <a:ahLst/>
              <a:cxnLst/>
              <a:rect l="l" t="t" r="r" b="b"/>
              <a:pathLst>
                <a:path w="1410" h="663" extrusionOk="0">
                  <a:moveTo>
                    <a:pt x="1074" y="124"/>
                  </a:moveTo>
                  <a:cubicBezTo>
                    <a:pt x="1112" y="124"/>
                    <a:pt x="1146" y="129"/>
                    <a:pt x="1175" y="140"/>
                  </a:cubicBezTo>
                  <a:cubicBezTo>
                    <a:pt x="1182" y="141"/>
                    <a:pt x="1187" y="143"/>
                    <a:pt x="1191" y="146"/>
                  </a:cubicBezTo>
                  <a:cubicBezTo>
                    <a:pt x="1221" y="162"/>
                    <a:pt x="1263" y="193"/>
                    <a:pt x="1273" y="286"/>
                  </a:cubicBezTo>
                  <a:cubicBezTo>
                    <a:pt x="1281" y="360"/>
                    <a:pt x="1263" y="414"/>
                    <a:pt x="1216" y="454"/>
                  </a:cubicBezTo>
                  <a:cubicBezTo>
                    <a:pt x="1144" y="515"/>
                    <a:pt x="1014" y="537"/>
                    <a:pt x="866" y="537"/>
                  </a:cubicBezTo>
                  <a:cubicBezTo>
                    <a:pt x="654" y="537"/>
                    <a:pt x="402" y="491"/>
                    <a:pt x="224" y="449"/>
                  </a:cubicBezTo>
                  <a:cubicBezTo>
                    <a:pt x="459" y="313"/>
                    <a:pt x="840" y="124"/>
                    <a:pt x="1074" y="124"/>
                  </a:cubicBezTo>
                  <a:close/>
                  <a:moveTo>
                    <a:pt x="1077" y="0"/>
                  </a:moveTo>
                  <a:cubicBezTo>
                    <a:pt x="697" y="0"/>
                    <a:pt x="108" y="371"/>
                    <a:pt x="32" y="419"/>
                  </a:cubicBezTo>
                  <a:cubicBezTo>
                    <a:pt x="12" y="432"/>
                    <a:pt x="1" y="455"/>
                    <a:pt x="5" y="480"/>
                  </a:cubicBezTo>
                  <a:cubicBezTo>
                    <a:pt x="9" y="502"/>
                    <a:pt x="25" y="522"/>
                    <a:pt x="46" y="529"/>
                  </a:cubicBezTo>
                  <a:cubicBezTo>
                    <a:pt x="47" y="529"/>
                    <a:pt x="48" y="531"/>
                    <a:pt x="51" y="531"/>
                  </a:cubicBezTo>
                  <a:cubicBezTo>
                    <a:pt x="114" y="550"/>
                    <a:pt x="511" y="662"/>
                    <a:pt x="858" y="662"/>
                  </a:cubicBezTo>
                  <a:cubicBezTo>
                    <a:pt x="1034" y="662"/>
                    <a:pt x="1196" y="633"/>
                    <a:pt x="1296" y="549"/>
                  </a:cubicBezTo>
                  <a:cubicBezTo>
                    <a:pt x="1375" y="482"/>
                    <a:pt x="1409" y="387"/>
                    <a:pt x="1398" y="272"/>
                  </a:cubicBezTo>
                  <a:cubicBezTo>
                    <a:pt x="1382" y="129"/>
                    <a:pt x="1306" y="64"/>
                    <a:pt x="1244" y="33"/>
                  </a:cubicBezTo>
                  <a:cubicBezTo>
                    <a:pt x="1237" y="30"/>
                    <a:pt x="1229" y="26"/>
                    <a:pt x="1220" y="23"/>
                  </a:cubicBezTo>
                  <a:cubicBezTo>
                    <a:pt x="1178" y="7"/>
                    <a:pt x="1130" y="0"/>
                    <a:pt x="1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99"/>
            <p:cNvSpPr/>
            <p:nvPr/>
          </p:nvSpPr>
          <p:spPr>
            <a:xfrm>
              <a:off x="5969213" y="2903840"/>
              <a:ext cx="1326796" cy="778597"/>
            </a:xfrm>
            <a:custGeom>
              <a:avLst/>
              <a:gdLst/>
              <a:ahLst/>
              <a:cxnLst/>
              <a:rect l="l" t="t" r="r" b="b"/>
              <a:pathLst>
                <a:path w="23317" h="13683" extrusionOk="0">
                  <a:moveTo>
                    <a:pt x="14095" y="1"/>
                  </a:moveTo>
                  <a:cubicBezTo>
                    <a:pt x="13211" y="1"/>
                    <a:pt x="12522" y="34"/>
                    <a:pt x="12245" y="35"/>
                  </a:cubicBezTo>
                  <a:cubicBezTo>
                    <a:pt x="12141" y="36"/>
                    <a:pt x="12042" y="59"/>
                    <a:pt x="11953" y="106"/>
                  </a:cubicBezTo>
                  <a:cubicBezTo>
                    <a:pt x="10779" y="718"/>
                    <a:pt x="2335" y="3557"/>
                    <a:pt x="732" y="6270"/>
                  </a:cubicBezTo>
                  <a:cubicBezTo>
                    <a:pt x="0" y="7508"/>
                    <a:pt x="7828" y="13683"/>
                    <a:pt x="8325" y="13683"/>
                  </a:cubicBezTo>
                  <a:cubicBezTo>
                    <a:pt x="8331" y="13683"/>
                    <a:pt x="8336" y="13682"/>
                    <a:pt x="8340" y="13680"/>
                  </a:cubicBezTo>
                  <a:cubicBezTo>
                    <a:pt x="10558" y="12552"/>
                    <a:pt x="18703" y="9747"/>
                    <a:pt x="21185" y="4750"/>
                  </a:cubicBezTo>
                  <a:cubicBezTo>
                    <a:pt x="23317" y="461"/>
                    <a:pt x="17364" y="1"/>
                    <a:pt x="14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99"/>
            <p:cNvSpPr/>
            <p:nvPr/>
          </p:nvSpPr>
          <p:spPr>
            <a:xfrm>
              <a:off x="6458745" y="2843011"/>
              <a:ext cx="1262723" cy="1078245"/>
            </a:xfrm>
            <a:custGeom>
              <a:avLst/>
              <a:gdLst/>
              <a:ahLst/>
              <a:cxnLst/>
              <a:rect l="l" t="t" r="r" b="b"/>
              <a:pathLst>
                <a:path w="22191" h="18949" extrusionOk="0">
                  <a:moveTo>
                    <a:pt x="15283" y="0"/>
                  </a:moveTo>
                  <a:cubicBezTo>
                    <a:pt x="14049" y="0"/>
                    <a:pt x="12549" y="315"/>
                    <a:pt x="10804" y="1238"/>
                  </a:cubicBezTo>
                  <a:cubicBezTo>
                    <a:pt x="7608" y="2928"/>
                    <a:pt x="2334" y="9694"/>
                    <a:pt x="290" y="14587"/>
                  </a:cubicBezTo>
                  <a:cubicBezTo>
                    <a:pt x="0" y="15276"/>
                    <a:pt x="2090" y="18034"/>
                    <a:pt x="2420" y="18723"/>
                  </a:cubicBezTo>
                  <a:cubicBezTo>
                    <a:pt x="2498" y="18886"/>
                    <a:pt x="3060" y="18948"/>
                    <a:pt x="3873" y="18948"/>
                  </a:cubicBezTo>
                  <a:cubicBezTo>
                    <a:pt x="6492" y="18948"/>
                    <a:pt x="11715" y="18301"/>
                    <a:pt x="11715" y="18301"/>
                  </a:cubicBezTo>
                  <a:cubicBezTo>
                    <a:pt x="11715" y="18301"/>
                    <a:pt x="22190" y="6319"/>
                    <a:pt x="19357" y="1450"/>
                  </a:cubicBezTo>
                  <a:cubicBezTo>
                    <a:pt x="19357" y="1450"/>
                    <a:pt x="17932" y="0"/>
                    <a:pt x="15283" y="0"/>
                  </a:cubicBezTo>
                  <a:close/>
                </a:path>
              </a:pathLst>
            </a:custGeom>
            <a:solidFill>
              <a:srgbClr val="2927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99"/>
            <p:cNvSpPr/>
            <p:nvPr/>
          </p:nvSpPr>
          <p:spPr>
            <a:xfrm>
              <a:off x="6421474" y="3622291"/>
              <a:ext cx="995452" cy="1076994"/>
            </a:xfrm>
            <a:custGeom>
              <a:avLst/>
              <a:gdLst/>
              <a:ahLst/>
              <a:cxnLst/>
              <a:rect l="l" t="t" r="r" b="b"/>
              <a:pathLst>
                <a:path w="17494" h="18927" extrusionOk="0">
                  <a:moveTo>
                    <a:pt x="3523" y="0"/>
                  </a:moveTo>
                  <a:cubicBezTo>
                    <a:pt x="2133" y="0"/>
                    <a:pt x="1526" y="409"/>
                    <a:pt x="1526" y="409"/>
                  </a:cubicBezTo>
                  <a:cubicBezTo>
                    <a:pt x="1" y="2382"/>
                    <a:pt x="900" y="4525"/>
                    <a:pt x="2691" y="6871"/>
                  </a:cubicBezTo>
                  <a:cubicBezTo>
                    <a:pt x="4483" y="9219"/>
                    <a:pt x="13555" y="18817"/>
                    <a:pt x="13555" y="18817"/>
                  </a:cubicBezTo>
                  <a:cubicBezTo>
                    <a:pt x="13786" y="18893"/>
                    <a:pt x="14009" y="18927"/>
                    <a:pt x="14223" y="18927"/>
                  </a:cubicBezTo>
                  <a:cubicBezTo>
                    <a:pt x="16277" y="18927"/>
                    <a:pt x="17493" y="15759"/>
                    <a:pt x="17493" y="15759"/>
                  </a:cubicBezTo>
                  <a:cubicBezTo>
                    <a:pt x="14946" y="12130"/>
                    <a:pt x="13776" y="6044"/>
                    <a:pt x="9854" y="1854"/>
                  </a:cubicBezTo>
                  <a:cubicBezTo>
                    <a:pt x="6917" y="377"/>
                    <a:pt x="4859" y="0"/>
                    <a:pt x="3523" y="0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99"/>
            <p:cNvSpPr/>
            <p:nvPr/>
          </p:nvSpPr>
          <p:spPr>
            <a:xfrm>
              <a:off x="6978777" y="4725118"/>
              <a:ext cx="142484" cy="152897"/>
            </a:xfrm>
            <a:custGeom>
              <a:avLst/>
              <a:gdLst/>
              <a:ahLst/>
              <a:cxnLst/>
              <a:rect l="l" t="t" r="r" b="b"/>
              <a:pathLst>
                <a:path w="2504" h="2687" extrusionOk="0">
                  <a:moveTo>
                    <a:pt x="1105" y="1"/>
                  </a:moveTo>
                  <a:cubicBezTo>
                    <a:pt x="32" y="1660"/>
                    <a:pt x="1" y="2672"/>
                    <a:pt x="1" y="2672"/>
                  </a:cubicBezTo>
                  <a:cubicBezTo>
                    <a:pt x="1" y="2672"/>
                    <a:pt x="18" y="2687"/>
                    <a:pt x="92" y="2687"/>
                  </a:cubicBezTo>
                  <a:cubicBezTo>
                    <a:pt x="283" y="2687"/>
                    <a:pt x="856" y="2588"/>
                    <a:pt x="2504" y="1880"/>
                  </a:cubicBezTo>
                  <a:cubicBezTo>
                    <a:pt x="2226" y="1107"/>
                    <a:pt x="1726" y="439"/>
                    <a:pt x="1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99"/>
            <p:cNvSpPr/>
            <p:nvPr/>
          </p:nvSpPr>
          <p:spPr>
            <a:xfrm>
              <a:off x="7041597" y="4477990"/>
              <a:ext cx="453968" cy="354104"/>
            </a:xfrm>
            <a:custGeom>
              <a:avLst/>
              <a:gdLst/>
              <a:ahLst/>
              <a:cxnLst/>
              <a:rect l="l" t="t" r="r" b="b"/>
              <a:pathLst>
                <a:path w="7978" h="6223" extrusionOk="0">
                  <a:moveTo>
                    <a:pt x="6070" y="1"/>
                  </a:moveTo>
                  <a:cubicBezTo>
                    <a:pt x="4781" y="2348"/>
                    <a:pt x="1577" y="2351"/>
                    <a:pt x="1577" y="2351"/>
                  </a:cubicBezTo>
                  <a:cubicBezTo>
                    <a:pt x="889" y="3086"/>
                    <a:pt x="379" y="3755"/>
                    <a:pt x="0" y="4344"/>
                  </a:cubicBezTo>
                  <a:cubicBezTo>
                    <a:pt x="621" y="4783"/>
                    <a:pt x="1122" y="5450"/>
                    <a:pt x="1399" y="6223"/>
                  </a:cubicBezTo>
                  <a:cubicBezTo>
                    <a:pt x="1987" y="5970"/>
                    <a:pt x="2711" y="5639"/>
                    <a:pt x="3607" y="5206"/>
                  </a:cubicBezTo>
                  <a:cubicBezTo>
                    <a:pt x="7978" y="3092"/>
                    <a:pt x="7436" y="1795"/>
                    <a:pt x="7436" y="1795"/>
                  </a:cubicBezTo>
                  <a:cubicBezTo>
                    <a:pt x="6775" y="610"/>
                    <a:pt x="6093" y="73"/>
                    <a:pt x="6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99"/>
            <p:cNvSpPr/>
            <p:nvPr/>
          </p:nvSpPr>
          <p:spPr>
            <a:xfrm>
              <a:off x="6978777" y="4580073"/>
              <a:ext cx="505749" cy="326677"/>
            </a:xfrm>
            <a:custGeom>
              <a:avLst/>
              <a:gdLst/>
              <a:ahLst/>
              <a:cxnLst/>
              <a:rect l="l" t="t" r="r" b="b"/>
              <a:pathLst>
                <a:path w="8888" h="5741" extrusionOk="0">
                  <a:moveTo>
                    <a:pt x="8542" y="0"/>
                  </a:moveTo>
                  <a:cubicBezTo>
                    <a:pt x="7165" y="1416"/>
                    <a:pt x="4378" y="3772"/>
                    <a:pt x="1" y="5221"/>
                  </a:cubicBezTo>
                  <a:cubicBezTo>
                    <a:pt x="95" y="5551"/>
                    <a:pt x="236" y="5732"/>
                    <a:pt x="236" y="5732"/>
                  </a:cubicBezTo>
                  <a:cubicBezTo>
                    <a:pt x="236" y="5732"/>
                    <a:pt x="262" y="5740"/>
                    <a:pt x="327" y="5740"/>
                  </a:cubicBezTo>
                  <a:cubicBezTo>
                    <a:pt x="618" y="5740"/>
                    <a:pt x="1685" y="5580"/>
                    <a:pt x="4676" y="3835"/>
                  </a:cubicBezTo>
                  <a:cubicBezTo>
                    <a:pt x="7954" y="1922"/>
                    <a:pt x="8887" y="764"/>
                    <a:pt x="8887" y="764"/>
                  </a:cubicBezTo>
                  <a:cubicBezTo>
                    <a:pt x="8779" y="489"/>
                    <a:pt x="8662" y="236"/>
                    <a:pt x="8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99"/>
            <p:cNvSpPr/>
            <p:nvPr/>
          </p:nvSpPr>
          <p:spPr>
            <a:xfrm>
              <a:off x="7074487" y="4670491"/>
              <a:ext cx="87232" cy="67031"/>
            </a:xfrm>
            <a:custGeom>
              <a:avLst/>
              <a:gdLst/>
              <a:ahLst/>
              <a:cxnLst/>
              <a:rect l="l" t="t" r="r" b="b"/>
              <a:pathLst>
                <a:path w="1533" h="1178" extrusionOk="0">
                  <a:moveTo>
                    <a:pt x="63" y="0"/>
                  </a:moveTo>
                  <a:cubicBezTo>
                    <a:pt x="32" y="0"/>
                    <a:pt x="4" y="25"/>
                    <a:pt x="3" y="58"/>
                  </a:cubicBezTo>
                  <a:cubicBezTo>
                    <a:pt x="0" y="92"/>
                    <a:pt x="27" y="120"/>
                    <a:pt x="61" y="121"/>
                  </a:cubicBezTo>
                  <a:cubicBezTo>
                    <a:pt x="70" y="123"/>
                    <a:pt x="934" y="178"/>
                    <a:pt x="1409" y="1143"/>
                  </a:cubicBezTo>
                  <a:cubicBezTo>
                    <a:pt x="1419" y="1165"/>
                    <a:pt x="1442" y="1178"/>
                    <a:pt x="1465" y="1178"/>
                  </a:cubicBezTo>
                  <a:cubicBezTo>
                    <a:pt x="1474" y="1178"/>
                    <a:pt x="1483" y="1176"/>
                    <a:pt x="1491" y="1172"/>
                  </a:cubicBezTo>
                  <a:cubicBezTo>
                    <a:pt x="1492" y="1170"/>
                    <a:pt x="1493" y="1170"/>
                    <a:pt x="1495" y="1169"/>
                  </a:cubicBezTo>
                  <a:cubicBezTo>
                    <a:pt x="1522" y="1154"/>
                    <a:pt x="1533" y="1118"/>
                    <a:pt x="1518" y="1090"/>
                  </a:cubicBezTo>
                  <a:cubicBezTo>
                    <a:pt x="1012" y="61"/>
                    <a:pt x="104" y="1"/>
                    <a:pt x="66" y="0"/>
                  </a:cubicBezTo>
                  <a:cubicBezTo>
                    <a:pt x="65" y="0"/>
                    <a:pt x="64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99"/>
            <p:cNvSpPr/>
            <p:nvPr/>
          </p:nvSpPr>
          <p:spPr>
            <a:xfrm>
              <a:off x="7107320" y="4630660"/>
              <a:ext cx="86435" cy="67543"/>
            </a:xfrm>
            <a:custGeom>
              <a:avLst/>
              <a:gdLst/>
              <a:ahLst/>
              <a:cxnLst/>
              <a:rect l="l" t="t" r="r" b="b"/>
              <a:pathLst>
                <a:path w="1519" h="1187" extrusionOk="0">
                  <a:moveTo>
                    <a:pt x="63" y="1"/>
                  </a:moveTo>
                  <a:cubicBezTo>
                    <a:pt x="30" y="1"/>
                    <a:pt x="5" y="26"/>
                    <a:pt x="2" y="58"/>
                  </a:cubicBezTo>
                  <a:cubicBezTo>
                    <a:pt x="1" y="91"/>
                    <a:pt x="27" y="120"/>
                    <a:pt x="61" y="122"/>
                  </a:cubicBezTo>
                  <a:cubicBezTo>
                    <a:pt x="69" y="122"/>
                    <a:pt x="814" y="178"/>
                    <a:pt x="1394" y="1155"/>
                  </a:cubicBezTo>
                  <a:cubicBezTo>
                    <a:pt x="1406" y="1176"/>
                    <a:pt x="1427" y="1186"/>
                    <a:pt x="1449" y="1186"/>
                  </a:cubicBezTo>
                  <a:cubicBezTo>
                    <a:pt x="1459" y="1186"/>
                    <a:pt x="1470" y="1184"/>
                    <a:pt x="1479" y="1178"/>
                  </a:cubicBezTo>
                  <a:cubicBezTo>
                    <a:pt x="1509" y="1161"/>
                    <a:pt x="1519" y="1124"/>
                    <a:pt x="1499" y="1096"/>
                  </a:cubicBezTo>
                  <a:cubicBezTo>
                    <a:pt x="882" y="57"/>
                    <a:pt x="99" y="2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99"/>
            <p:cNvSpPr/>
            <p:nvPr/>
          </p:nvSpPr>
          <p:spPr>
            <a:xfrm>
              <a:off x="7086778" y="4569774"/>
              <a:ext cx="54228" cy="76306"/>
            </a:xfrm>
            <a:custGeom>
              <a:avLst/>
              <a:gdLst/>
              <a:ahLst/>
              <a:cxnLst/>
              <a:rect l="l" t="t" r="r" b="b"/>
              <a:pathLst>
                <a:path w="953" h="1341" extrusionOk="0">
                  <a:moveTo>
                    <a:pt x="294" y="122"/>
                  </a:moveTo>
                  <a:cubicBezTo>
                    <a:pt x="311" y="122"/>
                    <a:pt x="328" y="126"/>
                    <a:pt x="345" y="134"/>
                  </a:cubicBezTo>
                  <a:cubicBezTo>
                    <a:pt x="553" y="224"/>
                    <a:pt x="717" y="781"/>
                    <a:pt x="794" y="1124"/>
                  </a:cubicBezTo>
                  <a:cubicBezTo>
                    <a:pt x="532" y="900"/>
                    <a:pt x="129" y="503"/>
                    <a:pt x="140" y="271"/>
                  </a:cubicBezTo>
                  <a:cubicBezTo>
                    <a:pt x="142" y="219"/>
                    <a:pt x="166" y="180"/>
                    <a:pt x="215" y="150"/>
                  </a:cubicBezTo>
                  <a:cubicBezTo>
                    <a:pt x="217" y="147"/>
                    <a:pt x="220" y="146"/>
                    <a:pt x="222" y="145"/>
                  </a:cubicBezTo>
                  <a:cubicBezTo>
                    <a:pt x="247" y="130"/>
                    <a:pt x="271" y="122"/>
                    <a:pt x="294" y="122"/>
                  </a:cubicBezTo>
                  <a:close/>
                  <a:moveTo>
                    <a:pt x="296" y="0"/>
                  </a:moveTo>
                  <a:cubicBezTo>
                    <a:pt x="246" y="0"/>
                    <a:pt x="197" y="16"/>
                    <a:pt x="149" y="47"/>
                  </a:cubicBezTo>
                  <a:cubicBezTo>
                    <a:pt x="68" y="99"/>
                    <a:pt x="22" y="174"/>
                    <a:pt x="18" y="265"/>
                  </a:cubicBezTo>
                  <a:cubicBezTo>
                    <a:pt x="1" y="654"/>
                    <a:pt x="764" y="1260"/>
                    <a:pt x="851" y="1328"/>
                  </a:cubicBezTo>
                  <a:cubicBezTo>
                    <a:pt x="862" y="1336"/>
                    <a:pt x="876" y="1340"/>
                    <a:pt x="890" y="1340"/>
                  </a:cubicBezTo>
                  <a:cubicBezTo>
                    <a:pt x="900" y="1340"/>
                    <a:pt x="911" y="1338"/>
                    <a:pt x="920" y="1332"/>
                  </a:cubicBezTo>
                  <a:cubicBezTo>
                    <a:pt x="942" y="1320"/>
                    <a:pt x="953" y="1294"/>
                    <a:pt x="950" y="1270"/>
                  </a:cubicBezTo>
                  <a:cubicBezTo>
                    <a:pt x="931" y="1158"/>
                    <a:pt x="747" y="174"/>
                    <a:pt x="395" y="22"/>
                  </a:cubicBezTo>
                  <a:cubicBezTo>
                    <a:pt x="363" y="7"/>
                    <a:pt x="329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99"/>
            <p:cNvSpPr/>
            <p:nvPr/>
          </p:nvSpPr>
          <p:spPr>
            <a:xfrm>
              <a:off x="7134064" y="4575237"/>
              <a:ext cx="50985" cy="71583"/>
            </a:xfrm>
            <a:custGeom>
              <a:avLst/>
              <a:gdLst/>
              <a:ahLst/>
              <a:cxnLst/>
              <a:rect l="l" t="t" r="r" b="b"/>
              <a:pathLst>
                <a:path w="896" h="1258" extrusionOk="0">
                  <a:moveTo>
                    <a:pt x="571" y="122"/>
                  </a:moveTo>
                  <a:cubicBezTo>
                    <a:pt x="598" y="122"/>
                    <a:pt x="632" y="131"/>
                    <a:pt x="674" y="158"/>
                  </a:cubicBezTo>
                  <a:cubicBezTo>
                    <a:pt x="736" y="198"/>
                    <a:pt x="766" y="245"/>
                    <a:pt x="767" y="307"/>
                  </a:cubicBezTo>
                  <a:cubicBezTo>
                    <a:pt x="771" y="534"/>
                    <a:pt x="388" y="876"/>
                    <a:pt x="146" y="1061"/>
                  </a:cubicBezTo>
                  <a:cubicBezTo>
                    <a:pt x="195" y="756"/>
                    <a:pt x="313" y="253"/>
                    <a:pt x="502" y="143"/>
                  </a:cubicBezTo>
                  <a:cubicBezTo>
                    <a:pt x="507" y="140"/>
                    <a:pt x="512" y="138"/>
                    <a:pt x="516" y="134"/>
                  </a:cubicBezTo>
                  <a:cubicBezTo>
                    <a:pt x="530" y="128"/>
                    <a:pt x="548" y="122"/>
                    <a:pt x="571" y="122"/>
                  </a:cubicBezTo>
                  <a:close/>
                  <a:moveTo>
                    <a:pt x="570" y="1"/>
                  </a:moveTo>
                  <a:cubicBezTo>
                    <a:pt x="528" y="1"/>
                    <a:pt x="492" y="12"/>
                    <a:pt x="464" y="25"/>
                  </a:cubicBezTo>
                  <a:cubicBezTo>
                    <a:pt x="456" y="28"/>
                    <a:pt x="448" y="32"/>
                    <a:pt x="440" y="36"/>
                  </a:cubicBezTo>
                  <a:cubicBezTo>
                    <a:pt x="122" y="222"/>
                    <a:pt x="15" y="1089"/>
                    <a:pt x="3" y="1189"/>
                  </a:cubicBezTo>
                  <a:cubicBezTo>
                    <a:pt x="0" y="1214"/>
                    <a:pt x="12" y="1236"/>
                    <a:pt x="33" y="1249"/>
                  </a:cubicBezTo>
                  <a:cubicBezTo>
                    <a:pt x="43" y="1255"/>
                    <a:pt x="54" y="1258"/>
                    <a:pt x="65" y="1258"/>
                  </a:cubicBezTo>
                  <a:cubicBezTo>
                    <a:pt x="75" y="1258"/>
                    <a:pt x="86" y="1255"/>
                    <a:pt x="95" y="1249"/>
                  </a:cubicBezTo>
                  <a:cubicBezTo>
                    <a:pt x="98" y="1247"/>
                    <a:pt x="99" y="1247"/>
                    <a:pt x="100" y="1247"/>
                  </a:cubicBezTo>
                  <a:cubicBezTo>
                    <a:pt x="180" y="1192"/>
                    <a:pt x="895" y="689"/>
                    <a:pt x="889" y="307"/>
                  </a:cubicBezTo>
                  <a:cubicBezTo>
                    <a:pt x="887" y="206"/>
                    <a:pt x="836" y="120"/>
                    <a:pt x="741" y="57"/>
                  </a:cubicBezTo>
                  <a:cubicBezTo>
                    <a:pt x="677" y="15"/>
                    <a:pt x="619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99"/>
            <p:cNvSpPr/>
            <p:nvPr/>
          </p:nvSpPr>
          <p:spPr>
            <a:xfrm>
              <a:off x="6829123" y="1623989"/>
              <a:ext cx="682773" cy="162457"/>
            </a:xfrm>
            <a:custGeom>
              <a:avLst/>
              <a:gdLst/>
              <a:ahLst/>
              <a:cxnLst/>
              <a:rect l="l" t="t" r="r" b="b"/>
              <a:pathLst>
                <a:path w="11999" h="2855" extrusionOk="0">
                  <a:moveTo>
                    <a:pt x="3365" y="0"/>
                  </a:moveTo>
                  <a:cubicBezTo>
                    <a:pt x="1694" y="0"/>
                    <a:pt x="368" y="196"/>
                    <a:pt x="270" y="782"/>
                  </a:cubicBezTo>
                  <a:cubicBezTo>
                    <a:pt x="1" y="2407"/>
                    <a:pt x="2338" y="2855"/>
                    <a:pt x="4995" y="2855"/>
                  </a:cubicBezTo>
                  <a:cubicBezTo>
                    <a:pt x="8256" y="2855"/>
                    <a:pt x="11999" y="2180"/>
                    <a:pt x="11999" y="2180"/>
                  </a:cubicBezTo>
                  <a:cubicBezTo>
                    <a:pt x="11999" y="2180"/>
                    <a:pt x="11825" y="1045"/>
                    <a:pt x="10356" y="696"/>
                  </a:cubicBezTo>
                  <a:cubicBezTo>
                    <a:pt x="9458" y="482"/>
                    <a:pt x="5988" y="0"/>
                    <a:pt x="3365" y="0"/>
                  </a:cubicBezTo>
                  <a:close/>
                </a:path>
              </a:pathLst>
            </a:custGeom>
            <a:solidFill>
              <a:srgbClr val="86A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99"/>
            <p:cNvSpPr/>
            <p:nvPr/>
          </p:nvSpPr>
          <p:spPr>
            <a:xfrm>
              <a:off x="6582565" y="1495047"/>
              <a:ext cx="740927" cy="284683"/>
            </a:xfrm>
            <a:custGeom>
              <a:avLst/>
              <a:gdLst/>
              <a:ahLst/>
              <a:cxnLst/>
              <a:rect l="l" t="t" r="r" b="b"/>
              <a:pathLst>
                <a:path w="13021" h="5003" extrusionOk="0">
                  <a:moveTo>
                    <a:pt x="5671" y="1"/>
                  </a:moveTo>
                  <a:cubicBezTo>
                    <a:pt x="2787" y="1"/>
                    <a:pt x="240" y="205"/>
                    <a:pt x="240" y="205"/>
                  </a:cubicBezTo>
                  <a:lnTo>
                    <a:pt x="1" y="4294"/>
                  </a:lnTo>
                  <a:lnTo>
                    <a:pt x="13020" y="5003"/>
                  </a:lnTo>
                  <a:lnTo>
                    <a:pt x="12284" y="656"/>
                  </a:lnTo>
                  <a:cubicBezTo>
                    <a:pt x="10690" y="141"/>
                    <a:pt x="8064" y="1"/>
                    <a:pt x="5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99"/>
            <p:cNvSpPr/>
            <p:nvPr/>
          </p:nvSpPr>
          <p:spPr>
            <a:xfrm>
              <a:off x="5888525" y="1269258"/>
              <a:ext cx="1066865" cy="909473"/>
            </a:xfrm>
            <a:custGeom>
              <a:avLst/>
              <a:gdLst/>
              <a:ahLst/>
              <a:cxnLst/>
              <a:rect l="l" t="t" r="r" b="b"/>
              <a:pathLst>
                <a:path w="18749" h="15983" extrusionOk="0">
                  <a:moveTo>
                    <a:pt x="4723" y="1"/>
                  </a:moveTo>
                  <a:cubicBezTo>
                    <a:pt x="3194" y="990"/>
                    <a:pt x="1615" y="1885"/>
                    <a:pt x="0" y="2713"/>
                  </a:cubicBezTo>
                  <a:cubicBezTo>
                    <a:pt x="3057" y="8168"/>
                    <a:pt x="8427" y="13996"/>
                    <a:pt x="17595" y="14915"/>
                  </a:cubicBezTo>
                  <a:lnTo>
                    <a:pt x="18009" y="15983"/>
                  </a:lnTo>
                  <a:cubicBezTo>
                    <a:pt x="18748" y="12772"/>
                    <a:pt x="18445" y="9366"/>
                    <a:pt x="17856" y="5954"/>
                  </a:cubicBezTo>
                  <a:cubicBezTo>
                    <a:pt x="17568" y="5980"/>
                    <a:pt x="17190" y="6003"/>
                    <a:pt x="16740" y="6003"/>
                  </a:cubicBezTo>
                  <a:cubicBezTo>
                    <a:pt x="14105" y="6003"/>
                    <a:pt x="8979" y="5237"/>
                    <a:pt x="4723" y="1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99"/>
            <p:cNvSpPr/>
            <p:nvPr/>
          </p:nvSpPr>
          <p:spPr>
            <a:xfrm>
              <a:off x="5803228" y="760436"/>
              <a:ext cx="348243" cy="607377"/>
            </a:xfrm>
            <a:custGeom>
              <a:avLst/>
              <a:gdLst/>
              <a:ahLst/>
              <a:cxnLst/>
              <a:rect l="l" t="t" r="r" b="b"/>
              <a:pathLst>
                <a:path w="6120" h="10674" extrusionOk="0">
                  <a:moveTo>
                    <a:pt x="1060" y="1"/>
                  </a:moveTo>
                  <a:cubicBezTo>
                    <a:pt x="1035" y="110"/>
                    <a:pt x="0" y="4855"/>
                    <a:pt x="722" y="10673"/>
                  </a:cubicBezTo>
                  <a:cubicBezTo>
                    <a:pt x="2530" y="10517"/>
                    <a:pt x="4332" y="10284"/>
                    <a:pt x="6119" y="9945"/>
                  </a:cubicBezTo>
                  <a:cubicBezTo>
                    <a:pt x="6078" y="9811"/>
                    <a:pt x="6036" y="9679"/>
                    <a:pt x="5997" y="9541"/>
                  </a:cubicBezTo>
                  <a:cubicBezTo>
                    <a:pt x="4977" y="5912"/>
                    <a:pt x="4751" y="590"/>
                    <a:pt x="4751" y="590"/>
                  </a:cubicBezTo>
                  <a:cubicBezTo>
                    <a:pt x="4751" y="590"/>
                    <a:pt x="4765" y="573"/>
                    <a:pt x="4791" y="538"/>
                  </a:cubicBezTo>
                  <a:cubicBezTo>
                    <a:pt x="3563" y="324"/>
                    <a:pt x="2315" y="152"/>
                    <a:pt x="1060" y="1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99"/>
            <p:cNvSpPr/>
            <p:nvPr/>
          </p:nvSpPr>
          <p:spPr>
            <a:xfrm>
              <a:off x="5812617" y="1117727"/>
              <a:ext cx="933656" cy="1033349"/>
            </a:xfrm>
            <a:custGeom>
              <a:avLst/>
              <a:gdLst/>
              <a:ahLst/>
              <a:cxnLst/>
              <a:rect l="l" t="t" r="r" b="b"/>
              <a:pathLst>
                <a:path w="16408" h="18160" extrusionOk="0">
                  <a:moveTo>
                    <a:pt x="5155" y="1"/>
                  </a:moveTo>
                  <a:cubicBezTo>
                    <a:pt x="4498" y="846"/>
                    <a:pt x="3501" y="1092"/>
                    <a:pt x="2565" y="1092"/>
                  </a:cubicBezTo>
                  <a:cubicBezTo>
                    <a:pt x="1275" y="1092"/>
                    <a:pt x="101" y="625"/>
                    <a:pt x="101" y="624"/>
                  </a:cubicBezTo>
                  <a:lnTo>
                    <a:pt x="101" y="624"/>
                  </a:lnTo>
                  <a:cubicBezTo>
                    <a:pt x="97" y="2033"/>
                    <a:pt x="1" y="3602"/>
                    <a:pt x="1021" y="5534"/>
                  </a:cubicBezTo>
                  <a:cubicBezTo>
                    <a:pt x="2940" y="9476"/>
                    <a:pt x="4718" y="11506"/>
                    <a:pt x="7013" y="13179"/>
                  </a:cubicBezTo>
                  <a:cubicBezTo>
                    <a:pt x="10619" y="15805"/>
                    <a:pt x="14811" y="17003"/>
                    <a:pt x="14811" y="17003"/>
                  </a:cubicBezTo>
                  <a:cubicBezTo>
                    <a:pt x="14811" y="17003"/>
                    <a:pt x="14917" y="17439"/>
                    <a:pt x="15080" y="18159"/>
                  </a:cubicBezTo>
                  <a:cubicBezTo>
                    <a:pt x="16408" y="14734"/>
                    <a:pt x="14297" y="10560"/>
                    <a:pt x="13771" y="6837"/>
                  </a:cubicBezTo>
                  <a:lnTo>
                    <a:pt x="13771" y="6837"/>
                  </a:lnTo>
                  <a:cubicBezTo>
                    <a:pt x="14332" y="6981"/>
                    <a:pt x="14915" y="7080"/>
                    <a:pt x="15518" y="7123"/>
                  </a:cubicBezTo>
                  <a:lnTo>
                    <a:pt x="13771" y="6836"/>
                  </a:lnTo>
                  <a:lnTo>
                    <a:pt x="13771" y="6836"/>
                  </a:lnTo>
                  <a:cubicBezTo>
                    <a:pt x="13771" y="6836"/>
                    <a:pt x="13771" y="6837"/>
                    <a:pt x="13771" y="6837"/>
                  </a:cubicBezTo>
                  <a:lnTo>
                    <a:pt x="13771" y="6837"/>
                  </a:lnTo>
                  <a:cubicBezTo>
                    <a:pt x="11064" y="6143"/>
                    <a:pt x="8863" y="4396"/>
                    <a:pt x="7288" y="2742"/>
                  </a:cubicBezTo>
                  <a:cubicBezTo>
                    <a:pt x="6056" y="1205"/>
                    <a:pt x="5155" y="1"/>
                    <a:pt x="5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99"/>
            <p:cNvSpPr/>
            <p:nvPr/>
          </p:nvSpPr>
          <p:spPr>
            <a:xfrm>
              <a:off x="5839816" y="425224"/>
              <a:ext cx="322751" cy="381645"/>
            </a:xfrm>
            <a:custGeom>
              <a:avLst/>
              <a:gdLst/>
              <a:ahLst/>
              <a:cxnLst/>
              <a:rect l="l" t="t" r="r" b="b"/>
              <a:pathLst>
                <a:path w="5672" h="6707" extrusionOk="0">
                  <a:moveTo>
                    <a:pt x="2966" y="1"/>
                  </a:moveTo>
                  <a:cubicBezTo>
                    <a:pt x="2952" y="1"/>
                    <a:pt x="2938" y="2"/>
                    <a:pt x="2923" y="4"/>
                  </a:cubicBezTo>
                  <a:cubicBezTo>
                    <a:pt x="2440" y="97"/>
                    <a:pt x="2312" y="3010"/>
                    <a:pt x="2312" y="3010"/>
                  </a:cubicBezTo>
                  <a:cubicBezTo>
                    <a:pt x="2312" y="3010"/>
                    <a:pt x="2238" y="148"/>
                    <a:pt x="1734" y="148"/>
                  </a:cubicBezTo>
                  <a:cubicBezTo>
                    <a:pt x="1728" y="148"/>
                    <a:pt x="1722" y="148"/>
                    <a:pt x="1716" y="149"/>
                  </a:cubicBezTo>
                  <a:cubicBezTo>
                    <a:pt x="1197" y="217"/>
                    <a:pt x="1392" y="3024"/>
                    <a:pt x="1392" y="3024"/>
                  </a:cubicBezTo>
                  <a:cubicBezTo>
                    <a:pt x="1392" y="3024"/>
                    <a:pt x="1074" y="824"/>
                    <a:pt x="566" y="824"/>
                  </a:cubicBezTo>
                  <a:cubicBezTo>
                    <a:pt x="554" y="824"/>
                    <a:pt x="542" y="825"/>
                    <a:pt x="530" y="828"/>
                  </a:cubicBezTo>
                  <a:cubicBezTo>
                    <a:pt x="0" y="933"/>
                    <a:pt x="80" y="4754"/>
                    <a:pt x="343" y="5950"/>
                  </a:cubicBezTo>
                  <a:cubicBezTo>
                    <a:pt x="343" y="5950"/>
                    <a:pt x="342" y="5954"/>
                    <a:pt x="339" y="5954"/>
                  </a:cubicBezTo>
                  <a:cubicBezTo>
                    <a:pt x="1600" y="6068"/>
                    <a:pt x="2803" y="6531"/>
                    <a:pt x="4039" y="6707"/>
                  </a:cubicBezTo>
                  <a:cubicBezTo>
                    <a:pt x="4287" y="6365"/>
                    <a:pt x="5672" y="4137"/>
                    <a:pt x="5383" y="3527"/>
                  </a:cubicBezTo>
                  <a:cubicBezTo>
                    <a:pt x="5320" y="3393"/>
                    <a:pt x="5233" y="3339"/>
                    <a:pt x="5134" y="3339"/>
                  </a:cubicBezTo>
                  <a:cubicBezTo>
                    <a:pt x="4740" y="3339"/>
                    <a:pt x="4162" y="4195"/>
                    <a:pt x="4162" y="4195"/>
                  </a:cubicBezTo>
                  <a:cubicBezTo>
                    <a:pt x="4162" y="4195"/>
                    <a:pt x="5180" y="760"/>
                    <a:pt x="4575" y="678"/>
                  </a:cubicBezTo>
                  <a:cubicBezTo>
                    <a:pt x="4566" y="677"/>
                    <a:pt x="4557" y="677"/>
                    <a:pt x="4548" y="677"/>
                  </a:cubicBezTo>
                  <a:cubicBezTo>
                    <a:pt x="3950" y="677"/>
                    <a:pt x="3244" y="3265"/>
                    <a:pt x="3244" y="3265"/>
                  </a:cubicBezTo>
                  <a:cubicBezTo>
                    <a:pt x="3244" y="3265"/>
                    <a:pt x="3733" y="1"/>
                    <a:pt x="2966" y="1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99"/>
            <p:cNvSpPr/>
            <p:nvPr/>
          </p:nvSpPr>
          <p:spPr>
            <a:xfrm>
              <a:off x="6733186" y="484630"/>
              <a:ext cx="1935" cy="3016"/>
            </a:xfrm>
            <a:custGeom>
              <a:avLst/>
              <a:gdLst/>
              <a:ahLst/>
              <a:cxnLst/>
              <a:rect l="l" t="t" r="r" b="b"/>
              <a:pathLst>
                <a:path w="34" h="53" extrusionOk="0">
                  <a:moveTo>
                    <a:pt x="34" y="1"/>
                  </a:moveTo>
                  <a:cubicBezTo>
                    <a:pt x="34" y="1"/>
                    <a:pt x="20" y="20"/>
                    <a:pt x="0" y="53"/>
                  </a:cubicBezTo>
                  <a:cubicBezTo>
                    <a:pt x="21" y="2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E19E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99"/>
            <p:cNvSpPr/>
            <p:nvPr/>
          </p:nvSpPr>
          <p:spPr>
            <a:xfrm>
              <a:off x="6711961" y="1352222"/>
              <a:ext cx="352113" cy="195631"/>
            </a:xfrm>
            <a:custGeom>
              <a:avLst/>
              <a:gdLst/>
              <a:ahLst/>
              <a:cxnLst/>
              <a:rect l="l" t="t" r="r" b="b"/>
              <a:pathLst>
                <a:path w="6188" h="3438" extrusionOk="0">
                  <a:moveTo>
                    <a:pt x="5747" y="1"/>
                  </a:moveTo>
                  <a:lnTo>
                    <a:pt x="1" y="269"/>
                  </a:lnTo>
                  <a:lnTo>
                    <a:pt x="393" y="3160"/>
                  </a:lnTo>
                  <a:cubicBezTo>
                    <a:pt x="1040" y="3352"/>
                    <a:pt x="1697" y="3437"/>
                    <a:pt x="2355" y="3437"/>
                  </a:cubicBezTo>
                  <a:cubicBezTo>
                    <a:pt x="3653" y="3437"/>
                    <a:pt x="4955" y="3104"/>
                    <a:pt x="6188" y="2593"/>
                  </a:cubicBezTo>
                  <a:lnTo>
                    <a:pt x="5747" y="1"/>
                  </a:lnTo>
                  <a:close/>
                </a:path>
              </a:pathLst>
            </a:custGeom>
            <a:solidFill>
              <a:srgbClr val="C16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99"/>
            <p:cNvSpPr/>
            <p:nvPr/>
          </p:nvSpPr>
          <p:spPr>
            <a:xfrm>
              <a:off x="6481449" y="1499657"/>
              <a:ext cx="1022026" cy="1425635"/>
            </a:xfrm>
            <a:custGeom>
              <a:avLst/>
              <a:gdLst/>
              <a:ahLst/>
              <a:cxnLst/>
              <a:rect l="l" t="t" r="r" b="b"/>
              <a:pathLst>
                <a:path w="17961" h="25054" extrusionOk="0">
                  <a:moveTo>
                    <a:pt x="10239" y="1"/>
                  </a:moveTo>
                  <a:cubicBezTo>
                    <a:pt x="9006" y="512"/>
                    <a:pt x="7704" y="846"/>
                    <a:pt x="6406" y="846"/>
                  </a:cubicBezTo>
                  <a:cubicBezTo>
                    <a:pt x="5748" y="846"/>
                    <a:pt x="5090" y="760"/>
                    <a:pt x="4443" y="568"/>
                  </a:cubicBezTo>
                  <a:lnTo>
                    <a:pt x="4443" y="568"/>
                  </a:lnTo>
                  <a:lnTo>
                    <a:pt x="4461" y="699"/>
                  </a:lnTo>
                  <a:lnTo>
                    <a:pt x="3960" y="774"/>
                  </a:lnTo>
                  <a:lnTo>
                    <a:pt x="3331" y="820"/>
                  </a:lnTo>
                  <a:cubicBezTo>
                    <a:pt x="3331" y="820"/>
                    <a:pt x="3114" y="779"/>
                    <a:pt x="2751" y="672"/>
                  </a:cubicBezTo>
                  <a:cubicBezTo>
                    <a:pt x="2237" y="3675"/>
                    <a:pt x="1503" y="6489"/>
                    <a:pt x="0" y="8670"/>
                  </a:cubicBezTo>
                  <a:lnTo>
                    <a:pt x="510" y="21157"/>
                  </a:lnTo>
                  <a:cubicBezTo>
                    <a:pt x="6443" y="24385"/>
                    <a:pt x="11413" y="25054"/>
                    <a:pt x="14512" y="25054"/>
                  </a:cubicBezTo>
                  <a:cubicBezTo>
                    <a:pt x="16704" y="25054"/>
                    <a:pt x="17960" y="24719"/>
                    <a:pt x="17960" y="24719"/>
                  </a:cubicBezTo>
                  <a:lnTo>
                    <a:pt x="16715" y="7782"/>
                  </a:lnTo>
                  <a:cubicBezTo>
                    <a:pt x="16920" y="7718"/>
                    <a:pt x="17120" y="7652"/>
                    <a:pt x="17319" y="7583"/>
                  </a:cubicBezTo>
                  <a:cubicBezTo>
                    <a:pt x="15709" y="4960"/>
                    <a:pt x="10293" y="313"/>
                    <a:pt x="10293" y="313"/>
                  </a:cubicBezTo>
                  <a:lnTo>
                    <a:pt x="10239" y="1"/>
                  </a:ln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99"/>
            <p:cNvSpPr/>
            <p:nvPr/>
          </p:nvSpPr>
          <p:spPr>
            <a:xfrm>
              <a:off x="6601513" y="1515931"/>
              <a:ext cx="651875" cy="209970"/>
            </a:xfrm>
            <a:custGeom>
              <a:avLst/>
              <a:gdLst/>
              <a:ahLst/>
              <a:cxnLst/>
              <a:rect l="l" t="t" r="r" b="b"/>
              <a:pathLst>
                <a:path w="11456" h="3690" extrusionOk="0">
                  <a:moveTo>
                    <a:pt x="10043" y="1"/>
                  </a:moveTo>
                  <a:cubicBezTo>
                    <a:pt x="10043" y="1"/>
                    <a:pt x="7731" y="1921"/>
                    <a:pt x="4635" y="1921"/>
                  </a:cubicBezTo>
                  <a:cubicBezTo>
                    <a:pt x="3319" y="1921"/>
                    <a:pt x="1861" y="1574"/>
                    <a:pt x="380" y="585"/>
                  </a:cubicBezTo>
                  <a:lnTo>
                    <a:pt x="1" y="3200"/>
                  </a:lnTo>
                  <a:cubicBezTo>
                    <a:pt x="2173" y="3484"/>
                    <a:pt x="4444" y="3689"/>
                    <a:pt x="6782" y="3689"/>
                  </a:cubicBezTo>
                  <a:cubicBezTo>
                    <a:pt x="8314" y="3689"/>
                    <a:pt x="9875" y="3601"/>
                    <a:pt x="11456" y="3388"/>
                  </a:cubicBezTo>
                  <a:cubicBezTo>
                    <a:pt x="10899" y="2297"/>
                    <a:pt x="10391" y="1135"/>
                    <a:pt x="10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99"/>
            <p:cNvSpPr/>
            <p:nvPr/>
          </p:nvSpPr>
          <p:spPr>
            <a:xfrm>
              <a:off x="6582565" y="1698019"/>
              <a:ext cx="730571" cy="140777"/>
            </a:xfrm>
            <a:custGeom>
              <a:avLst/>
              <a:gdLst/>
              <a:ahLst/>
              <a:cxnLst/>
              <a:rect l="l" t="t" r="r" b="b"/>
              <a:pathLst>
                <a:path w="12839" h="2474" extrusionOk="0">
                  <a:moveTo>
                    <a:pt x="334" y="0"/>
                  </a:moveTo>
                  <a:lnTo>
                    <a:pt x="1" y="2303"/>
                  </a:lnTo>
                  <a:cubicBezTo>
                    <a:pt x="1542" y="2419"/>
                    <a:pt x="3131" y="2473"/>
                    <a:pt x="4769" y="2473"/>
                  </a:cubicBezTo>
                  <a:cubicBezTo>
                    <a:pt x="7341" y="2473"/>
                    <a:pt x="10032" y="2339"/>
                    <a:pt x="12839" y="2095"/>
                  </a:cubicBezTo>
                  <a:cubicBezTo>
                    <a:pt x="12489" y="1501"/>
                    <a:pt x="12129" y="859"/>
                    <a:pt x="11789" y="188"/>
                  </a:cubicBezTo>
                  <a:cubicBezTo>
                    <a:pt x="10210" y="400"/>
                    <a:pt x="8651" y="488"/>
                    <a:pt x="7121" y="488"/>
                  </a:cubicBezTo>
                  <a:cubicBezTo>
                    <a:pt x="4781" y="488"/>
                    <a:pt x="2508" y="283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99"/>
            <p:cNvSpPr/>
            <p:nvPr/>
          </p:nvSpPr>
          <p:spPr>
            <a:xfrm>
              <a:off x="6560885" y="1817229"/>
              <a:ext cx="877380" cy="210710"/>
            </a:xfrm>
            <a:custGeom>
              <a:avLst/>
              <a:gdLst/>
              <a:ahLst/>
              <a:cxnLst/>
              <a:rect l="l" t="t" r="r" b="b"/>
              <a:pathLst>
                <a:path w="15419" h="3703" extrusionOk="0">
                  <a:moveTo>
                    <a:pt x="13220" y="1"/>
                  </a:moveTo>
                  <a:cubicBezTo>
                    <a:pt x="10409" y="244"/>
                    <a:pt x="7714" y="379"/>
                    <a:pt x="5138" y="379"/>
                  </a:cubicBezTo>
                  <a:cubicBezTo>
                    <a:pt x="3505" y="379"/>
                    <a:pt x="1919" y="324"/>
                    <a:pt x="382" y="209"/>
                  </a:cubicBezTo>
                  <a:lnTo>
                    <a:pt x="1" y="2843"/>
                  </a:lnTo>
                  <a:cubicBezTo>
                    <a:pt x="3205" y="3404"/>
                    <a:pt x="6652" y="3702"/>
                    <a:pt x="10299" y="3702"/>
                  </a:cubicBezTo>
                  <a:cubicBezTo>
                    <a:pt x="11965" y="3702"/>
                    <a:pt x="13673" y="3640"/>
                    <a:pt x="15418" y="3512"/>
                  </a:cubicBezTo>
                  <a:lnTo>
                    <a:pt x="15404" y="3337"/>
                  </a:lnTo>
                  <a:cubicBezTo>
                    <a:pt x="15404" y="3337"/>
                    <a:pt x="14359" y="1933"/>
                    <a:pt x="1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99"/>
            <p:cNvSpPr/>
            <p:nvPr/>
          </p:nvSpPr>
          <p:spPr>
            <a:xfrm>
              <a:off x="6545976" y="1979003"/>
              <a:ext cx="903270" cy="179186"/>
            </a:xfrm>
            <a:custGeom>
              <a:avLst/>
              <a:gdLst/>
              <a:ahLst/>
              <a:cxnLst/>
              <a:rect l="l" t="t" r="r" b="b"/>
              <a:pathLst>
                <a:path w="15874" h="3149" extrusionOk="0">
                  <a:moveTo>
                    <a:pt x="263" y="0"/>
                  </a:moveTo>
                  <a:lnTo>
                    <a:pt x="1" y="1815"/>
                  </a:lnTo>
                  <a:lnTo>
                    <a:pt x="4" y="1978"/>
                  </a:lnTo>
                  <a:cubicBezTo>
                    <a:pt x="4738" y="2889"/>
                    <a:pt x="10111" y="3010"/>
                    <a:pt x="15873" y="3148"/>
                  </a:cubicBezTo>
                  <a:lnTo>
                    <a:pt x="15679" y="668"/>
                  </a:lnTo>
                  <a:cubicBezTo>
                    <a:pt x="13929" y="797"/>
                    <a:pt x="12216" y="860"/>
                    <a:pt x="10545" y="860"/>
                  </a:cubicBezTo>
                  <a:cubicBezTo>
                    <a:pt x="6904" y="860"/>
                    <a:pt x="3463" y="562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99"/>
            <p:cNvSpPr/>
            <p:nvPr/>
          </p:nvSpPr>
          <p:spPr>
            <a:xfrm>
              <a:off x="6546204" y="2091556"/>
              <a:ext cx="916472" cy="237056"/>
            </a:xfrm>
            <a:custGeom>
              <a:avLst/>
              <a:gdLst/>
              <a:ahLst/>
              <a:cxnLst/>
              <a:rect l="l" t="t" r="r" b="b"/>
              <a:pathLst>
                <a:path w="16106" h="4166" extrusionOk="0">
                  <a:moveTo>
                    <a:pt x="0" y="0"/>
                  </a:moveTo>
                  <a:lnTo>
                    <a:pt x="29" y="2023"/>
                  </a:lnTo>
                  <a:cubicBezTo>
                    <a:pt x="4836" y="3108"/>
                    <a:pt x="10204" y="3651"/>
                    <a:pt x="16105" y="4165"/>
                  </a:cubicBezTo>
                  <a:lnTo>
                    <a:pt x="15870" y="1170"/>
                  </a:lnTo>
                  <a:cubicBezTo>
                    <a:pt x="10107" y="1033"/>
                    <a:pt x="4734" y="91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99"/>
            <p:cNvSpPr/>
            <p:nvPr/>
          </p:nvSpPr>
          <p:spPr>
            <a:xfrm>
              <a:off x="6547797" y="2206784"/>
              <a:ext cx="923015" cy="226586"/>
            </a:xfrm>
            <a:custGeom>
              <a:avLst/>
              <a:gdLst/>
              <a:ahLst/>
              <a:cxnLst/>
              <a:rect l="l" t="t" r="r" b="b"/>
              <a:pathLst>
                <a:path w="16221" h="3982" extrusionOk="0">
                  <a:moveTo>
                    <a:pt x="0" y="0"/>
                  </a:moveTo>
                  <a:lnTo>
                    <a:pt x="29" y="1913"/>
                  </a:lnTo>
                  <a:cubicBezTo>
                    <a:pt x="4689" y="3242"/>
                    <a:pt x="9868" y="3982"/>
                    <a:pt x="15569" y="3982"/>
                  </a:cubicBezTo>
                  <a:cubicBezTo>
                    <a:pt x="15785" y="3982"/>
                    <a:pt x="16002" y="3981"/>
                    <a:pt x="16220" y="3979"/>
                  </a:cubicBezTo>
                  <a:lnTo>
                    <a:pt x="16076" y="2141"/>
                  </a:lnTo>
                  <a:cubicBezTo>
                    <a:pt x="10174" y="1628"/>
                    <a:pt x="4807" y="108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99"/>
            <p:cNvSpPr/>
            <p:nvPr/>
          </p:nvSpPr>
          <p:spPr>
            <a:xfrm>
              <a:off x="6553374" y="2578756"/>
              <a:ext cx="952832" cy="305623"/>
            </a:xfrm>
            <a:custGeom>
              <a:avLst/>
              <a:gdLst/>
              <a:ahLst/>
              <a:cxnLst/>
              <a:rect l="l" t="t" r="r" b="b"/>
              <a:pathLst>
                <a:path w="16745" h="5371" extrusionOk="0">
                  <a:moveTo>
                    <a:pt x="0" y="0"/>
                  </a:moveTo>
                  <a:lnTo>
                    <a:pt x="34" y="2347"/>
                  </a:lnTo>
                  <a:cubicBezTo>
                    <a:pt x="5048" y="4235"/>
                    <a:pt x="10687" y="5332"/>
                    <a:pt x="16744" y="5370"/>
                  </a:cubicBezTo>
                  <a:lnTo>
                    <a:pt x="16531" y="2656"/>
                  </a:lnTo>
                  <a:cubicBezTo>
                    <a:pt x="16239" y="2662"/>
                    <a:pt x="15948" y="2665"/>
                    <a:pt x="15658" y="2665"/>
                  </a:cubicBezTo>
                  <a:cubicBezTo>
                    <a:pt x="10043" y="2665"/>
                    <a:pt x="4769" y="15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99"/>
            <p:cNvSpPr/>
            <p:nvPr/>
          </p:nvSpPr>
          <p:spPr>
            <a:xfrm>
              <a:off x="6555252" y="2712306"/>
              <a:ext cx="958067" cy="263117"/>
            </a:xfrm>
            <a:custGeom>
              <a:avLst/>
              <a:gdLst/>
              <a:ahLst/>
              <a:cxnLst/>
              <a:rect l="l" t="t" r="r" b="b"/>
              <a:pathLst>
                <a:path w="16837" h="4624" extrusionOk="0">
                  <a:moveTo>
                    <a:pt x="1" y="0"/>
                  </a:moveTo>
                  <a:lnTo>
                    <a:pt x="16" y="1061"/>
                  </a:lnTo>
                  <a:cubicBezTo>
                    <a:pt x="4988" y="3119"/>
                    <a:pt x="10538" y="4623"/>
                    <a:pt x="16394" y="4623"/>
                  </a:cubicBezTo>
                  <a:cubicBezTo>
                    <a:pt x="16541" y="4623"/>
                    <a:pt x="16689" y="4622"/>
                    <a:pt x="16837" y="4620"/>
                  </a:cubicBezTo>
                  <a:lnTo>
                    <a:pt x="16711" y="3023"/>
                  </a:lnTo>
                  <a:cubicBezTo>
                    <a:pt x="10654" y="2985"/>
                    <a:pt x="5015" y="188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99"/>
            <p:cNvSpPr/>
            <p:nvPr/>
          </p:nvSpPr>
          <p:spPr>
            <a:xfrm>
              <a:off x="6547854" y="2772622"/>
              <a:ext cx="968253" cy="272051"/>
            </a:xfrm>
            <a:custGeom>
              <a:avLst/>
              <a:gdLst/>
              <a:ahLst/>
              <a:cxnLst/>
              <a:rect l="l" t="t" r="r" b="b"/>
              <a:pathLst>
                <a:path w="17016" h="4781" extrusionOk="0">
                  <a:moveTo>
                    <a:pt x="146" y="1"/>
                  </a:moveTo>
                  <a:lnTo>
                    <a:pt x="0" y="1963"/>
                  </a:lnTo>
                  <a:cubicBezTo>
                    <a:pt x="0" y="1963"/>
                    <a:pt x="4665" y="4089"/>
                    <a:pt x="9864" y="4601"/>
                  </a:cubicBezTo>
                  <a:cubicBezTo>
                    <a:pt x="11170" y="4730"/>
                    <a:pt x="12251" y="4780"/>
                    <a:pt x="13141" y="4780"/>
                  </a:cubicBezTo>
                  <a:cubicBezTo>
                    <a:pt x="16197" y="4780"/>
                    <a:pt x="17016" y="4192"/>
                    <a:pt x="17016" y="4192"/>
                  </a:cubicBezTo>
                  <a:lnTo>
                    <a:pt x="16967" y="3560"/>
                  </a:lnTo>
                  <a:cubicBezTo>
                    <a:pt x="16819" y="3562"/>
                    <a:pt x="16671" y="3563"/>
                    <a:pt x="16524" y="3563"/>
                  </a:cubicBezTo>
                  <a:cubicBezTo>
                    <a:pt x="10668" y="3563"/>
                    <a:pt x="5118" y="205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99"/>
            <p:cNvSpPr/>
            <p:nvPr/>
          </p:nvSpPr>
          <p:spPr>
            <a:xfrm>
              <a:off x="6551382" y="2445888"/>
              <a:ext cx="942761" cy="284456"/>
            </a:xfrm>
            <a:custGeom>
              <a:avLst/>
              <a:gdLst/>
              <a:ahLst/>
              <a:cxnLst/>
              <a:rect l="l" t="t" r="r" b="b"/>
              <a:pathLst>
                <a:path w="16568" h="4999" extrusionOk="0">
                  <a:moveTo>
                    <a:pt x="1" y="0"/>
                  </a:moveTo>
                  <a:lnTo>
                    <a:pt x="35" y="2335"/>
                  </a:lnTo>
                  <a:cubicBezTo>
                    <a:pt x="4802" y="3902"/>
                    <a:pt x="10072" y="4999"/>
                    <a:pt x="15687" y="4999"/>
                  </a:cubicBezTo>
                  <a:cubicBezTo>
                    <a:pt x="15979" y="4999"/>
                    <a:pt x="16273" y="4996"/>
                    <a:pt x="16567" y="4990"/>
                  </a:cubicBezTo>
                  <a:lnTo>
                    <a:pt x="16384" y="2651"/>
                  </a:lnTo>
                  <a:cubicBezTo>
                    <a:pt x="10451" y="2573"/>
                    <a:pt x="4906" y="16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99"/>
            <p:cNvSpPr/>
            <p:nvPr/>
          </p:nvSpPr>
          <p:spPr>
            <a:xfrm>
              <a:off x="6549447" y="2315582"/>
              <a:ext cx="934168" cy="281155"/>
            </a:xfrm>
            <a:custGeom>
              <a:avLst/>
              <a:gdLst/>
              <a:ahLst/>
              <a:cxnLst/>
              <a:rect l="l" t="t" r="r" b="b"/>
              <a:pathLst>
                <a:path w="16417" h="4941" extrusionOk="0">
                  <a:moveTo>
                    <a:pt x="0" y="1"/>
                  </a:moveTo>
                  <a:lnTo>
                    <a:pt x="34" y="2290"/>
                  </a:lnTo>
                  <a:cubicBezTo>
                    <a:pt x="4939" y="3950"/>
                    <a:pt x="10484" y="4863"/>
                    <a:pt x="16417" y="4941"/>
                  </a:cubicBezTo>
                  <a:lnTo>
                    <a:pt x="16191" y="2066"/>
                  </a:lnTo>
                  <a:cubicBezTo>
                    <a:pt x="15970" y="2068"/>
                    <a:pt x="15749" y="2069"/>
                    <a:pt x="15529" y="2069"/>
                  </a:cubicBezTo>
                  <a:cubicBezTo>
                    <a:pt x="9832" y="2069"/>
                    <a:pt x="4656" y="133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99"/>
            <p:cNvSpPr/>
            <p:nvPr/>
          </p:nvSpPr>
          <p:spPr>
            <a:xfrm>
              <a:off x="6653238" y="1548593"/>
              <a:ext cx="504498" cy="104644"/>
            </a:xfrm>
            <a:custGeom>
              <a:avLst/>
              <a:gdLst/>
              <a:ahLst/>
              <a:cxnLst/>
              <a:rect l="l" t="t" r="r" b="b"/>
              <a:pathLst>
                <a:path w="8866" h="1839" extrusionOk="0">
                  <a:moveTo>
                    <a:pt x="8806" y="0"/>
                  </a:moveTo>
                  <a:cubicBezTo>
                    <a:pt x="8793" y="0"/>
                    <a:pt x="8780" y="5"/>
                    <a:pt x="8770" y="14"/>
                  </a:cubicBezTo>
                  <a:cubicBezTo>
                    <a:pt x="7624" y="1060"/>
                    <a:pt x="6236" y="1666"/>
                    <a:pt x="4864" y="1725"/>
                  </a:cubicBezTo>
                  <a:cubicBezTo>
                    <a:pt x="4788" y="1728"/>
                    <a:pt x="4710" y="1729"/>
                    <a:pt x="4630" y="1729"/>
                  </a:cubicBezTo>
                  <a:cubicBezTo>
                    <a:pt x="3180" y="1729"/>
                    <a:pt x="938" y="1203"/>
                    <a:pt x="102" y="121"/>
                  </a:cubicBezTo>
                  <a:cubicBezTo>
                    <a:pt x="92" y="108"/>
                    <a:pt x="76" y="101"/>
                    <a:pt x="60" y="101"/>
                  </a:cubicBezTo>
                  <a:cubicBezTo>
                    <a:pt x="48" y="101"/>
                    <a:pt x="37" y="104"/>
                    <a:pt x="27" y="112"/>
                  </a:cubicBezTo>
                  <a:cubicBezTo>
                    <a:pt x="4" y="128"/>
                    <a:pt x="0" y="163"/>
                    <a:pt x="19" y="186"/>
                  </a:cubicBezTo>
                  <a:cubicBezTo>
                    <a:pt x="541" y="863"/>
                    <a:pt x="1513" y="1260"/>
                    <a:pt x="2235" y="1475"/>
                  </a:cubicBezTo>
                  <a:cubicBezTo>
                    <a:pt x="3013" y="1707"/>
                    <a:pt x="3887" y="1838"/>
                    <a:pt x="4624" y="1838"/>
                  </a:cubicBezTo>
                  <a:cubicBezTo>
                    <a:pt x="4707" y="1838"/>
                    <a:pt x="4790" y="1837"/>
                    <a:pt x="4867" y="1832"/>
                  </a:cubicBezTo>
                  <a:cubicBezTo>
                    <a:pt x="6263" y="1772"/>
                    <a:pt x="7676" y="1155"/>
                    <a:pt x="8842" y="94"/>
                  </a:cubicBezTo>
                  <a:cubicBezTo>
                    <a:pt x="8864" y="74"/>
                    <a:pt x="8866" y="40"/>
                    <a:pt x="8846" y="18"/>
                  </a:cubicBezTo>
                  <a:cubicBezTo>
                    <a:pt x="8836" y="6"/>
                    <a:pt x="8821" y="0"/>
                    <a:pt x="8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99"/>
            <p:cNvSpPr/>
            <p:nvPr/>
          </p:nvSpPr>
          <p:spPr>
            <a:xfrm>
              <a:off x="7047515" y="1518548"/>
              <a:ext cx="660069" cy="1599131"/>
            </a:xfrm>
            <a:custGeom>
              <a:avLst/>
              <a:gdLst/>
              <a:ahLst/>
              <a:cxnLst/>
              <a:rect l="l" t="t" r="r" b="b"/>
              <a:pathLst>
                <a:path w="11600" h="28103" extrusionOk="0">
                  <a:moveTo>
                    <a:pt x="1057" y="1"/>
                  </a:moveTo>
                  <a:cubicBezTo>
                    <a:pt x="1057" y="1"/>
                    <a:pt x="0" y="6073"/>
                    <a:pt x="807" y="12444"/>
                  </a:cubicBezTo>
                  <a:cubicBezTo>
                    <a:pt x="1238" y="15834"/>
                    <a:pt x="1115" y="19914"/>
                    <a:pt x="1578" y="22629"/>
                  </a:cubicBezTo>
                  <a:cubicBezTo>
                    <a:pt x="2018" y="25234"/>
                    <a:pt x="2999" y="27573"/>
                    <a:pt x="3159" y="27857"/>
                  </a:cubicBezTo>
                  <a:cubicBezTo>
                    <a:pt x="3256" y="28027"/>
                    <a:pt x="3505" y="28102"/>
                    <a:pt x="3860" y="28102"/>
                  </a:cubicBezTo>
                  <a:cubicBezTo>
                    <a:pt x="5865" y="28102"/>
                    <a:pt x="11237" y="25712"/>
                    <a:pt x="11360" y="24600"/>
                  </a:cubicBezTo>
                  <a:cubicBezTo>
                    <a:pt x="11599" y="22452"/>
                    <a:pt x="10722" y="18154"/>
                    <a:pt x="10057" y="14264"/>
                  </a:cubicBezTo>
                  <a:cubicBezTo>
                    <a:pt x="9486" y="10917"/>
                    <a:pt x="9126" y="7767"/>
                    <a:pt x="9126" y="7767"/>
                  </a:cubicBezTo>
                  <a:cubicBezTo>
                    <a:pt x="9126" y="7767"/>
                    <a:pt x="9161" y="7747"/>
                    <a:pt x="9221" y="7707"/>
                  </a:cubicBezTo>
                  <a:cubicBezTo>
                    <a:pt x="8003" y="4643"/>
                    <a:pt x="4806" y="235"/>
                    <a:pt x="4159" y="235"/>
                  </a:cubicBezTo>
                  <a:cubicBezTo>
                    <a:pt x="4143" y="235"/>
                    <a:pt x="4128" y="238"/>
                    <a:pt x="4114" y="244"/>
                  </a:cubicBezTo>
                  <a:lnTo>
                    <a:pt x="10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9"/>
            <p:cNvSpPr/>
            <p:nvPr/>
          </p:nvSpPr>
          <p:spPr>
            <a:xfrm>
              <a:off x="7319452" y="236762"/>
              <a:ext cx="869356" cy="1723918"/>
            </a:xfrm>
            <a:custGeom>
              <a:avLst/>
              <a:gdLst/>
              <a:ahLst/>
              <a:cxnLst/>
              <a:rect l="l" t="t" r="r" b="b"/>
              <a:pathLst>
                <a:path w="15278" h="30296" extrusionOk="0">
                  <a:moveTo>
                    <a:pt x="10382" y="1"/>
                  </a:moveTo>
                  <a:cubicBezTo>
                    <a:pt x="9656" y="1"/>
                    <a:pt x="9755" y="3212"/>
                    <a:pt x="9755" y="3212"/>
                  </a:cubicBezTo>
                  <a:cubicBezTo>
                    <a:pt x="9755" y="3212"/>
                    <a:pt x="9347" y="487"/>
                    <a:pt x="8739" y="487"/>
                  </a:cubicBezTo>
                  <a:cubicBezTo>
                    <a:pt x="8738" y="487"/>
                    <a:pt x="8737" y="487"/>
                    <a:pt x="8736" y="487"/>
                  </a:cubicBezTo>
                  <a:cubicBezTo>
                    <a:pt x="8126" y="496"/>
                    <a:pt x="8733" y="4029"/>
                    <a:pt x="8733" y="4029"/>
                  </a:cubicBezTo>
                  <a:cubicBezTo>
                    <a:pt x="8733" y="4029"/>
                    <a:pt x="8234" y="3063"/>
                    <a:pt x="7837" y="3063"/>
                  </a:cubicBezTo>
                  <a:cubicBezTo>
                    <a:pt x="7750" y="3063"/>
                    <a:pt x="7669" y="3109"/>
                    <a:pt x="7598" y="3222"/>
                  </a:cubicBezTo>
                  <a:cubicBezTo>
                    <a:pt x="7203" y="3852"/>
                    <a:pt x="8583" y="6264"/>
                    <a:pt x="8583" y="6264"/>
                  </a:cubicBezTo>
                  <a:cubicBezTo>
                    <a:pt x="8583" y="6264"/>
                    <a:pt x="7573" y="11494"/>
                    <a:pt x="6028" y="14930"/>
                  </a:cubicBezTo>
                  <a:cubicBezTo>
                    <a:pt x="3820" y="19845"/>
                    <a:pt x="2728" y="21635"/>
                    <a:pt x="70" y="22741"/>
                  </a:cubicBezTo>
                  <a:cubicBezTo>
                    <a:pt x="268" y="25645"/>
                    <a:pt x="0" y="27723"/>
                    <a:pt x="1261" y="30296"/>
                  </a:cubicBezTo>
                  <a:cubicBezTo>
                    <a:pt x="15278" y="24077"/>
                    <a:pt x="12322" y="6219"/>
                    <a:pt x="12322" y="6219"/>
                  </a:cubicBezTo>
                  <a:cubicBezTo>
                    <a:pt x="12721" y="5062"/>
                    <a:pt x="13251" y="1276"/>
                    <a:pt x="12736" y="1109"/>
                  </a:cubicBezTo>
                  <a:cubicBezTo>
                    <a:pt x="12718" y="1103"/>
                    <a:pt x="12699" y="1100"/>
                    <a:pt x="12681" y="1100"/>
                  </a:cubicBezTo>
                  <a:cubicBezTo>
                    <a:pt x="12181" y="1100"/>
                    <a:pt x="11623" y="3190"/>
                    <a:pt x="11623" y="3190"/>
                  </a:cubicBezTo>
                  <a:cubicBezTo>
                    <a:pt x="11623" y="3190"/>
                    <a:pt x="12145" y="424"/>
                    <a:pt x="11638" y="297"/>
                  </a:cubicBezTo>
                  <a:cubicBezTo>
                    <a:pt x="11627" y="294"/>
                    <a:pt x="11616" y="293"/>
                    <a:pt x="11605" y="293"/>
                  </a:cubicBezTo>
                  <a:cubicBezTo>
                    <a:pt x="11113" y="293"/>
                    <a:pt x="10710" y="3069"/>
                    <a:pt x="10710" y="3069"/>
                  </a:cubicBezTo>
                  <a:cubicBezTo>
                    <a:pt x="10710" y="3069"/>
                    <a:pt x="10925" y="159"/>
                    <a:pt x="10455" y="11"/>
                  </a:cubicBezTo>
                  <a:cubicBezTo>
                    <a:pt x="10430" y="4"/>
                    <a:pt x="10406" y="1"/>
                    <a:pt x="10382" y="1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9"/>
            <p:cNvSpPr/>
            <p:nvPr/>
          </p:nvSpPr>
          <p:spPr>
            <a:xfrm>
              <a:off x="7139982" y="981332"/>
              <a:ext cx="871405" cy="1121947"/>
            </a:xfrm>
            <a:custGeom>
              <a:avLst/>
              <a:gdLst/>
              <a:ahLst/>
              <a:cxnLst/>
              <a:rect l="l" t="t" r="r" b="b"/>
              <a:pathLst>
                <a:path w="15314" h="19717" extrusionOk="0">
                  <a:moveTo>
                    <a:pt x="9674" y="1"/>
                  </a:moveTo>
                  <a:cubicBezTo>
                    <a:pt x="9674" y="1"/>
                    <a:pt x="6044" y="6360"/>
                    <a:pt x="1332" y="9532"/>
                  </a:cubicBezTo>
                  <a:cubicBezTo>
                    <a:pt x="1" y="11102"/>
                    <a:pt x="1263" y="15768"/>
                    <a:pt x="4208" y="19717"/>
                  </a:cubicBezTo>
                  <a:cubicBezTo>
                    <a:pt x="5199" y="19147"/>
                    <a:pt x="13459" y="14267"/>
                    <a:pt x="15314" y="2223"/>
                  </a:cubicBezTo>
                  <a:cubicBezTo>
                    <a:pt x="15314" y="2223"/>
                    <a:pt x="11049" y="2145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9"/>
            <p:cNvSpPr/>
            <p:nvPr/>
          </p:nvSpPr>
          <p:spPr>
            <a:xfrm>
              <a:off x="6401615" y="1520198"/>
              <a:ext cx="304599" cy="1512298"/>
            </a:xfrm>
            <a:custGeom>
              <a:avLst/>
              <a:gdLst/>
              <a:ahLst/>
              <a:cxnLst/>
              <a:rect l="l" t="t" r="r" b="b"/>
              <a:pathLst>
                <a:path w="5353" h="26577" extrusionOk="0">
                  <a:moveTo>
                    <a:pt x="3471" y="0"/>
                  </a:moveTo>
                  <a:cubicBezTo>
                    <a:pt x="2069" y="0"/>
                    <a:pt x="224" y="856"/>
                    <a:pt x="224" y="857"/>
                  </a:cubicBezTo>
                  <a:cubicBezTo>
                    <a:pt x="0" y="4612"/>
                    <a:pt x="2439" y="4356"/>
                    <a:pt x="458" y="7449"/>
                  </a:cubicBezTo>
                  <a:cubicBezTo>
                    <a:pt x="487" y="8676"/>
                    <a:pt x="1211" y="13680"/>
                    <a:pt x="1171" y="15799"/>
                  </a:cubicBezTo>
                  <a:cubicBezTo>
                    <a:pt x="1098" y="19744"/>
                    <a:pt x="318" y="22241"/>
                    <a:pt x="876" y="24329"/>
                  </a:cubicBezTo>
                  <a:cubicBezTo>
                    <a:pt x="1136" y="25303"/>
                    <a:pt x="2524" y="26577"/>
                    <a:pt x="3370" y="26577"/>
                  </a:cubicBezTo>
                  <a:cubicBezTo>
                    <a:pt x="3630" y="26577"/>
                    <a:pt x="3838" y="26457"/>
                    <a:pt x="3947" y="26172"/>
                  </a:cubicBezTo>
                  <a:cubicBezTo>
                    <a:pt x="4063" y="25868"/>
                    <a:pt x="4682" y="23408"/>
                    <a:pt x="4728" y="20766"/>
                  </a:cubicBezTo>
                  <a:cubicBezTo>
                    <a:pt x="4775" y="18012"/>
                    <a:pt x="4601" y="15881"/>
                    <a:pt x="4517" y="12464"/>
                  </a:cubicBezTo>
                  <a:cubicBezTo>
                    <a:pt x="4361" y="6044"/>
                    <a:pt x="5352" y="1221"/>
                    <a:pt x="4762" y="478"/>
                  </a:cubicBezTo>
                  <a:cubicBezTo>
                    <a:pt x="4485" y="127"/>
                    <a:pt x="4011" y="0"/>
                    <a:pt x="34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99"/>
            <p:cNvSpPr/>
            <p:nvPr/>
          </p:nvSpPr>
          <p:spPr>
            <a:xfrm>
              <a:off x="7166555" y="489182"/>
              <a:ext cx="216059" cy="427281"/>
            </a:xfrm>
            <a:custGeom>
              <a:avLst/>
              <a:gdLst/>
              <a:ahLst/>
              <a:cxnLst/>
              <a:rect l="l" t="t" r="r" b="b"/>
              <a:pathLst>
                <a:path w="3797" h="7509" extrusionOk="0">
                  <a:moveTo>
                    <a:pt x="146" y="1"/>
                  </a:moveTo>
                  <a:cubicBezTo>
                    <a:pt x="98" y="1"/>
                    <a:pt x="49" y="2"/>
                    <a:pt x="0" y="5"/>
                  </a:cubicBezTo>
                  <a:lnTo>
                    <a:pt x="9" y="123"/>
                  </a:lnTo>
                  <a:cubicBezTo>
                    <a:pt x="57" y="120"/>
                    <a:pt x="105" y="119"/>
                    <a:pt x="153" y="119"/>
                  </a:cubicBezTo>
                  <a:cubicBezTo>
                    <a:pt x="932" y="119"/>
                    <a:pt x="1712" y="512"/>
                    <a:pt x="2170" y="1146"/>
                  </a:cubicBezTo>
                  <a:cubicBezTo>
                    <a:pt x="2654" y="1820"/>
                    <a:pt x="2767" y="2752"/>
                    <a:pt x="2457" y="3520"/>
                  </a:cubicBezTo>
                  <a:lnTo>
                    <a:pt x="2438" y="3565"/>
                  </a:lnTo>
                  <a:cubicBezTo>
                    <a:pt x="2394" y="3673"/>
                    <a:pt x="2348" y="3783"/>
                    <a:pt x="2351" y="3906"/>
                  </a:cubicBezTo>
                  <a:cubicBezTo>
                    <a:pt x="2357" y="4127"/>
                    <a:pt x="2519" y="4305"/>
                    <a:pt x="2639" y="4438"/>
                  </a:cubicBezTo>
                  <a:cubicBezTo>
                    <a:pt x="3024" y="4859"/>
                    <a:pt x="3443" y="5358"/>
                    <a:pt x="3561" y="5962"/>
                  </a:cubicBezTo>
                  <a:cubicBezTo>
                    <a:pt x="3669" y="6515"/>
                    <a:pt x="3429" y="7220"/>
                    <a:pt x="2857" y="7396"/>
                  </a:cubicBezTo>
                  <a:lnTo>
                    <a:pt x="2891" y="7509"/>
                  </a:lnTo>
                  <a:cubicBezTo>
                    <a:pt x="3527" y="7314"/>
                    <a:pt x="3796" y="6542"/>
                    <a:pt x="3678" y="5938"/>
                  </a:cubicBezTo>
                  <a:cubicBezTo>
                    <a:pt x="3555" y="5305"/>
                    <a:pt x="3124" y="4789"/>
                    <a:pt x="2728" y="4356"/>
                  </a:cubicBezTo>
                  <a:cubicBezTo>
                    <a:pt x="2614" y="4233"/>
                    <a:pt x="2473" y="4079"/>
                    <a:pt x="2469" y="3902"/>
                  </a:cubicBezTo>
                  <a:cubicBezTo>
                    <a:pt x="2467" y="3804"/>
                    <a:pt x="2506" y="3709"/>
                    <a:pt x="2548" y="3609"/>
                  </a:cubicBezTo>
                  <a:lnTo>
                    <a:pt x="2566" y="3563"/>
                  </a:lnTo>
                  <a:cubicBezTo>
                    <a:pt x="2891" y="2757"/>
                    <a:pt x="2772" y="1781"/>
                    <a:pt x="2265" y="1076"/>
                  </a:cubicBezTo>
                  <a:cubicBezTo>
                    <a:pt x="1786" y="411"/>
                    <a:pt x="965" y="1"/>
                    <a:pt x="146" y="1"/>
                  </a:cubicBezTo>
                  <a:close/>
                </a:path>
              </a:pathLst>
            </a:custGeom>
            <a:solidFill>
              <a:srgbClr val="634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99"/>
            <p:cNvSpPr/>
            <p:nvPr/>
          </p:nvSpPr>
          <p:spPr>
            <a:xfrm>
              <a:off x="6302946" y="789627"/>
              <a:ext cx="86549" cy="366111"/>
            </a:xfrm>
            <a:custGeom>
              <a:avLst/>
              <a:gdLst/>
              <a:ahLst/>
              <a:cxnLst/>
              <a:rect l="l" t="t" r="r" b="b"/>
              <a:pathLst>
                <a:path w="1521" h="6434" extrusionOk="0">
                  <a:moveTo>
                    <a:pt x="1438" y="0"/>
                  </a:moveTo>
                  <a:cubicBezTo>
                    <a:pt x="1358" y="157"/>
                    <a:pt x="1253" y="360"/>
                    <a:pt x="1125" y="606"/>
                  </a:cubicBezTo>
                  <a:cubicBezTo>
                    <a:pt x="922" y="991"/>
                    <a:pt x="478" y="1367"/>
                    <a:pt x="189" y="1584"/>
                  </a:cubicBezTo>
                  <a:cubicBezTo>
                    <a:pt x="103" y="1829"/>
                    <a:pt x="0" y="2311"/>
                    <a:pt x="3" y="3221"/>
                  </a:cubicBezTo>
                  <a:cubicBezTo>
                    <a:pt x="10" y="4548"/>
                    <a:pt x="798" y="6434"/>
                    <a:pt x="1160" y="6434"/>
                  </a:cubicBezTo>
                  <a:cubicBezTo>
                    <a:pt x="1219" y="6434"/>
                    <a:pt x="1266" y="6385"/>
                    <a:pt x="1297" y="6276"/>
                  </a:cubicBezTo>
                  <a:cubicBezTo>
                    <a:pt x="1520" y="5495"/>
                    <a:pt x="1041" y="1716"/>
                    <a:pt x="1041" y="1716"/>
                  </a:cubicBezTo>
                  <a:cubicBezTo>
                    <a:pt x="1165" y="1539"/>
                    <a:pt x="1322" y="708"/>
                    <a:pt x="1438" y="0"/>
                  </a:cubicBezTo>
                  <a:close/>
                </a:path>
              </a:pathLst>
            </a:custGeom>
            <a:solidFill>
              <a:srgbClr val="79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9"/>
            <p:cNvSpPr/>
            <p:nvPr/>
          </p:nvSpPr>
          <p:spPr>
            <a:xfrm>
              <a:off x="6337770" y="487077"/>
              <a:ext cx="928421" cy="1015084"/>
            </a:xfrm>
            <a:custGeom>
              <a:avLst/>
              <a:gdLst/>
              <a:ahLst/>
              <a:cxnLst/>
              <a:rect l="l" t="t" r="r" b="b"/>
              <a:pathLst>
                <a:path w="16316" h="17839" extrusionOk="0">
                  <a:moveTo>
                    <a:pt x="8120" y="0"/>
                  </a:moveTo>
                  <a:cubicBezTo>
                    <a:pt x="3579" y="0"/>
                    <a:pt x="821" y="1894"/>
                    <a:pt x="518" y="5159"/>
                  </a:cubicBezTo>
                  <a:cubicBezTo>
                    <a:pt x="518" y="5159"/>
                    <a:pt x="0" y="8230"/>
                    <a:pt x="832" y="12395"/>
                  </a:cubicBezTo>
                  <a:cubicBezTo>
                    <a:pt x="1426" y="15362"/>
                    <a:pt x="4172" y="17839"/>
                    <a:pt x="7704" y="17839"/>
                  </a:cubicBezTo>
                  <a:cubicBezTo>
                    <a:pt x="8040" y="17839"/>
                    <a:pt x="8384" y="17816"/>
                    <a:pt x="8733" y="17770"/>
                  </a:cubicBezTo>
                  <a:cubicBezTo>
                    <a:pt x="12511" y="17267"/>
                    <a:pt x="16085" y="14989"/>
                    <a:pt x="16200" y="9526"/>
                  </a:cubicBezTo>
                  <a:cubicBezTo>
                    <a:pt x="16315" y="4063"/>
                    <a:pt x="13836" y="227"/>
                    <a:pt x="8857" y="16"/>
                  </a:cubicBezTo>
                  <a:cubicBezTo>
                    <a:pt x="8607" y="5"/>
                    <a:pt x="8361" y="0"/>
                    <a:pt x="8120" y="0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9"/>
            <p:cNvSpPr/>
            <p:nvPr/>
          </p:nvSpPr>
          <p:spPr>
            <a:xfrm>
              <a:off x="6885400" y="1087341"/>
              <a:ext cx="227269" cy="137021"/>
            </a:xfrm>
            <a:custGeom>
              <a:avLst/>
              <a:gdLst/>
              <a:ahLst/>
              <a:cxnLst/>
              <a:rect l="l" t="t" r="r" b="b"/>
              <a:pathLst>
                <a:path w="3994" h="2408" extrusionOk="0">
                  <a:moveTo>
                    <a:pt x="2776" y="0"/>
                  </a:moveTo>
                  <a:cubicBezTo>
                    <a:pt x="2423" y="0"/>
                    <a:pt x="2014" y="83"/>
                    <a:pt x="1603" y="254"/>
                  </a:cubicBezTo>
                  <a:cubicBezTo>
                    <a:pt x="622" y="663"/>
                    <a:pt x="1" y="1418"/>
                    <a:pt x="219" y="1943"/>
                  </a:cubicBezTo>
                  <a:cubicBezTo>
                    <a:pt x="345" y="2248"/>
                    <a:pt x="727" y="2408"/>
                    <a:pt x="1218" y="2408"/>
                  </a:cubicBezTo>
                  <a:cubicBezTo>
                    <a:pt x="1571" y="2408"/>
                    <a:pt x="1980" y="2325"/>
                    <a:pt x="2391" y="2154"/>
                  </a:cubicBezTo>
                  <a:cubicBezTo>
                    <a:pt x="3374" y="1747"/>
                    <a:pt x="3994" y="990"/>
                    <a:pt x="3775" y="466"/>
                  </a:cubicBezTo>
                  <a:cubicBezTo>
                    <a:pt x="3649" y="160"/>
                    <a:pt x="3267" y="0"/>
                    <a:pt x="2776" y="0"/>
                  </a:cubicBezTo>
                  <a:close/>
                </a:path>
              </a:pathLst>
            </a:custGeom>
            <a:solidFill>
              <a:srgbClr val="C16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9"/>
            <p:cNvSpPr/>
            <p:nvPr/>
          </p:nvSpPr>
          <p:spPr>
            <a:xfrm>
              <a:off x="6430123" y="1185725"/>
              <a:ext cx="220440" cy="117105"/>
            </a:xfrm>
            <a:custGeom>
              <a:avLst/>
              <a:gdLst/>
              <a:ahLst/>
              <a:cxnLst/>
              <a:rect l="l" t="t" r="r" b="b"/>
              <a:pathLst>
                <a:path w="3874" h="2058" extrusionOk="0">
                  <a:moveTo>
                    <a:pt x="1893" y="0"/>
                  </a:moveTo>
                  <a:cubicBezTo>
                    <a:pt x="858" y="0"/>
                    <a:pt x="21" y="439"/>
                    <a:pt x="11" y="996"/>
                  </a:cubicBezTo>
                  <a:cubicBezTo>
                    <a:pt x="0" y="1563"/>
                    <a:pt x="855" y="2040"/>
                    <a:pt x="1918" y="2057"/>
                  </a:cubicBezTo>
                  <a:cubicBezTo>
                    <a:pt x="1940" y="2058"/>
                    <a:pt x="1961" y="2058"/>
                    <a:pt x="1983" y="2058"/>
                  </a:cubicBezTo>
                  <a:cubicBezTo>
                    <a:pt x="3017" y="2058"/>
                    <a:pt x="3852" y="1619"/>
                    <a:pt x="3863" y="1064"/>
                  </a:cubicBezTo>
                  <a:cubicBezTo>
                    <a:pt x="3873" y="496"/>
                    <a:pt x="3018" y="20"/>
                    <a:pt x="1954" y="1"/>
                  </a:cubicBezTo>
                  <a:cubicBezTo>
                    <a:pt x="1934" y="1"/>
                    <a:pt x="1913" y="0"/>
                    <a:pt x="1893" y="0"/>
                  </a:cubicBezTo>
                  <a:close/>
                </a:path>
              </a:pathLst>
            </a:custGeom>
            <a:solidFill>
              <a:srgbClr val="C16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9"/>
            <p:cNvSpPr/>
            <p:nvPr/>
          </p:nvSpPr>
          <p:spPr>
            <a:xfrm>
              <a:off x="6610390" y="640770"/>
              <a:ext cx="1479" cy="2959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26" y="0"/>
                  </a:moveTo>
                  <a:cubicBezTo>
                    <a:pt x="25" y="0"/>
                    <a:pt x="15" y="19"/>
                    <a:pt x="0" y="51"/>
                  </a:cubicBezTo>
                  <a:cubicBezTo>
                    <a:pt x="16" y="19"/>
                    <a:pt x="25" y="0"/>
                    <a:pt x="26" y="0"/>
                  </a:cubicBezTo>
                  <a:close/>
                </a:path>
              </a:pathLst>
            </a:custGeom>
            <a:solidFill>
              <a:srgbClr val="79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9"/>
            <p:cNvSpPr/>
            <p:nvPr/>
          </p:nvSpPr>
          <p:spPr>
            <a:xfrm>
              <a:off x="6131897" y="245013"/>
              <a:ext cx="1310578" cy="1086041"/>
            </a:xfrm>
            <a:custGeom>
              <a:avLst/>
              <a:gdLst/>
              <a:ahLst/>
              <a:cxnLst/>
              <a:rect l="l" t="t" r="r" b="b"/>
              <a:pathLst>
                <a:path w="23032" h="19086" extrusionOk="0">
                  <a:moveTo>
                    <a:pt x="8435" y="6951"/>
                  </a:moveTo>
                  <a:lnTo>
                    <a:pt x="8435" y="6951"/>
                  </a:lnTo>
                  <a:cubicBezTo>
                    <a:pt x="8434" y="6951"/>
                    <a:pt x="8425" y="6970"/>
                    <a:pt x="8409" y="7002"/>
                  </a:cubicBezTo>
                  <a:cubicBezTo>
                    <a:pt x="8424" y="6970"/>
                    <a:pt x="8434" y="6951"/>
                    <a:pt x="8435" y="6951"/>
                  </a:cubicBezTo>
                  <a:close/>
                  <a:moveTo>
                    <a:pt x="15640" y="1"/>
                  </a:moveTo>
                  <a:cubicBezTo>
                    <a:pt x="15627" y="1"/>
                    <a:pt x="15614" y="2"/>
                    <a:pt x="15601" y="4"/>
                  </a:cubicBezTo>
                  <a:cubicBezTo>
                    <a:pt x="14866" y="113"/>
                    <a:pt x="15781" y="2424"/>
                    <a:pt x="15781" y="2424"/>
                  </a:cubicBezTo>
                  <a:cubicBezTo>
                    <a:pt x="15781" y="2424"/>
                    <a:pt x="14878" y="1433"/>
                    <a:pt x="13450" y="1342"/>
                  </a:cubicBezTo>
                  <a:cubicBezTo>
                    <a:pt x="13146" y="1323"/>
                    <a:pt x="12870" y="1314"/>
                    <a:pt x="12618" y="1314"/>
                  </a:cubicBezTo>
                  <a:cubicBezTo>
                    <a:pt x="10277" y="1314"/>
                    <a:pt x="9992" y="2072"/>
                    <a:pt x="8491" y="2072"/>
                  </a:cubicBezTo>
                  <a:cubicBezTo>
                    <a:pt x="8386" y="2072"/>
                    <a:pt x="8276" y="2068"/>
                    <a:pt x="8159" y="2060"/>
                  </a:cubicBezTo>
                  <a:cubicBezTo>
                    <a:pt x="7525" y="2019"/>
                    <a:pt x="5958" y="1554"/>
                    <a:pt x="4807" y="1554"/>
                  </a:cubicBezTo>
                  <a:cubicBezTo>
                    <a:pt x="4267" y="1554"/>
                    <a:pt x="3817" y="1657"/>
                    <a:pt x="3599" y="1954"/>
                  </a:cubicBezTo>
                  <a:cubicBezTo>
                    <a:pt x="2918" y="2884"/>
                    <a:pt x="4261" y="3786"/>
                    <a:pt x="4261" y="3786"/>
                  </a:cubicBezTo>
                  <a:cubicBezTo>
                    <a:pt x="3600" y="3917"/>
                    <a:pt x="1785" y="3640"/>
                    <a:pt x="1145" y="4409"/>
                  </a:cubicBezTo>
                  <a:cubicBezTo>
                    <a:pt x="507" y="5179"/>
                    <a:pt x="1071" y="6111"/>
                    <a:pt x="1071" y="6111"/>
                  </a:cubicBezTo>
                  <a:cubicBezTo>
                    <a:pt x="1071" y="6111"/>
                    <a:pt x="943" y="6084"/>
                    <a:pt x="788" y="6084"/>
                  </a:cubicBezTo>
                  <a:cubicBezTo>
                    <a:pt x="456" y="6084"/>
                    <a:pt x="1" y="6206"/>
                    <a:pt x="412" y="6974"/>
                  </a:cubicBezTo>
                  <a:cubicBezTo>
                    <a:pt x="1015" y="8099"/>
                    <a:pt x="2054" y="8188"/>
                    <a:pt x="2054" y="8188"/>
                  </a:cubicBezTo>
                  <a:cubicBezTo>
                    <a:pt x="2054" y="8188"/>
                    <a:pt x="1321" y="9053"/>
                    <a:pt x="1525" y="10070"/>
                  </a:cubicBezTo>
                  <a:cubicBezTo>
                    <a:pt x="1681" y="10943"/>
                    <a:pt x="2110" y="11166"/>
                    <a:pt x="2508" y="11166"/>
                  </a:cubicBezTo>
                  <a:cubicBezTo>
                    <a:pt x="2925" y="11166"/>
                    <a:pt x="3307" y="10922"/>
                    <a:pt x="3307" y="10922"/>
                  </a:cubicBezTo>
                  <a:lnTo>
                    <a:pt x="3307" y="10922"/>
                  </a:lnTo>
                  <a:cubicBezTo>
                    <a:pt x="3307" y="10922"/>
                    <a:pt x="3257" y="10979"/>
                    <a:pt x="3197" y="11149"/>
                  </a:cubicBezTo>
                  <a:cubicBezTo>
                    <a:pt x="3484" y="10932"/>
                    <a:pt x="3930" y="10558"/>
                    <a:pt x="4132" y="10171"/>
                  </a:cubicBezTo>
                  <a:cubicBezTo>
                    <a:pt x="4260" y="9926"/>
                    <a:pt x="4364" y="9725"/>
                    <a:pt x="4445" y="9566"/>
                  </a:cubicBezTo>
                  <a:cubicBezTo>
                    <a:pt x="4530" y="9046"/>
                    <a:pt x="4593" y="8592"/>
                    <a:pt x="4603" y="8520"/>
                  </a:cubicBezTo>
                  <a:lnTo>
                    <a:pt x="4603" y="8520"/>
                  </a:lnTo>
                  <a:cubicBezTo>
                    <a:pt x="4589" y="8631"/>
                    <a:pt x="4482" y="9649"/>
                    <a:pt x="5399" y="9649"/>
                  </a:cubicBezTo>
                  <a:cubicBezTo>
                    <a:pt x="5459" y="9649"/>
                    <a:pt x="5523" y="9645"/>
                    <a:pt x="5592" y="9636"/>
                  </a:cubicBezTo>
                  <a:cubicBezTo>
                    <a:pt x="7130" y="9430"/>
                    <a:pt x="8234" y="7351"/>
                    <a:pt x="8409" y="7002"/>
                  </a:cubicBezTo>
                  <a:lnTo>
                    <a:pt x="8409" y="7002"/>
                  </a:lnTo>
                  <a:cubicBezTo>
                    <a:pt x="8290" y="7263"/>
                    <a:pt x="7858" y="8484"/>
                    <a:pt x="9855" y="9161"/>
                  </a:cubicBezTo>
                  <a:cubicBezTo>
                    <a:pt x="10093" y="9242"/>
                    <a:pt x="10355" y="9278"/>
                    <a:pt x="10631" y="9278"/>
                  </a:cubicBezTo>
                  <a:cubicBezTo>
                    <a:pt x="12959" y="9278"/>
                    <a:pt x="16380" y="6721"/>
                    <a:pt x="16380" y="6721"/>
                  </a:cubicBezTo>
                  <a:cubicBezTo>
                    <a:pt x="16380" y="6721"/>
                    <a:pt x="17549" y="9359"/>
                    <a:pt x="18398" y="11426"/>
                  </a:cubicBezTo>
                  <a:cubicBezTo>
                    <a:pt x="19247" y="13493"/>
                    <a:pt x="19809" y="14422"/>
                    <a:pt x="19432" y="15367"/>
                  </a:cubicBezTo>
                  <a:cubicBezTo>
                    <a:pt x="19056" y="16306"/>
                    <a:pt x="17361" y="19085"/>
                    <a:pt x="18949" y="19085"/>
                  </a:cubicBezTo>
                  <a:cubicBezTo>
                    <a:pt x="18955" y="19085"/>
                    <a:pt x="18961" y="19085"/>
                    <a:pt x="18967" y="19085"/>
                  </a:cubicBezTo>
                  <a:cubicBezTo>
                    <a:pt x="20588" y="19063"/>
                    <a:pt x="20797" y="16340"/>
                    <a:pt x="21914" y="14371"/>
                  </a:cubicBezTo>
                  <a:cubicBezTo>
                    <a:pt x="23031" y="12403"/>
                    <a:pt x="21345" y="11149"/>
                    <a:pt x="21345" y="11149"/>
                  </a:cubicBezTo>
                  <a:cubicBezTo>
                    <a:pt x="21893" y="10869"/>
                    <a:pt x="21896" y="10309"/>
                    <a:pt x="21896" y="10309"/>
                  </a:cubicBezTo>
                  <a:cubicBezTo>
                    <a:pt x="21917" y="8725"/>
                    <a:pt x="20289" y="7759"/>
                    <a:pt x="20289" y="7759"/>
                  </a:cubicBezTo>
                  <a:cubicBezTo>
                    <a:pt x="21590" y="5389"/>
                    <a:pt x="18301" y="4336"/>
                    <a:pt x="18301" y="4336"/>
                  </a:cubicBezTo>
                  <a:cubicBezTo>
                    <a:pt x="18301" y="4336"/>
                    <a:pt x="19357" y="3294"/>
                    <a:pt x="19012" y="2519"/>
                  </a:cubicBezTo>
                  <a:cubicBezTo>
                    <a:pt x="18926" y="2326"/>
                    <a:pt x="18762" y="2253"/>
                    <a:pt x="18563" y="2253"/>
                  </a:cubicBezTo>
                  <a:cubicBezTo>
                    <a:pt x="17963" y="2253"/>
                    <a:pt x="17052" y="2911"/>
                    <a:pt x="17052" y="2911"/>
                  </a:cubicBezTo>
                  <a:cubicBezTo>
                    <a:pt x="17052" y="2911"/>
                    <a:pt x="16359" y="1"/>
                    <a:pt x="15640" y="1"/>
                  </a:cubicBezTo>
                  <a:close/>
                </a:path>
              </a:pathLst>
            </a:custGeom>
            <a:solidFill>
              <a:srgbClr val="79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9"/>
            <p:cNvSpPr/>
            <p:nvPr/>
          </p:nvSpPr>
          <p:spPr>
            <a:xfrm>
              <a:off x="7187495" y="961985"/>
              <a:ext cx="230057" cy="256630"/>
            </a:xfrm>
            <a:custGeom>
              <a:avLst/>
              <a:gdLst/>
              <a:ahLst/>
              <a:cxnLst/>
              <a:rect l="l" t="t" r="r" b="b"/>
              <a:pathLst>
                <a:path w="4043" h="4510" extrusionOk="0">
                  <a:moveTo>
                    <a:pt x="1765" y="1"/>
                  </a:moveTo>
                  <a:cubicBezTo>
                    <a:pt x="980" y="1"/>
                    <a:pt x="262" y="437"/>
                    <a:pt x="262" y="437"/>
                  </a:cubicBezTo>
                  <a:lnTo>
                    <a:pt x="1" y="3663"/>
                  </a:lnTo>
                  <a:cubicBezTo>
                    <a:pt x="458" y="4231"/>
                    <a:pt x="1121" y="4510"/>
                    <a:pt x="1759" y="4510"/>
                  </a:cubicBezTo>
                  <a:cubicBezTo>
                    <a:pt x="2944" y="4510"/>
                    <a:pt x="4043" y="3548"/>
                    <a:pt x="3575" y="1700"/>
                  </a:cubicBezTo>
                  <a:cubicBezTo>
                    <a:pt x="3234" y="354"/>
                    <a:pt x="2472" y="1"/>
                    <a:pt x="1765" y="1"/>
                  </a:cubicBezTo>
                  <a:close/>
                </a:path>
              </a:pathLst>
            </a:custGeom>
            <a:solidFill>
              <a:srgbClr val="DD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9"/>
            <p:cNvSpPr/>
            <p:nvPr/>
          </p:nvSpPr>
          <p:spPr>
            <a:xfrm>
              <a:off x="6891659" y="773125"/>
              <a:ext cx="212076" cy="125186"/>
            </a:xfrm>
            <a:custGeom>
              <a:avLst/>
              <a:gdLst/>
              <a:ahLst/>
              <a:cxnLst/>
              <a:rect l="l" t="t" r="r" b="b"/>
              <a:pathLst>
                <a:path w="3727" h="2200" extrusionOk="0">
                  <a:moveTo>
                    <a:pt x="829" y="0"/>
                  </a:moveTo>
                  <a:cubicBezTo>
                    <a:pt x="375" y="0"/>
                    <a:pt x="192" y="224"/>
                    <a:pt x="116" y="519"/>
                  </a:cubicBezTo>
                  <a:cubicBezTo>
                    <a:pt x="0" y="973"/>
                    <a:pt x="432" y="1532"/>
                    <a:pt x="1294" y="1870"/>
                  </a:cubicBezTo>
                  <a:cubicBezTo>
                    <a:pt x="1828" y="2079"/>
                    <a:pt x="2259" y="2199"/>
                    <a:pt x="2587" y="2199"/>
                  </a:cubicBezTo>
                  <a:cubicBezTo>
                    <a:pt x="2894" y="2199"/>
                    <a:pt x="3110" y="2094"/>
                    <a:pt x="3236" y="1859"/>
                  </a:cubicBezTo>
                  <a:cubicBezTo>
                    <a:pt x="3236" y="1859"/>
                    <a:pt x="3727" y="1005"/>
                    <a:pt x="2202" y="366"/>
                  </a:cubicBezTo>
                  <a:cubicBezTo>
                    <a:pt x="1581" y="106"/>
                    <a:pt x="1141" y="0"/>
                    <a:pt x="829" y="0"/>
                  </a:cubicBezTo>
                  <a:close/>
                </a:path>
              </a:pathLst>
            </a:custGeom>
            <a:solidFill>
              <a:srgbClr val="79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9"/>
            <p:cNvSpPr/>
            <p:nvPr/>
          </p:nvSpPr>
          <p:spPr>
            <a:xfrm>
              <a:off x="6360133" y="840555"/>
              <a:ext cx="207523" cy="145101"/>
            </a:xfrm>
            <a:custGeom>
              <a:avLst/>
              <a:gdLst/>
              <a:ahLst/>
              <a:cxnLst/>
              <a:rect l="l" t="t" r="r" b="b"/>
              <a:pathLst>
                <a:path w="3647" h="2550" extrusionOk="0">
                  <a:moveTo>
                    <a:pt x="2857" y="1"/>
                  </a:moveTo>
                  <a:cubicBezTo>
                    <a:pt x="2537" y="1"/>
                    <a:pt x="2069" y="180"/>
                    <a:pt x="1370" y="654"/>
                  </a:cubicBezTo>
                  <a:cubicBezTo>
                    <a:pt x="1" y="1583"/>
                    <a:pt x="651" y="2323"/>
                    <a:pt x="651" y="2323"/>
                  </a:cubicBezTo>
                  <a:cubicBezTo>
                    <a:pt x="779" y="2478"/>
                    <a:pt x="943" y="2550"/>
                    <a:pt x="1145" y="2550"/>
                  </a:cubicBezTo>
                  <a:cubicBezTo>
                    <a:pt x="1497" y="2550"/>
                    <a:pt x="1964" y="2331"/>
                    <a:pt x="2557" y="1949"/>
                  </a:cubicBezTo>
                  <a:cubicBezTo>
                    <a:pt x="3334" y="1447"/>
                    <a:pt x="3647" y="812"/>
                    <a:pt x="3443" y="391"/>
                  </a:cubicBezTo>
                  <a:cubicBezTo>
                    <a:pt x="3334" y="165"/>
                    <a:pt x="3163" y="1"/>
                    <a:pt x="2857" y="1"/>
                  </a:cubicBezTo>
                  <a:close/>
                </a:path>
              </a:pathLst>
            </a:custGeom>
            <a:solidFill>
              <a:srgbClr val="79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9"/>
            <p:cNvSpPr/>
            <p:nvPr/>
          </p:nvSpPr>
          <p:spPr>
            <a:xfrm>
              <a:off x="6891033" y="995443"/>
              <a:ext cx="75168" cy="81769"/>
            </a:xfrm>
            <a:custGeom>
              <a:avLst/>
              <a:gdLst/>
              <a:ahLst/>
              <a:cxnLst/>
              <a:rect l="l" t="t" r="r" b="b"/>
              <a:pathLst>
                <a:path w="1321" h="1437" extrusionOk="0">
                  <a:moveTo>
                    <a:pt x="615" y="0"/>
                  </a:moveTo>
                  <a:cubicBezTo>
                    <a:pt x="583" y="0"/>
                    <a:pt x="551" y="3"/>
                    <a:pt x="519" y="10"/>
                  </a:cubicBezTo>
                  <a:cubicBezTo>
                    <a:pt x="196" y="73"/>
                    <a:pt x="1" y="443"/>
                    <a:pt x="79" y="834"/>
                  </a:cubicBezTo>
                  <a:cubicBezTo>
                    <a:pt x="150" y="1187"/>
                    <a:pt x="419" y="1437"/>
                    <a:pt x="706" y="1437"/>
                  </a:cubicBezTo>
                  <a:cubicBezTo>
                    <a:pt x="737" y="1437"/>
                    <a:pt x="770" y="1434"/>
                    <a:pt x="802" y="1427"/>
                  </a:cubicBezTo>
                  <a:cubicBezTo>
                    <a:pt x="1123" y="1363"/>
                    <a:pt x="1320" y="994"/>
                    <a:pt x="1242" y="603"/>
                  </a:cubicBezTo>
                  <a:cubicBezTo>
                    <a:pt x="1172" y="250"/>
                    <a:pt x="902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9"/>
            <p:cNvSpPr/>
            <p:nvPr/>
          </p:nvSpPr>
          <p:spPr>
            <a:xfrm>
              <a:off x="6486343" y="1065149"/>
              <a:ext cx="75168" cy="81769"/>
            </a:xfrm>
            <a:custGeom>
              <a:avLst/>
              <a:gdLst/>
              <a:ahLst/>
              <a:cxnLst/>
              <a:rect l="l" t="t" r="r" b="b"/>
              <a:pathLst>
                <a:path w="1321" h="1437" extrusionOk="0">
                  <a:moveTo>
                    <a:pt x="616" y="1"/>
                  </a:moveTo>
                  <a:cubicBezTo>
                    <a:pt x="584" y="1"/>
                    <a:pt x="552" y="4"/>
                    <a:pt x="520" y="10"/>
                  </a:cubicBezTo>
                  <a:cubicBezTo>
                    <a:pt x="198" y="75"/>
                    <a:pt x="1" y="444"/>
                    <a:pt x="79" y="835"/>
                  </a:cubicBezTo>
                  <a:cubicBezTo>
                    <a:pt x="149" y="1187"/>
                    <a:pt x="418" y="1436"/>
                    <a:pt x="705" y="1436"/>
                  </a:cubicBezTo>
                  <a:cubicBezTo>
                    <a:pt x="737" y="1436"/>
                    <a:pt x="770" y="1433"/>
                    <a:pt x="803" y="1427"/>
                  </a:cubicBezTo>
                  <a:cubicBezTo>
                    <a:pt x="1123" y="1363"/>
                    <a:pt x="1320" y="994"/>
                    <a:pt x="1242" y="602"/>
                  </a:cubicBezTo>
                  <a:cubicBezTo>
                    <a:pt x="1172" y="250"/>
                    <a:pt x="90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9"/>
            <p:cNvSpPr/>
            <p:nvPr/>
          </p:nvSpPr>
          <p:spPr>
            <a:xfrm>
              <a:off x="7187211" y="1012344"/>
              <a:ext cx="174179" cy="156425"/>
            </a:xfrm>
            <a:custGeom>
              <a:avLst/>
              <a:gdLst/>
              <a:ahLst/>
              <a:cxnLst/>
              <a:rect l="l" t="t" r="r" b="b"/>
              <a:pathLst>
                <a:path w="3061" h="2749" extrusionOk="0">
                  <a:moveTo>
                    <a:pt x="1915" y="1"/>
                  </a:moveTo>
                  <a:cubicBezTo>
                    <a:pt x="1556" y="1"/>
                    <a:pt x="1216" y="158"/>
                    <a:pt x="905" y="469"/>
                  </a:cubicBezTo>
                  <a:cubicBezTo>
                    <a:pt x="1" y="1376"/>
                    <a:pt x="949" y="2712"/>
                    <a:pt x="957" y="2724"/>
                  </a:cubicBezTo>
                  <a:cubicBezTo>
                    <a:pt x="972" y="2741"/>
                    <a:pt x="991" y="2749"/>
                    <a:pt x="1010" y="2749"/>
                  </a:cubicBezTo>
                  <a:cubicBezTo>
                    <a:pt x="1013" y="2749"/>
                    <a:pt x="1016" y="2749"/>
                    <a:pt x="1020" y="2748"/>
                  </a:cubicBezTo>
                  <a:cubicBezTo>
                    <a:pt x="1028" y="2746"/>
                    <a:pt x="1035" y="2743"/>
                    <a:pt x="1043" y="2738"/>
                  </a:cubicBezTo>
                  <a:cubicBezTo>
                    <a:pt x="1069" y="2718"/>
                    <a:pt x="1075" y="2681"/>
                    <a:pt x="1055" y="2655"/>
                  </a:cubicBezTo>
                  <a:cubicBezTo>
                    <a:pt x="1046" y="2642"/>
                    <a:pt x="156" y="1385"/>
                    <a:pt x="990" y="552"/>
                  </a:cubicBezTo>
                  <a:cubicBezTo>
                    <a:pt x="1279" y="264"/>
                    <a:pt x="1590" y="119"/>
                    <a:pt x="1918" y="119"/>
                  </a:cubicBezTo>
                  <a:cubicBezTo>
                    <a:pt x="1923" y="119"/>
                    <a:pt x="1929" y="119"/>
                    <a:pt x="1935" y="119"/>
                  </a:cubicBezTo>
                  <a:cubicBezTo>
                    <a:pt x="2511" y="128"/>
                    <a:pt x="2950" y="589"/>
                    <a:pt x="2954" y="594"/>
                  </a:cubicBezTo>
                  <a:cubicBezTo>
                    <a:pt x="2965" y="606"/>
                    <a:pt x="2981" y="612"/>
                    <a:pt x="2996" y="612"/>
                  </a:cubicBezTo>
                  <a:cubicBezTo>
                    <a:pt x="3011" y="612"/>
                    <a:pt x="3025" y="607"/>
                    <a:pt x="3036" y="596"/>
                  </a:cubicBezTo>
                  <a:cubicBezTo>
                    <a:pt x="3059" y="574"/>
                    <a:pt x="3060" y="537"/>
                    <a:pt x="3038" y="514"/>
                  </a:cubicBezTo>
                  <a:cubicBezTo>
                    <a:pt x="3019" y="493"/>
                    <a:pt x="2563" y="11"/>
                    <a:pt x="1936" y="1"/>
                  </a:cubicBezTo>
                  <a:cubicBezTo>
                    <a:pt x="1929" y="1"/>
                    <a:pt x="1922" y="1"/>
                    <a:pt x="1915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9"/>
            <p:cNvSpPr/>
            <p:nvPr/>
          </p:nvSpPr>
          <p:spPr>
            <a:xfrm>
              <a:off x="7216629" y="1073286"/>
              <a:ext cx="99636" cy="33629"/>
            </a:xfrm>
            <a:custGeom>
              <a:avLst/>
              <a:gdLst/>
              <a:ahLst/>
              <a:cxnLst/>
              <a:rect l="l" t="t" r="r" b="b"/>
              <a:pathLst>
                <a:path w="1751" h="591" extrusionOk="0">
                  <a:moveTo>
                    <a:pt x="980" y="1"/>
                  </a:moveTo>
                  <a:cubicBezTo>
                    <a:pt x="652" y="1"/>
                    <a:pt x="280" y="108"/>
                    <a:pt x="19" y="500"/>
                  </a:cubicBezTo>
                  <a:cubicBezTo>
                    <a:pt x="0" y="527"/>
                    <a:pt x="9" y="563"/>
                    <a:pt x="35" y="581"/>
                  </a:cubicBezTo>
                  <a:cubicBezTo>
                    <a:pt x="45" y="588"/>
                    <a:pt x="56" y="591"/>
                    <a:pt x="68" y="591"/>
                  </a:cubicBezTo>
                  <a:cubicBezTo>
                    <a:pt x="86" y="591"/>
                    <a:pt x="105" y="582"/>
                    <a:pt x="115" y="566"/>
                  </a:cubicBezTo>
                  <a:cubicBezTo>
                    <a:pt x="349" y="215"/>
                    <a:pt x="684" y="118"/>
                    <a:pt x="982" y="118"/>
                  </a:cubicBezTo>
                  <a:cubicBezTo>
                    <a:pt x="1343" y="118"/>
                    <a:pt x="1650" y="260"/>
                    <a:pt x="1656" y="263"/>
                  </a:cubicBezTo>
                  <a:cubicBezTo>
                    <a:pt x="1666" y="267"/>
                    <a:pt x="1674" y="269"/>
                    <a:pt x="1683" y="269"/>
                  </a:cubicBezTo>
                  <a:cubicBezTo>
                    <a:pt x="1687" y="269"/>
                    <a:pt x="1691" y="269"/>
                    <a:pt x="1695" y="268"/>
                  </a:cubicBezTo>
                  <a:cubicBezTo>
                    <a:pt x="1711" y="264"/>
                    <a:pt x="1727" y="253"/>
                    <a:pt x="1736" y="235"/>
                  </a:cubicBezTo>
                  <a:cubicBezTo>
                    <a:pt x="1750" y="206"/>
                    <a:pt x="1737" y="171"/>
                    <a:pt x="1708" y="156"/>
                  </a:cubicBezTo>
                  <a:cubicBezTo>
                    <a:pt x="1703" y="153"/>
                    <a:pt x="1372" y="1"/>
                    <a:pt x="980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9"/>
            <p:cNvSpPr/>
            <p:nvPr/>
          </p:nvSpPr>
          <p:spPr>
            <a:xfrm>
              <a:off x="6643109" y="814778"/>
              <a:ext cx="124161" cy="349211"/>
            </a:xfrm>
            <a:custGeom>
              <a:avLst/>
              <a:gdLst/>
              <a:ahLst/>
              <a:cxnLst/>
              <a:rect l="l" t="t" r="r" b="b"/>
              <a:pathLst>
                <a:path w="2182" h="6137" extrusionOk="0">
                  <a:moveTo>
                    <a:pt x="1136" y="0"/>
                  </a:moveTo>
                  <a:cubicBezTo>
                    <a:pt x="1131" y="0"/>
                    <a:pt x="1127" y="1"/>
                    <a:pt x="1122" y="2"/>
                  </a:cubicBezTo>
                  <a:cubicBezTo>
                    <a:pt x="1090" y="11"/>
                    <a:pt x="1072" y="42"/>
                    <a:pt x="1081" y="74"/>
                  </a:cubicBezTo>
                  <a:cubicBezTo>
                    <a:pt x="1356" y="1067"/>
                    <a:pt x="2034" y="3722"/>
                    <a:pt x="1894" y="4089"/>
                  </a:cubicBezTo>
                  <a:cubicBezTo>
                    <a:pt x="1824" y="4274"/>
                    <a:pt x="1668" y="4367"/>
                    <a:pt x="1428" y="4367"/>
                  </a:cubicBezTo>
                  <a:cubicBezTo>
                    <a:pt x="1276" y="4367"/>
                    <a:pt x="1090" y="4330"/>
                    <a:pt x="871" y="4255"/>
                  </a:cubicBezTo>
                  <a:cubicBezTo>
                    <a:pt x="855" y="4248"/>
                    <a:pt x="841" y="4244"/>
                    <a:pt x="832" y="4242"/>
                  </a:cubicBezTo>
                  <a:cubicBezTo>
                    <a:pt x="755" y="4219"/>
                    <a:pt x="682" y="4208"/>
                    <a:pt x="614" y="4208"/>
                  </a:cubicBezTo>
                  <a:cubicBezTo>
                    <a:pt x="440" y="4208"/>
                    <a:pt x="297" y="4281"/>
                    <a:pt x="202" y="4421"/>
                  </a:cubicBezTo>
                  <a:cubicBezTo>
                    <a:pt x="1" y="4715"/>
                    <a:pt x="49" y="5266"/>
                    <a:pt x="304" y="5597"/>
                  </a:cubicBezTo>
                  <a:cubicBezTo>
                    <a:pt x="617" y="6002"/>
                    <a:pt x="1143" y="6128"/>
                    <a:pt x="1165" y="6133"/>
                  </a:cubicBezTo>
                  <a:cubicBezTo>
                    <a:pt x="1170" y="6135"/>
                    <a:pt x="1176" y="6136"/>
                    <a:pt x="1181" y="6136"/>
                  </a:cubicBezTo>
                  <a:cubicBezTo>
                    <a:pt x="1184" y="6136"/>
                    <a:pt x="1188" y="6136"/>
                    <a:pt x="1191" y="6135"/>
                  </a:cubicBezTo>
                  <a:cubicBezTo>
                    <a:pt x="1213" y="6132"/>
                    <a:pt x="1231" y="6114"/>
                    <a:pt x="1237" y="6091"/>
                  </a:cubicBezTo>
                  <a:cubicBezTo>
                    <a:pt x="1244" y="6060"/>
                    <a:pt x="1225" y="6028"/>
                    <a:pt x="1192" y="6020"/>
                  </a:cubicBezTo>
                  <a:cubicBezTo>
                    <a:pt x="1187" y="6019"/>
                    <a:pt x="684" y="5898"/>
                    <a:pt x="397" y="5527"/>
                  </a:cubicBezTo>
                  <a:cubicBezTo>
                    <a:pt x="173" y="5236"/>
                    <a:pt x="125" y="4740"/>
                    <a:pt x="298" y="4487"/>
                  </a:cubicBezTo>
                  <a:cubicBezTo>
                    <a:pt x="372" y="4381"/>
                    <a:pt x="479" y="4326"/>
                    <a:pt x="615" y="4326"/>
                  </a:cubicBezTo>
                  <a:cubicBezTo>
                    <a:pt x="671" y="4326"/>
                    <a:pt x="732" y="4336"/>
                    <a:pt x="798" y="4355"/>
                  </a:cubicBezTo>
                  <a:cubicBezTo>
                    <a:pt x="804" y="4358"/>
                    <a:pt x="816" y="4362"/>
                    <a:pt x="832" y="4365"/>
                  </a:cubicBezTo>
                  <a:cubicBezTo>
                    <a:pt x="1074" y="4448"/>
                    <a:pt x="1268" y="4482"/>
                    <a:pt x="1424" y="4482"/>
                  </a:cubicBezTo>
                  <a:cubicBezTo>
                    <a:pt x="1778" y="4482"/>
                    <a:pt x="1935" y="4308"/>
                    <a:pt x="2003" y="4130"/>
                  </a:cubicBezTo>
                  <a:cubicBezTo>
                    <a:pt x="2181" y="3661"/>
                    <a:pt x="1295" y="411"/>
                    <a:pt x="1194" y="42"/>
                  </a:cubicBezTo>
                  <a:cubicBezTo>
                    <a:pt x="1186" y="16"/>
                    <a:pt x="1162" y="0"/>
                    <a:pt x="1136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9"/>
            <p:cNvSpPr/>
            <p:nvPr/>
          </p:nvSpPr>
          <p:spPr>
            <a:xfrm>
              <a:off x="6709230" y="1182823"/>
              <a:ext cx="145613" cy="103335"/>
            </a:xfrm>
            <a:custGeom>
              <a:avLst/>
              <a:gdLst/>
              <a:ahLst/>
              <a:cxnLst/>
              <a:rect l="l" t="t" r="r" b="b"/>
              <a:pathLst>
                <a:path w="2559" h="1816" extrusionOk="0">
                  <a:moveTo>
                    <a:pt x="2321" y="1"/>
                  </a:moveTo>
                  <a:cubicBezTo>
                    <a:pt x="1087" y="443"/>
                    <a:pt x="1" y="1373"/>
                    <a:pt x="1" y="1373"/>
                  </a:cubicBezTo>
                  <a:cubicBezTo>
                    <a:pt x="1" y="1373"/>
                    <a:pt x="159" y="1603"/>
                    <a:pt x="422" y="1815"/>
                  </a:cubicBezTo>
                  <a:cubicBezTo>
                    <a:pt x="859" y="1413"/>
                    <a:pt x="1590" y="852"/>
                    <a:pt x="2558" y="499"/>
                  </a:cubicBezTo>
                  <a:cubicBezTo>
                    <a:pt x="2472" y="204"/>
                    <a:pt x="2321" y="1"/>
                    <a:pt x="2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9"/>
            <p:cNvSpPr/>
            <p:nvPr/>
          </p:nvSpPr>
          <p:spPr>
            <a:xfrm>
              <a:off x="6733299" y="1211161"/>
              <a:ext cx="128372" cy="94800"/>
            </a:xfrm>
            <a:custGeom>
              <a:avLst/>
              <a:gdLst/>
              <a:ahLst/>
              <a:cxnLst/>
              <a:rect l="l" t="t" r="r" b="b"/>
              <a:pathLst>
                <a:path w="2256" h="1666" extrusionOk="0">
                  <a:moveTo>
                    <a:pt x="2136" y="1"/>
                  </a:moveTo>
                  <a:lnTo>
                    <a:pt x="2136" y="1"/>
                  </a:lnTo>
                  <a:cubicBezTo>
                    <a:pt x="1167" y="354"/>
                    <a:pt x="436" y="915"/>
                    <a:pt x="0" y="1317"/>
                  </a:cubicBezTo>
                  <a:cubicBezTo>
                    <a:pt x="225" y="1498"/>
                    <a:pt x="526" y="1666"/>
                    <a:pt x="871" y="1666"/>
                  </a:cubicBezTo>
                  <a:cubicBezTo>
                    <a:pt x="1068" y="1666"/>
                    <a:pt x="1280" y="1611"/>
                    <a:pt x="1499" y="1473"/>
                  </a:cubicBezTo>
                  <a:cubicBezTo>
                    <a:pt x="2243" y="1001"/>
                    <a:pt x="2255" y="411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9"/>
            <p:cNvSpPr/>
            <p:nvPr/>
          </p:nvSpPr>
          <p:spPr>
            <a:xfrm>
              <a:off x="6314440" y="513593"/>
              <a:ext cx="800049" cy="358201"/>
            </a:xfrm>
            <a:custGeom>
              <a:avLst/>
              <a:gdLst/>
              <a:ahLst/>
              <a:cxnLst/>
              <a:rect l="l" t="t" r="r" b="b"/>
              <a:pathLst>
                <a:path w="14060" h="6295" extrusionOk="0">
                  <a:moveTo>
                    <a:pt x="5810" y="169"/>
                  </a:moveTo>
                  <a:cubicBezTo>
                    <a:pt x="5813" y="173"/>
                    <a:pt x="5822" y="185"/>
                    <a:pt x="5827" y="206"/>
                  </a:cubicBezTo>
                  <a:cubicBezTo>
                    <a:pt x="5839" y="260"/>
                    <a:pt x="5835" y="334"/>
                    <a:pt x="5828" y="403"/>
                  </a:cubicBezTo>
                  <a:cubicBezTo>
                    <a:pt x="5811" y="545"/>
                    <a:pt x="5772" y="691"/>
                    <a:pt x="5730" y="835"/>
                  </a:cubicBezTo>
                  <a:cubicBezTo>
                    <a:pt x="5575" y="1330"/>
                    <a:pt x="5357" y="1809"/>
                    <a:pt x="5107" y="2269"/>
                  </a:cubicBezTo>
                  <a:lnTo>
                    <a:pt x="5107" y="2269"/>
                  </a:lnTo>
                  <a:cubicBezTo>
                    <a:pt x="5111" y="1811"/>
                    <a:pt x="5205" y="1350"/>
                    <a:pt x="5359" y="918"/>
                  </a:cubicBezTo>
                  <a:cubicBezTo>
                    <a:pt x="5410" y="777"/>
                    <a:pt x="5469" y="639"/>
                    <a:pt x="5538" y="509"/>
                  </a:cubicBezTo>
                  <a:cubicBezTo>
                    <a:pt x="5605" y="383"/>
                    <a:pt x="5692" y="245"/>
                    <a:pt x="5785" y="182"/>
                  </a:cubicBezTo>
                  <a:cubicBezTo>
                    <a:pt x="5798" y="174"/>
                    <a:pt x="5806" y="171"/>
                    <a:pt x="5810" y="169"/>
                  </a:cubicBezTo>
                  <a:close/>
                  <a:moveTo>
                    <a:pt x="1300" y="1727"/>
                  </a:moveTo>
                  <a:cubicBezTo>
                    <a:pt x="1301" y="1727"/>
                    <a:pt x="1300" y="1728"/>
                    <a:pt x="1304" y="1729"/>
                  </a:cubicBezTo>
                  <a:cubicBezTo>
                    <a:pt x="1329" y="1746"/>
                    <a:pt x="1359" y="1822"/>
                    <a:pt x="1375" y="1886"/>
                  </a:cubicBezTo>
                  <a:cubicBezTo>
                    <a:pt x="1391" y="1955"/>
                    <a:pt x="1402" y="2028"/>
                    <a:pt x="1409" y="2101"/>
                  </a:cubicBezTo>
                  <a:cubicBezTo>
                    <a:pt x="1439" y="2397"/>
                    <a:pt x="1430" y="2701"/>
                    <a:pt x="1409" y="3002"/>
                  </a:cubicBezTo>
                  <a:cubicBezTo>
                    <a:pt x="1386" y="3295"/>
                    <a:pt x="1350" y="3588"/>
                    <a:pt x="1298" y="3877"/>
                  </a:cubicBezTo>
                  <a:lnTo>
                    <a:pt x="1298" y="3877"/>
                  </a:lnTo>
                  <a:cubicBezTo>
                    <a:pt x="1281" y="3831"/>
                    <a:pt x="1265" y="3785"/>
                    <a:pt x="1250" y="3739"/>
                  </a:cubicBezTo>
                  <a:cubicBezTo>
                    <a:pt x="1161" y="3456"/>
                    <a:pt x="1108" y="3158"/>
                    <a:pt x="1087" y="2860"/>
                  </a:cubicBezTo>
                  <a:cubicBezTo>
                    <a:pt x="1069" y="2563"/>
                    <a:pt x="1075" y="2257"/>
                    <a:pt x="1150" y="1978"/>
                  </a:cubicBezTo>
                  <a:cubicBezTo>
                    <a:pt x="1169" y="1910"/>
                    <a:pt x="1195" y="1843"/>
                    <a:pt x="1229" y="1791"/>
                  </a:cubicBezTo>
                  <a:cubicBezTo>
                    <a:pt x="1246" y="1765"/>
                    <a:pt x="1266" y="1744"/>
                    <a:pt x="1284" y="1734"/>
                  </a:cubicBezTo>
                  <a:cubicBezTo>
                    <a:pt x="1297" y="1729"/>
                    <a:pt x="1300" y="1727"/>
                    <a:pt x="1300" y="1727"/>
                  </a:cubicBezTo>
                  <a:close/>
                  <a:moveTo>
                    <a:pt x="5809" y="0"/>
                  </a:moveTo>
                  <a:cubicBezTo>
                    <a:pt x="5760" y="0"/>
                    <a:pt x="5718" y="21"/>
                    <a:pt x="5692" y="38"/>
                  </a:cubicBezTo>
                  <a:cubicBezTo>
                    <a:pt x="5533" y="151"/>
                    <a:pt x="5463" y="290"/>
                    <a:pt x="5384" y="429"/>
                  </a:cubicBezTo>
                  <a:cubicBezTo>
                    <a:pt x="5309" y="569"/>
                    <a:pt x="5248" y="712"/>
                    <a:pt x="5194" y="858"/>
                  </a:cubicBezTo>
                  <a:cubicBezTo>
                    <a:pt x="5000" y="1402"/>
                    <a:pt x="4896" y="1982"/>
                    <a:pt x="4940" y="2564"/>
                  </a:cubicBezTo>
                  <a:lnTo>
                    <a:pt x="4940" y="2564"/>
                  </a:lnTo>
                  <a:cubicBezTo>
                    <a:pt x="4646" y="3058"/>
                    <a:pt x="4314" y="3531"/>
                    <a:pt x="3919" y="3945"/>
                  </a:cubicBezTo>
                  <a:cubicBezTo>
                    <a:pt x="3710" y="4161"/>
                    <a:pt x="3484" y="4360"/>
                    <a:pt x="3235" y="4521"/>
                  </a:cubicBezTo>
                  <a:cubicBezTo>
                    <a:pt x="2985" y="4679"/>
                    <a:pt x="2707" y="4799"/>
                    <a:pt x="2422" y="4819"/>
                  </a:cubicBezTo>
                  <a:cubicBezTo>
                    <a:pt x="2400" y="4820"/>
                    <a:pt x="2377" y="4821"/>
                    <a:pt x="2356" y="4821"/>
                  </a:cubicBezTo>
                  <a:cubicBezTo>
                    <a:pt x="2095" y="4821"/>
                    <a:pt x="1846" y="4703"/>
                    <a:pt x="1668" y="4507"/>
                  </a:cubicBezTo>
                  <a:cubicBezTo>
                    <a:pt x="1567" y="4399"/>
                    <a:pt x="1483" y="4274"/>
                    <a:pt x="1414" y="4140"/>
                  </a:cubicBezTo>
                  <a:lnTo>
                    <a:pt x="1414" y="4140"/>
                  </a:lnTo>
                  <a:cubicBezTo>
                    <a:pt x="1491" y="3768"/>
                    <a:pt x="1541" y="3391"/>
                    <a:pt x="1570" y="3013"/>
                  </a:cubicBezTo>
                  <a:cubicBezTo>
                    <a:pt x="1591" y="2705"/>
                    <a:pt x="1598" y="2396"/>
                    <a:pt x="1566" y="2084"/>
                  </a:cubicBezTo>
                  <a:cubicBezTo>
                    <a:pt x="1556" y="2005"/>
                    <a:pt x="1545" y="1927"/>
                    <a:pt x="1525" y="1848"/>
                  </a:cubicBezTo>
                  <a:cubicBezTo>
                    <a:pt x="1499" y="1770"/>
                    <a:pt x="1490" y="1686"/>
                    <a:pt x="1394" y="1603"/>
                  </a:cubicBezTo>
                  <a:cubicBezTo>
                    <a:pt x="1370" y="1585"/>
                    <a:pt x="1336" y="1569"/>
                    <a:pt x="1301" y="1569"/>
                  </a:cubicBezTo>
                  <a:cubicBezTo>
                    <a:pt x="1298" y="1569"/>
                    <a:pt x="1295" y="1569"/>
                    <a:pt x="1292" y="1569"/>
                  </a:cubicBezTo>
                  <a:cubicBezTo>
                    <a:pt x="1253" y="1571"/>
                    <a:pt x="1224" y="1585"/>
                    <a:pt x="1200" y="1598"/>
                  </a:cubicBezTo>
                  <a:cubicBezTo>
                    <a:pt x="1153" y="1627"/>
                    <a:pt x="1122" y="1665"/>
                    <a:pt x="1096" y="1703"/>
                  </a:cubicBezTo>
                  <a:cubicBezTo>
                    <a:pt x="1045" y="1778"/>
                    <a:pt x="1018" y="1856"/>
                    <a:pt x="995" y="1933"/>
                  </a:cubicBezTo>
                  <a:cubicBezTo>
                    <a:pt x="911" y="2246"/>
                    <a:pt x="906" y="2560"/>
                    <a:pt x="924" y="2871"/>
                  </a:cubicBezTo>
                  <a:cubicBezTo>
                    <a:pt x="944" y="3181"/>
                    <a:pt x="998" y="3489"/>
                    <a:pt x="1094" y="3787"/>
                  </a:cubicBezTo>
                  <a:cubicBezTo>
                    <a:pt x="1134" y="3914"/>
                    <a:pt x="1182" y="4040"/>
                    <a:pt x="1241" y="4161"/>
                  </a:cubicBezTo>
                  <a:lnTo>
                    <a:pt x="1241" y="4161"/>
                  </a:lnTo>
                  <a:cubicBezTo>
                    <a:pt x="1195" y="4370"/>
                    <a:pt x="1141" y="4576"/>
                    <a:pt x="1077" y="4779"/>
                  </a:cubicBezTo>
                  <a:cubicBezTo>
                    <a:pt x="984" y="5065"/>
                    <a:pt x="870" y="5346"/>
                    <a:pt x="714" y="5595"/>
                  </a:cubicBezTo>
                  <a:cubicBezTo>
                    <a:pt x="560" y="5841"/>
                    <a:pt x="347" y="6067"/>
                    <a:pt x="81" y="6121"/>
                  </a:cubicBezTo>
                  <a:lnTo>
                    <a:pt x="79" y="6121"/>
                  </a:lnTo>
                  <a:cubicBezTo>
                    <a:pt x="32" y="6130"/>
                    <a:pt x="1" y="6177"/>
                    <a:pt x="10" y="6224"/>
                  </a:cubicBezTo>
                  <a:cubicBezTo>
                    <a:pt x="18" y="6265"/>
                    <a:pt x="56" y="6294"/>
                    <a:pt x="97" y="6294"/>
                  </a:cubicBezTo>
                  <a:cubicBezTo>
                    <a:pt x="102" y="6294"/>
                    <a:pt x="108" y="6294"/>
                    <a:pt x="114" y="6293"/>
                  </a:cubicBezTo>
                  <a:lnTo>
                    <a:pt x="115" y="6293"/>
                  </a:lnTo>
                  <a:cubicBezTo>
                    <a:pt x="460" y="6219"/>
                    <a:pt x="694" y="5948"/>
                    <a:pt x="859" y="5686"/>
                  </a:cubicBezTo>
                  <a:cubicBezTo>
                    <a:pt x="1026" y="5418"/>
                    <a:pt x="1141" y="5126"/>
                    <a:pt x="1236" y="4830"/>
                  </a:cubicBezTo>
                  <a:cubicBezTo>
                    <a:pt x="1283" y="4680"/>
                    <a:pt x="1324" y="4529"/>
                    <a:pt x="1361" y="4376"/>
                  </a:cubicBezTo>
                  <a:lnTo>
                    <a:pt x="1361" y="4376"/>
                  </a:lnTo>
                  <a:cubicBezTo>
                    <a:pt x="1415" y="4461"/>
                    <a:pt x="1476" y="4541"/>
                    <a:pt x="1546" y="4616"/>
                  </a:cubicBezTo>
                  <a:cubicBezTo>
                    <a:pt x="1743" y="4839"/>
                    <a:pt x="2046" y="4984"/>
                    <a:pt x="2350" y="4984"/>
                  </a:cubicBezTo>
                  <a:cubicBezTo>
                    <a:pt x="2375" y="4984"/>
                    <a:pt x="2401" y="4983"/>
                    <a:pt x="2427" y="4981"/>
                  </a:cubicBezTo>
                  <a:cubicBezTo>
                    <a:pt x="2755" y="4957"/>
                    <a:pt x="3052" y="4825"/>
                    <a:pt x="3318" y="4658"/>
                  </a:cubicBezTo>
                  <a:cubicBezTo>
                    <a:pt x="3583" y="4489"/>
                    <a:pt x="3818" y="4281"/>
                    <a:pt x="4033" y="4058"/>
                  </a:cubicBezTo>
                  <a:cubicBezTo>
                    <a:pt x="4393" y="3682"/>
                    <a:pt x="4699" y="3264"/>
                    <a:pt x="4971" y="2825"/>
                  </a:cubicBezTo>
                  <a:lnTo>
                    <a:pt x="4971" y="2825"/>
                  </a:lnTo>
                  <a:cubicBezTo>
                    <a:pt x="5017" y="3094"/>
                    <a:pt x="5104" y="3359"/>
                    <a:pt x="5245" y="3598"/>
                  </a:cubicBezTo>
                  <a:cubicBezTo>
                    <a:pt x="5408" y="3874"/>
                    <a:pt x="5645" y="4108"/>
                    <a:pt x="5923" y="4265"/>
                  </a:cubicBezTo>
                  <a:cubicBezTo>
                    <a:pt x="6199" y="4427"/>
                    <a:pt x="6508" y="4515"/>
                    <a:pt x="6815" y="4568"/>
                  </a:cubicBezTo>
                  <a:cubicBezTo>
                    <a:pt x="7035" y="4607"/>
                    <a:pt x="7258" y="4622"/>
                    <a:pt x="7480" y="4622"/>
                  </a:cubicBezTo>
                  <a:cubicBezTo>
                    <a:pt x="7571" y="4622"/>
                    <a:pt x="7661" y="4620"/>
                    <a:pt x="7751" y="4615"/>
                  </a:cubicBezTo>
                  <a:cubicBezTo>
                    <a:pt x="8375" y="4578"/>
                    <a:pt x="8988" y="4422"/>
                    <a:pt x="9562" y="4189"/>
                  </a:cubicBezTo>
                  <a:cubicBezTo>
                    <a:pt x="10140" y="3962"/>
                    <a:pt x="10682" y="3656"/>
                    <a:pt x="11201" y="3326"/>
                  </a:cubicBezTo>
                  <a:cubicBezTo>
                    <a:pt x="12238" y="2657"/>
                    <a:pt x="13180" y="1856"/>
                    <a:pt x="14026" y="962"/>
                  </a:cubicBezTo>
                  <a:cubicBezTo>
                    <a:pt x="14060" y="926"/>
                    <a:pt x="14057" y="870"/>
                    <a:pt x="14022" y="837"/>
                  </a:cubicBezTo>
                  <a:cubicBezTo>
                    <a:pt x="14005" y="821"/>
                    <a:pt x="13984" y="814"/>
                    <a:pt x="13962" y="814"/>
                  </a:cubicBezTo>
                  <a:cubicBezTo>
                    <a:pt x="13940" y="814"/>
                    <a:pt x="13917" y="822"/>
                    <a:pt x="13900" y="838"/>
                  </a:cubicBezTo>
                  <a:lnTo>
                    <a:pt x="13903" y="840"/>
                  </a:lnTo>
                  <a:cubicBezTo>
                    <a:pt x="13038" y="1687"/>
                    <a:pt x="12083" y="2453"/>
                    <a:pt x="11065" y="3106"/>
                  </a:cubicBezTo>
                  <a:cubicBezTo>
                    <a:pt x="10556" y="3429"/>
                    <a:pt x="10020" y="3712"/>
                    <a:pt x="9467" y="3947"/>
                  </a:cubicBezTo>
                  <a:cubicBezTo>
                    <a:pt x="8913" y="4176"/>
                    <a:pt x="8335" y="4359"/>
                    <a:pt x="7739" y="4416"/>
                  </a:cubicBezTo>
                  <a:cubicBezTo>
                    <a:pt x="7624" y="4426"/>
                    <a:pt x="7509" y="4432"/>
                    <a:pt x="7393" y="4432"/>
                  </a:cubicBezTo>
                  <a:cubicBezTo>
                    <a:pt x="7210" y="4432"/>
                    <a:pt x="7028" y="4418"/>
                    <a:pt x="6848" y="4391"/>
                  </a:cubicBezTo>
                  <a:cubicBezTo>
                    <a:pt x="6553" y="4346"/>
                    <a:pt x="6267" y="4260"/>
                    <a:pt x="6015" y="4114"/>
                  </a:cubicBezTo>
                  <a:cubicBezTo>
                    <a:pt x="5760" y="3971"/>
                    <a:pt x="5547" y="3760"/>
                    <a:pt x="5399" y="3510"/>
                  </a:cubicBezTo>
                  <a:cubicBezTo>
                    <a:pt x="5249" y="3259"/>
                    <a:pt x="5165" y="2972"/>
                    <a:pt x="5128" y="2679"/>
                  </a:cubicBezTo>
                  <a:cubicBezTo>
                    <a:pt x="5125" y="2646"/>
                    <a:pt x="5121" y="2613"/>
                    <a:pt x="5118" y="2580"/>
                  </a:cubicBezTo>
                  <a:lnTo>
                    <a:pt x="5118" y="2580"/>
                  </a:lnTo>
                  <a:cubicBezTo>
                    <a:pt x="5121" y="2576"/>
                    <a:pt x="5123" y="2572"/>
                    <a:pt x="5125" y="2568"/>
                  </a:cubicBezTo>
                  <a:cubicBezTo>
                    <a:pt x="5432" y="2035"/>
                    <a:pt x="5702" y="1477"/>
                    <a:pt x="5887" y="884"/>
                  </a:cubicBezTo>
                  <a:cubicBezTo>
                    <a:pt x="5932" y="736"/>
                    <a:pt x="5972" y="585"/>
                    <a:pt x="5992" y="424"/>
                  </a:cubicBezTo>
                  <a:cubicBezTo>
                    <a:pt x="6000" y="344"/>
                    <a:pt x="6008" y="262"/>
                    <a:pt x="5986" y="165"/>
                  </a:cubicBezTo>
                  <a:cubicBezTo>
                    <a:pt x="5975" y="120"/>
                    <a:pt x="5953" y="58"/>
                    <a:pt x="5882" y="18"/>
                  </a:cubicBezTo>
                  <a:cubicBezTo>
                    <a:pt x="5857" y="5"/>
                    <a:pt x="5832" y="0"/>
                    <a:pt x="5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9"/>
            <p:cNvSpPr/>
            <p:nvPr/>
          </p:nvSpPr>
          <p:spPr>
            <a:xfrm>
              <a:off x="6401273" y="1619266"/>
              <a:ext cx="48936" cy="414933"/>
            </a:xfrm>
            <a:custGeom>
              <a:avLst/>
              <a:gdLst/>
              <a:ahLst/>
              <a:cxnLst/>
              <a:rect l="l" t="t" r="r" b="b"/>
              <a:pathLst>
                <a:path w="860" h="7292" extrusionOk="0">
                  <a:moveTo>
                    <a:pt x="410" y="1"/>
                  </a:moveTo>
                  <a:cubicBezTo>
                    <a:pt x="383" y="1"/>
                    <a:pt x="358" y="20"/>
                    <a:pt x="354" y="47"/>
                  </a:cubicBezTo>
                  <a:cubicBezTo>
                    <a:pt x="1" y="2429"/>
                    <a:pt x="137" y="4920"/>
                    <a:pt x="747" y="7251"/>
                  </a:cubicBezTo>
                  <a:cubicBezTo>
                    <a:pt x="754" y="7276"/>
                    <a:pt x="776" y="7292"/>
                    <a:pt x="800" y="7292"/>
                  </a:cubicBezTo>
                  <a:cubicBezTo>
                    <a:pt x="804" y="7292"/>
                    <a:pt x="809" y="7290"/>
                    <a:pt x="813" y="7289"/>
                  </a:cubicBezTo>
                  <a:cubicBezTo>
                    <a:pt x="842" y="7280"/>
                    <a:pt x="859" y="7252"/>
                    <a:pt x="852" y="7223"/>
                  </a:cubicBezTo>
                  <a:cubicBezTo>
                    <a:pt x="244" y="4908"/>
                    <a:pt x="108" y="2430"/>
                    <a:pt x="461" y="62"/>
                  </a:cubicBezTo>
                  <a:cubicBezTo>
                    <a:pt x="466" y="33"/>
                    <a:pt x="445" y="5"/>
                    <a:pt x="415" y="1"/>
                  </a:cubicBezTo>
                  <a:cubicBezTo>
                    <a:pt x="413" y="1"/>
                    <a:pt x="411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9"/>
            <p:cNvSpPr/>
            <p:nvPr/>
          </p:nvSpPr>
          <p:spPr>
            <a:xfrm>
              <a:off x="6346590" y="1857972"/>
              <a:ext cx="89906" cy="130477"/>
            </a:xfrm>
            <a:custGeom>
              <a:avLst/>
              <a:gdLst/>
              <a:ahLst/>
              <a:cxnLst/>
              <a:rect l="l" t="t" r="r" b="b"/>
              <a:pathLst>
                <a:path w="1580" h="2293" extrusionOk="0">
                  <a:moveTo>
                    <a:pt x="62" y="1"/>
                  </a:moveTo>
                  <a:cubicBezTo>
                    <a:pt x="55" y="1"/>
                    <a:pt x="47" y="2"/>
                    <a:pt x="40" y="5"/>
                  </a:cubicBezTo>
                  <a:cubicBezTo>
                    <a:pt x="13" y="15"/>
                    <a:pt x="1" y="47"/>
                    <a:pt x="12" y="74"/>
                  </a:cubicBezTo>
                  <a:cubicBezTo>
                    <a:pt x="348" y="892"/>
                    <a:pt x="858" y="1654"/>
                    <a:pt x="1485" y="2277"/>
                  </a:cubicBezTo>
                  <a:cubicBezTo>
                    <a:pt x="1495" y="2288"/>
                    <a:pt x="1510" y="2292"/>
                    <a:pt x="1523" y="2292"/>
                  </a:cubicBezTo>
                  <a:cubicBezTo>
                    <a:pt x="1537" y="2292"/>
                    <a:pt x="1551" y="2288"/>
                    <a:pt x="1559" y="2277"/>
                  </a:cubicBezTo>
                  <a:cubicBezTo>
                    <a:pt x="1580" y="2255"/>
                    <a:pt x="1580" y="2222"/>
                    <a:pt x="1559" y="2201"/>
                  </a:cubicBezTo>
                  <a:cubicBezTo>
                    <a:pt x="942" y="1587"/>
                    <a:pt x="441" y="839"/>
                    <a:pt x="110" y="34"/>
                  </a:cubicBezTo>
                  <a:cubicBezTo>
                    <a:pt x="102" y="13"/>
                    <a:pt x="83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9"/>
            <p:cNvSpPr/>
            <p:nvPr/>
          </p:nvSpPr>
          <p:spPr>
            <a:xfrm>
              <a:off x="7308754" y="1747126"/>
              <a:ext cx="207125" cy="238592"/>
            </a:xfrm>
            <a:custGeom>
              <a:avLst/>
              <a:gdLst/>
              <a:ahLst/>
              <a:cxnLst/>
              <a:rect l="l" t="t" r="r" b="b"/>
              <a:pathLst>
                <a:path w="3640" h="4193" extrusionOk="0">
                  <a:moveTo>
                    <a:pt x="3579" y="1"/>
                  </a:moveTo>
                  <a:cubicBezTo>
                    <a:pt x="3572" y="1"/>
                    <a:pt x="3565" y="2"/>
                    <a:pt x="3558" y="5"/>
                  </a:cubicBezTo>
                  <a:cubicBezTo>
                    <a:pt x="1817" y="720"/>
                    <a:pt x="458" y="2298"/>
                    <a:pt x="8" y="4125"/>
                  </a:cubicBezTo>
                  <a:cubicBezTo>
                    <a:pt x="1" y="4154"/>
                    <a:pt x="18" y="4185"/>
                    <a:pt x="46" y="4191"/>
                  </a:cubicBezTo>
                  <a:cubicBezTo>
                    <a:pt x="51" y="4192"/>
                    <a:pt x="56" y="4192"/>
                    <a:pt x="60" y="4192"/>
                  </a:cubicBezTo>
                  <a:cubicBezTo>
                    <a:pt x="83" y="4192"/>
                    <a:pt x="105" y="4175"/>
                    <a:pt x="113" y="4150"/>
                  </a:cubicBezTo>
                  <a:cubicBezTo>
                    <a:pt x="554" y="2356"/>
                    <a:pt x="1890" y="806"/>
                    <a:pt x="3600" y="104"/>
                  </a:cubicBezTo>
                  <a:cubicBezTo>
                    <a:pt x="3627" y="93"/>
                    <a:pt x="3640" y="61"/>
                    <a:pt x="3628" y="33"/>
                  </a:cubicBezTo>
                  <a:cubicBezTo>
                    <a:pt x="3619" y="13"/>
                    <a:pt x="3600" y="1"/>
                    <a:pt x="3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9"/>
            <p:cNvSpPr/>
            <p:nvPr/>
          </p:nvSpPr>
          <p:spPr>
            <a:xfrm>
              <a:off x="7434338" y="1815238"/>
              <a:ext cx="57927" cy="170366"/>
            </a:xfrm>
            <a:custGeom>
              <a:avLst/>
              <a:gdLst/>
              <a:ahLst/>
              <a:cxnLst/>
              <a:rect l="l" t="t" r="r" b="b"/>
              <a:pathLst>
                <a:path w="1018" h="2994" extrusionOk="0">
                  <a:moveTo>
                    <a:pt x="956" y="1"/>
                  </a:moveTo>
                  <a:cubicBezTo>
                    <a:pt x="938" y="1"/>
                    <a:pt x="920" y="10"/>
                    <a:pt x="910" y="27"/>
                  </a:cubicBezTo>
                  <a:cubicBezTo>
                    <a:pt x="387" y="907"/>
                    <a:pt x="73" y="1915"/>
                    <a:pt x="3" y="2937"/>
                  </a:cubicBezTo>
                  <a:cubicBezTo>
                    <a:pt x="0" y="2967"/>
                    <a:pt x="22" y="2992"/>
                    <a:pt x="53" y="2994"/>
                  </a:cubicBezTo>
                  <a:lnTo>
                    <a:pt x="57" y="2994"/>
                  </a:lnTo>
                  <a:cubicBezTo>
                    <a:pt x="84" y="2994"/>
                    <a:pt x="108" y="2972"/>
                    <a:pt x="110" y="2945"/>
                  </a:cubicBezTo>
                  <a:cubicBezTo>
                    <a:pt x="179" y="1939"/>
                    <a:pt x="487" y="949"/>
                    <a:pt x="1001" y="81"/>
                  </a:cubicBezTo>
                  <a:cubicBezTo>
                    <a:pt x="1017" y="56"/>
                    <a:pt x="1009" y="24"/>
                    <a:pt x="983" y="8"/>
                  </a:cubicBezTo>
                  <a:cubicBezTo>
                    <a:pt x="974" y="3"/>
                    <a:pt x="965" y="1"/>
                    <a:pt x="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9"/>
            <p:cNvSpPr/>
            <p:nvPr/>
          </p:nvSpPr>
          <p:spPr>
            <a:xfrm>
              <a:off x="7279165" y="2641690"/>
              <a:ext cx="247583" cy="207979"/>
            </a:xfrm>
            <a:custGeom>
              <a:avLst/>
              <a:gdLst/>
              <a:ahLst/>
              <a:cxnLst/>
              <a:rect l="l" t="t" r="r" b="b"/>
              <a:pathLst>
                <a:path w="4351" h="3655" extrusionOk="0">
                  <a:moveTo>
                    <a:pt x="62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8" y="24"/>
                    <a:pt x="1" y="57"/>
                    <a:pt x="16" y="82"/>
                  </a:cubicBezTo>
                  <a:cubicBezTo>
                    <a:pt x="1013" y="1679"/>
                    <a:pt x="2524" y="2948"/>
                    <a:pt x="4271" y="3651"/>
                  </a:cubicBezTo>
                  <a:cubicBezTo>
                    <a:pt x="4278" y="3653"/>
                    <a:pt x="4284" y="3655"/>
                    <a:pt x="4291" y="3655"/>
                  </a:cubicBezTo>
                  <a:cubicBezTo>
                    <a:pt x="4312" y="3655"/>
                    <a:pt x="4331" y="3642"/>
                    <a:pt x="4340" y="3622"/>
                  </a:cubicBezTo>
                  <a:cubicBezTo>
                    <a:pt x="4351" y="3595"/>
                    <a:pt x="4338" y="3565"/>
                    <a:pt x="4310" y="3553"/>
                  </a:cubicBezTo>
                  <a:cubicBezTo>
                    <a:pt x="2584" y="2858"/>
                    <a:pt x="1092" y="1605"/>
                    <a:pt x="106" y="26"/>
                  </a:cubicBezTo>
                  <a:cubicBezTo>
                    <a:pt x="97" y="10"/>
                    <a:pt x="7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9"/>
            <p:cNvSpPr/>
            <p:nvPr/>
          </p:nvSpPr>
          <p:spPr>
            <a:xfrm>
              <a:off x="7386825" y="2642942"/>
              <a:ext cx="199955" cy="137192"/>
            </a:xfrm>
            <a:custGeom>
              <a:avLst/>
              <a:gdLst/>
              <a:ahLst/>
              <a:cxnLst/>
              <a:rect l="l" t="t" r="r" b="b"/>
              <a:pathLst>
                <a:path w="3514" h="2411" extrusionOk="0">
                  <a:moveTo>
                    <a:pt x="61" y="1"/>
                  </a:moveTo>
                  <a:cubicBezTo>
                    <a:pt x="46" y="1"/>
                    <a:pt x="32" y="7"/>
                    <a:pt x="21" y="17"/>
                  </a:cubicBezTo>
                  <a:cubicBezTo>
                    <a:pt x="0" y="38"/>
                    <a:pt x="1" y="72"/>
                    <a:pt x="22" y="93"/>
                  </a:cubicBezTo>
                  <a:cubicBezTo>
                    <a:pt x="1022" y="1053"/>
                    <a:pt x="2167" y="1832"/>
                    <a:pt x="3429" y="2405"/>
                  </a:cubicBezTo>
                  <a:cubicBezTo>
                    <a:pt x="3438" y="2409"/>
                    <a:pt x="3444" y="2410"/>
                    <a:pt x="3451" y="2410"/>
                  </a:cubicBezTo>
                  <a:cubicBezTo>
                    <a:pt x="3472" y="2410"/>
                    <a:pt x="3492" y="2399"/>
                    <a:pt x="3501" y="2378"/>
                  </a:cubicBezTo>
                  <a:cubicBezTo>
                    <a:pt x="3514" y="2352"/>
                    <a:pt x="3502" y="2319"/>
                    <a:pt x="3475" y="2307"/>
                  </a:cubicBezTo>
                  <a:cubicBezTo>
                    <a:pt x="2224" y="1738"/>
                    <a:pt x="1087" y="968"/>
                    <a:pt x="97" y="15"/>
                  </a:cubicBezTo>
                  <a:cubicBezTo>
                    <a:pt x="87" y="5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7" name="Google Shape;2007;p99"/>
          <p:cNvSpPr txBox="1">
            <a:spLocks noGrp="1"/>
          </p:cNvSpPr>
          <p:nvPr>
            <p:ph type="subTitle" idx="2"/>
          </p:nvPr>
        </p:nvSpPr>
        <p:spPr>
          <a:xfrm>
            <a:off x="778669" y="2315582"/>
            <a:ext cx="2707482" cy="1025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b="1" dirty="0"/>
              <a:t>Applications potentielles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3"/>
          <p:cNvSpPr/>
          <p:nvPr/>
        </p:nvSpPr>
        <p:spPr>
          <a:xfrm>
            <a:off x="14974046" y="1098609"/>
            <a:ext cx="1766100" cy="489300"/>
          </a:xfrm>
          <a:prstGeom prst="roundRect">
            <a:avLst>
              <a:gd name="adj" fmla="val 16667"/>
            </a:avLst>
          </a:prstGeom>
          <a:solidFill>
            <a:srgbClr val="E28279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7" name="Google Shape;1207;p83"/>
          <p:cNvSpPr txBox="1"/>
          <p:nvPr/>
        </p:nvSpPr>
        <p:spPr>
          <a:xfrm>
            <a:off x="934133" y="2012000"/>
            <a:ext cx="2266219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Réunions Internationales:</a:t>
            </a:r>
          </a:p>
          <a:p>
            <a:pPr lvl="0" algn="ctr"/>
            <a:r>
              <a:rPr lang="fr-FR" i="1" dirty="0"/>
              <a:t>Facilitation des discussions multilingues.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8" name="Google Shape;1208;p83"/>
          <p:cNvSpPr txBox="1"/>
          <p:nvPr/>
        </p:nvSpPr>
        <p:spPr>
          <a:xfrm>
            <a:off x="5880756" y="3733528"/>
            <a:ext cx="2436734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Tourisme : Simplification de la communication entre les touristes et les habitants.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0" name="Google Shape;1210;p83"/>
          <p:cNvSpPr txBox="1"/>
          <p:nvPr/>
        </p:nvSpPr>
        <p:spPr>
          <a:xfrm>
            <a:off x="14904637" y="1618825"/>
            <a:ext cx="2144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Saturn is the planet with many rings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1" name="Google Shape;1211;p83"/>
          <p:cNvSpPr txBox="1"/>
          <p:nvPr/>
        </p:nvSpPr>
        <p:spPr>
          <a:xfrm>
            <a:off x="5713097" y="1986456"/>
            <a:ext cx="2769165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Éducation Multilingue : Encouragement de l'apprentissage des langues.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2" name="Google Shape;1212;p83"/>
          <p:cNvSpPr txBox="1"/>
          <p:nvPr/>
        </p:nvSpPr>
        <p:spPr>
          <a:xfrm>
            <a:off x="3468208" y="2012000"/>
            <a:ext cx="21447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i="1" dirty="0"/>
              <a:t>Assistance Multilingue : Fourniture d'une assistance instantanée dans plusieurs langues.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3" name="Google Shape;1213;p83"/>
          <p:cNvSpPr txBox="1"/>
          <p:nvPr/>
        </p:nvSpPr>
        <p:spPr>
          <a:xfrm>
            <a:off x="14974049" y="1096877"/>
            <a:ext cx="17661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rPr>
              <a:t>Saturn</a:t>
            </a:r>
            <a:endParaRPr sz="2000">
              <a:solidFill>
                <a:srgbClr val="FFFFFF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214" name="Google Shape;1214;p83"/>
          <p:cNvSpPr/>
          <p:nvPr/>
        </p:nvSpPr>
        <p:spPr>
          <a:xfrm>
            <a:off x="4258200" y="1328500"/>
            <a:ext cx="627600" cy="627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83"/>
          <p:cNvSpPr/>
          <p:nvPr/>
        </p:nvSpPr>
        <p:spPr>
          <a:xfrm>
            <a:off x="1877086" y="1328494"/>
            <a:ext cx="627600" cy="627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83"/>
          <p:cNvSpPr/>
          <p:nvPr/>
        </p:nvSpPr>
        <p:spPr>
          <a:xfrm>
            <a:off x="6639319" y="1328500"/>
            <a:ext cx="627600" cy="627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83"/>
          <p:cNvSpPr/>
          <p:nvPr/>
        </p:nvSpPr>
        <p:spPr>
          <a:xfrm>
            <a:off x="6639311" y="2965767"/>
            <a:ext cx="627600" cy="627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83"/>
          <p:cNvGrpSpPr/>
          <p:nvPr/>
        </p:nvGrpSpPr>
        <p:grpSpPr>
          <a:xfrm>
            <a:off x="6794582" y="3125694"/>
            <a:ext cx="317059" cy="307771"/>
            <a:chOff x="5700027" y="4098125"/>
            <a:chExt cx="317059" cy="307771"/>
          </a:xfrm>
        </p:grpSpPr>
        <p:sp>
          <p:nvSpPr>
            <p:cNvPr id="1220" name="Google Shape;1220;p83"/>
            <p:cNvSpPr/>
            <p:nvPr/>
          </p:nvSpPr>
          <p:spPr>
            <a:xfrm>
              <a:off x="5700027" y="4098125"/>
              <a:ext cx="268572" cy="307771"/>
            </a:xfrm>
            <a:custGeom>
              <a:avLst/>
              <a:gdLst/>
              <a:ahLst/>
              <a:cxnLst/>
              <a:rect l="l" t="t" r="r" b="b"/>
              <a:pathLst>
                <a:path w="12812" h="14682" extrusionOk="0">
                  <a:moveTo>
                    <a:pt x="10549" y="454"/>
                  </a:moveTo>
                  <a:cubicBezTo>
                    <a:pt x="11502" y="466"/>
                    <a:pt x="12311" y="1252"/>
                    <a:pt x="12323" y="2204"/>
                  </a:cubicBezTo>
                  <a:cubicBezTo>
                    <a:pt x="12335" y="3192"/>
                    <a:pt x="11561" y="4026"/>
                    <a:pt x="10573" y="4038"/>
                  </a:cubicBezTo>
                  <a:cubicBezTo>
                    <a:pt x="10514" y="4038"/>
                    <a:pt x="10466" y="4073"/>
                    <a:pt x="10418" y="4097"/>
                  </a:cubicBezTo>
                  <a:lnTo>
                    <a:pt x="9954" y="4561"/>
                  </a:lnTo>
                  <a:cubicBezTo>
                    <a:pt x="9940" y="4575"/>
                    <a:pt x="9922" y="4581"/>
                    <a:pt x="9905" y="4581"/>
                  </a:cubicBezTo>
                  <a:cubicBezTo>
                    <a:pt x="9892" y="4581"/>
                    <a:pt x="9881" y="4578"/>
                    <a:pt x="9871" y="4573"/>
                  </a:cubicBezTo>
                  <a:cubicBezTo>
                    <a:pt x="9859" y="4573"/>
                    <a:pt x="9823" y="4538"/>
                    <a:pt x="9823" y="4502"/>
                  </a:cubicBezTo>
                  <a:lnTo>
                    <a:pt x="9823" y="4038"/>
                  </a:lnTo>
                  <a:cubicBezTo>
                    <a:pt x="9823" y="3966"/>
                    <a:pt x="9775" y="3883"/>
                    <a:pt x="9704" y="3847"/>
                  </a:cubicBezTo>
                  <a:cubicBezTo>
                    <a:pt x="9097" y="3526"/>
                    <a:pt x="8704" y="2918"/>
                    <a:pt x="8704" y="2240"/>
                  </a:cubicBezTo>
                  <a:cubicBezTo>
                    <a:pt x="8728" y="1764"/>
                    <a:pt x="8918" y="1311"/>
                    <a:pt x="9263" y="978"/>
                  </a:cubicBezTo>
                  <a:cubicBezTo>
                    <a:pt x="9597" y="644"/>
                    <a:pt x="10049" y="454"/>
                    <a:pt x="10526" y="454"/>
                  </a:cubicBezTo>
                  <a:close/>
                  <a:moveTo>
                    <a:pt x="8338" y="6385"/>
                  </a:moveTo>
                  <a:cubicBezTo>
                    <a:pt x="8586" y="6385"/>
                    <a:pt x="8806" y="6481"/>
                    <a:pt x="8918" y="6657"/>
                  </a:cubicBezTo>
                  <a:cubicBezTo>
                    <a:pt x="9085" y="6931"/>
                    <a:pt x="8942" y="7312"/>
                    <a:pt x="8632" y="7586"/>
                  </a:cubicBezTo>
                  <a:cubicBezTo>
                    <a:pt x="8513" y="7407"/>
                    <a:pt x="8394" y="7205"/>
                    <a:pt x="8287" y="7014"/>
                  </a:cubicBezTo>
                  <a:cubicBezTo>
                    <a:pt x="8168" y="6836"/>
                    <a:pt x="8073" y="6645"/>
                    <a:pt x="7966" y="6455"/>
                  </a:cubicBezTo>
                  <a:cubicBezTo>
                    <a:pt x="8090" y="6408"/>
                    <a:pt x="8217" y="6385"/>
                    <a:pt x="8338" y="6385"/>
                  </a:cubicBezTo>
                  <a:close/>
                  <a:moveTo>
                    <a:pt x="4894" y="6490"/>
                  </a:moveTo>
                  <a:lnTo>
                    <a:pt x="5168" y="6955"/>
                  </a:lnTo>
                  <a:lnTo>
                    <a:pt x="2560" y="9514"/>
                  </a:lnTo>
                  <a:lnTo>
                    <a:pt x="2298" y="9050"/>
                  </a:lnTo>
                  <a:lnTo>
                    <a:pt x="4894" y="6490"/>
                  </a:lnTo>
                  <a:close/>
                  <a:moveTo>
                    <a:pt x="1179" y="9907"/>
                  </a:moveTo>
                  <a:lnTo>
                    <a:pt x="2263" y="11777"/>
                  </a:lnTo>
                  <a:lnTo>
                    <a:pt x="1203" y="12015"/>
                  </a:lnTo>
                  <a:cubicBezTo>
                    <a:pt x="1197" y="12018"/>
                    <a:pt x="1188" y="12019"/>
                    <a:pt x="1180" y="12019"/>
                  </a:cubicBezTo>
                  <a:cubicBezTo>
                    <a:pt x="1156" y="12019"/>
                    <a:pt x="1128" y="12008"/>
                    <a:pt x="1120" y="11991"/>
                  </a:cubicBezTo>
                  <a:lnTo>
                    <a:pt x="417" y="10777"/>
                  </a:lnTo>
                  <a:cubicBezTo>
                    <a:pt x="405" y="10753"/>
                    <a:pt x="405" y="10705"/>
                    <a:pt x="429" y="10693"/>
                  </a:cubicBezTo>
                  <a:lnTo>
                    <a:pt x="1179" y="9907"/>
                  </a:lnTo>
                  <a:close/>
                  <a:moveTo>
                    <a:pt x="2917" y="7288"/>
                  </a:moveTo>
                  <a:cubicBezTo>
                    <a:pt x="2965" y="7419"/>
                    <a:pt x="3001" y="7550"/>
                    <a:pt x="3048" y="7693"/>
                  </a:cubicBezTo>
                  <a:lnTo>
                    <a:pt x="1953" y="8776"/>
                  </a:lnTo>
                  <a:cubicBezTo>
                    <a:pt x="1834" y="8883"/>
                    <a:pt x="1798" y="9074"/>
                    <a:pt x="1893" y="9205"/>
                  </a:cubicBezTo>
                  <a:lnTo>
                    <a:pt x="2227" y="9776"/>
                  </a:lnTo>
                  <a:cubicBezTo>
                    <a:pt x="2286" y="9884"/>
                    <a:pt x="2382" y="9943"/>
                    <a:pt x="2501" y="9967"/>
                  </a:cubicBezTo>
                  <a:lnTo>
                    <a:pt x="2548" y="9967"/>
                  </a:lnTo>
                  <a:cubicBezTo>
                    <a:pt x="2632" y="9967"/>
                    <a:pt x="2727" y="9931"/>
                    <a:pt x="2798" y="9860"/>
                  </a:cubicBezTo>
                  <a:lnTo>
                    <a:pt x="3644" y="9026"/>
                  </a:lnTo>
                  <a:cubicBezTo>
                    <a:pt x="3739" y="9181"/>
                    <a:pt x="3822" y="9360"/>
                    <a:pt x="3918" y="9526"/>
                  </a:cubicBezTo>
                  <a:cubicBezTo>
                    <a:pt x="4358" y="10288"/>
                    <a:pt x="4846" y="10967"/>
                    <a:pt x="5370" y="11527"/>
                  </a:cubicBezTo>
                  <a:lnTo>
                    <a:pt x="3227" y="12062"/>
                  </a:lnTo>
                  <a:cubicBezTo>
                    <a:pt x="3197" y="12072"/>
                    <a:pt x="3167" y="12076"/>
                    <a:pt x="3137" y="12076"/>
                  </a:cubicBezTo>
                  <a:cubicBezTo>
                    <a:pt x="3012" y="12076"/>
                    <a:pt x="2892" y="11999"/>
                    <a:pt x="2834" y="11884"/>
                  </a:cubicBezTo>
                  <a:lnTo>
                    <a:pt x="1358" y="9324"/>
                  </a:lnTo>
                  <a:cubicBezTo>
                    <a:pt x="1274" y="9181"/>
                    <a:pt x="1298" y="8991"/>
                    <a:pt x="1393" y="8883"/>
                  </a:cubicBezTo>
                  <a:lnTo>
                    <a:pt x="2917" y="7288"/>
                  </a:lnTo>
                  <a:close/>
                  <a:moveTo>
                    <a:pt x="5180" y="12050"/>
                  </a:moveTo>
                  <a:lnTo>
                    <a:pt x="5775" y="13074"/>
                  </a:lnTo>
                  <a:lnTo>
                    <a:pt x="5477" y="13146"/>
                  </a:lnTo>
                  <a:lnTo>
                    <a:pt x="4882" y="12122"/>
                  </a:lnTo>
                  <a:lnTo>
                    <a:pt x="5180" y="12050"/>
                  </a:lnTo>
                  <a:close/>
                  <a:moveTo>
                    <a:pt x="10554" y="1"/>
                  </a:moveTo>
                  <a:cubicBezTo>
                    <a:pt x="9974" y="1"/>
                    <a:pt x="9408" y="238"/>
                    <a:pt x="9002" y="644"/>
                  </a:cubicBezTo>
                  <a:cubicBezTo>
                    <a:pt x="8573" y="1061"/>
                    <a:pt x="8347" y="1633"/>
                    <a:pt x="8335" y="2228"/>
                  </a:cubicBezTo>
                  <a:cubicBezTo>
                    <a:pt x="8075" y="2101"/>
                    <a:pt x="7857" y="2052"/>
                    <a:pt x="7675" y="2052"/>
                  </a:cubicBezTo>
                  <a:cubicBezTo>
                    <a:pt x="7483" y="2052"/>
                    <a:pt x="7332" y="2107"/>
                    <a:pt x="7216" y="2180"/>
                  </a:cubicBezTo>
                  <a:cubicBezTo>
                    <a:pt x="7085" y="2252"/>
                    <a:pt x="6977" y="2371"/>
                    <a:pt x="6894" y="2502"/>
                  </a:cubicBezTo>
                  <a:lnTo>
                    <a:pt x="4394" y="5157"/>
                  </a:lnTo>
                  <a:cubicBezTo>
                    <a:pt x="4310" y="5240"/>
                    <a:pt x="4310" y="5383"/>
                    <a:pt x="4406" y="5454"/>
                  </a:cubicBezTo>
                  <a:cubicBezTo>
                    <a:pt x="4453" y="5502"/>
                    <a:pt x="4489" y="5514"/>
                    <a:pt x="4549" y="5514"/>
                  </a:cubicBezTo>
                  <a:cubicBezTo>
                    <a:pt x="4608" y="5514"/>
                    <a:pt x="4668" y="5478"/>
                    <a:pt x="4703" y="5443"/>
                  </a:cubicBezTo>
                  <a:lnTo>
                    <a:pt x="6692" y="3335"/>
                  </a:lnTo>
                  <a:cubicBezTo>
                    <a:pt x="6692" y="3573"/>
                    <a:pt x="6716" y="3847"/>
                    <a:pt x="6751" y="4121"/>
                  </a:cubicBezTo>
                  <a:cubicBezTo>
                    <a:pt x="6918" y="5050"/>
                    <a:pt x="7335" y="6157"/>
                    <a:pt x="7966" y="7217"/>
                  </a:cubicBezTo>
                  <a:cubicBezTo>
                    <a:pt x="8585" y="8288"/>
                    <a:pt x="9311" y="9217"/>
                    <a:pt x="10049" y="9812"/>
                  </a:cubicBezTo>
                  <a:cubicBezTo>
                    <a:pt x="10264" y="10003"/>
                    <a:pt x="10490" y="10157"/>
                    <a:pt x="10704" y="10253"/>
                  </a:cubicBezTo>
                  <a:lnTo>
                    <a:pt x="5918" y="11408"/>
                  </a:lnTo>
                  <a:cubicBezTo>
                    <a:pt x="5370" y="10848"/>
                    <a:pt x="4822" y="10122"/>
                    <a:pt x="4346" y="9300"/>
                  </a:cubicBezTo>
                  <a:cubicBezTo>
                    <a:pt x="4227" y="9110"/>
                    <a:pt x="4120" y="8907"/>
                    <a:pt x="4025" y="8693"/>
                  </a:cubicBezTo>
                  <a:lnTo>
                    <a:pt x="5573" y="7181"/>
                  </a:lnTo>
                  <a:cubicBezTo>
                    <a:pt x="5692" y="7062"/>
                    <a:pt x="5715" y="6883"/>
                    <a:pt x="5632" y="6740"/>
                  </a:cubicBezTo>
                  <a:lnTo>
                    <a:pt x="5287" y="6169"/>
                  </a:lnTo>
                  <a:cubicBezTo>
                    <a:pt x="5227" y="6062"/>
                    <a:pt x="5132" y="6002"/>
                    <a:pt x="5013" y="5990"/>
                  </a:cubicBezTo>
                  <a:cubicBezTo>
                    <a:pt x="4993" y="5985"/>
                    <a:pt x="4973" y="5983"/>
                    <a:pt x="4952" y="5983"/>
                  </a:cubicBezTo>
                  <a:cubicBezTo>
                    <a:pt x="4871" y="5983"/>
                    <a:pt x="4782" y="6019"/>
                    <a:pt x="4715" y="6085"/>
                  </a:cubicBezTo>
                  <a:lnTo>
                    <a:pt x="3453" y="7336"/>
                  </a:lnTo>
                  <a:lnTo>
                    <a:pt x="3322" y="6895"/>
                  </a:lnTo>
                  <a:lnTo>
                    <a:pt x="3977" y="6193"/>
                  </a:lnTo>
                  <a:cubicBezTo>
                    <a:pt x="4049" y="6109"/>
                    <a:pt x="4049" y="5966"/>
                    <a:pt x="3965" y="5895"/>
                  </a:cubicBezTo>
                  <a:cubicBezTo>
                    <a:pt x="3919" y="5861"/>
                    <a:pt x="3865" y="5843"/>
                    <a:pt x="3814" y="5843"/>
                  </a:cubicBezTo>
                  <a:cubicBezTo>
                    <a:pt x="3758" y="5843"/>
                    <a:pt x="3705" y="5864"/>
                    <a:pt x="3668" y="5907"/>
                  </a:cubicBezTo>
                  <a:lnTo>
                    <a:pt x="1143" y="8574"/>
                  </a:lnTo>
                  <a:cubicBezTo>
                    <a:pt x="929" y="8812"/>
                    <a:pt x="870" y="9181"/>
                    <a:pt x="1012" y="9479"/>
                  </a:cubicBezTo>
                  <a:lnTo>
                    <a:pt x="179" y="10360"/>
                  </a:lnTo>
                  <a:cubicBezTo>
                    <a:pt x="36" y="10526"/>
                    <a:pt x="0" y="10765"/>
                    <a:pt x="108" y="10955"/>
                  </a:cubicBezTo>
                  <a:lnTo>
                    <a:pt x="810" y="12158"/>
                  </a:lnTo>
                  <a:cubicBezTo>
                    <a:pt x="893" y="12324"/>
                    <a:pt x="1072" y="12420"/>
                    <a:pt x="1251" y="12420"/>
                  </a:cubicBezTo>
                  <a:cubicBezTo>
                    <a:pt x="1298" y="12420"/>
                    <a:pt x="1322" y="12420"/>
                    <a:pt x="1370" y="12396"/>
                  </a:cubicBezTo>
                  <a:lnTo>
                    <a:pt x="2548" y="12122"/>
                  </a:lnTo>
                  <a:cubicBezTo>
                    <a:pt x="2691" y="12336"/>
                    <a:pt x="2953" y="12479"/>
                    <a:pt x="3215" y="12479"/>
                  </a:cubicBezTo>
                  <a:cubicBezTo>
                    <a:pt x="3275" y="12479"/>
                    <a:pt x="3334" y="12479"/>
                    <a:pt x="3394" y="12455"/>
                  </a:cubicBezTo>
                  <a:lnTo>
                    <a:pt x="3406" y="12455"/>
                  </a:lnTo>
                  <a:lnTo>
                    <a:pt x="3679" y="12932"/>
                  </a:lnTo>
                  <a:cubicBezTo>
                    <a:pt x="3727" y="13015"/>
                    <a:pt x="3798" y="13039"/>
                    <a:pt x="3870" y="13039"/>
                  </a:cubicBezTo>
                  <a:cubicBezTo>
                    <a:pt x="3906" y="13039"/>
                    <a:pt x="3941" y="13027"/>
                    <a:pt x="3977" y="13015"/>
                  </a:cubicBezTo>
                  <a:cubicBezTo>
                    <a:pt x="4084" y="12955"/>
                    <a:pt x="4108" y="12812"/>
                    <a:pt x="4049" y="12717"/>
                  </a:cubicBezTo>
                  <a:lnTo>
                    <a:pt x="3846" y="12360"/>
                  </a:lnTo>
                  <a:lnTo>
                    <a:pt x="4513" y="12193"/>
                  </a:lnTo>
                  <a:lnTo>
                    <a:pt x="5251" y="13467"/>
                  </a:lnTo>
                  <a:cubicBezTo>
                    <a:pt x="5291" y="13548"/>
                    <a:pt x="5374" y="13577"/>
                    <a:pt x="5449" y="13577"/>
                  </a:cubicBezTo>
                  <a:cubicBezTo>
                    <a:pt x="5463" y="13577"/>
                    <a:pt x="5476" y="13576"/>
                    <a:pt x="5489" y="13574"/>
                  </a:cubicBezTo>
                  <a:lnTo>
                    <a:pt x="6168" y="13408"/>
                  </a:lnTo>
                  <a:cubicBezTo>
                    <a:pt x="6174" y="13405"/>
                    <a:pt x="6181" y="13403"/>
                    <a:pt x="6189" y="13403"/>
                  </a:cubicBezTo>
                  <a:cubicBezTo>
                    <a:pt x="6213" y="13403"/>
                    <a:pt x="6242" y="13417"/>
                    <a:pt x="6251" y="13444"/>
                  </a:cubicBezTo>
                  <a:lnTo>
                    <a:pt x="6489" y="13860"/>
                  </a:lnTo>
                  <a:lnTo>
                    <a:pt x="5001" y="14229"/>
                  </a:lnTo>
                  <a:cubicBezTo>
                    <a:pt x="4991" y="14233"/>
                    <a:pt x="4982" y="14234"/>
                    <a:pt x="4973" y="14234"/>
                  </a:cubicBezTo>
                  <a:cubicBezTo>
                    <a:pt x="4948" y="14234"/>
                    <a:pt x="4926" y="14223"/>
                    <a:pt x="4918" y="14206"/>
                  </a:cubicBezTo>
                  <a:lnTo>
                    <a:pt x="4584" y="13634"/>
                  </a:lnTo>
                  <a:cubicBezTo>
                    <a:pt x="4546" y="13565"/>
                    <a:pt x="4478" y="13531"/>
                    <a:pt x="4406" y="13531"/>
                  </a:cubicBezTo>
                  <a:cubicBezTo>
                    <a:pt x="4366" y="13531"/>
                    <a:pt x="4325" y="13541"/>
                    <a:pt x="4287" y="13563"/>
                  </a:cubicBezTo>
                  <a:cubicBezTo>
                    <a:pt x="4179" y="13622"/>
                    <a:pt x="4156" y="13753"/>
                    <a:pt x="4215" y="13860"/>
                  </a:cubicBezTo>
                  <a:lnTo>
                    <a:pt x="4537" y="14420"/>
                  </a:lnTo>
                  <a:cubicBezTo>
                    <a:pt x="4632" y="14587"/>
                    <a:pt x="4811" y="14682"/>
                    <a:pt x="4989" y="14682"/>
                  </a:cubicBezTo>
                  <a:cubicBezTo>
                    <a:pt x="5025" y="14682"/>
                    <a:pt x="5061" y="14682"/>
                    <a:pt x="5108" y="14658"/>
                  </a:cubicBezTo>
                  <a:lnTo>
                    <a:pt x="6680" y="14277"/>
                  </a:lnTo>
                  <a:cubicBezTo>
                    <a:pt x="6787" y="14241"/>
                    <a:pt x="6870" y="14170"/>
                    <a:pt x="6918" y="14063"/>
                  </a:cubicBezTo>
                  <a:cubicBezTo>
                    <a:pt x="6966" y="13967"/>
                    <a:pt x="6966" y="13848"/>
                    <a:pt x="6906" y="13741"/>
                  </a:cubicBezTo>
                  <a:lnTo>
                    <a:pt x="6620" y="13253"/>
                  </a:lnTo>
                  <a:cubicBezTo>
                    <a:pt x="6549" y="13134"/>
                    <a:pt x="6442" y="13051"/>
                    <a:pt x="6311" y="13015"/>
                  </a:cubicBezTo>
                  <a:lnTo>
                    <a:pt x="5680" y="11920"/>
                  </a:lnTo>
                  <a:lnTo>
                    <a:pt x="11538" y="10526"/>
                  </a:lnTo>
                  <a:cubicBezTo>
                    <a:pt x="11692" y="10526"/>
                    <a:pt x="11847" y="10479"/>
                    <a:pt x="11978" y="10407"/>
                  </a:cubicBezTo>
                  <a:cubicBezTo>
                    <a:pt x="12288" y="10229"/>
                    <a:pt x="12621" y="9776"/>
                    <a:pt x="12490" y="8657"/>
                  </a:cubicBezTo>
                  <a:cubicBezTo>
                    <a:pt x="12323" y="7848"/>
                    <a:pt x="11978" y="6847"/>
                    <a:pt x="11478" y="5871"/>
                  </a:cubicBezTo>
                  <a:cubicBezTo>
                    <a:pt x="11436" y="5796"/>
                    <a:pt x="11365" y="5750"/>
                    <a:pt x="11289" y="5750"/>
                  </a:cubicBezTo>
                  <a:cubicBezTo>
                    <a:pt x="11257" y="5750"/>
                    <a:pt x="11224" y="5758"/>
                    <a:pt x="11192" y="5776"/>
                  </a:cubicBezTo>
                  <a:cubicBezTo>
                    <a:pt x="11085" y="5835"/>
                    <a:pt x="11049" y="5954"/>
                    <a:pt x="11109" y="6062"/>
                  </a:cubicBezTo>
                  <a:cubicBezTo>
                    <a:pt x="12157" y="8098"/>
                    <a:pt x="12252" y="9681"/>
                    <a:pt x="11740" y="10026"/>
                  </a:cubicBezTo>
                  <a:lnTo>
                    <a:pt x="11430" y="10098"/>
                  </a:lnTo>
                  <a:cubicBezTo>
                    <a:pt x="11133" y="10074"/>
                    <a:pt x="10716" y="9872"/>
                    <a:pt x="10275" y="9503"/>
                  </a:cubicBezTo>
                  <a:cubicBezTo>
                    <a:pt x="9799" y="9110"/>
                    <a:pt x="9323" y="8574"/>
                    <a:pt x="8871" y="7955"/>
                  </a:cubicBezTo>
                  <a:cubicBezTo>
                    <a:pt x="9383" y="7550"/>
                    <a:pt x="9561" y="6931"/>
                    <a:pt x="9287" y="6455"/>
                  </a:cubicBezTo>
                  <a:cubicBezTo>
                    <a:pt x="9108" y="6121"/>
                    <a:pt x="8752" y="5949"/>
                    <a:pt x="8354" y="5949"/>
                  </a:cubicBezTo>
                  <a:cubicBezTo>
                    <a:pt x="8170" y="5949"/>
                    <a:pt x="7976" y="5986"/>
                    <a:pt x="7787" y="6062"/>
                  </a:cubicBezTo>
                  <a:cubicBezTo>
                    <a:pt x="7097" y="4561"/>
                    <a:pt x="6918" y="3311"/>
                    <a:pt x="7204" y="2776"/>
                  </a:cubicBezTo>
                  <a:lnTo>
                    <a:pt x="7430" y="2549"/>
                  </a:lnTo>
                  <a:cubicBezTo>
                    <a:pt x="7492" y="2516"/>
                    <a:pt x="7567" y="2500"/>
                    <a:pt x="7653" y="2500"/>
                  </a:cubicBezTo>
                  <a:cubicBezTo>
                    <a:pt x="7848" y="2500"/>
                    <a:pt x="8098" y="2583"/>
                    <a:pt x="8370" y="2740"/>
                  </a:cubicBezTo>
                  <a:cubicBezTo>
                    <a:pt x="8501" y="3335"/>
                    <a:pt x="8871" y="3859"/>
                    <a:pt x="9418" y="4169"/>
                  </a:cubicBezTo>
                  <a:lnTo>
                    <a:pt x="9418" y="4502"/>
                  </a:lnTo>
                  <a:cubicBezTo>
                    <a:pt x="9418" y="4704"/>
                    <a:pt x="9537" y="4883"/>
                    <a:pt x="9728" y="4966"/>
                  </a:cubicBezTo>
                  <a:cubicBezTo>
                    <a:pt x="9787" y="4990"/>
                    <a:pt x="9871" y="5002"/>
                    <a:pt x="9930" y="5002"/>
                  </a:cubicBezTo>
                  <a:cubicBezTo>
                    <a:pt x="10061" y="5002"/>
                    <a:pt x="10192" y="4966"/>
                    <a:pt x="10287" y="4859"/>
                  </a:cubicBezTo>
                  <a:lnTo>
                    <a:pt x="10347" y="4800"/>
                  </a:lnTo>
                  <a:cubicBezTo>
                    <a:pt x="10418" y="4919"/>
                    <a:pt x="10502" y="5038"/>
                    <a:pt x="10585" y="5157"/>
                  </a:cubicBezTo>
                  <a:cubicBezTo>
                    <a:pt x="10621" y="5216"/>
                    <a:pt x="10680" y="5264"/>
                    <a:pt x="10764" y="5264"/>
                  </a:cubicBezTo>
                  <a:cubicBezTo>
                    <a:pt x="10799" y="5264"/>
                    <a:pt x="10835" y="5240"/>
                    <a:pt x="10883" y="5228"/>
                  </a:cubicBezTo>
                  <a:cubicBezTo>
                    <a:pt x="10978" y="5169"/>
                    <a:pt x="11014" y="5038"/>
                    <a:pt x="10954" y="4931"/>
                  </a:cubicBezTo>
                  <a:cubicBezTo>
                    <a:pt x="10871" y="4776"/>
                    <a:pt x="10764" y="4633"/>
                    <a:pt x="10668" y="4502"/>
                  </a:cubicBezTo>
                  <a:lnTo>
                    <a:pt x="10704" y="4466"/>
                  </a:lnTo>
                  <a:cubicBezTo>
                    <a:pt x="11871" y="4395"/>
                    <a:pt x="12812" y="3395"/>
                    <a:pt x="12788" y="2192"/>
                  </a:cubicBezTo>
                  <a:cubicBezTo>
                    <a:pt x="12764" y="1609"/>
                    <a:pt x="12526" y="1073"/>
                    <a:pt x="12133" y="656"/>
                  </a:cubicBezTo>
                  <a:cubicBezTo>
                    <a:pt x="11716" y="240"/>
                    <a:pt x="11180" y="25"/>
                    <a:pt x="10597" y="1"/>
                  </a:cubicBezTo>
                  <a:cubicBezTo>
                    <a:pt x="10583" y="1"/>
                    <a:pt x="10569" y="1"/>
                    <a:pt x="10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3"/>
            <p:cNvSpPr/>
            <p:nvPr/>
          </p:nvSpPr>
          <p:spPr>
            <a:xfrm>
              <a:off x="5766918" y="4325904"/>
              <a:ext cx="12745" cy="13856"/>
            </a:xfrm>
            <a:custGeom>
              <a:avLst/>
              <a:gdLst/>
              <a:ahLst/>
              <a:cxnLst/>
              <a:rect l="l" t="t" r="r" b="b"/>
              <a:pathLst>
                <a:path w="608" h="661" extrusionOk="0">
                  <a:moveTo>
                    <a:pt x="240" y="1"/>
                  </a:moveTo>
                  <a:cubicBezTo>
                    <a:pt x="204" y="1"/>
                    <a:pt x="166" y="10"/>
                    <a:pt x="131" y="30"/>
                  </a:cubicBezTo>
                  <a:cubicBezTo>
                    <a:pt x="24" y="89"/>
                    <a:pt x="0" y="232"/>
                    <a:pt x="60" y="327"/>
                  </a:cubicBezTo>
                  <a:lnTo>
                    <a:pt x="179" y="553"/>
                  </a:lnTo>
                  <a:cubicBezTo>
                    <a:pt x="215" y="625"/>
                    <a:pt x="298" y="661"/>
                    <a:pt x="369" y="661"/>
                  </a:cubicBezTo>
                  <a:cubicBezTo>
                    <a:pt x="393" y="661"/>
                    <a:pt x="441" y="649"/>
                    <a:pt x="477" y="625"/>
                  </a:cubicBezTo>
                  <a:cubicBezTo>
                    <a:pt x="572" y="565"/>
                    <a:pt x="607" y="434"/>
                    <a:pt x="548" y="327"/>
                  </a:cubicBezTo>
                  <a:lnTo>
                    <a:pt x="429" y="113"/>
                  </a:lnTo>
                  <a:cubicBezTo>
                    <a:pt x="389" y="41"/>
                    <a:pt x="316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3"/>
            <p:cNvSpPr/>
            <p:nvPr/>
          </p:nvSpPr>
          <p:spPr>
            <a:xfrm>
              <a:off x="5779894" y="4321858"/>
              <a:ext cx="12745" cy="13919"/>
            </a:xfrm>
            <a:custGeom>
              <a:avLst/>
              <a:gdLst/>
              <a:ahLst/>
              <a:cxnLst/>
              <a:rect l="l" t="t" r="r" b="b"/>
              <a:pathLst>
                <a:path w="608" h="664" extrusionOk="0">
                  <a:moveTo>
                    <a:pt x="251" y="0"/>
                  </a:moveTo>
                  <a:cubicBezTo>
                    <a:pt x="211" y="0"/>
                    <a:pt x="170" y="11"/>
                    <a:pt x="131" y="32"/>
                  </a:cubicBezTo>
                  <a:cubicBezTo>
                    <a:pt x="36" y="92"/>
                    <a:pt x="0" y="223"/>
                    <a:pt x="60" y="330"/>
                  </a:cubicBezTo>
                  <a:lnTo>
                    <a:pt x="179" y="556"/>
                  </a:lnTo>
                  <a:cubicBezTo>
                    <a:pt x="227" y="627"/>
                    <a:pt x="298" y="663"/>
                    <a:pt x="369" y="663"/>
                  </a:cubicBezTo>
                  <a:cubicBezTo>
                    <a:pt x="405" y="663"/>
                    <a:pt x="453" y="639"/>
                    <a:pt x="477" y="627"/>
                  </a:cubicBezTo>
                  <a:cubicBezTo>
                    <a:pt x="584" y="568"/>
                    <a:pt x="608" y="437"/>
                    <a:pt x="548" y="330"/>
                  </a:cubicBezTo>
                  <a:lnTo>
                    <a:pt x="429" y="104"/>
                  </a:lnTo>
                  <a:cubicBezTo>
                    <a:pt x="391" y="35"/>
                    <a:pt x="32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3"/>
            <p:cNvSpPr/>
            <p:nvPr/>
          </p:nvSpPr>
          <p:spPr>
            <a:xfrm>
              <a:off x="5977383" y="4128584"/>
              <a:ext cx="25742" cy="35469"/>
            </a:xfrm>
            <a:custGeom>
              <a:avLst/>
              <a:gdLst/>
              <a:ahLst/>
              <a:cxnLst/>
              <a:rect l="l" t="t" r="r" b="b"/>
              <a:pathLst>
                <a:path w="1228" h="1692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lnTo>
                    <a:pt x="1" y="1489"/>
                  </a:lnTo>
                  <a:cubicBezTo>
                    <a:pt x="1" y="1608"/>
                    <a:pt x="96" y="1692"/>
                    <a:pt x="215" y="1692"/>
                  </a:cubicBezTo>
                  <a:cubicBezTo>
                    <a:pt x="334" y="1692"/>
                    <a:pt x="418" y="1608"/>
                    <a:pt x="418" y="1489"/>
                  </a:cubicBezTo>
                  <a:lnTo>
                    <a:pt x="418" y="1025"/>
                  </a:lnTo>
                  <a:lnTo>
                    <a:pt x="810" y="1025"/>
                  </a:lnTo>
                  <a:lnTo>
                    <a:pt x="810" y="1489"/>
                  </a:lnTo>
                  <a:cubicBezTo>
                    <a:pt x="810" y="1608"/>
                    <a:pt x="894" y="1692"/>
                    <a:pt x="1013" y="1692"/>
                  </a:cubicBezTo>
                  <a:cubicBezTo>
                    <a:pt x="1132" y="1692"/>
                    <a:pt x="1227" y="1608"/>
                    <a:pt x="1227" y="1489"/>
                  </a:cubicBezTo>
                  <a:lnTo>
                    <a:pt x="1227" y="203"/>
                  </a:lnTo>
                  <a:cubicBezTo>
                    <a:pt x="1227" y="84"/>
                    <a:pt x="1132" y="1"/>
                    <a:pt x="1013" y="1"/>
                  </a:cubicBezTo>
                  <a:cubicBezTo>
                    <a:pt x="894" y="1"/>
                    <a:pt x="810" y="84"/>
                    <a:pt x="810" y="203"/>
                  </a:cubicBezTo>
                  <a:lnTo>
                    <a:pt x="810" y="596"/>
                  </a:lnTo>
                  <a:lnTo>
                    <a:pt x="418" y="596"/>
                  </a:lnTo>
                  <a:lnTo>
                    <a:pt x="418" y="203"/>
                  </a:lnTo>
                  <a:cubicBezTo>
                    <a:pt x="418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3"/>
            <p:cNvSpPr/>
            <p:nvPr/>
          </p:nvSpPr>
          <p:spPr>
            <a:xfrm>
              <a:off x="6008344" y="4141811"/>
              <a:ext cx="8741" cy="22241"/>
            </a:xfrm>
            <a:custGeom>
              <a:avLst/>
              <a:gdLst/>
              <a:ahLst/>
              <a:cxnLst/>
              <a:rect l="l" t="t" r="r" b="b"/>
              <a:pathLst>
                <a:path w="417" h="1061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858"/>
                  </a:lnTo>
                  <a:cubicBezTo>
                    <a:pt x="0" y="977"/>
                    <a:pt x="95" y="1061"/>
                    <a:pt x="215" y="1061"/>
                  </a:cubicBezTo>
                  <a:cubicBezTo>
                    <a:pt x="334" y="1061"/>
                    <a:pt x="417" y="977"/>
                    <a:pt x="417" y="858"/>
                  </a:cubicBezTo>
                  <a:lnTo>
                    <a:pt x="417" y="215"/>
                  </a:lnTo>
                  <a:cubicBezTo>
                    <a:pt x="417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3"/>
            <p:cNvSpPr/>
            <p:nvPr/>
          </p:nvSpPr>
          <p:spPr>
            <a:xfrm>
              <a:off x="6008344" y="4128835"/>
              <a:ext cx="8741" cy="8762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15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10"/>
                    <a:pt x="95" y="418"/>
                    <a:pt x="215" y="418"/>
                  </a:cubicBezTo>
                  <a:cubicBezTo>
                    <a:pt x="334" y="418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83"/>
          <p:cNvSpPr/>
          <p:nvPr/>
        </p:nvSpPr>
        <p:spPr>
          <a:xfrm>
            <a:off x="2037377" y="1488590"/>
            <a:ext cx="307017" cy="307247"/>
          </a:xfrm>
          <a:custGeom>
            <a:avLst/>
            <a:gdLst/>
            <a:ahLst/>
            <a:cxnLst/>
            <a:rect l="l" t="t" r="r" b="b"/>
            <a:pathLst>
              <a:path w="14646" h="14657" extrusionOk="0">
                <a:moveTo>
                  <a:pt x="2299" y="524"/>
                </a:moveTo>
                <a:cubicBezTo>
                  <a:pt x="2585" y="524"/>
                  <a:pt x="2847" y="631"/>
                  <a:pt x="3049" y="833"/>
                </a:cubicBezTo>
                <a:cubicBezTo>
                  <a:pt x="3263" y="1048"/>
                  <a:pt x="3382" y="1310"/>
                  <a:pt x="3382" y="1607"/>
                </a:cubicBezTo>
                <a:cubicBezTo>
                  <a:pt x="3382" y="2024"/>
                  <a:pt x="3156" y="2393"/>
                  <a:pt x="2787" y="2572"/>
                </a:cubicBezTo>
                <a:cubicBezTo>
                  <a:pt x="2716" y="2608"/>
                  <a:pt x="2668" y="2679"/>
                  <a:pt x="2668" y="2774"/>
                </a:cubicBezTo>
                <a:lnTo>
                  <a:pt x="2668" y="3012"/>
                </a:lnTo>
                <a:lnTo>
                  <a:pt x="2418" y="2750"/>
                </a:lnTo>
                <a:cubicBezTo>
                  <a:pt x="2370" y="2715"/>
                  <a:pt x="2323" y="2691"/>
                  <a:pt x="2263" y="2691"/>
                </a:cubicBezTo>
                <a:cubicBezTo>
                  <a:pt x="1668" y="2667"/>
                  <a:pt x="1192" y="2179"/>
                  <a:pt x="1215" y="1584"/>
                </a:cubicBezTo>
                <a:cubicBezTo>
                  <a:pt x="1227" y="1000"/>
                  <a:pt x="1704" y="524"/>
                  <a:pt x="2287" y="524"/>
                </a:cubicBezTo>
                <a:close/>
                <a:moveTo>
                  <a:pt x="4120" y="2953"/>
                </a:moveTo>
                <a:cubicBezTo>
                  <a:pt x="4287" y="2953"/>
                  <a:pt x="4418" y="3084"/>
                  <a:pt x="4418" y="3250"/>
                </a:cubicBezTo>
                <a:lnTo>
                  <a:pt x="4418" y="3453"/>
                </a:lnTo>
                <a:lnTo>
                  <a:pt x="4406" y="3453"/>
                </a:lnTo>
                <a:cubicBezTo>
                  <a:pt x="4406" y="3620"/>
                  <a:pt x="4275" y="3751"/>
                  <a:pt x="4120" y="3751"/>
                </a:cubicBezTo>
                <a:cubicBezTo>
                  <a:pt x="4049" y="3751"/>
                  <a:pt x="3978" y="3727"/>
                  <a:pt x="3918" y="3667"/>
                </a:cubicBezTo>
                <a:cubicBezTo>
                  <a:pt x="3859" y="3608"/>
                  <a:pt x="3823" y="3524"/>
                  <a:pt x="3823" y="3441"/>
                </a:cubicBezTo>
                <a:lnTo>
                  <a:pt x="3823" y="3250"/>
                </a:lnTo>
                <a:cubicBezTo>
                  <a:pt x="3823" y="3084"/>
                  <a:pt x="3966" y="2953"/>
                  <a:pt x="4120" y="2953"/>
                </a:cubicBezTo>
                <a:close/>
                <a:moveTo>
                  <a:pt x="4109" y="2096"/>
                </a:moveTo>
                <a:cubicBezTo>
                  <a:pt x="4835" y="2096"/>
                  <a:pt x="5454" y="2691"/>
                  <a:pt x="5454" y="3441"/>
                </a:cubicBezTo>
                <a:cubicBezTo>
                  <a:pt x="5454" y="3631"/>
                  <a:pt x="5406" y="3810"/>
                  <a:pt x="5335" y="3989"/>
                </a:cubicBezTo>
                <a:cubicBezTo>
                  <a:pt x="5204" y="3822"/>
                  <a:pt x="5025" y="3691"/>
                  <a:pt x="4823" y="3584"/>
                </a:cubicBezTo>
                <a:cubicBezTo>
                  <a:pt x="4823" y="3548"/>
                  <a:pt x="4835" y="3512"/>
                  <a:pt x="4835" y="3465"/>
                </a:cubicBezTo>
                <a:lnTo>
                  <a:pt x="4835" y="3262"/>
                </a:lnTo>
                <a:cubicBezTo>
                  <a:pt x="4835" y="2858"/>
                  <a:pt x="4513" y="2536"/>
                  <a:pt x="4109" y="2536"/>
                </a:cubicBezTo>
                <a:cubicBezTo>
                  <a:pt x="3704" y="2536"/>
                  <a:pt x="3382" y="2858"/>
                  <a:pt x="3382" y="3262"/>
                </a:cubicBezTo>
                <a:lnTo>
                  <a:pt x="3382" y="3453"/>
                </a:lnTo>
                <a:cubicBezTo>
                  <a:pt x="3382" y="3500"/>
                  <a:pt x="3382" y="3548"/>
                  <a:pt x="3394" y="3584"/>
                </a:cubicBezTo>
                <a:cubicBezTo>
                  <a:pt x="3204" y="3691"/>
                  <a:pt x="3025" y="3822"/>
                  <a:pt x="2894" y="3989"/>
                </a:cubicBezTo>
                <a:cubicBezTo>
                  <a:pt x="2811" y="3822"/>
                  <a:pt x="2775" y="3643"/>
                  <a:pt x="2775" y="3453"/>
                </a:cubicBezTo>
                <a:cubicBezTo>
                  <a:pt x="2787" y="3453"/>
                  <a:pt x="2811" y="3441"/>
                  <a:pt x="2835" y="3441"/>
                </a:cubicBezTo>
                <a:cubicBezTo>
                  <a:pt x="2977" y="3381"/>
                  <a:pt x="3085" y="3227"/>
                  <a:pt x="3085" y="3072"/>
                </a:cubicBezTo>
                <a:lnTo>
                  <a:pt x="3085" y="2893"/>
                </a:lnTo>
                <a:cubicBezTo>
                  <a:pt x="3370" y="2703"/>
                  <a:pt x="3573" y="2477"/>
                  <a:pt x="3692" y="2179"/>
                </a:cubicBezTo>
                <a:cubicBezTo>
                  <a:pt x="3823" y="2131"/>
                  <a:pt x="3966" y="2096"/>
                  <a:pt x="4109" y="2096"/>
                </a:cubicBezTo>
                <a:close/>
                <a:moveTo>
                  <a:pt x="12181" y="1774"/>
                </a:moveTo>
                <a:cubicBezTo>
                  <a:pt x="12753" y="1786"/>
                  <a:pt x="13229" y="2262"/>
                  <a:pt x="13253" y="2834"/>
                </a:cubicBezTo>
                <a:cubicBezTo>
                  <a:pt x="13264" y="3429"/>
                  <a:pt x="12788" y="3917"/>
                  <a:pt x="12193" y="3941"/>
                </a:cubicBezTo>
                <a:cubicBezTo>
                  <a:pt x="12133" y="3941"/>
                  <a:pt x="12086" y="3977"/>
                  <a:pt x="12050" y="4001"/>
                </a:cubicBezTo>
                <a:lnTo>
                  <a:pt x="11788" y="4262"/>
                </a:lnTo>
                <a:lnTo>
                  <a:pt x="11788" y="4024"/>
                </a:lnTo>
                <a:cubicBezTo>
                  <a:pt x="11788" y="3941"/>
                  <a:pt x="11752" y="3870"/>
                  <a:pt x="11669" y="3822"/>
                </a:cubicBezTo>
                <a:cubicBezTo>
                  <a:pt x="11300" y="3643"/>
                  <a:pt x="11074" y="3274"/>
                  <a:pt x="11074" y="2858"/>
                </a:cubicBezTo>
                <a:cubicBezTo>
                  <a:pt x="11074" y="2560"/>
                  <a:pt x="11193" y="2298"/>
                  <a:pt x="11407" y="2084"/>
                </a:cubicBezTo>
                <a:cubicBezTo>
                  <a:pt x="11610" y="1881"/>
                  <a:pt x="11883" y="1774"/>
                  <a:pt x="12157" y="1774"/>
                </a:cubicBezTo>
                <a:close/>
                <a:moveTo>
                  <a:pt x="4644" y="3965"/>
                </a:moveTo>
                <a:cubicBezTo>
                  <a:pt x="4823" y="4048"/>
                  <a:pt x="4978" y="4179"/>
                  <a:pt x="5097" y="4358"/>
                </a:cubicBezTo>
                <a:cubicBezTo>
                  <a:pt x="4859" y="4620"/>
                  <a:pt x="4513" y="4774"/>
                  <a:pt x="4132" y="4774"/>
                </a:cubicBezTo>
                <a:cubicBezTo>
                  <a:pt x="3751" y="4774"/>
                  <a:pt x="3418" y="4620"/>
                  <a:pt x="3156" y="4358"/>
                </a:cubicBezTo>
                <a:cubicBezTo>
                  <a:pt x="3263" y="4179"/>
                  <a:pt x="3430" y="4048"/>
                  <a:pt x="3620" y="3977"/>
                </a:cubicBezTo>
                <a:cubicBezTo>
                  <a:pt x="3751" y="4108"/>
                  <a:pt x="3930" y="4179"/>
                  <a:pt x="4132" y="4179"/>
                </a:cubicBezTo>
                <a:lnTo>
                  <a:pt x="4144" y="4179"/>
                </a:lnTo>
                <a:cubicBezTo>
                  <a:pt x="4335" y="4179"/>
                  <a:pt x="4513" y="4096"/>
                  <a:pt x="4644" y="3965"/>
                </a:cubicBezTo>
                <a:close/>
                <a:moveTo>
                  <a:pt x="10407" y="4215"/>
                </a:moveTo>
                <a:cubicBezTo>
                  <a:pt x="10574" y="4215"/>
                  <a:pt x="10705" y="4346"/>
                  <a:pt x="10705" y="4513"/>
                </a:cubicBezTo>
                <a:lnTo>
                  <a:pt x="10705" y="4715"/>
                </a:lnTo>
                <a:cubicBezTo>
                  <a:pt x="10705" y="4882"/>
                  <a:pt x="10574" y="5013"/>
                  <a:pt x="10419" y="5013"/>
                </a:cubicBezTo>
                <a:cubicBezTo>
                  <a:pt x="10347" y="5013"/>
                  <a:pt x="10276" y="4989"/>
                  <a:pt x="10216" y="4929"/>
                </a:cubicBezTo>
                <a:cubicBezTo>
                  <a:pt x="10157" y="4870"/>
                  <a:pt x="10109" y="4774"/>
                  <a:pt x="10109" y="4703"/>
                </a:cubicBezTo>
                <a:lnTo>
                  <a:pt x="10109" y="4513"/>
                </a:lnTo>
                <a:cubicBezTo>
                  <a:pt x="10109" y="4346"/>
                  <a:pt x="10240" y="4215"/>
                  <a:pt x="10407" y="4215"/>
                </a:cubicBezTo>
                <a:close/>
                <a:moveTo>
                  <a:pt x="10407" y="3370"/>
                </a:moveTo>
                <a:cubicBezTo>
                  <a:pt x="10526" y="3370"/>
                  <a:pt x="10633" y="3381"/>
                  <a:pt x="10752" y="3405"/>
                </a:cubicBezTo>
                <a:cubicBezTo>
                  <a:pt x="10871" y="3727"/>
                  <a:pt x="11074" y="3977"/>
                  <a:pt x="11359" y="4155"/>
                </a:cubicBezTo>
                <a:lnTo>
                  <a:pt x="11359" y="4334"/>
                </a:lnTo>
                <a:cubicBezTo>
                  <a:pt x="11359" y="4501"/>
                  <a:pt x="11467" y="4643"/>
                  <a:pt x="11610" y="4703"/>
                </a:cubicBezTo>
                <a:cubicBezTo>
                  <a:pt x="11657" y="4715"/>
                  <a:pt x="11705" y="4739"/>
                  <a:pt x="11752" y="4739"/>
                </a:cubicBezTo>
                <a:cubicBezTo>
                  <a:pt x="11752" y="4917"/>
                  <a:pt x="11705" y="5096"/>
                  <a:pt x="11633" y="5251"/>
                </a:cubicBezTo>
                <a:cubicBezTo>
                  <a:pt x="11490" y="5096"/>
                  <a:pt x="11312" y="4953"/>
                  <a:pt x="11121" y="4858"/>
                </a:cubicBezTo>
                <a:cubicBezTo>
                  <a:pt x="11121" y="4810"/>
                  <a:pt x="11133" y="4774"/>
                  <a:pt x="11133" y="4739"/>
                </a:cubicBezTo>
                <a:lnTo>
                  <a:pt x="11133" y="4524"/>
                </a:lnTo>
                <a:cubicBezTo>
                  <a:pt x="11133" y="4120"/>
                  <a:pt x="10812" y="3798"/>
                  <a:pt x="10407" y="3798"/>
                </a:cubicBezTo>
                <a:cubicBezTo>
                  <a:pt x="10002" y="3798"/>
                  <a:pt x="9681" y="4120"/>
                  <a:pt x="9681" y="4524"/>
                </a:cubicBezTo>
                <a:lnTo>
                  <a:pt x="9681" y="4715"/>
                </a:lnTo>
                <a:cubicBezTo>
                  <a:pt x="9681" y="4763"/>
                  <a:pt x="9681" y="4810"/>
                  <a:pt x="9693" y="4858"/>
                </a:cubicBezTo>
                <a:cubicBezTo>
                  <a:pt x="9502" y="4953"/>
                  <a:pt x="9324" y="5096"/>
                  <a:pt x="9181" y="5251"/>
                </a:cubicBezTo>
                <a:cubicBezTo>
                  <a:pt x="9109" y="5096"/>
                  <a:pt x="9062" y="4894"/>
                  <a:pt x="9062" y="4703"/>
                </a:cubicBezTo>
                <a:cubicBezTo>
                  <a:pt x="9085" y="3965"/>
                  <a:pt x="9681" y="3370"/>
                  <a:pt x="10407" y="3370"/>
                </a:cubicBezTo>
                <a:close/>
                <a:moveTo>
                  <a:pt x="10943" y="5215"/>
                </a:moveTo>
                <a:cubicBezTo>
                  <a:pt x="11121" y="5298"/>
                  <a:pt x="11276" y="5429"/>
                  <a:pt x="11395" y="5608"/>
                </a:cubicBezTo>
                <a:cubicBezTo>
                  <a:pt x="11157" y="5870"/>
                  <a:pt x="10812" y="6025"/>
                  <a:pt x="10419" y="6025"/>
                </a:cubicBezTo>
                <a:cubicBezTo>
                  <a:pt x="10050" y="6025"/>
                  <a:pt x="9705" y="5870"/>
                  <a:pt x="9454" y="5608"/>
                </a:cubicBezTo>
                <a:cubicBezTo>
                  <a:pt x="9562" y="5453"/>
                  <a:pt x="9705" y="5298"/>
                  <a:pt x="9919" y="5227"/>
                </a:cubicBezTo>
                <a:cubicBezTo>
                  <a:pt x="10050" y="5358"/>
                  <a:pt x="10228" y="5429"/>
                  <a:pt x="10419" y="5429"/>
                </a:cubicBezTo>
                <a:lnTo>
                  <a:pt x="10443" y="5429"/>
                </a:lnTo>
                <a:cubicBezTo>
                  <a:pt x="10633" y="5429"/>
                  <a:pt x="10812" y="5346"/>
                  <a:pt x="10943" y="5215"/>
                </a:cubicBezTo>
                <a:close/>
                <a:moveTo>
                  <a:pt x="4692" y="9215"/>
                </a:moveTo>
                <a:cubicBezTo>
                  <a:pt x="4859" y="9215"/>
                  <a:pt x="4990" y="9346"/>
                  <a:pt x="4990" y="9513"/>
                </a:cubicBezTo>
                <a:lnTo>
                  <a:pt x="4990" y="9716"/>
                </a:lnTo>
                <a:lnTo>
                  <a:pt x="4978" y="9716"/>
                </a:lnTo>
                <a:cubicBezTo>
                  <a:pt x="4978" y="9882"/>
                  <a:pt x="4835" y="10013"/>
                  <a:pt x="4692" y="10013"/>
                </a:cubicBezTo>
                <a:cubicBezTo>
                  <a:pt x="4621" y="10013"/>
                  <a:pt x="4537" y="9989"/>
                  <a:pt x="4478" y="9930"/>
                </a:cubicBezTo>
                <a:cubicBezTo>
                  <a:pt x="4418" y="9870"/>
                  <a:pt x="4394" y="9799"/>
                  <a:pt x="4394" y="9704"/>
                </a:cubicBezTo>
                <a:lnTo>
                  <a:pt x="4394" y="9513"/>
                </a:lnTo>
                <a:cubicBezTo>
                  <a:pt x="4394" y="9346"/>
                  <a:pt x="4525" y="9215"/>
                  <a:pt x="4692" y="9215"/>
                </a:cubicBezTo>
                <a:close/>
                <a:moveTo>
                  <a:pt x="11967" y="7739"/>
                </a:moveTo>
                <a:cubicBezTo>
                  <a:pt x="12550" y="7751"/>
                  <a:pt x="13026" y="8227"/>
                  <a:pt x="13038" y="8799"/>
                </a:cubicBezTo>
                <a:cubicBezTo>
                  <a:pt x="13050" y="9394"/>
                  <a:pt x="12586" y="9882"/>
                  <a:pt x="11991" y="9918"/>
                </a:cubicBezTo>
                <a:cubicBezTo>
                  <a:pt x="11931" y="9918"/>
                  <a:pt x="11883" y="9942"/>
                  <a:pt x="11836" y="9977"/>
                </a:cubicBezTo>
                <a:lnTo>
                  <a:pt x="11586" y="10228"/>
                </a:lnTo>
                <a:lnTo>
                  <a:pt x="11586" y="9989"/>
                </a:lnTo>
                <a:cubicBezTo>
                  <a:pt x="11586" y="9918"/>
                  <a:pt x="11538" y="9835"/>
                  <a:pt x="11467" y="9799"/>
                </a:cubicBezTo>
                <a:cubicBezTo>
                  <a:pt x="11098" y="9620"/>
                  <a:pt x="10871" y="9239"/>
                  <a:pt x="10871" y="8823"/>
                </a:cubicBezTo>
                <a:cubicBezTo>
                  <a:pt x="10871" y="8525"/>
                  <a:pt x="10990" y="8263"/>
                  <a:pt x="11193" y="8049"/>
                </a:cubicBezTo>
                <a:cubicBezTo>
                  <a:pt x="11407" y="7846"/>
                  <a:pt x="11669" y="7739"/>
                  <a:pt x="11955" y="7739"/>
                </a:cubicBezTo>
                <a:close/>
                <a:moveTo>
                  <a:pt x="4656" y="8370"/>
                </a:moveTo>
                <a:cubicBezTo>
                  <a:pt x="5394" y="8370"/>
                  <a:pt x="6002" y="8965"/>
                  <a:pt x="6002" y="9704"/>
                </a:cubicBezTo>
                <a:cubicBezTo>
                  <a:pt x="6002" y="9882"/>
                  <a:pt x="5978" y="10073"/>
                  <a:pt x="5895" y="10239"/>
                </a:cubicBezTo>
                <a:cubicBezTo>
                  <a:pt x="5764" y="10073"/>
                  <a:pt x="5585" y="9942"/>
                  <a:pt x="5394" y="9835"/>
                </a:cubicBezTo>
                <a:cubicBezTo>
                  <a:pt x="5394" y="9799"/>
                  <a:pt x="5406" y="9763"/>
                  <a:pt x="5406" y="9716"/>
                </a:cubicBezTo>
                <a:lnTo>
                  <a:pt x="5406" y="9513"/>
                </a:lnTo>
                <a:cubicBezTo>
                  <a:pt x="5406" y="9108"/>
                  <a:pt x="5073" y="8787"/>
                  <a:pt x="4680" y="8787"/>
                </a:cubicBezTo>
                <a:cubicBezTo>
                  <a:pt x="4275" y="8787"/>
                  <a:pt x="3942" y="9108"/>
                  <a:pt x="3942" y="9513"/>
                </a:cubicBezTo>
                <a:lnTo>
                  <a:pt x="3942" y="9704"/>
                </a:lnTo>
                <a:cubicBezTo>
                  <a:pt x="3942" y="9751"/>
                  <a:pt x="3942" y="9799"/>
                  <a:pt x="3966" y="9835"/>
                </a:cubicBezTo>
                <a:cubicBezTo>
                  <a:pt x="3763" y="9942"/>
                  <a:pt x="3585" y="10073"/>
                  <a:pt x="3454" y="10239"/>
                </a:cubicBezTo>
                <a:cubicBezTo>
                  <a:pt x="3382" y="10073"/>
                  <a:pt x="3335" y="9882"/>
                  <a:pt x="3335" y="9692"/>
                </a:cubicBezTo>
                <a:cubicBezTo>
                  <a:pt x="3335" y="9620"/>
                  <a:pt x="3335" y="9561"/>
                  <a:pt x="3347" y="9501"/>
                </a:cubicBezTo>
                <a:lnTo>
                  <a:pt x="3370" y="9501"/>
                </a:lnTo>
                <a:cubicBezTo>
                  <a:pt x="3406" y="9501"/>
                  <a:pt x="3466" y="9477"/>
                  <a:pt x="3513" y="9466"/>
                </a:cubicBezTo>
                <a:cubicBezTo>
                  <a:pt x="3668" y="9406"/>
                  <a:pt x="3763" y="9263"/>
                  <a:pt x="3763" y="9096"/>
                </a:cubicBezTo>
                <a:lnTo>
                  <a:pt x="3763" y="8918"/>
                </a:lnTo>
                <a:cubicBezTo>
                  <a:pt x="3978" y="8787"/>
                  <a:pt x="4144" y="8620"/>
                  <a:pt x="4263" y="8430"/>
                </a:cubicBezTo>
                <a:cubicBezTo>
                  <a:pt x="4394" y="8382"/>
                  <a:pt x="4525" y="8370"/>
                  <a:pt x="4656" y="8370"/>
                </a:cubicBezTo>
                <a:close/>
                <a:moveTo>
                  <a:pt x="5204" y="10216"/>
                </a:moveTo>
                <a:cubicBezTo>
                  <a:pt x="5383" y="10299"/>
                  <a:pt x="5525" y="10430"/>
                  <a:pt x="5644" y="10609"/>
                </a:cubicBezTo>
                <a:cubicBezTo>
                  <a:pt x="5406" y="10870"/>
                  <a:pt x="5061" y="11025"/>
                  <a:pt x="4680" y="11025"/>
                </a:cubicBezTo>
                <a:cubicBezTo>
                  <a:pt x="4311" y="11025"/>
                  <a:pt x="3966" y="10870"/>
                  <a:pt x="3716" y="10609"/>
                </a:cubicBezTo>
                <a:cubicBezTo>
                  <a:pt x="3823" y="10454"/>
                  <a:pt x="3978" y="10311"/>
                  <a:pt x="4168" y="10228"/>
                </a:cubicBezTo>
                <a:cubicBezTo>
                  <a:pt x="4311" y="10358"/>
                  <a:pt x="4490" y="10430"/>
                  <a:pt x="4680" y="10430"/>
                </a:cubicBezTo>
                <a:lnTo>
                  <a:pt x="4692" y="10430"/>
                </a:lnTo>
                <a:cubicBezTo>
                  <a:pt x="4882" y="10430"/>
                  <a:pt x="5061" y="10347"/>
                  <a:pt x="5204" y="10216"/>
                </a:cubicBezTo>
                <a:close/>
                <a:moveTo>
                  <a:pt x="10169" y="10299"/>
                </a:moveTo>
                <a:cubicBezTo>
                  <a:pt x="10336" y="10299"/>
                  <a:pt x="10467" y="10430"/>
                  <a:pt x="10467" y="10597"/>
                </a:cubicBezTo>
                <a:lnTo>
                  <a:pt x="10467" y="10811"/>
                </a:lnTo>
                <a:lnTo>
                  <a:pt x="10455" y="10811"/>
                </a:lnTo>
                <a:cubicBezTo>
                  <a:pt x="10455" y="10966"/>
                  <a:pt x="10312" y="11109"/>
                  <a:pt x="10169" y="11109"/>
                </a:cubicBezTo>
                <a:cubicBezTo>
                  <a:pt x="10097" y="11109"/>
                  <a:pt x="10014" y="11073"/>
                  <a:pt x="9955" y="11013"/>
                </a:cubicBezTo>
                <a:cubicBezTo>
                  <a:pt x="9895" y="10954"/>
                  <a:pt x="9871" y="10882"/>
                  <a:pt x="9871" y="10787"/>
                </a:cubicBezTo>
                <a:lnTo>
                  <a:pt x="9871" y="10597"/>
                </a:lnTo>
                <a:cubicBezTo>
                  <a:pt x="9871" y="10430"/>
                  <a:pt x="10002" y="10299"/>
                  <a:pt x="10169" y="10299"/>
                </a:cubicBezTo>
                <a:close/>
                <a:moveTo>
                  <a:pt x="10169" y="9442"/>
                </a:moveTo>
                <a:cubicBezTo>
                  <a:pt x="10312" y="9442"/>
                  <a:pt x="10478" y="9466"/>
                  <a:pt x="10609" y="9513"/>
                </a:cubicBezTo>
                <a:cubicBezTo>
                  <a:pt x="10728" y="9751"/>
                  <a:pt x="10931" y="9954"/>
                  <a:pt x="11169" y="10108"/>
                </a:cubicBezTo>
                <a:lnTo>
                  <a:pt x="11169" y="10287"/>
                </a:lnTo>
                <a:cubicBezTo>
                  <a:pt x="11169" y="10454"/>
                  <a:pt x="11264" y="10597"/>
                  <a:pt x="11419" y="10656"/>
                </a:cubicBezTo>
                <a:cubicBezTo>
                  <a:pt x="11443" y="10668"/>
                  <a:pt x="11479" y="10668"/>
                  <a:pt x="11502" y="10692"/>
                </a:cubicBezTo>
                <a:lnTo>
                  <a:pt x="11502" y="10775"/>
                </a:lnTo>
                <a:cubicBezTo>
                  <a:pt x="11502" y="10966"/>
                  <a:pt x="11467" y="11144"/>
                  <a:pt x="11383" y="11323"/>
                </a:cubicBezTo>
                <a:cubicBezTo>
                  <a:pt x="11240" y="11168"/>
                  <a:pt x="11074" y="11013"/>
                  <a:pt x="10883" y="10930"/>
                </a:cubicBezTo>
                <a:cubicBezTo>
                  <a:pt x="10883" y="10882"/>
                  <a:pt x="10895" y="10847"/>
                  <a:pt x="10895" y="10811"/>
                </a:cubicBezTo>
                <a:lnTo>
                  <a:pt x="10895" y="10597"/>
                </a:lnTo>
                <a:cubicBezTo>
                  <a:pt x="10895" y="10192"/>
                  <a:pt x="10574" y="9870"/>
                  <a:pt x="10169" y="9870"/>
                </a:cubicBezTo>
                <a:cubicBezTo>
                  <a:pt x="9764" y="9870"/>
                  <a:pt x="9443" y="10192"/>
                  <a:pt x="9443" y="10597"/>
                </a:cubicBezTo>
                <a:lnTo>
                  <a:pt x="9443" y="10787"/>
                </a:lnTo>
                <a:cubicBezTo>
                  <a:pt x="9443" y="10835"/>
                  <a:pt x="9443" y="10882"/>
                  <a:pt x="9454" y="10930"/>
                </a:cubicBezTo>
                <a:cubicBezTo>
                  <a:pt x="9264" y="11025"/>
                  <a:pt x="9085" y="11168"/>
                  <a:pt x="8943" y="11323"/>
                </a:cubicBezTo>
                <a:cubicBezTo>
                  <a:pt x="8871" y="11168"/>
                  <a:pt x="8823" y="10966"/>
                  <a:pt x="8823" y="10775"/>
                </a:cubicBezTo>
                <a:cubicBezTo>
                  <a:pt x="8823" y="10049"/>
                  <a:pt x="9419" y="9442"/>
                  <a:pt x="10169" y="9442"/>
                </a:cubicBezTo>
                <a:close/>
                <a:moveTo>
                  <a:pt x="10693" y="11299"/>
                </a:moveTo>
                <a:cubicBezTo>
                  <a:pt x="10871" y="11382"/>
                  <a:pt x="11014" y="11525"/>
                  <a:pt x="11133" y="11704"/>
                </a:cubicBezTo>
                <a:cubicBezTo>
                  <a:pt x="10895" y="11954"/>
                  <a:pt x="10562" y="12121"/>
                  <a:pt x="10169" y="12121"/>
                </a:cubicBezTo>
                <a:cubicBezTo>
                  <a:pt x="9788" y="12121"/>
                  <a:pt x="9454" y="11954"/>
                  <a:pt x="9204" y="11704"/>
                </a:cubicBezTo>
                <a:cubicBezTo>
                  <a:pt x="9312" y="11537"/>
                  <a:pt x="9466" y="11406"/>
                  <a:pt x="9669" y="11311"/>
                </a:cubicBezTo>
                <a:cubicBezTo>
                  <a:pt x="9800" y="11442"/>
                  <a:pt x="9978" y="11525"/>
                  <a:pt x="10169" y="11525"/>
                </a:cubicBezTo>
                <a:lnTo>
                  <a:pt x="10181" y="11525"/>
                </a:lnTo>
                <a:cubicBezTo>
                  <a:pt x="10371" y="11525"/>
                  <a:pt x="10562" y="11430"/>
                  <a:pt x="10693" y="11299"/>
                </a:cubicBezTo>
                <a:close/>
                <a:moveTo>
                  <a:pt x="5775" y="643"/>
                </a:moveTo>
                <a:lnTo>
                  <a:pt x="6347" y="1917"/>
                </a:lnTo>
                <a:cubicBezTo>
                  <a:pt x="6406" y="2072"/>
                  <a:pt x="6537" y="2179"/>
                  <a:pt x="6704" y="2203"/>
                </a:cubicBezTo>
                <a:lnTo>
                  <a:pt x="7978" y="2488"/>
                </a:lnTo>
                <a:cubicBezTo>
                  <a:pt x="8014" y="2488"/>
                  <a:pt x="8026" y="2512"/>
                  <a:pt x="8038" y="2548"/>
                </a:cubicBezTo>
                <a:lnTo>
                  <a:pt x="8228" y="4060"/>
                </a:lnTo>
                <a:cubicBezTo>
                  <a:pt x="8264" y="4274"/>
                  <a:pt x="8407" y="4441"/>
                  <a:pt x="8609" y="4477"/>
                </a:cubicBezTo>
                <a:lnTo>
                  <a:pt x="8669" y="4501"/>
                </a:lnTo>
                <a:cubicBezTo>
                  <a:pt x="8657" y="4572"/>
                  <a:pt x="8657" y="4643"/>
                  <a:pt x="8657" y="4739"/>
                </a:cubicBezTo>
                <a:cubicBezTo>
                  <a:pt x="8657" y="4989"/>
                  <a:pt x="8716" y="5239"/>
                  <a:pt x="8812" y="5465"/>
                </a:cubicBezTo>
                <a:lnTo>
                  <a:pt x="8228" y="5894"/>
                </a:lnTo>
                <a:cubicBezTo>
                  <a:pt x="8133" y="5965"/>
                  <a:pt x="8073" y="6072"/>
                  <a:pt x="8038" y="6203"/>
                </a:cubicBezTo>
                <a:lnTo>
                  <a:pt x="7883" y="7084"/>
                </a:lnTo>
                <a:cubicBezTo>
                  <a:pt x="7835" y="7322"/>
                  <a:pt x="7966" y="7549"/>
                  <a:pt x="8181" y="7632"/>
                </a:cubicBezTo>
                <a:lnTo>
                  <a:pt x="8788" y="7894"/>
                </a:lnTo>
                <a:cubicBezTo>
                  <a:pt x="8812" y="7906"/>
                  <a:pt x="8847" y="7906"/>
                  <a:pt x="8871" y="7906"/>
                </a:cubicBezTo>
                <a:cubicBezTo>
                  <a:pt x="8966" y="7906"/>
                  <a:pt x="9038" y="7858"/>
                  <a:pt x="9062" y="7775"/>
                </a:cubicBezTo>
                <a:cubicBezTo>
                  <a:pt x="9109" y="7668"/>
                  <a:pt x="9062" y="7537"/>
                  <a:pt x="8943" y="7489"/>
                </a:cubicBezTo>
                <a:lnTo>
                  <a:pt x="8335" y="7239"/>
                </a:lnTo>
                <a:cubicBezTo>
                  <a:pt x="8311" y="7215"/>
                  <a:pt x="8288" y="7191"/>
                  <a:pt x="8288" y="7156"/>
                </a:cubicBezTo>
                <a:lnTo>
                  <a:pt x="8454" y="6287"/>
                </a:lnTo>
                <a:cubicBezTo>
                  <a:pt x="8454" y="6263"/>
                  <a:pt x="8466" y="6251"/>
                  <a:pt x="8490" y="6239"/>
                </a:cubicBezTo>
                <a:lnTo>
                  <a:pt x="9038" y="5834"/>
                </a:lnTo>
                <a:cubicBezTo>
                  <a:pt x="9371" y="6239"/>
                  <a:pt x="9859" y="6501"/>
                  <a:pt x="10419" y="6501"/>
                </a:cubicBezTo>
                <a:cubicBezTo>
                  <a:pt x="10990" y="6501"/>
                  <a:pt x="11479" y="6239"/>
                  <a:pt x="11800" y="5834"/>
                </a:cubicBezTo>
                <a:lnTo>
                  <a:pt x="11836" y="5810"/>
                </a:lnTo>
                <a:cubicBezTo>
                  <a:pt x="12062" y="5513"/>
                  <a:pt x="12193" y="5132"/>
                  <a:pt x="12193" y="4739"/>
                </a:cubicBezTo>
                <a:cubicBezTo>
                  <a:pt x="12193" y="4679"/>
                  <a:pt x="12193" y="4596"/>
                  <a:pt x="12181" y="4536"/>
                </a:cubicBezTo>
                <a:lnTo>
                  <a:pt x="12312" y="4405"/>
                </a:lnTo>
                <a:cubicBezTo>
                  <a:pt x="12705" y="4382"/>
                  <a:pt x="13062" y="4203"/>
                  <a:pt x="13300" y="3917"/>
                </a:cubicBezTo>
                <a:cubicBezTo>
                  <a:pt x="13907" y="4953"/>
                  <a:pt x="14217" y="6144"/>
                  <a:pt x="14217" y="7370"/>
                </a:cubicBezTo>
                <a:cubicBezTo>
                  <a:pt x="14217" y="8489"/>
                  <a:pt x="13967" y="9537"/>
                  <a:pt x="13479" y="10513"/>
                </a:cubicBezTo>
                <a:lnTo>
                  <a:pt x="13241" y="9704"/>
                </a:lnTo>
                <a:cubicBezTo>
                  <a:pt x="13395" y="9454"/>
                  <a:pt x="13503" y="9156"/>
                  <a:pt x="13491" y="8823"/>
                </a:cubicBezTo>
                <a:cubicBezTo>
                  <a:pt x="13479" y="8025"/>
                  <a:pt x="12800" y="7358"/>
                  <a:pt x="12002" y="7334"/>
                </a:cubicBezTo>
                <a:cubicBezTo>
                  <a:pt x="11598" y="7334"/>
                  <a:pt x="11217" y="7489"/>
                  <a:pt x="10919" y="7775"/>
                </a:cubicBezTo>
                <a:cubicBezTo>
                  <a:pt x="10800" y="7894"/>
                  <a:pt x="10693" y="8025"/>
                  <a:pt x="10633" y="8168"/>
                </a:cubicBezTo>
                <a:lnTo>
                  <a:pt x="9943" y="7894"/>
                </a:lnTo>
                <a:cubicBezTo>
                  <a:pt x="9918" y="7882"/>
                  <a:pt x="9890" y="7876"/>
                  <a:pt x="9862" y="7876"/>
                </a:cubicBezTo>
                <a:cubicBezTo>
                  <a:pt x="9781" y="7876"/>
                  <a:pt x="9695" y="7925"/>
                  <a:pt x="9669" y="8013"/>
                </a:cubicBezTo>
                <a:cubicBezTo>
                  <a:pt x="9621" y="8108"/>
                  <a:pt x="9669" y="8251"/>
                  <a:pt x="9788" y="8287"/>
                </a:cubicBezTo>
                <a:lnTo>
                  <a:pt x="10502" y="8584"/>
                </a:lnTo>
                <a:cubicBezTo>
                  <a:pt x="10478" y="8680"/>
                  <a:pt x="10467" y="8763"/>
                  <a:pt x="10467" y="8870"/>
                </a:cubicBezTo>
                <a:cubicBezTo>
                  <a:pt x="10467" y="8942"/>
                  <a:pt x="10467" y="9025"/>
                  <a:pt x="10478" y="9085"/>
                </a:cubicBezTo>
                <a:cubicBezTo>
                  <a:pt x="10371" y="9061"/>
                  <a:pt x="10288" y="9049"/>
                  <a:pt x="10181" y="9049"/>
                </a:cubicBezTo>
                <a:cubicBezTo>
                  <a:pt x="9216" y="9049"/>
                  <a:pt x="8431" y="9835"/>
                  <a:pt x="8431" y="10811"/>
                </a:cubicBezTo>
                <a:cubicBezTo>
                  <a:pt x="8431" y="11204"/>
                  <a:pt x="8562" y="11585"/>
                  <a:pt x="8788" y="11882"/>
                </a:cubicBezTo>
                <a:cubicBezTo>
                  <a:pt x="8788" y="11894"/>
                  <a:pt x="8800" y="11894"/>
                  <a:pt x="8812" y="11906"/>
                </a:cubicBezTo>
                <a:cubicBezTo>
                  <a:pt x="9145" y="12311"/>
                  <a:pt x="9633" y="12573"/>
                  <a:pt x="10205" y="12573"/>
                </a:cubicBezTo>
                <a:cubicBezTo>
                  <a:pt x="10764" y="12573"/>
                  <a:pt x="11252" y="12311"/>
                  <a:pt x="11586" y="11906"/>
                </a:cubicBezTo>
                <a:lnTo>
                  <a:pt x="11610" y="11882"/>
                </a:lnTo>
                <a:cubicBezTo>
                  <a:pt x="11836" y="11585"/>
                  <a:pt x="11967" y="11204"/>
                  <a:pt x="11967" y="10811"/>
                </a:cubicBezTo>
                <a:cubicBezTo>
                  <a:pt x="11967" y="10716"/>
                  <a:pt x="11967" y="10632"/>
                  <a:pt x="11955" y="10537"/>
                </a:cubicBezTo>
                <a:lnTo>
                  <a:pt x="12133" y="10358"/>
                </a:lnTo>
                <a:cubicBezTo>
                  <a:pt x="12431" y="10335"/>
                  <a:pt x="12705" y="10228"/>
                  <a:pt x="12919" y="10049"/>
                </a:cubicBezTo>
                <a:lnTo>
                  <a:pt x="13205" y="11013"/>
                </a:lnTo>
                <a:cubicBezTo>
                  <a:pt x="12883" y="11430"/>
                  <a:pt x="12550" y="11847"/>
                  <a:pt x="12181" y="12216"/>
                </a:cubicBezTo>
                <a:cubicBezTo>
                  <a:pt x="11348" y="13049"/>
                  <a:pt x="10336" y="13645"/>
                  <a:pt x="9228" y="13966"/>
                </a:cubicBezTo>
                <a:lnTo>
                  <a:pt x="9169" y="13109"/>
                </a:lnTo>
                <a:cubicBezTo>
                  <a:pt x="9157" y="12978"/>
                  <a:pt x="9097" y="12859"/>
                  <a:pt x="9014" y="12787"/>
                </a:cubicBezTo>
                <a:lnTo>
                  <a:pt x="8311" y="12156"/>
                </a:lnTo>
                <a:cubicBezTo>
                  <a:pt x="8240" y="12097"/>
                  <a:pt x="8145" y="12049"/>
                  <a:pt x="8061" y="12037"/>
                </a:cubicBezTo>
                <a:lnTo>
                  <a:pt x="7085" y="11882"/>
                </a:lnTo>
                <a:cubicBezTo>
                  <a:pt x="7061" y="11882"/>
                  <a:pt x="7026" y="11847"/>
                  <a:pt x="7026" y="11799"/>
                </a:cubicBezTo>
                <a:lnTo>
                  <a:pt x="7026" y="11073"/>
                </a:lnTo>
                <a:cubicBezTo>
                  <a:pt x="7026" y="10906"/>
                  <a:pt x="6954" y="10763"/>
                  <a:pt x="6823" y="10668"/>
                </a:cubicBezTo>
                <a:lnTo>
                  <a:pt x="6323" y="10311"/>
                </a:lnTo>
                <a:cubicBezTo>
                  <a:pt x="6406" y="10120"/>
                  <a:pt x="6430" y="9930"/>
                  <a:pt x="6430" y="9704"/>
                </a:cubicBezTo>
                <a:cubicBezTo>
                  <a:pt x="6430" y="8739"/>
                  <a:pt x="5644" y="7953"/>
                  <a:pt x="4680" y="7953"/>
                </a:cubicBezTo>
                <a:cubicBezTo>
                  <a:pt x="4609" y="7953"/>
                  <a:pt x="4525" y="7953"/>
                  <a:pt x="4466" y="7965"/>
                </a:cubicBezTo>
                <a:cubicBezTo>
                  <a:pt x="4478" y="7858"/>
                  <a:pt x="4501" y="7751"/>
                  <a:pt x="4501" y="7656"/>
                </a:cubicBezTo>
                <a:cubicBezTo>
                  <a:pt x="4501" y="7251"/>
                  <a:pt x="4335" y="6858"/>
                  <a:pt x="4049" y="6560"/>
                </a:cubicBezTo>
                <a:cubicBezTo>
                  <a:pt x="3918" y="6429"/>
                  <a:pt x="3751" y="6322"/>
                  <a:pt x="3573" y="6251"/>
                </a:cubicBezTo>
                <a:lnTo>
                  <a:pt x="3644" y="6179"/>
                </a:lnTo>
                <a:cubicBezTo>
                  <a:pt x="3668" y="6167"/>
                  <a:pt x="3680" y="6167"/>
                  <a:pt x="3692" y="6167"/>
                </a:cubicBezTo>
                <a:lnTo>
                  <a:pt x="5644" y="5953"/>
                </a:lnTo>
                <a:cubicBezTo>
                  <a:pt x="5835" y="5941"/>
                  <a:pt x="6002" y="5810"/>
                  <a:pt x="6061" y="5632"/>
                </a:cubicBezTo>
                <a:lnTo>
                  <a:pt x="6502" y="4358"/>
                </a:lnTo>
                <a:cubicBezTo>
                  <a:pt x="6585" y="4143"/>
                  <a:pt x="6502" y="3893"/>
                  <a:pt x="6299" y="3762"/>
                </a:cubicBezTo>
                <a:lnTo>
                  <a:pt x="5883" y="3500"/>
                </a:lnTo>
                <a:lnTo>
                  <a:pt x="5883" y="3465"/>
                </a:lnTo>
                <a:cubicBezTo>
                  <a:pt x="5883" y="2500"/>
                  <a:pt x="5097" y="1715"/>
                  <a:pt x="4120" y="1715"/>
                </a:cubicBezTo>
                <a:cubicBezTo>
                  <a:pt x="4025" y="1715"/>
                  <a:pt x="3918" y="1726"/>
                  <a:pt x="3811" y="1738"/>
                </a:cubicBezTo>
                <a:lnTo>
                  <a:pt x="3811" y="1643"/>
                </a:lnTo>
                <a:cubicBezTo>
                  <a:pt x="3811" y="1560"/>
                  <a:pt x="3811" y="1488"/>
                  <a:pt x="3799" y="1429"/>
                </a:cubicBezTo>
                <a:cubicBezTo>
                  <a:pt x="4406" y="1072"/>
                  <a:pt x="5073" y="810"/>
                  <a:pt x="5775" y="643"/>
                </a:cubicBezTo>
                <a:close/>
                <a:moveTo>
                  <a:pt x="1882" y="3072"/>
                </a:moveTo>
                <a:cubicBezTo>
                  <a:pt x="1965" y="3096"/>
                  <a:pt x="2073" y="3108"/>
                  <a:pt x="2168" y="3131"/>
                </a:cubicBezTo>
                <a:lnTo>
                  <a:pt x="2358" y="3322"/>
                </a:lnTo>
                <a:lnTo>
                  <a:pt x="2358" y="3453"/>
                </a:lnTo>
                <a:cubicBezTo>
                  <a:pt x="2358" y="3858"/>
                  <a:pt x="2489" y="4227"/>
                  <a:pt x="2716" y="4524"/>
                </a:cubicBezTo>
                <a:cubicBezTo>
                  <a:pt x="2716" y="4536"/>
                  <a:pt x="2727" y="4536"/>
                  <a:pt x="2739" y="4560"/>
                </a:cubicBezTo>
                <a:cubicBezTo>
                  <a:pt x="3073" y="4953"/>
                  <a:pt x="3561" y="5227"/>
                  <a:pt x="4132" y="5227"/>
                </a:cubicBezTo>
                <a:cubicBezTo>
                  <a:pt x="4692" y="5227"/>
                  <a:pt x="5180" y="4953"/>
                  <a:pt x="5514" y="4560"/>
                </a:cubicBezTo>
                <a:lnTo>
                  <a:pt x="5537" y="4524"/>
                </a:lnTo>
                <a:cubicBezTo>
                  <a:pt x="5680" y="4358"/>
                  <a:pt x="5764" y="4167"/>
                  <a:pt x="5823" y="3965"/>
                </a:cubicBezTo>
                <a:lnTo>
                  <a:pt x="6073" y="4120"/>
                </a:lnTo>
                <a:cubicBezTo>
                  <a:pt x="6109" y="4143"/>
                  <a:pt x="6121" y="4179"/>
                  <a:pt x="6109" y="4215"/>
                </a:cubicBezTo>
                <a:lnTo>
                  <a:pt x="5656" y="5477"/>
                </a:lnTo>
                <a:cubicBezTo>
                  <a:pt x="5644" y="5513"/>
                  <a:pt x="5633" y="5525"/>
                  <a:pt x="5597" y="5525"/>
                </a:cubicBezTo>
                <a:lnTo>
                  <a:pt x="3656" y="5727"/>
                </a:lnTo>
                <a:cubicBezTo>
                  <a:pt x="3537" y="5751"/>
                  <a:pt x="3430" y="5786"/>
                  <a:pt x="3358" y="5882"/>
                </a:cubicBezTo>
                <a:lnTo>
                  <a:pt x="3085" y="6144"/>
                </a:lnTo>
                <a:lnTo>
                  <a:pt x="2966" y="6144"/>
                </a:lnTo>
                <a:cubicBezTo>
                  <a:pt x="2406" y="6167"/>
                  <a:pt x="1882" y="6477"/>
                  <a:pt x="1632" y="7001"/>
                </a:cubicBezTo>
                <a:cubicBezTo>
                  <a:pt x="1573" y="7096"/>
                  <a:pt x="1608" y="7239"/>
                  <a:pt x="1727" y="7275"/>
                </a:cubicBezTo>
                <a:cubicBezTo>
                  <a:pt x="1761" y="7293"/>
                  <a:pt x="1797" y="7303"/>
                  <a:pt x="1831" y="7303"/>
                </a:cubicBezTo>
                <a:cubicBezTo>
                  <a:pt x="1908" y="7303"/>
                  <a:pt x="1980" y="7258"/>
                  <a:pt x="2013" y="7168"/>
                </a:cubicBezTo>
                <a:cubicBezTo>
                  <a:pt x="2192" y="6799"/>
                  <a:pt x="2561" y="6560"/>
                  <a:pt x="2966" y="6560"/>
                </a:cubicBezTo>
                <a:cubicBezTo>
                  <a:pt x="3263" y="6560"/>
                  <a:pt x="3537" y="6668"/>
                  <a:pt x="3739" y="6870"/>
                </a:cubicBezTo>
                <a:cubicBezTo>
                  <a:pt x="3954" y="7084"/>
                  <a:pt x="4073" y="7358"/>
                  <a:pt x="4073" y="7656"/>
                </a:cubicBezTo>
                <a:cubicBezTo>
                  <a:pt x="4073" y="8061"/>
                  <a:pt x="3847" y="8442"/>
                  <a:pt x="3478" y="8620"/>
                </a:cubicBezTo>
                <a:cubicBezTo>
                  <a:pt x="3394" y="8644"/>
                  <a:pt x="3358" y="8727"/>
                  <a:pt x="3358" y="8811"/>
                </a:cubicBezTo>
                <a:lnTo>
                  <a:pt x="3358" y="9049"/>
                </a:lnTo>
                <a:lnTo>
                  <a:pt x="3097" y="8799"/>
                </a:lnTo>
                <a:cubicBezTo>
                  <a:pt x="3061" y="8751"/>
                  <a:pt x="3013" y="8739"/>
                  <a:pt x="2954" y="8739"/>
                </a:cubicBezTo>
                <a:cubicBezTo>
                  <a:pt x="2525" y="8715"/>
                  <a:pt x="2132" y="8453"/>
                  <a:pt x="1965" y="8061"/>
                </a:cubicBezTo>
                <a:cubicBezTo>
                  <a:pt x="1938" y="7988"/>
                  <a:pt x="1863" y="7937"/>
                  <a:pt x="1777" y="7937"/>
                </a:cubicBezTo>
                <a:cubicBezTo>
                  <a:pt x="1749" y="7937"/>
                  <a:pt x="1720" y="7942"/>
                  <a:pt x="1692" y="7953"/>
                </a:cubicBezTo>
                <a:cubicBezTo>
                  <a:pt x="1584" y="7989"/>
                  <a:pt x="1525" y="8108"/>
                  <a:pt x="1573" y="8227"/>
                </a:cubicBezTo>
                <a:cubicBezTo>
                  <a:pt x="1787" y="8763"/>
                  <a:pt x="2287" y="9120"/>
                  <a:pt x="2847" y="9168"/>
                </a:cubicBezTo>
                <a:lnTo>
                  <a:pt x="2966" y="9287"/>
                </a:lnTo>
                <a:cubicBezTo>
                  <a:pt x="2942" y="9430"/>
                  <a:pt x="2906" y="9573"/>
                  <a:pt x="2906" y="9716"/>
                </a:cubicBezTo>
                <a:cubicBezTo>
                  <a:pt x="2906" y="10120"/>
                  <a:pt x="3037" y="10489"/>
                  <a:pt x="3263" y="10787"/>
                </a:cubicBezTo>
                <a:cubicBezTo>
                  <a:pt x="3263" y="10799"/>
                  <a:pt x="3275" y="10799"/>
                  <a:pt x="3299" y="10823"/>
                </a:cubicBezTo>
                <a:cubicBezTo>
                  <a:pt x="3620" y="11228"/>
                  <a:pt x="4109" y="11490"/>
                  <a:pt x="4680" y="11490"/>
                </a:cubicBezTo>
                <a:cubicBezTo>
                  <a:pt x="5240" y="11490"/>
                  <a:pt x="5740" y="11228"/>
                  <a:pt x="6061" y="10823"/>
                </a:cubicBezTo>
                <a:lnTo>
                  <a:pt x="6097" y="10787"/>
                </a:lnTo>
                <a:cubicBezTo>
                  <a:pt x="6109" y="10763"/>
                  <a:pt x="6133" y="10739"/>
                  <a:pt x="6156" y="10716"/>
                </a:cubicBezTo>
                <a:lnTo>
                  <a:pt x="6585" y="11025"/>
                </a:lnTo>
                <a:cubicBezTo>
                  <a:pt x="6597" y="11037"/>
                  <a:pt x="6609" y="11061"/>
                  <a:pt x="6609" y="11085"/>
                </a:cubicBezTo>
                <a:lnTo>
                  <a:pt x="6609" y="11811"/>
                </a:lnTo>
                <a:cubicBezTo>
                  <a:pt x="6609" y="12049"/>
                  <a:pt x="6787" y="12263"/>
                  <a:pt x="7026" y="12311"/>
                </a:cubicBezTo>
                <a:lnTo>
                  <a:pt x="8002" y="12466"/>
                </a:lnTo>
                <a:cubicBezTo>
                  <a:pt x="8014" y="12466"/>
                  <a:pt x="8026" y="12490"/>
                  <a:pt x="8026" y="12490"/>
                </a:cubicBezTo>
                <a:lnTo>
                  <a:pt x="8728" y="13109"/>
                </a:lnTo>
                <a:cubicBezTo>
                  <a:pt x="8740" y="13121"/>
                  <a:pt x="8740" y="13145"/>
                  <a:pt x="8752" y="13156"/>
                </a:cubicBezTo>
                <a:lnTo>
                  <a:pt x="8835" y="14097"/>
                </a:lnTo>
                <a:cubicBezTo>
                  <a:pt x="8335" y="14192"/>
                  <a:pt x="7835" y="14252"/>
                  <a:pt x="7311" y="14252"/>
                </a:cubicBezTo>
                <a:cubicBezTo>
                  <a:pt x="5454" y="14240"/>
                  <a:pt x="3728" y="13514"/>
                  <a:pt x="2418" y="12216"/>
                </a:cubicBezTo>
                <a:cubicBezTo>
                  <a:pt x="1108" y="10906"/>
                  <a:pt x="394" y="9180"/>
                  <a:pt x="394" y="7334"/>
                </a:cubicBezTo>
                <a:cubicBezTo>
                  <a:pt x="394" y="5786"/>
                  <a:pt x="918" y="4274"/>
                  <a:pt x="1882" y="3072"/>
                </a:cubicBezTo>
                <a:close/>
                <a:moveTo>
                  <a:pt x="7347" y="0"/>
                </a:moveTo>
                <a:cubicBezTo>
                  <a:pt x="6061" y="0"/>
                  <a:pt x="4811" y="333"/>
                  <a:pt x="3716" y="953"/>
                </a:cubicBezTo>
                <a:cubicBezTo>
                  <a:pt x="3632" y="786"/>
                  <a:pt x="3525" y="643"/>
                  <a:pt x="3394" y="512"/>
                </a:cubicBezTo>
                <a:cubicBezTo>
                  <a:pt x="3107" y="236"/>
                  <a:pt x="2741" y="71"/>
                  <a:pt x="2351" y="71"/>
                </a:cubicBezTo>
                <a:cubicBezTo>
                  <a:pt x="2338" y="71"/>
                  <a:pt x="2324" y="71"/>
                  <a:pt x="2311" y="71"/>
                </a:cubicBezTo>
                <a:cubicBezTo>
                  <a:pt x="1513" y="95"/>
                  <a:pt x="834" y="750"/>
                  <a:pt x="822" y="1560"/>
                </a:cubicBezTo>
                <a:cubicBezTo>
                  <a:pt x="811" y="2119"/>
                  <a:pt x="1096" y="2596"/>
                  <a:pt x="1525" y="2869"/>
                </a:cubicBezTo>
                <a:cubicBezTo>
                  <a:pt x="537" y="4155"/>
                  <a:pt x="1" y="5715"/>
                  <a:pt x="1" y="7334"/>
                </a:cubicBezTo>
                <a:cubicBezTo>
                  <a:pt x="1" y="9299"/>
                  <a:pt x="763" y="11132"/>
                  <a:pt x="2144" y="12514"/>
                </a:cubicBezTo>
                <a:cubicBezTo>
                  <a:pt x="3537" y="13895"/>
                  <a:pt x="5383" y="14657"/>
                  <a:pt x="7323" y="14657"/>
                </a:cubicBezTo>
                <a:cubicBezTo>
                  <a:pt x="9288" y="14657"/>
                  <a:pt x="11121" y="13895"/>
                  <a:pt x="12502" y="12514"/>
                </a:cubicBezTo>
                <a:cubicBezTo>
                  <a:pt x="13896" y="11132"/>
                  <a:pt x="14646" y="9287"/>
                  <a:pt x="14646" y="7334"/>
                </a:cubicBezTo>
                <a:cubicBezTo>
                  <a:pt x="14634" y="5965"/>
                  <a:pt x="14265" y="4643"/>
                  <a:pt x="13550" y="3489"/>
                </a:cubicBezTo>
                <a:cubicBezTo>
                  <a:pt x="13634" y="3286"/>
                  <a:pt x="13681" y="3048"/>
                  <a:pt x="13681" y="2834"/>
                </a:cubicBezTo>
                <a:cubicBezTo>
                  <a:pt x="13669" y="2024"/>
                  <a:pt x="13003" y="1357"/>
                  <a:pt x="12193" y="1345"/>
                </a:cubicBezTo>
                <a:cubicBezTo>
                  <a:pt x="12014" y="1345"/>
                  <a:pt x="11824" y="1369"/>
                  <a:pt x="11657" y="1429"/>
                </a:cubicBezTo>
                <a:cubicBezTo>
                  <a:pt x="11288" y="1143"/>
                  <a:pt x="10883" y="905"/>
                  <a:pt x="10467" y="714"/>
                </a:cubicBezTo>
                <a:cubicBezTo>
                  <a:pt x="10438" y="702"/>
                  <a:pt x="10409" y="696"/>
                  <a:pt x="10379" y="696"/>
                </a:cubicBezTo>
                <a:cubicBezTo>
                  <a:pt x="10296" y="696"/>
                  <a:pt x="10216" y="743"/>
                  <a:pt x="10181" y="822"/>
                </a:cubicBezTo>
                <a:cubicBezTo>
                  <a:pt x="10145" y="929"/>
                  <a:pt x="10181" y="1060"/>
                  <a:pt x="10288" y="1107"/>
                </a:cubicBezTo>
                <a:cubicBezTo>
                  <a:pt x="10621" y="1262"/>
                  <a:pt x="10943" y="1441"/>
                  <a:pt x="11252" y="1667"/>
                </a:cubicBezTo>
                <a:cubicBezTo>
                  <a:pt x="11217" y="1703"/>
                  <a:pt x="11169" y="1738"/>
                  <a:pt x="11121" y="1786"/>
                </a:cubicBezTo>
                <a:cubicBezTo>
                  <a:pt x="10824" y="2072"/>
                  <a:pt x="10681" y="2453"/>
                  <a:pt x="10681" y="2869"/>
                </a:cubicBezTo>
                <a:lnTo>
                  <a:pt x="10681" y="2965"/>
                </a:lnTo>
                <a:cubicBezTo>
                  <a:pt x="10597" y="2953"/>
                  <a:pt x="10514" y="2953"/>
                  <a:pt x="10443" y="2953"/>
                </a:cubicBezTo>
                <a:cubicBezTo>
                  <a:pt x="9693" y="2953"/>
                  <a:pt x="9050" y="3405"/>
                  <a:pt x="8800" y="4060"/>
                </a:cubicBezTo>
                <a:lnTo>
                  <a:pt x="8740" y="4048"/>
                </a:lnTo>
                <a:cubicBezTo>
                  <a:pt x="8716" y="4048"/>
                  <a:pt x="8692" y="4012"/>
                  <a:pt x="8681" y="3989"/>
                </a:cubicBezTo>
                <a:lnTo>
                  <a:pt x="8490" y="2465"/>
                </a:lnTo>
                <a:cubicBezTo>
                  <a:pt x="8454" y="2262"/>
                  <a:pt x="8311" y="2096"/>
                  <a:pt x="8097" y="2036"/>
                </a:cubicBezTo>
                <a:lnTo>
                  <a:pt x="6823" y="1762"/>
                </a:lnTo>
                <a:cubicBezTo>
                  <a:pt x="6811" y="1762"/>
                  <a:pt x="6776" y="1738"/>
                  <a:pt x="6776" y="1715"/>
                </a:cubicBezTo>
                <a:lnTo>
                  <a:pt x="6252" y="524"/>
                </a:lnTo>
                <a:cubicBezTo>
                  <a:pt x="6609" y="464"/>
                  <a:pt x="6966" y="429"/>
                  <a:pt x="7347" y="429"/>
                </a:cubicBezTo>
                <a:cubicBezTo>
                  <a:pt x="8026" y="429"/>
                  <a:pt x="8716" y="536"/>
                  <a:pt x="9371" y="726"/>
                </a:cubicBezTo>
                <a:cubicBezTo>
                  <a:pt x="9394" y="733"/>
                  <a:pt x="9417" y="737"/>
                  <a:pt x="9440" y="737"/>
                </a:cubicBezTo>
                <a:cubicBezTo>
                  <a:pt x="9533" y="737"/>
                  <a:pt x="9614" y="679"/>
                  <a:pt x="9633" y="583"/>
                </a:cubicBezTo>
                <a:cubicBezTo>
                  <a:pt x="9669" y="464"/>
                  <a:pt x="9609" y="345"/>
                  <a:pt x="9490" y="310"/>
                </a:cubicBezTo>
                <a:cubicBezTo>
                  <a:pt x="8788" y="107"/>
                  <a:pt x="8073" y="0"/>
                  <a:pt x="73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83"/>
          <p:cNvGrpSpPr/>
          <p:nvPr/>
        </p:nvGrpSpPr>
        <p:grpSpPr>
          <a:xfrm>
            <a:off x="4417622" y="1521379"/>
            <a:ext cx="308757" cy="241844"/>
            <a:chOff x="3351701" y="3492917"/>
            <a:chExt cx="308757" cy="241844"/>
          </a:xfrm>
        </p:grpSpPr>
        <p:sp>
          <p:nvSpPr>
            <p:cNvPr id="1228" name="Google Shape;1228;p83"/>
            <p:cNvSpPr/>
            <p:nvPr/>
          </p:nvSpPr>
          <p:spPr>
            <a:xfrm>
              <a:off x="3402619" y="3592635"/>
              <a:ext cx="34462" cy="15596"/>
            </a:xfrm>
            <a:custGeom>
              <a:avLst/>
              <a:gdLst/>
              <a:ahLst/>
              <a:cxnLst/>
              <a:rect l="l" t="t" r="r" b="b"/>
              <a:pathLst>
                <a:path w="1644" h="744" extrusionOk="0">
                  <a:moveTo>
                    <a:pt x="260" y="0"/>
                  </a:moveTo>
                  <a:cubicBezTo>
                    <a:pt x="217" y="0"/>
                    <a:pt x="172" y="14"/>
                    <a:pt x="131" y="41"/>
                  </a:cubicBezTo>
                  <a:cubicBezTo>
                    <a:pt x="36" y="101"/>
                    <a:pt x="0" y="231"/>
                    <a:pt x="72" y="339"/>
                  </a:cubicBezTo>
                  <a:cubicBezTo>
                    <a:pt x="238" y="589"/>
                    <a:pt x="524" y="743"/>
                    <a:pt x="822" y="743"/>
                  </a:cubicBezTo>
                  <a:cubicBezTo>
                    <a:pt x="1119" y="743"/>
                    <a:pt x="1405" y="589"/>
                    <a:pt x="1560" y="339"/>
                  </a:cubicBezTo>
                  <a:cubicBezTo>
                    <a:pt x="1643" y="231"/>
                    <a:pt x="1608" y="112"/>
                    <a:pt x="1500" y="41"/>
                  </a:cubicBezTo>
                  <a:cubicBezTo>
                    <a:pt x="1466" y="19"/>
                    <a:pt x="1424" y="9"/>
                    <a:pt x="1383" y="9"/>
                  </a:cubicBezTo>
                  <a:cubicBezTo>
                    <a:pt x="1312" y="9"/>
                    <a:pt x="1240" y="40"/>
                    <a:pt x="1203" y="101"/>
                  </a:cubicBezTo>
                  <a:cubicBezTo>
                    <a:pt x="1119" y="231"/>
                    <a:pt x="988" y="303"/>
                    <a:pt x="822" y="303"/>
                  </a:cubicBezTo>
                  <a:cubicBezTo>
                    <a:pt x="655" y="303"/>
                    <a:pt x="524" y="231"/>
                    <a:pt x="429" y="101"/>
                  </a:cubicBezTo>
                  <a:cubicBezTo>
                    <a:pt x="392" y="35"/>
                    <a:pt x="328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3"/>
            <p:cNvSpPr/>
            <p:nvPr/>
          </p:nvSpPr>
          <p:spPr>
            <a:xfrm>
              <a:off x="3396623" y="3574524"/>
              <a:ext cx="8762" cy="11487"/>
            </a:xfrm>
            <a:custGeom>
              <a:avLst/>
              <a:gdLst/>
              <a:ahLst/>
              <a:cxnLst/>
              <a:rect l="l" t="t" r="r" b="b"/>
              <a:pathLst>
                <a:path w="418" h="548" extrusionOk="0">
                  <a:moveTo>
                    <a:pt x="215" y="0"/>
                  </a:moveTo>
                  <a:cubicBezTo>
                    <a:pt x="96" y="0"/>
                    <a:pt x="1" y="83"/>
                    <a:pt x="1" y="203"/>
                  </a:cubicBezTo>
                  <a:lnTo>
                    <a:pt x="1" y="333"/>
                  </a:lnTo>
                  <a:cubicBezTo>
                    <a:pt x="1" y="453"/>
                    <a:pt x="96" y="548"/>
                    <a:pt x="215" y="548"/>
                  </a:cubicBezTo>
                  <a:cubicBezTo>
                    <a:pt x="334" y="548"/>
                    <a:pt x="417" y="453"/>
                    <a:pt x="417" y="333"/>
                  </a:cubicBezTo>
                  <a:lnTo>
                    <a:pt x="417" y="203"/>
                  </a:lnTo>
                  <a:cubicBezTo>
                    <a:pt x="417" y="83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3"/>
            <p:cNvSpPr/>
            <p:nvPr/>
          </p:nvSpPr>
          <p:spPr>
            <a:xfrm>
              <a:off x="3435299" y="3574021"/>
              <a:ext cx="8762" cy="11487"/>
            </a:xfrm>
            <a:custGeom>
              <a:avLst/>
              <a:gdLst/>
              <a:ahLst/>
              <a:cxnLst/>
              <a:rect l="l" t="t" r="r" b="b"/>
              <a:pathLst>
                <a:path w="418" h="54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46"/>
                  </a:lnTo>
                  <a:cubicBezTo>
                    <a:pt x="1" y="465"/>
                    <a:pt x="96" y="548"/>
                    <a:pt x="215" y="548"/>
                  </a:cubicBezTo>
                  <a:cubicBezTo>
                    <a:pt x="334" y="548"/>
                    <a:pt x="418" y="465"/>
                    <a:pt x="418" y="346"/>
                  </a:cubicBezTo>
                  <a:lnTo>
                    <a:pt x="418" y="215"/>
                  </a:lnTo>
                  <a:cubicBezTo>
                    <a:pt x="418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3"/>
            <p:cNvSpPr/>
            <p:nvPr/>
          </p:nvSpPr>
          <p:spPr>
            <a:xfrm>
              <a:off x="3351701" y="3492917"/>
              <a:ext cx="308757" cy="241844"/>
            </a:xfrm>
            <a:custGeom>
              <a:avLst/>
              <a:gdLst/>
              <a:ahLst/>
              <a:cxnLst/>
              <a:rect l="l" t="t" r="r" b="b"/>
              <a:pathLst>
                <a:path w="14729" h="11537" extrusionOk="0">
                  <a:moveTo>
                    <a:pt x="2072" y="1012"/>
                  </a:moveTo>
                  <a:cubicBezTo>
                    <a:pt x="2060" y="1119"/>
                    <a:pt x="2060" y="1238"/>
                    <a:pt x="2072" y="1345"/>
                  </a:cubicBezTo>
                  <a:lnTo>
                    <a:pt x="2072" y="1357"/>
                  </a:lnTo>
                  <a:cubicBezTo>
                    <a:pt x="2120" y="1726"/>
                    <a:pt x="2239" y="2071"/>
                    <a:pt x="2429" y="2381"/>
                  </a:cubicBezTo>
                  <a:cubicBezTo>
                    <a:pt x="2144" y="2845"/>
                    <a:pt x="1643" y="3131"/>
                    <a:pt x="1108" y="3131"/>
                  </a:cubicBezTo>
                  <a:cubicBezTo>
                    <a:pt x="941" y="3131"/>
                    <a:pt x="798" y="3095"/>
                    <a:pt x="631" y="3060"/>
                  </a:cubicBezTo>
                  <a:cubicBezTo>
                    <a:pt x="584" y="2905"/>
                    <a:pt x="560" y="2738"/>
                    <a:pt x="560" y="2583"/>
                  </a:cubicBezTo>
                  <a:cubicBezTo>
                    <a:pt x="560" y="1726"/>
                    <a:pt x="1239" y="1048"/>
                    <a:pt x="2072" y="1012"/>
                  </a:cubicBezTo>
                  <a:close/>
                  <a:moveTo>
                    <a:pt x="2715" y="2762"/>
                  </a:moveTo>
                  <a:cubicBezTo>
                    <a:pt x="2822" y="2881"/>
                    <a:pt x="2917" y="2976"/>
                    <a:pt x="3060" y="3072"/>
                  </a:cubicBezTo>
                  <a:cubicBezTo>
                    <a:pt x="3513" y="3429"/>
                    <a:pt x="4049" y="3607"/>
                    <a:pt x="4632" y="3607"/>
                  </a:cubicBezTo>
                  <a:cubicBezTo>
                    <a:pt x="4727" y="3607"/>
                    <a:pt x="4822" y="3607"/>
                    <a:pt x="4918" y="3595"/>
                  </a:cubicBezTo>
                  <a:lnTo>
                    <a:pt x="4918" y="4346"/>
                  </a:lnTo>
                  <a:cubicBezTo>
                    <a:pt x="4918" y="4822"/>
                    <a:pt x="4739" y="5274"/>
                    <a:pt x="4394" y="5620"/>
                  </a:cubicBezTo>
                  <a:cubicBezTo>
                    <a:pt x="4049" y="5941"/>
                    <a:pt x="3608" y="6131"/>
                    <a:pt x="3132" y="6131"/>
                  </a:cubicBezTo>
                  <a:cubicBezTo>
                    <a:pt x="3116" y="6132"/>
                    <a:pt x="3100" y="6132"/>
                    <a:pt x="3084" y="6132"/>
                  </a:cubicBezTo>
                  <a:cubicBezTo>
                    <a:pt x="2236" y="6132"/>
                    <a:pt x="1521" y="5509"/>
                    <a:pt x="1346" y="4679"/>
                  </a:cubicBezTo>
                  <a:cubicBezTo>
                    <a:pt x="1453" y="4619"/>
                    <a:pt x="1465" y="4488"/>
                    <a:pt x="1405" y="4381"/>
                  </a:cubicBezTo>
                  <a:cubicBezTo>
                    <a:pt x="1369" y="4316"/>
                    <a:pt x="1306" y="4286"/>
                    <a:pt x="1239" y="4286"/>
                  </a:cubicBezTo>
                  <a:cubicBezTo>
                    <a:pt x="1195" y="4286"/>
                    <a:pt x="1150" y="4298"/>
                    <a:pt x="1108" y="4322"/>
                  </a:cubicBezTo>
                  <a:cubicBezTo>
                    <a:pt x="1037" y="4366"/>
                    <a:pt x="953" y="4390"/>
                    <a:pt x="876" y="4390"/>
                  </a:cubicBezTo>
                  <a:cubicBezTo>
                    <a:pt x="849" y="4390"/>
                    <a:pt x="823" y="4387"/>
                    <a:pt x="798" y="4381"/>
                  </a:cubicBezTo>
                  <a:cubicBezTo>
                    <a:pt x="691" y="4369"/>
                    <a:pt x="584" y="4286"/>
                    <a:pt x="524" y="4203"/>
                  </a:cubicBezTo>
                  <a:cubicBezTo>
                    <a:pt x="465" y="4107"/>
                    <a:pt x="441" y="3988"/>
                    <a:pt x="465" y="3893"/>
                  </a:cubicBezTo>
                  <a:cubicBezTo>
                    <a:pt x="477" y="3786"/>
                    <a:pt x="560" y="3679"/>
                    <a:pt x="643" y="3619"/>
                  </a:cubicBezTo>
                  <a:cubicBezTo>
                    <a:pt x="714" y="3575"/>
                    <a:pt x="798" y="3551"/>
                    <a:pt x="875" y="3551"/>
                  </a:cubicBezTo>
                  <a:cubicBezTo>
                    <a:pt x="902" y="3551"/>
                    <a:pt x="928" y="3554"/>
                    <a:pt x="953" y="3560"/>
                  </a:cubicBezTo>
                  <a:cubicBezTo>
                    <a:pt x="1060" y="3572"/>
                    <a:pt x="1167" y="3655"/>
                    <a:pt x="1227" y="3738"/>
                  </a:cubicBezTo>
                  <a:cubicBezTo>
                    <a:pt x="1263" y="3804"/>
                    <a:pt x="1326" y="3834"/>
                    <a:pt x="1393" y="3834"/>
                  </a:cubicBezTo>
                  <a:cubicBezTo>
                    <a:pt x="1437" y="3834"/>
                    <a:pt x="1482" y="3821"/>
                    <a:pt x="1524" y="3798"/>
                  </a:cubicBezTo>
                  <a:cubicBezTo>
                    <a:pt x="1632" y="3738"/>
                    <a:pt x="1643" y="3607"/>
                    <a:pt x="1584" y="3500"/>
                  </a:cubicBezTo>
                  <a:cubicBezTo>
                    <a:pt x="2024" y="3393"/>
                    <a:pt x="2429" y="3131"/>
                    <a:pt x="2715" y="2762"/>
                  </a:cubicBezTo>
                  <a:close/>
                  <a:moveTo>
                    <a:pt x="6001" y="1786"/>
                  </a:moveTo>
                  <a:cubicBezTo>
                    <a:pt x="6013" y="1786"/>
                    <a:pt x="6049" y="1786"/>
                    <a:pt x="6073" y="1821"/>
                  </a:cubicBezTo>
                  <a:lnTo>
                    <a:pt x="6751" y="2738"/>
                  </a:lnTo>
                  <a:cubicBezTo>
                    <a:pt x="6787" y="2798"/>
                    <a:pt x="6846" y="2833"/>
                    <a:pt x="6930" y="2833"/>
                  </a:cubicBezTo>
                  <a:lnTo>
                    <a:pt x="12907" y="2833"/>
                  </a:lnTo>
                  <a:cubicBezTo>
                    <a:pt x="13657" y="2833"/>
                    <a:pt x="14264" y="3441"/>
                    <a:pt x="14264" y="4191"/>
                  </a:cubicBezTo>
                  <a:cubicBezTo>
                    <a:pt x="14264" y="4727"/>
                    <a:pt x="13955" y="5203"/>
                    <a:pt x="13454" y="5417"/>
                  </a:cubicBezTo>
                  <a:cubicBezTo>
                    <a:pt x="13133" y="5203"/>
                    <a:pt x="12764" y="5036"/>
                    <a:pt x="12359" y="4965"/>
                  </a:cubicBezTo>
                  <a:cubicBezTo>
                    <a:pt x="12345" y="4962"/>
                    <a:pt x="12332" y="4961"/>
                    <a:pt x="12318" y="4961"/>
                  </a:cubicBezTo>
                  <a:cubicBezTo>
                    <a:pt x="12216" y="4961"/>
                    <a:pt x="12130" y="5038"/>
                    <a:pt x="12109" y="5143"/>
                  </a:cubicBezTo>
                  <a:cubicBezTo>
                    <a:pt x="12085" y="5262"/>
                    <a:pt x="12169" y="5358"/>
                    <a:pt x="12288" y="5393"/>
                  </a:cubicBezTo>
                  <a:cubicBezTo>
                    <a:pt x="13431" y="5620"/>
                    <a:pt x="14264" y="6608"/>
                    <a:pt x="14264" y="7786"/>
                  </a:cubicBezTo>
                  <a:lnTo>
                    <a:pt x="14264" y="8310"/>
                  </a:lnTo>
                  <a:lnTo>
                    <a:pt x="14264" y="8429"/>
                  </a:lnTo>
                  <a:cubicBezTo>
                    <a:pt x="14205" y="8358"/>
                    <a:pt x="14133" y="8275"/>
                    <a:pt x="14050" y="8215"/>
                  </a:cubicBezTo>
                  <a:cubicBezTo>
                    <a:pt x="13903" y="8115"/>
                    <a:pt x="13736" y="8068"/>
                    <a:pt x="13572" y="8068"/>
                  </a:cubicBezTo>
                  <a:cubicBezTo>
                    <a:pt x="13403" y="8068"/>
                    <a:pt x="13236" y="8118"/>
                    <a:pt x="13097" y="8215"/>
                  </a:cubicBezTo>
                  <a:cubicBezTo>
                    <a:pt x="11966" y="8060"/>
                    <a:pt x="11395" y="7370"/>
                    <a:pt x="11133" y="6989"/>
                  </a:cubicBezTo>
                  <a:lnTo>
                    <a:pt x="10895" y="6596"/>
                  </a:lnTo>
                  <a:cubicBezTo>
                    <a:pt x="10856" y="6527"/>
                    <a:pt x="10789" y="6493"/>
                    <a:pt x="10717" y="6493"/>
                  </a:cubicBezTo>
                  <a:cubicBezTo>
                    <a:pt x="10677" y="6493"/>
                    <a:pt x="10635" y="6503"/>
                    <a:pt x="10597" y="6524"/>
                  </a:cubicBezTo>
                  <a:cubicBezTo>
                    <a:pt x="10502" y="6584"/>
                    <a:pt x="10466" y="6715"/>
                    <a:pt x="10526" y="6822"/>
                  </a:cubicBezTo>
                  <a:lnTo>
                    <a:pt x="10645" y="7001"/>
                  </a:lnTo>
                  <a:cubicBezTo>
                    <a:pt x="9978" y="7346"/>
                    <a:pt x="9549" y="8013"/>
                    <a:pt x="9513" y="8775"/>
                  </a:cubicBezTo>
                  <a:cubicBezTo>
                    <a:pt x="9442" y="8620"/>
                    <a:pt x="9406" y="8453"/>
                    <a:pt x="9406" y="8298"/>
                  </a:cubicBezTo>
                  <a:lnTo>
                    <a:pt x="9406" y="7775"/>
                  </a:lnTo>
                  <a:cubicBezTo>
                    <a:pt x="9406" y="7203"/>
                    <a:pt x="9597" y="6667"/>
                    <a:pt x="9954" y="6239"/>
                  </a:cubicBezTo>
                  <a:cubicBezTo>
                    <a:pt x="10299" y="5810"/>
                    <a:pt x="10799" y="5512"/>
                    <a:pt x="11335" y="5393"/>
                  </a:cubicBezTo>
                  <a:cubicBezTo>
                    <a:pt x="11442" y="5358"/>
                    <a:pt x="11526" y="5262"/>
                    <a:pt x="11490" y="5143"/>
                  </a:cubicBezTo>
                  <a:cubicBezTo>
                    <a:pt x="11470" y="5043"/>
                    <a:pt x="11391" y="4968"/>
                    <a:pt x="11295" y="4968"/>
                  </a:cubicBezTo>
                  <a:cubicBezTo>
                    <a:pt x="11277" y="4968"/>
                    <a:pt x="11259" y="4971"/>
                    <a:pt x="11240" y="4977"/>
                  </a:cubicBezTo>
                  <a:cubicBezTo>
                    <a:pt x="10811" y="5060"/>
                    <a:pt x="10395" y="5274"/>
                    <a:pt x="10049" y="5536"/>
                  </a:cubicBezTo>
                  <a:lnTo>
                    <a:pt x="4965" y="5536"/>
                  </a:lnTo>
                  <a:cubicBezTo>
                    <a:pt x="5203" y="5179"/>
                    <a:pt x="5322" y="4762"/>
                    <a:pt x="5322" y="4334"/>
                  </a:cubicBezTo>
                  <a:lnTo>
                    <a:pt x="5322" y="3524"/>
                  </a:lnTo>
                  <a:lnTo>
                    <a:pt x="5322" y="3500"/>
                  </a:lnTo>
                  <a:cubicBezTo>
                    <a:pt x="5477" y="3453"/>
                    <a:pt x="5644" y="3381"/>
                    <a:pt x="5811" y="3310"/>
                  </a:cubicBezTo>
                  <a:cubicBezTo>
                    <a:pt x="5870" y="3274"/>
                    <a:pt x="5894" y="3226"/>
                    <a:pt x="5918" y="3179"/>
                  </a:cubicBezTo>
                  <a:cubicBezTo>
                    <a:pt x="5989" y="2857"/>
                    <a:pt x="6001" y="2548"/>
                    <a:pt x="5977" y="2238"/>
                  </a:cubicBezTo>
                  <a:cubicBezTo>
                    <a:pt x="5954" y="2119"/>
                    <a:pt x="5930" y="1988"/>
                    <a:pt x="5894" y="1869"/>
                  </a:cubicBezTo>
                  <a:lnTo>
                    <a:pt x="5930" y="1821"/>
                  </a:lnTo>
                  <a:cubicBezTo>
                    <a:pt x="5942" y="1786"/>
                    <a:pt x="5989" y="1786"/>
                    <a:pt x="6001" y="1786"/>
                  </a:cubicBezTo>
                  <a:close/>
                  <a:moveTo>
                    <a:pt x="10871" y="7382"/>
                  </a:moveTo>
                  <a:cubicBezTo>
                    <a:pt x="11180" y="7822"/>
                    <a:pt x="11788" y="8429"/>
                    <a:pt x="12847" y="8632"/>
                  </a:cubicBezTo>
                  <a:cubicBezTo>
                    <a:pt x="12859" y="8679"/>
                    <a:pt x="12895" y="8739"/>
                    <a:pt x="12931" y="8775"/>
                  </a:cubicBezTo>
                  <a:cubicBezTo>
                    <a:pt x="12970" y="8797"/>
                    <a:pt x="13014" y="8807"/>
                    <a:pt x="13056" y="8807"/>
                  </a:cubicBezTo>
                  <a:cubicBezTo>
                    <a:pt x="13130" y="8807"/>
                    <a:pt x="13198" y="8775"/>
                    <a:pt x="13228" y="8715"/>
                  </a:cubicBezTo>
                  <a:cubicBezTo>
                    <a:pt x="13317" y="8589"/>
                    <a:pt x="13447" y="8528"/>
                    <a:pt x="13578" y="8528"/>
                  </a:cubicBezTo>
                  <a:cubicBezTo>
                    <a:pt x="13659" y="8528"/>
                    <a:pt x="13739" y="8551"/>
                    <a:pt x="13812" y="8596"/>
                  </a:cubicBezTo>
                  <a:cubicBezTo>
                    <a:pt x="14002" y="8727"/>
                    <a:pt x="14050" y="8977"/>
                    <a:pt x="13931" y="9168"/>
                  </a:cubicBezTo>
                  <a:cubicBezTo>
                    <a:pt x="13847" y="9263"/>
                    <a:pt x="13752" y="9334"/>
                    <a:pt x="13633" y="9346"/>
                  </a:cubicBezTo>
                  <a:cubicBezTo>
                    <a:pt x="13605" y="9352"/>
                    <a:pt x="13578" y="9355"/>
                    <a:pt x="13550" y="9355"/>
                  </a:cubicBezTo>
                  <a:cubicBezTo>
                    <a:pt x="13471" y="9355"/>
                    <a:pt x="13394" y="9331"/>
                    <a:pt x="13323" y="9287"/>
                  </a:cubicBezTo>
                  <a:cubicBezTo>
                    <a:pt x="13284" y="9265"/>
                    <a:pt x="13242" y="9254"/>
                    <a:pt x="13201" y="9254"/>
                  </a:cubicBezTo>
                  <a:cubicBezTo>
                    <a:pt x="13130" y="9254"/>
                    <a:pt x="13064" y="9286"/>
                    <a:pt x="13026" y="9346"/>
                  </a:cubicBezTo>
                  <a:cubicBezTo>
                    <a:pt x="12966" y="9453"/>
                    <a:pt x="12978" y="9584"/>
                    <a:pt x="13085" y="9644"/>
                  </a:cubicBezTo>
                  <a:cubicBezTo>
                    <a:pt x="13121" y="9668"/>
                    <a:pt x="13145" y="9691"/>
                    <a:pt x="13193" y="9703"/>
                  </a:cubicBezTo>
                  <a:cubicBezTo>
                    <a:pt x="13085" y="10525"/>
                    <a:pt x="12383" y="11156"/>
                    <a:pt x="11573" y="11156"/>
                  </a:cubicBezTo>
                  <a:cubicBezTo>
                    <a:pt x="10656" y="11156"/>
                    <a:pt x="9930" y="10406"/>
                    <a:pt x="9930" y="9513"/>
                  </a:cubicBezTo>
                  <a:lnTo>
                    <a:pt x="9930" y="8870"/>
                  </a:lnTo>
                  <a:cubicBezTo>
                    <a:pt x="9930" y="8239"/>
                    <a:pt x="10299" y="7655"/>
                    <a:pt x="10871" y="7382"/>
                  </a:cubicBezTo>
                  <a:close/>
                  <a:moveTo>
                    <a:pt x="3465" y="1"/>
                  </a:moveTo>
                  <a:cubicBezTo>
                    <a:pt x="3353" y="1"/>
                    <a:pt x="3242" y="8"/>
                    <a:pt x="3132" y="24"/>
                  </a:cubicBezTo>
                  <a:lnTo>
                    <a:pt x="3120" y="24"/>
                  </a:lnTo>
                  <a:cubicBezTo>
                    <a:pt x="2727" y="59"/>
                    <a:pt x="2417" y="286"/>
                    <a:pt x="2239" y="595"/>
                  </a:cubicBezTo>
                  <a:lnTo>
                    <a:pt x="2132" y="595"/>
                  </a:lnTo>
                  <a:cubicBezTo>
                    <a:pt x="1036" y="595"/>
                    <a:pt x="143" y="1488"/>
                    <a:pt x="143" y="2595"/>
                  </a:cubicBezTo>
                  <a:cubicBezTo>
                    <a:pt x="143" y="2845"/>
                    <a:pt x="179" y="3083"/>
                    <a:pt x="274" y="3310"/>
                  </a:cubicBezTo>
                  <a:cubicBezTo>
                    <a:pt x="286" y="3322"/>
                    <a:pt x="286" y="3345"/>
                    <a:pt x="298" y="3369"/>
                  </a:cubicBezTo>
                  <a:cubicBezTo>
                    <a:pt x="167" y="3488"/>
                    <a:pt x="84" y="3643"/>
                    <a:pt x="48" y="3822"/>
                  </a:cubicBezTo>
                  <a:cubicBezTo>
                    <a:pt x="0" y="4048"/>
                    <a:pt x="48" y="4274"/>
                    <a:pt x="179" y="4465"/>
                  </a:cubicBezTo>
                  <a:cubicBezTo>
                    <a:pt x="346" y="4703"/>
                    <a:pt x="620" y="4834"/>
                    <a:pt x="893" y="4834"/>
                  </a:cubicBezTo>
                  <a:lnTo>
                    <a:pt x="953" y="4834"/>
                  </a:lnTo>
                  <a:cubicBezTo>
                    <a:pt x="1191" y="5846"/>
                    <a:pt x="2084" y="6584"/>
                    <a:pt x="3132" y="6584"/>
                  </a:cubicBezTo>
                  <a:lnTo>
                    <a:pt x="3167" y="6584"/>
                  </a:lnTo>
                  <a:cubicBezTo>
                    <a:pt x="3727" y="6560"/>
                    <a:pt x="4227" y="6358"/>
                    <a:pt x="4632" y="6001"/>
                  </a:cubicBezTo>
                  <a:lnTo>
                    <a:pt x="9621" y="6001"/>
                  </a:lnTo>
                  <a:cubicBezTo>
                    <a:pt x="9454" y="6203"/>
                    <a:pt x="9323" y="6429"/>
                    <a:pt x="9216" y="6667"/>
                  </a:cubicBezTo>
                  <a:lnTo>
                    <a:pt x="9132" y="6572"/>
                  </a:lnTo>
                  <a:cubicBezTo>
                    <a:pt x="9037" y="6429"/>
                    <a:pt x="8871" y="6358"/>
                    <a:pt x="8716" y="6358"/>
                  </a:cubicBezTo>
                  <a:cubicBezTo>
                    <a:pt x="8549" y="6358"/>
                    <a:pt x="8382" y="6429"/>
                    <a:pt x="8299" y="6572"/>
                  </a:cubicBezTo>
                  <a:lnTo>
                    <a:pt x="7680" y="7405"/>
                  </a:lnTo>
                  <a:lnTo>
                    <a:pt x="1810" y="7405"/>
                  </a:lnTo>
                  <a:cubicBezTo>
                    <a:pt x="822" y="7405"/>
                    <a:pt x="24" y="8203"/>
                    <a:pt x="24" y="9191"/>
                  </a:cubicBezTo>
                  <a:cubicBezTo>
                    <a:pt x="24" y="10168"/>
                    <a:pt x="822" y="10977"/>
                    <a:pt x="1810" y="10977"/>
                  </a:cubicBezTo>
                  <a:lnTo>
                    <a:pt x="6537" y="10977"/>
                  </a:lnTo>
                  <a:cubicBezTo>
                    <a:pt x="6656" y="10977"/>
                    <a:pt x="6751" y="10882"/>
                    <a:pt x="6751" y="10763"/>
                  </a:cubicBezTo>
                  <a:cubicBezTo>
                    <a:pt x="6751" y="10644"/>
                    <a:pt x="6656" y="10561"/>
                    <a:pt x="6537" y="10561"/>
                  </a:cubicBezTo>
                  <a:lnTo>
                    <a:pt x="1810" y="10561"/>
                  </a:lnTo>
                  <a:cubicBezTo>
                    <a:pt x="1060" y="10561"/>
                    <a:pt x="453" y="9941"/>
                    <a:pt x="453" y="9203"/>
                  </a:cubicBezTo>
                  <a:cubicBezTo>
                    <a:pt x="453" y="8453"/>
                    <a:pt x="1060" y="7846"/>
                    <a:pt x="1810" y="7846"/>
                  </a:cubicBezTo>
                  <a:lnTo>
                    <a:pt x="7787" y="7846"/>
                  </a:lnTo>
                  <a:cubicBezTo>
                    <a:pt x="7859" y="7846"/>
                    <a:pt x="7918" y="7822"/>
                    <a:pt x="7966" y="7763"/>
                  </a:cubicBezTo>
                  <a:lnTo>
                    <a:pt x="8632" y="6822"/>
                  </a:lnTo>
                  <a:cubicBezTo>
                    <a:pt x="8656" y="6786"/>
                    <a:pt x="8692" y="6786"/>
                    <a:pt x="8716" y="6786"/>
                  </a:cubicBezTo>
                  <a:cubicBezTo>
                    <a:pt x="8728" y="6786"/>
                    <a:pt x="8751" y="6786"/>
                    <a:pt x="8787" y="6822"/>
                  </a:cubicBezTo>
                  <a:lnTo>
                    <a:pt x="9037" y="7167"/>
                  </a:lnTo>
                  <a:cubicBezTo>
                    <a:pt x="8990" y="7370"/>
                    <a:pt x="8966" y="7584"/>
                    <a:pt x="8966" y="7786"/>
                  </a:cubicBezTo>
                  <a:lnTo>
                    <a:pt x="8966" y="8310"/>
                  </a:lnTo>
                  <a:cubicBezTo>
                    <a:pt x="8966" y="8751"/>
                    <a:pt x="9156" y="9191"/>
                    <a:pt x="9502" y="9465"/>
                  </a:cubicBezTo>
                  <a:lnTo>
                    <a:pt x="9502" y="9489"/>
                  </a:lnTo>
                  <a:cubicBezTo>
                    <a:pt x="9502" y="9870"/>
                    <a:pt x="9609" y="10227"/>
                    <a:pt x="9799" y="10537"/>
                  </a:cubicBezTo>
                  <a:lnTo>
                    <a:pt x="7620" y="10537"/>
                  </a:lnTo>
                  <a:cubicBezTo>
                    <a:pt x="7501" y="10537"/>
                    <a:pt x="7418" y="10632"/>
                    <a:pt x="7418" y="10751"/>
                  </a:cubicBezTo>
                  <a:cubicBezTo>
                    <a:pt x="7418" y="10870"/>
                    <a:pt x="7501" y="10954"/>
                    <a:pt x="7620" y="10954"/>
                  </a:cubicBezTo>
                  <a:lnTo>
                    <a:pt x="10145" y="10954"/>
                  </a:lnTo>
                  <a:cubicBezTo>
                    <a:pt x="10514" y="11311"/>
                    <a:pt x="11014" y="11537"/>
                    <a:pt x="11585" y="11537"/>
                  </a:cubicBezTo>
                  <a:cubicBezTo>
                    <a:pt x="12621" y="11537"/>
                    <a:pt x="13490" y="10763"/>
                    <a:pt x="13633" y="9751"/>
                  </a:cubicBezTo>
                  <a:cubicBezTo>
                    <a:pt x="13681" y="9751"/>
                    <a:pt x="13716" y="9751"/>
                    <a:pt x="13752" y="9739"/>
                  </a:cubicBezTo>
                  <a:cubicBezTo>
                    <a:pt x="13978" y="9691"/>
                    <a:pt x="14169" y="9560"/>
                    <a:pt x="14312" y="9382"/>
                  </a:cubicBezTo>
                  <a:cubicBezTo>
                    <a:pt x="14336" y="9334"/>
                    <a:pt x="14371" y="9287"/>
                    <a:pt x="14383" y="9251"/>
                  </a:cubicBezTo>
                  <a:cubicBezTo>
                    <a:pt x="14609" y="8977"/>
                    <a:pt x="14728" y="8632"/>
                    <a:pt x="14728" y="8275"/>
                  </a:cubicBezTo>
                  <a:lnTo>
                    <a:pt x="14728" y="7763"/>
                  </a:lnTo>
                  <a:cubicBezTo>
                    <a:pt x="14681" y="6989"/>
                    <a:pt x="14347" y="6251"/>
                    <a:pt x="13812" y="5739"/>
                  </a:cubicBezTo>
                  <a:cubicBezTo>
                    <a:pt x="14347" y="5417"/>
                    <a:pt x="14681" y="4846"/>
                    <a:pt x="14681" y="4203"/>
                  </a:cubicBezTo>
                  <a:cubicBezTo>
                    <a:pt x="14681" y="3214"/>
                    <a:pt x="13871" y="2417"/>
                    <a:pt x="12895" y="2417"/>
                  </a:cubicBezTo>
                  <a:lnTo>
                    <a:pt x="7025" y="2417"/>
                  </a:lnTo>
                  <a:lnTo>
                    <a:pt x="6430" y="1583"/>
                  </a:lnTo>
                  <a:cubicBezTo>
                    <a:pt x="6346" y="1452"/>
                    <a:pt x="6180" y="1369"/>
                    <a:pt x="6013" y="1369"/>
                  </a:cubicBezTo>
                  <a:cubicBezTo>
                    <a:pt x="5930" y="1369"/>
                    <a:pt x="5834" y="1405"/>
                    <a:pt x="5751" y="1452"/>
                  </a:cubicBezTo>
                  <a:cubicBezTo>
                    <a:pt x="5644" y="1238"/>
                    <a:pt x="5513" y="1036"/>
                    <a:pt x="5346" y="857"/>
                  </a:cubicBezTo>
                  <a:cubicBezTo>
                    <a:pt x="5308" y="806"/>
                    <a:pt x="5253" y="782"/>
                    <a:pt x="5195" y="782"/>
                  </a:cubicBezTo>
                  <a:cubicBezTo>
                    <a:pt x="5145" y="782"/>
                    <a:pt x="5093" y="800"/>
                    <a:pt x="5049" y="833"/>
                  </a:cubicBezTo>
                  <a:cubicBezTo>
                    <a:pt x="4965" y="917"/>
                    <a:pt x="4965" y="1048"/>
                    <a:pt x="5037" y="1131"/>
                  </a:cubicBezTo>
                  <a:cubicBezTo>
                    <a:pt x="5334" y="1464"/>
                    <a:pt x="5513" y="1869"/>
                    <a:pt x="5573" y="2298"/>
                  </a:cubicBezTo>
                  <a:cubicBezTo>
                    <a:pt x="5596" y="2524"/>
                    <a:pt x="5584" y="2762"/>
                    <a:pt x="5537" y="2976"/>
                  </a:cubicBezTo>
                  <a:cubicBezTo>
                    <a:pt x="5334" y="3083"/>
                    <a:pt x="5108" y="3143"/>
                    <a:pt x="4882" y="3179"/>
                  </a:cubicBezTo>
                  <a:cubicBezTo>
                    <a:pt x="4796" y="3190"/>
                    <a:pt x="4711" y="3195"/>
                    <a:pt x="4626" y="3195"/>
                  </a:cubicBezTo>
                  <a:cubicBezTo>
                    <a:pt x="4157" y="3195"/>
                    <a:pt x="3704" y="3031"/>
                    <a:pt x="3310" y="2738"/>
                  </a:cubicBezTo>
                  <a:cubicBezTo>
                    <a:pt x="2858" y="2381"/>
                    <a:pt x="2584" y="1893"/>
                    <a:pt x="2501" y="1333"/>
                  </a:cubicBezTo>
                  <a:lnTo>
                    <a:pt x="2501" y="1309"/>
                  </a:lnTo>
                  <a:cubicBezTo>
                    <a:pt x="2465" y="893"/>
                    <a:pt x="2763" y="512"/>
                    <a:pt x="3179" y="452"/>
                  </a:cubicBezTo>
                  <a:lnTo>
                    <a:pt x="3191" y="452"/>
                  </a:lnTo>
                  <a:cubicBezTo>
                    <a:pt x="3282" y="440"/>
                    <a:pt x="3373" y="434"/>
                    <a:pt x="3465" y="434"/>
                  </a:cubicBezTo>
                  <a:cubicBezTo>
                    <a:pt x="3734" y="434"/>
                    <a:pt x="4002" y="485"/>
                    <a:pt x="4251" y="583"/>
                  </a:cubicBezTo>
                  <a:cubicBezTo>
                    <a:pt x="4274" y="595"/>
                    <a:pt x="4299" y="600"/>
                    <a:pt x="4325" y="600"/>
                  </a:cubicBezTo>
                  <a:cubicBezTo>
                    <a:pt x="4408" y="600"/>
                    <a:pt x="4498" y="546"/>
                    <a:pt x="4525" y="464"/>
                  </a:cubicBezTo>
                  <a:cubicBezTo>
                    <a:pt x="4572" y="357"/>
                    <a:pt x="4513" y="226"/>
                    <a:pt x="4406" y="178"/>
                  </a:cubicBezTo>
                  <a:cubicBezTo>
                    <a:pt x="4114" y="63"/>
                    <a:pt x="3789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3"/>
            <p:cNvSpPr/>
            <p:nvPr/>
          </p:nvSpPr>
          <p:spPr>
            <a:xfrm>
              <a:off x="3573086" y="3696463"/>
              <a:ext cx="36454" cy="16602"/>
            </a:xfrm>
            <a:custGeom>
              <a:avLst/>
              <a:gdLst/>
              <a:ahLst/>
              <a:cxnLst/>
              <a:rect l="l" t="t" r="r" b="b"/>
              <a:pathLst>
                <a:path w="1739" h="792" extrusionOk="0">
                  <a:moveTo>
                    <a:pt x="260" y="0"/>
                  </a:moveTo>
                  <a:cubicBezTo>
                    <a:pt x="217" y="0"/>
                    <a:pt x="172" y="14"/>
                    <a:pt x="131" y="41"/>
                  </a:cubicBezTo>
                  <a:cubicBezTo>
                    <a:pt x="24" y="101"/>
                    <a:pt x="0" y="231"/>
                    <a:pt x="72" y="339"/>
                  </a:cubicBezTo>
                  <a:cubicBezTo>
                    <a:pt x="250" y="624"/>
                    <a:pt x="560" y="791"/>
                    <a:pt x="893" y="791"/>
                  </a:cubicBezTo>
                  <a:cubicBezTo>
                    <a:pt x="1215" y="791"/>
                    <a:pt x="1524" y="624"/>
                    <a:pt x="1703" y="339"/>
                  </a:cubicBezTo>
                  <a:cubicBezTo>
                    <a:pt x="1739" y="231"/>
                    <a:pt x="1703" y="101"/>
                    <a:pt x="1619" y="41"/>
                  </a:cubicBezTo>
                  <a:cubicBezTo>
                    <a:pt x="1583" y="21"/>
                    <a:pt x="1543" y="11"/>
                    <a:pt x="1505" y="11"/>
                  </a:cubicBezTo>
                  <a:cubicBezTo>
                    <a:pt x="1431" y="11"/>
                    <a:pt x="1361" y="46"/>
                    <a:pt x="1322" y="101"/>
                  </a:cubicBezTo>
                  <a:cubicBezTo>
                    <a:pt x="1215" y="255"/>
                    <a:pt x="1048" y="351"/>
                    <a:pt x="869" y="351"/>
                  </a:cubicBezTo>
                  <a:cubicBezTo>
                    <a:pt x="691" y="351"/>
                    <a:pt x="512" y="267"/>
                    <a:pt x="429" y="101"/>
                  </a:cubicBezTo>
                  <a:cubicBezTo>
                    <a:pt x="392" y="35"/>
                    <a:pt x="328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3"/>
            <p:cNvSpPr/>
            <p:nvPr/>
          </p:nvSpPr>
          <p:spPr>
            <a:xfrm>
              <a:off x="3567342" y="3676087"/>
              <a:ext cx="8762" cy="11508"/>
            </a:xfrm>
            <a:custGeom>
              <a:avLst/>
              <a:gdLst/>
              <a:ahLst/>
              <a:cxnLst/>
              <a:rect l="l" t="t" r="r" b="b"/>
              <a:pathLst>
                <a:path w="418" h="549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346"/>
                  </a:lnTo>
                  <a:cubicBezTo>
                    <a:pt x="0" y="465"/>
                    <a:pt x="96" y="549"/>
                    <a:pt x="215" y="549"/>
                  </a:cubicBezTo>
                  <a:cubicBezTo>
                    <a:pt x="334" y="549"/>
                    <a:pt x="417" y="465"/>
                    <a:pt x="417" y="346"/>
                  </a:cubicBezTo>
                  <a:lnTo>
                    <a:pt x="417" y="215"/>
                  </a:lnTo>
                  <a:cubicBezTo>
                    <a:pt x="417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3"/>
            <p:cNvSpPr/>
            <p:nvPr/>
          </p:nvSpPr>
          <p:spPr>
            <a:xfrm>
              <a:off x="3605766" y="3675857"/>
              <a:ext cx="8762" cy="11487"/>
            </a:xfrm>
            <a:custGeom>
              <a:avLst/>
              <a:gdLst/>
              <a:ahLst/>
              <a:cxnLst/>
              <a:rect l="l" t="t" r="r" b="b"/>
              <a:pathLst>
                <a:path w="418" h="548" extrusionOk="0">
                  <a:moveTo>
                    <a:pt x="203" y="0"/>
                  </a:moveTo>
                  <a:cubicBezTo>
                    <a:pt x="84" y="0"/>
                    <a:pt x="1" y="83"/>
                    <a:pt x="1" y="202"/>
                  </a:cubicBezTo>
                  <a:lnTo>
                    <a:pt x="1" y="345"/>
                  </a:lnTo>
                  <a:cubicBezTo>
                    <a:pt x="1" y="452"/>
                    <a:pt x="84" y="548"/>
                    <a:pt x="203" y="548"/>
                  </a:cubicBezTo>
                  <a:cubicBezTo>
                    <a:pt x="322" y="548"/>
                    <a:pt x="418" y="452"/>
                    <a:pt x="418" y="345"/>
                  </a:cubicBezTo>
                  <a:lnTo>
                    <a:pt x="418" y="202"/>
                  </a:lnTo>
                  <a:cubicBezTo>
                    <a:pt x="418" y="83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3"/>
            <p:cNvSpPr/>
            <p:nvPr/>
          </p:nvSpPr>
          <p:spPr>
            <a:xfrm>
              <a:off x="3481983" y="3568529"/>
              <a:ext cx="20480" cy="8762"/>
            </a:xfrm>
            <a:custGeom>
              <a:avLst/>
              <a:gdLst/>
              <a:ahLst/>
              <a:cxnLst/>
              <a:rect l="l" t="t" r="r" b="b"/>
              <a:pathLst>
                <a:path w="977" h="418" extrusionOk="0">
                  <a:moveTo>
                    <a:pt x="203" y="0"/>
                  </a:moveTo>
                  <a:cubicBezTo>
                    <a:pt x="84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762" y="417"/>
                  </a:lnTo>
                  <a:cubicBezTo>
                    <a:pt x="882" y="417"/>
                    <a:pt x="977" y="322"/>
                    <a:pt x="977" y="203"/>
                  </a:cubicBezTo>
                  <a:cubicBezTo>
                    <a:pt x="977" y="84"/>
                    <a:pt x="882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3"/>
            <p:cNvSpPr/>
            <p:nvPr/>
          </p:nvSpPr>
          <p:spPr>
            <a:xfrm>
              <a:off x="3482234" y="3584502"/>
              <a:ext cx="92109" cy="8762"/>
            </a:xfrm>
            <a:custGeom>
              <a:avLst/>
              <a:gdLst/>
              <a:ahLst/>
              <a:cxnLst/>
              <a:rect l="l" t="t" r="r" b="b"/>
              <a:pathLst>
                <a:path w="4394" h="418" extrusionOk="0">
                  <a:moveTo>
                    <a:pt x="203" y="0"/>
                  </a:moveTo>
                  <a:cubicBezTo>
                    <a:pt x="84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4179" y="417"/>
                  </a:lnTo>
                  <a:cubicBezTo>
                    <a:pt x="4299" y="417"/>
                    <a:pt x="4394" y="322"/>
                    <a:pt x="4394" y="203"/>
                  </a:cubicBezTo>
                  <a:cubicBezTo>
                    <a:pt x="4394" y="96"/>
                    <a:pt x="4299" y="0"/>
                    <a:pt x="4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3"/>
            <p:cNvSpPr/>
            <p:nvPr/>
          </p:nvSpPr>
          <p:spPr>
            <a:xfrm>
              <a:off x="3424818" y="3673844"/>
              <a:ext cx="101102" cy="8762"/>
            </a:xfrm>
            <a:custGeom>
              <a:avLst/>
              <a:gdLst/>
              <a:ahLst/>
              <a:cxnLst/>
              <a:rect l="l" t="t" r="r" b="b"/>
              <a:pathLst>
                <a:path w="4823" h="418" extrusionOk="0">
                  <a:moveTo>
                    <a:pt x="203" y="1"/>
                  </a:moveTo>
                  <a:cubicBezTo>
                    <a:pt x="84" y="1"/>
                    <a:pt x="1" y="96"/>
                    <a:pt x="1" y="215"/>
                  </a:cubicBezTo>
                  <a:cubicBezTo>
                    <a:pt x="1" y="334"/>
                    <a:pt x="84" y="418"/>
                    <a:pt x="203" y="418"/>
                  </a:cubicBezTo>
                  <a:lnTo>
                    <a:pt x="4609" y="418"/>
                  </a:lnTo>
                  <a:cubicBezTo>
                    <a:pt x="4728" y="418"/>
                    <a:pt x="4823" y="334"/>
                    <a:pt x="4823" y="215"/>
                  </a:cubicBezTo>
                  <a:cubicBezTo>
                    <a:pt x="4823" y="96"/>
                    <a:pt x="4728" y="1"/>
                    <a:pt x="4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3"/>
            <p:cNvSpPr/>
            <p:nvPr/>
          </p:nvSpPr>
          <p:spPr>
            <a:xfrm>
              <a:off x="3388888" y="3673844"/>
              <a:ext cx="26476" cy="8762"/>
            </a:xfrm>
            <a:custGeom>
              <a:avLst/>
              <a:gdLst/>
              <a:ahLst/>
              <a:cxnLst/>
              <a:rect l="l" t="t" r="r" b="b"/>
              <a:pathLst>
                <a:path w="1263" h="418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18"/>
                    <a:pt x="215" y="418"/>
                  </a:cubicBezTo>
                  <a:lnTo>
                    <a:pt x="1060" y="418"/>
                  </a:lnTo>
                  <a:cubicBezTo>
                    <a:pt x="1179" y="418"/>
                    <a:pt x="1262" y="334"/>
                    <a:pt x="1262" y="215"/>
                  </a:cubicBezTo>
                  <a:cubicBezTo>
                    <a:pt x="1262" y="96"/>
                    <a:pt x="117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3"/>
            <p:cNvSpPr/>
            <p:nvPr/>
          </p:nvSpPr>
          <p:spPr>
            <a:xfrm>
              <a:off x="3388888" y="3690069"/>
              <a:ext cx="137283" cy="8762"/>
            </a:xfrm>
            <a:custGeom>
              <a:avLst/>
              <a:gdLst/>
              <a:ahLst/>
              <a:cxnLst/>
              <a:rect l="l" t="t" r="r" b="b"/>
              <a:pathLst>
                <a:path w="6549" h="418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17"/>
                    <a:pt x="215" y="417"/>
                  </a:cubicBezTo>
                  <a:lnTo>
                    <a:pt x="6346" y="417"/>
                  </a:lnTo>
                  <a:cubicBezTo>
                    <a:pt x="6466" y="417"/>
                    <a:pt x="6549" y="334"/>
                    <a:pt x="6549" y="215"/>
                  </a:cubicBezTo>
                  <a:cubicBezTo>
                    <a:pt x="6549" y="96"/>
                    <a:pt x="6466" y="1"/>
                    <a:pt x="6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3"/>
            <p:cNvSpPr/>
            <p:nvPr/>
          </p:nvSpPr>
          <p:spPr>
            <a:xfrm>
              <a:off x="3512441" y="3568529"/>
              <a:ext cx="119801" cy="8762"/>
            </a:xfrm>
            <a:custGeom>
              <a:avLst/>
              <a:gdLst/>
              <a:ahLst/>
              <a:cxnLst/>
              <a:rect l="l" t="t" r="r" b="b"/>
              <a:pathLst>
                <a:path w="5715" h="418" extrusionOk="0">
                  <a:moveTo>
                    <a:pt x="214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14" y="417"/>
                  </a:cubicBezTo>
                  <a:lnTo>
                    <a:pt x="5513" y="417"/>
                  </a:lnTo>
                  <a:cubicBezTo>
                    <a:pt x="5608" y="417"/>
                    <a:pt x="5715" y="322"/>
                    <a:pt x="5715" y="203"/>
                  </a:cubicBezTo>
                  <a:cubicBezTo>
                    <a:pt x="5715" y="84"/>
                    <a:pt x="5632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83"/>
          <p:cNvGrpSpPr/>
          <p:nvPr/>
        </p:nvGrpSpPr>
        <p:grpSpPr>
          <a:xfrm>
            <a:off x="6798770" y="1488529"/>
            <a:ext cx="307499" cy="307541"/>
            <a:chOff x="5438459" y="2854441"/>
            <a:chExt cx="307499" cy="307541"/>
          </a:xfrm>
        </p:grpSpPr>
        <p:sp>
          <p:nvSpPr>
            <p:cNvPr id="1266" name="Google Shape;1266;p83"/>
            <p:cNvSpPr/>
            <p:nvPr/>
          </p:nvSpPr>
          <p:spPr>
            <a:xfrm>
              <a:off x="5571487" y="2918104"/>
              <a:ext cx="8762" cy="11026"/>
            </a:xfrm>
            <a:custGeom>
              <a:avLst/>
              <a:gdLst/>
              <a:ahLst/>
              <a:cxnLst/>
              <a:rect l="l" t="t" r="r" b="b"/>
              <a:pathLst>
                <a:path w="418" h="526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lnTo>
                    <a:pt x="0" y="322"/>
                  </a:lnTo>
                  <a:cubicBezTo>
                    <a:pt x="0" y="441"/>
                    <a:pt x="84" y="525"/>
                    <a:pt x="203" y="525"/>
                  </a:cubicBezTo>
                  <a:cubicBezTo>
                    <a:pt x="208" y="525"/>
                    <a:pt x="214" y="526"/>
                    <a:pt x="219" y="526"/>
                  </a:cubicBezTo>
                  <a:cubicBezTo>
                    <a:pt x="321" y="526"/>
                    <a:pt x="417" y="423"/>
                    <a:pt x="417" y="310"/>
                  </a:cubicBezTo>
                  <a:lnTo>
                    <a:pt x="417" y="203"/>
                  </a:ln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3"/>
            <p:cNvSpPr/>
            <p:nvPr/>
          </p:nvSpPr>
          <p:spPr>
            <a:xfrm>
              <a:off x="5603434" y="2918104"/>
              <a:ext cx="9014" cy="11257"/>
            </a:xfrm>
            <a:custGeom>
              <a:avLst/>
              <a:gdLst/>
              <a:ahLst/>
              <a:cxnLst/>
              <a:rect l="l" t="t" r="r" b="b"/>
              <a:pathLst>
                <a:path w="430" h="537" extrusionOk="0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lnTo>
                    <a:pt x="0" y="322"/>
                  </a:lnTo>
                  <a:cubicBezTo>
                    <a:pt x="12" y="429"/>
                    <a:pt x="96" y="537"/>
                    <a:pt x="215" y="537"/>
                  </a:cubicBezTo>
                  <a:cubicBezTo>
                    <a:pt x="334" y="537"/>
                    <a:pt x="429" y="441"/>
                    <a:pt x="429" y="322"/>
                  </a:cubicBezTo>
                  <a:lnTo>
                    <a:pt x="429" y="203"/>
                  </a:lnTo>
                  <a:cubicBezTo>
                    <a:pt x="429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3"/>
            <p:cNvSpPr/>
            <p:nvPr/>
          </p:nvSpPr>
          <p:spPr>
            <a:xfrm>
              <a:off x="5577230" y="2936321"/>
              <a:ext cx="30459" cy="14758"/>
            </a:xfrm>
            <a:custGeom>
              <a:avLst/>
              <a:gdLst/>
              <a:ahLst/>
              <a:cxnLst/>
              <a:rect l="l" t="t" r="r" b="b"/>
              <a:pathLst>
                <a:path w="1453" h="704" extrusionOk="0">
                  <a:moveTo>
                    <a:pt x="727" y="1"/>
                  </a:moveTo>
                  <a:cubicBezTo>
                    <a:pt x="453" y="1"/>
                    <a:pt x="215" y="144"/>
                    <a:pt x="60" y="358"/>
                  </a:cubicBezTo>
                  <a:cubicBezTo>
                    <a:pt x="0" y="465"/>
                    <a:pt x="36" y="596"/>
                    <a:pt x="131" y="656"/>
                  </a:cubicBezTo>
                  <a:cubicBezTo>
                    <a:pt x="166" y="678"/>
                    <a:pt x="206" y="688"/>
                    <a:pt x="246" y="688"/>
                  </a:cubicBezTo>
                  <a:cubicBezTo>
                    <a:pt x="315" y="688"/>
                    <a:pt x="384" y="657"/>
                    <a:pt x="429" y="596"/>
                  </a:cubicBezTo>
                  <a:cubicBezTo>
                    <a:pt x="488" y="489"/>
                    <a:pt x="608" y="441"/>
                    <a:pt x="727" y="441"/>
                  </a:cubicBezTo>
                  <a:cubicBezTo>
                    <a:pt x="846" y="441"/>
                    <a:pt x="941" y="489"/>
                    <a:pt x="1024" y="596"/>
                  </a:cubicBezTo>
                  <a:cubicBezTo>
                    <a:pt x="1060" y="656"/>
                    <a:pt x="1119" y="703"/>
                    <a:pt x="1203" y="703"/>
                  </a:cubicBezTo>
                  <a:cubicBezTo>
                    <a:pt x="1239" y="691"/>
                    <a:pt x="1274" y="680"/>
                    <a:pt x="1322" y="656"/>
                  </a:cubicBezTo>
                  <a:cubicBezTo>
                    <a:pt x="1417" y="596"/>
                    <a:pt x="1453" y="465"/>
                    <a:pt x="1381" y="358"/>
                  </a:cubicBezTo>
                  <a:cubicBezTo>
                    <a:pt x="1227" y="144"/>
                    <a:pt x="989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3"/>
            <p:cNvSpPr/>
            <p:nvPr/>
          </p:nvSpPr>
          <p:spPr>
            <a:xfrm>
              <a:off x="5475395" y="3013693"/>
              <a:ext cx="8762" cy="11257"/>
            </a:xfrm>
            <a:custGeom>
              <a:avLst/>
              <a:gdLst/>
              <a:ahLst/>
              <a:cxnLst/>
              <a:rect l="l" t="t" r="r" b="b"/>
              <a:pathLst>
                <a:path w="418" h="537" extrusionOk="0">
                  <a:moveTo>
                    <a:pt x="203" y="1"/>
                  </a:moveTo>
                  <a:cubicBezTo>
                    <a:pt x="84" y="1"/>
                    <a:pt x="1" y="96"/>
                    <a:pt x="1" y="215"/>
                  </a:cubicBezTo>
                  <a:lnTo>
                    <a:pt x="1" y="334"/>
                  </a:lnTo>
                  <a:cubicBezTo>
                    <a:pt x="1" y="453"/>
                    <a:pt x="84" y="537"/>
                    <a:pt x="203" y="537"/>
                  </a:cubicBezTo>
                  <a:cubicBezTo>
                    <a:pt x="310" y="537"/>
                    <a:pt x="417" y="453"/>
                    <a:pt x="417" y="334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3"/>
            <p:cNvSpPr/>
            <p:nvPr/>
          </p:nvSpPr>
          <p:spPr>
            <a:xfrm>
              <a:off x="5507845" y="3013442"/>
              <a:ext cx="8762" cy="11257"/>
            </a:xfrm>
            <a:custGeom>
              <a:avLst/>
              <a:gdLst/>
              <a:ahLst/>
              <a:cxnLst/>
              <a:rect l="l" t="t" r="r" b="b"/>
              <a:pathLst>
                <a:path w="418" h="537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lnTo>
                    <a:pt x="0" y="334"/>
                  </a:lnTo>
                  <a:cubicBezTo>
                    <a:pt x="0" y="441"/>
                    <a:pt x="84" y="537"/>
                    <a:pt x="203" y="537"/>
                  </a:cubicBezTo>
                  <a:cubicBezTo>
                    <a:pt x="322" y="537"/>
                    <a:pt x="417" y="441"/>
                    <a:pt x="417" y="334"/>
                  </a:cubicBezTo>
                  <a:lnTo>
                    <a:pt x="417" y="215"/>
                  </a:lnTo>
                  <a:cubicBezTo>
                    <a:pt x="417" y="108"/>
                    <a:pt x="310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3"/>
            <p:cNvSpPr/>
            <p:nvPr/>
          </p:nvSpPr>
          <p:spPr>
            <a:xfrm>
              <a:off x="5480384" y="3031930"/>
              <a:ext cx="30479" cy="14485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261" y="1"/>
                  </a:moveTo>
                  <a:cubicBezTo>
                    <a:pt x="218" y="1"/>
                    <a:pt x="173" y="15"/>
                    <a:pt x="132" y="48"/>
                  </a:cubicBezTo>
                  <a:cubicBezTo>
                    <a:pt x="24" y="95"/>
                    <a:pt x="1" y="238"/>
                    <a:pt x="72" y="345"/>
                  </a:cubicBezTo>
                  <a:cubicBezTo>
                    <a:pt x="215" y="560"/>
                    <a:pt x="453" y="691"/>
                    <a:pt x="727" y="691"/>
                  </a:cubicBezTo>
                  <a:cubicBezTo>
                    <a:pt x="1001" y="691"/>
                    <a:pt x="1239" y="560"/>
                    <a:pt x="1382" y="345"/>
                  </a:cubicBezTo>
                  <a:cubicBezTo>
                    <a:pt x="1453" y="250"/>
                    <a:pt x="1429" y="119"/>
                    <a:pt x="1322" y="48"/>
                  </a:cubicBezTo>
                  <a:cubicBezTo>
                    <a:pt x="1282" y="25"/>
                    <a:pt x="1238" y="15"/>
                    <a:pt x="1196" y="15"/>
                  </a:cubicBezTo>
                  <a:cubicBezTo>
                    <a:pt x="1126" y="15"/>
                    <a:pt x="1062" y="43"/>
                    <a:pt x="1025" y="95"/>
                  </a:cubicBezTo>
                  <a:cubicBezTo>
                    <a:pt x="965" y="202"/>
                    <a:pt x="846" y="262"/>
                    <a:pt x="727" y="262"/>
                  </a:cubicBezTo>
                  <a:cubicBezTo>
                    <a:pt x="608" y="262"/>
                    <a:pt x="501" y="202"/>
                    <a:pt x="429" y="95"/>
                  </a:cubicBezTo>
                  <a:cubicBezTo>
                    <a:pt x="393" y="37"/>
                    <a:pt x="33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3"/>
            <p:cNvSpPr/>
            <p:nvPr/>
          </p:nvSpPr>
          <p:spPr>
            <a:xfrm>
              <a:off x="5438459" y="2854441"/>
              <a:ext cx="307499" cy="307541"/>
            </a:xfrm>
            <a:custGeom>
              <a:avLst/>
              <a:gdLst/>
              <a:ahLst/>
              <a:cxnLst/>
              <a:rect l="l" t="t" r="r" b="b"/>
              <a:pathLst>
                <a:path w="14669" h="14671" extrusionOk="0">
                  <a:moveTo>
                    <a:pt x="6489" y="895"/>
                  </a:moveTo>
                  <a:lnTo>
                    <a:pt x="6489" y="1097"/>
                  </a:lnTo>
                  <a:lnTo>
                    <a:pt x="6489" y="1109"/>
                  </a:lnTo>
                  <a:cubicBezTo>
                    <a:pt x="6525" y="1395"/>
                    <a:pt x="6632" y="1669"/>
                    <a:pt x="6763" y="1907"/>
                  </a:cubicBezTo>
                  <a:cubicBezTo>
                    <a:pt x="6549" y="2228"/>
                    <a:pt x="6180" y="2419"/>
                    <a:pt x="5799" y="2419"/>
                  </a:cubicBezTo>
                  <a:cubicBezTo>
                    <a:pt x="5692" y="2419"/>
                    <a:pt x="5573" y="2407"/>
                    <a:pt x="5465" y="2383"/>
                  </a:cubicBezTo>
                  <a:cubicBezTo>
                    <a:pt x="5442" y="2276"/>
                    <a:pt x="5418" y="2169"/>
                    <a:pt x="5418" y="2050"/>
                  </a:cubicBezTo>
                  <a:cubicBezTo>
                    <a:pt x="5418" y="1442"/>
                    <a:pt x="5894" y="930"/>
                    <a:pt x="6489" y="895"/>
                  </a:cubicBezTo>
                  <a:close/>
                  <a:moveTo>
                    <a:pt x="7609" y="418"/>
                  </a:moveTo>
                  <a:cubicBezTo>
                    <a:pt x="7966" y="418"/>
                    <a:pt x="8311" y="537"/>
                    <a:pt x="8597" y="752"/>
                  </a:cubicBezTo>
                  <a:cubicBezTo>
                    <a:pt x="8930" y="1026"/>
                    <a:pt x="9144" y="1395"/>
                    <a:pt x="9204" y="1823"/>
                  </a:cubicBezTo>
                  <a:cubicBezTo>
                    <a:pt x="9216" y="1990"/>
                    <a:pt x="9216" y="2157"/>
                    <a:pt x="9192" y="2311"/>
                  </a:cubicBezTo>
                  <a:cubicBezTo>
                    <a:pt x="9037" y="2395"/>
                    <a:pt x="8871" y="2431"/>
                    <a:pt x="8716" y="2454"/>
                  </a:cubicBezTo>
                  <a:cubicBezTo>
                    <a:pt x="8642" y="2464"/>
                    <a:pt x="8568" y="2469"/>
                    <a:pt x="8495" y="2469"/>
                  </a:cubicBezTo>
                  <a:cubicBezTo>
                    <a:pt x="8137" y="2469"/>
                    <a:pt x="7804" y="2349"/>
                    <a:pt x="7537" y="2121"/>
                  </a:cubicBezTo>
                  <a:cubicBezTo>
                    <a:pt x="7192" y="1859"/>
                    <a:pt x="6977" y="1478"/>
                    <a:pt x="6930" y="1049"/>
                  </a:cubicBezTo>
                  <a:cubicBezTo>
                    <a:pt x="6882" y="752"/>
                    <a:pt x="7108" y="478"/>
                    <a:pt x="7406" y="430"/>
                  </a:cubicBezTo>
                  <a:cubicBezTo>
                    <a:pt x="7478" y="418"/>
                    <a:pt x="7537" y="418"/>
                    <a:pt x="7609" y="418"/>
                  </a:cubicBezTo>
                  <a:close/>
                  <a:moveTo>
                    <a:pt x="5180" y="2716"/>
                  </a:moveTo>
                  <a:cubicBezTo>
                    <a:pt x="5192" y="2740"/>
                    <a:pt x="5215" y="2740"/>
                    <a:pt x="5227" y="2740"/>
                  </a:cubicBezTo>
                  <a:cubicBezTo>
                    <a:pt x="5299" y="2764"/>
                    <a:pt x="5382" y="2776"/>
                    <a:pt x="5453" y="2800"/>
                  </a:cubicBezTo>
                  <a:lnTo>
                    <a:pt x="5453" y="2883"/>
                  </a:lnTo>
                  <a:lnTo>
                    <a:pt x="5453" y="3419"/>
                  </a:lnTo>
                  <a:lnTo>
                    <a:pt x="5406" y="3419"/>
                  </a:lnTo>
                  <a:cubicBezTo>
                    <a:pt x="5192" y="3419"/>
                    <a:pt x="5025" y="3240"/>
                    <a:pt x="5025" y="3038"/>
                  </a:cubicBezTo>
                  <a:cubicBezTo>
                    <a:pt x="5001" y="2907"/>
                    <a:pt x="5061" y="2800"/>
                    <a:pt x="5180" y="2716"/>
                  </a:cubicBezTo>
                  <a:close/>
                  <a:moveTo>
                    <a:pt x="9383" y="2692"/>
                  </a:moveTo>
                  <a:cubicBezTo>
                    <a:pt x="9525" y="2752"/>
                    <a:pt x="9621" y="2883"/>
                    <a:pt x="9621" y="3050"/>
                  </a:cubicBezTo>
                  <a:cubicBezTo>
                    <a:pt x="9633" y="3252"/>
                    <a:pt x="9454" y="3431"/>
                    <a:pt x="9252" y="3431"/>
                  </a:cubicBezTo>
                  <a:lnTo>
                    <a:pt x="9252" y="2895"/>
                  </a:lnTo>
                  <a:lnTo>
                    <a:pt x="9252" y="2752"/>
                  </a:lnTo>
                  <a:cubicBezTo>
                    <a:pt x="9287" y="2728"/>
                    <a:pt x="9335" y="2704"/>
                    <a:pt x="9383" y="2692"/>
                  </a:cubicBezTo>
                  <a:close/>
                  <a:moveTo>
                    <a:pt x="4727" y="3526"/>
                  </a:moveTo>
                  <a:cubicBezTo>
                    <a:pt x="4870" y="3728"/>
                    <a:pt x="5108" y="3859"/>
                    <a:pt x="5394" y="3859"/>
                  </a:cubicBezTo>
                  <a:lnTo>
                    <a:pt x="5465" y="3859"/>
                  </a:lnTo>
                  <a:cubicBezTo>
                    <a:pt x="5477" y="3955"/>
                    <a:pt x="5513" y="4062"/>
                    <a:pt x="5537" y="4145"/>
                  </a:cubicBezTo>
                  <a:cubicBezTo>
                    <a:pt x="5108" y="4383"/>
                    <a:pt x="4727" y="4728"/>
                    <a:pt x="4430" y="5109"/>
                  </a:cubicBezTo>
                  <a:cubicBezTo>
                    <a:pt x="4382" y="5074"/>
                    <a:pt x="4334" y="5026"/>
                    <a:pt x="4287" y="4990"/>
                  </a:cubicBezTo>
                  <a:cubicBezTo>
                    <a:pt x="4084" y="4836"/>
                    <a:pt x="3846" y="4717"/>
                    <a:pt x="3596" y="4645"/>
                  </a:cubicBezTo>
                  <a:cubicBezTo>
                    <a:pt x="3894" y="4205"/>
                    <a:pt x="4275" y="3824"/>
                    <a:pt x="4727" y="3526"/>
                  </a:cubicBezTo>
                  <a:close/>
                  <a:moveTo>
                    <a:pt x="11097" y="5443"/>
                  </a:moveTo>
                  <a:lnTo>
                    <a:pt x="11097" y="5443"/>
                  </a:lnTo>
                  <a:cubicBezTo>
                    <a:pt x="11073" y="5538"/>
                    <a:pt x="11073" y="5609"/>
                    <a:pt x="11097" y="5669"/>
                  </a:cubicBezTo>
                  <a:cubicBezTo>
                    <a:pt x="11121" y="5967"/>
                    <a:pt x="11228" y="6229"/>
                    <a:pt x="11359" y="6455"/>
                  </a:cubicBezTo>
                  <a:cubicBezTo>
                    <a:pt x="11145" y="6776"/>
                    <a:pt x="10776" y="6979"/>
                    <a:pt x="10395" y="6979"/>
                  </a:cubicBezTo>
                  <a:cubicBezTo>
                    <a:pt x="10287" y="6979"/>
                    <a:pt x="10168" y="6955"/>
                    <a:pt x="10061" y="6931"/>
                  </a:cubicBezTo>
                  <a:cubicBezTo>
                    <a:pt x="10037" y="6824"/>
                    <a:pt x="10025" y="6729"/>
                    <a:pt x="10025" y="6598"/>
                  </a:cubicBezTo>
                  <a:cubicBezTo>
                    <a:pt x="10025" y="5990"/>
                    <a:pt x="10502" y="5490"/>
                    <a:pt x="11097" y="5443"/>
                  </a:cubicBezTo>
                  <a:close/>
                  <a:moveTo>
                    <a:pt x="1905" y="5455"/>
                  </a:moveTo>
                  <a:lnTo>
                    <a:pt x="1905" y="5669"/>
                  </a:lnTo>
                  <a:lnTo>
                    <a:pt x="1905" y="5681"/>
                  </a:lnTo>
                  <a:cubicBezTo>
                    <a:pt x="1941" y="5967"/>
                    <a:pt x="2048" y="6229"/>
                    <a:pt x="2179" y="6467"/>
                  </a:cubicBezTo>
                  <a:cubicBezTo>
                    <a:pt x="1965" y="6800"/>
                    <a:pt x="1596" y="6991"/>
                    <a:pt x="1203" y="6991"/>
                  </a:cubicBezTo>
                  <a:cubicBezTo>
                    <a:pt x="1108" y="6991"/>
                    <a:pt x="989" y="6979"/>
                    <a:pt x="881" y="6943"/>
                  </a:cubicBezTo>
                  <a:cubicBezTo>
                    <a:pt x="846" y="6836"/>
                    <a:pt x="834" y="6741"/>
                    <a:pt x="834" y="6622"/>
                  </a:cubicBezTo>
                  <a:cubicBezTo>
                    <a:pt x="834" y="6014"/>
                    <a:pt x="1310" y="5514"/>
                    <a:pt x="1905" y="5455"/>
                  </a:cubicBezTo>
                  <a:close/>
                  <a:moveTo>
                    <a:pt x="12204" y="4990"/>
                  </a:moveTo>
                  <a:cubicBezTo>
                    <a:pt x="13014" y="4990"/>
                    <a:pt x="13693" y="5586"/>
                    <a:pt x="13800" y="6407"/>
                  </a:cubicBezTo>
                  <a:cubicBezTo>
                    <a:pt x="13812" y="6574"/>
                    <a:pt x="13812" y="6741"/>
                    <a:pt x="13788" y="6895"/>
                  </a:cubicBezTo>
                  <a:cubicBezTo>
                    <a:pt x="13633" y="6979"/>
                    <a:pt x="13478" y="7014"/>
                    <a:pt x="13312" y="7038"/>
                  </a:cubicBezTo>
                  <a:cubicBezTo>
                    <a:pt x="13252" y="7045"/>
                    <a:pt x="13192" y="7048"/>
                    <a:pt x="13133" y="7048"/>
                  </a:cubicBezTo>
                  <a:cubicBezTo>
                    <a:pt x="12325" y="7048"/>
                    <a:pt x="11626" y="6454"/>
                    <a:pt x="11526" y="5633"/>
                  </a:cubicBezTo>
                  <a:cubicBezTo>
                    <a:pt x="11478" y="5324"/>
                    <a:pt x="11704" y="5038"/>
                    <a:pt x="12002" y="5014"/>
                  </a:cubicBezTo>
                  <a:cubicBezTo>
                    <a:pt x="12073" y="4990"/>
                    <a:pt x="12133" y="4990"/>
                    <a:pt x="12204" y="4990"/>
                  </a:cubicBezTo>
                  <a:close/>
                  <a:moveTo>
                    <a:pt x="3025" y="4990"/>
                  </a:moveTo>
                  <a:cubicBezTo>
                    <a:pt x="3382" y="4990"/>
                    <a:pt x="3727" y="5109"/>
                    <a:pt x="4013" y="5336"/>
                  </a:cubicBezTo>
                  <a:cubicBezTo>
                    <a:pt x="4346" y="5609"/>
                    <a:pt x="4561" y="5979"/>
                    <a:pt x="4620" y="6407"/>
                  </a:cubicBezTo>
                  <a:cubicBezTo>
                    <a:pt x="4632" y="6574"/>
                    <a:pt x="4632" y="6741"/>
                    <a:pt x="4608" y="6895"/>
                  </a:cubicBezTo>
                  <a:cubicBezTo>
                    <a:pt x="4453" y="6979"/>
                    <a:pt x="4287" y="7014"/>
                    <a:pt x="4132" y="7038"/>
                  </a:cubicBezTo>
                  <a:cubicBezTo>
                    <a:pt x="4058" y="7048"/>
                    <a:pt x="3984" y="7053"/>
                    <a:pt x="3911" y="7053"/>
                  </a:cubicBezTo>
                  <a:cubicBezTo>
                    <a:pt x="3554" y="7053"/>
                    <a:pt x="3220" y="6933"/>
                    <a:pt x="2953" y="6705"/>
                  </a:cubicBezTo>
                  <a:cubicBezTo>
                    <a:pt x="2608" y="6443"/>
                    <a:pt x="2405" y="6062"/>
                    <a:pt x="2346" y="5633"/>
                  </a:cubicBezTo>
                  <a:cubicBezTo>
                    <a:pt x="2310" y="5324"/>
                    <a:pt x="2525" y="5038"/>
                    <a:pt x="2822" y="5014"/>
                  </a:cubicBezTo>
                  <a:cubicBezTo>
                    <a:pt x="2894" y="4990"/>
                    <a:pt x="2953" y="4990"/>
                    <a:pt x="3025" y="4990"/>
                  </a:cubicBezTo>
                  <a:close/>
                  <a:moveTo>
                    <a:pt x="596" y="7300"/>
                  </a:moveTo>
                  <a:cubicBezTo>
                    <a:pt x="608" y="7324"/>
                    <a:pt x="631" y="7324"/>
                    <a:pt x="643" y="7324"/>
                  </a:cubicBezTo>
                  <a:cubicBezTo>
                    <a:pt x="715" y="7348"/>
                    <a:pt x="786" y="7360"/>
                    <a:pt x="870" y="7372"/>
                  </a:cubicBezTo>
                  <a:lnTo>
                    <a:pt x="870" y="7467"/>
                  </a:lnTo>
                  <a:lnTo>
                    <a:pt x="870" y="8003"/>
                  </a:lnTo>
                  <a:lnTo>
                    <a:pt x="822" y="8003"/>
                  </a:lnTo>
                  <a:cubicBezTo>
                    <a:pt x="815" y="8003"/>
                    <a:pt x="808" y="8003"/>
                    <a:pt x="801" y="8003"/>
                  </a:cubicBezTo>
                  <a:cubicBezTo>
                    <a:pt x="585" y="8003"/>
                    <a:pt x="417" y="7830"/>
                    <a:pt x="417" y="7634"/>
                  </a:cubicBezTo>
                  <a:cubicBezTo>
                    <a:pt x="417" y="7503"/>
                    <a:pt x="489" y="7372"/>
                    <a:pt x="596" y="7300"/>
                  </a:cubicBezTo>
                  <a:close/>
                  <a:moveTo>
                    <a:pt x="4811" y="7276"/>
                  </a:moveTo>
                  <a:cubicBezTo>
                    <a:pt x="4965" y="7336"/>
                    <a:pt x="5049" y="7467"/>
                    <a:pt x="5049" y="7634"/>
                  </a:cubicBezTo>
                  <a:cubicBezTo>
                    <a:pt x="5049" y="7836"/>
                    <a:pt x="4882" y="8015"/>
                    <a:pt x="4680" y="8015"/>
                  </a:cubicBezTo>
                  <a:lnTo>
                    <a:pt x="4680" y="7479"/>
                  </a:lnTo>
                  <a:lnTo>
                    <a:pt x="4680" y="7336"/>
                  </a:lnTo>
                  <a:cubicBezTo>
                    <a:pt x="4727" y="7300"/>
                    <a:pt x="4763" y="7288"/>
                    <a:pt x="4811" y="7276"/>
                  </a:cubicBezTo>
                  <a:close/>
                  <a:moveTo>
                    <a:pt x="9764" y="7300"/>
                  </a:moveTo>
                  <a:cubicBezTo>
                    <a:pt x="9787" y="7324"/>
                    <a:pt x="9799" y="7324"/>
                    <a:pt x="9811" y="7324"/>
                  </a:cubicBezTo>
                  <a:cubicBezTo>
                    <a:pt x="9883" y="7348"/>
                    <a:pt x="9966" y="7360"/>
                    <a:pt x="10037" y="7372"/>
                  </a:cubicBezTo>
                  <a:lnTo>
                    <a:pt x="10037" y="7467"/>
                  </a:lnTo>
                  <a:lnTo>
                    <a:pt x="10037" y="8003"/>
                  </a:lnTo>
                  <a:cubicBezTo>
                    <a:pt x="10025" y="8003"/>
                    <a:pt x="9990" y="8015"/>
                    <a:pt x="9978" y="8015"/>
                  </a:cubicBezTo>
                  <a:cubicBezTo>
                    <a:pt x="9764" y="8015"/>
                    <a:pt x="9585" y="7836"/>
                    <a:pt x="9585" y="7634"/>
                  </a:cubicBezTo>
                  <a:cubicBezTo>
                    <a:pt x="9585" y="7503"/>
                    <a:pt x="9668" y="7372"/>
                    <a:pt x="9764" y="7300"/>
                  </a:cubicBezTo>
                  <a:close/>
                  <a:moveTo>
                    <a:pt x="13978" y="7276"/>
                  </a:moveTo>
                  <a:cubicBezTo>
                    <a:pt x="14133" y="7336"/>
                    <a:pt x="14216" y="7467"/>
                    <a:pt x="14216" y="7634"/>
                  </a:cubicBezTo>
                  <a:cubicBezTo>
                    <a:pt x="14228" y="7836"/>
                    <a:pt x="14050" y="8003"/>
                    <a:pt x="13847" y="8015"/>
                  </a:cubicBezTo>
                  <a:lnTo>
                    <a:pt x="13847" y="7479"/>
                  </a:lnTo>
                  <a:lnTo>
                    <a:pt x="13847" y="7336"/>
                  </a:lnTo>
                  <a:cubicBezTo>
                    <a:pt x="13895" y="7324"/>
                    <a:pt x="13931" y="7288"/>
                    <a:pt x="13978" y="7276"/>
                  </a:cubicBezTo>
                  <a:close/>
                  <a:moveTo>
                    <a:pt x="2465" y="6824"/>
                  </a:moveTo>
                  <a:cubicBezTo>
                    <a:pt x="2536" y="6907"/>
                    <a:pt x="2608" y="6979"/>
                    <a:pt x="2679" y="7038"/>
                  </a:cubicBezTo>
                  <a:cubicBezTo>
                    <a:pt x="3037" y="7324"/>
                    <a:pt x="3477" y="7467"/>
                    <a:pt x="3929" y="7467"/>
                  </a:cubicBezTo>
                  <a:cubicBezTo>
                    <a:pt x="4025" y="7467"/>
                    <a:pt x="4096" y="7467"/>
                    <a:pt x="4191" y="7455"/>
                  </a:cubicBezTo>
                  <a:cubicBezTo>
                    <a:pt x="4203" y="7455"/>
                    <a:pt x="4227" y="7455"/>
                    <a:pt x="4251" y="7443"/>
                  </a:cubicBezTo>
                  <a:lnTo>
                    <a:pt x="4251" y="7479"/>
                  </a:lnTo>
                  <a:lnTo>
                    <a:pt x="4251" y="8169"/>
                  </a:lnTo>
                  <a:cubicBezTo>
                    <a:pt x="4251" y="8550"/>
                    <a:pt x="4096" y="8931"/>
                    <a:pt x="3834" y="9205"/>
                  </a:cubicBezTo>
                  <a:cubicBezTo>
                    <a:pt x="3548" y="9479"/>
                    <a:pt x="3191" y="9622"/>
                    <a:pt x="2786" y="9646"/>
                  </a:cubicBezTo>
                  <a:cubicBezTo>
                    <a:pt x="2774" y="9646"/>
                    <a:pt x="2761" y="9646"/>
                    <a:pt x="2748" y="9646"/>
                  </a:cubicBezTo>
                  <a:cubicBezTo>
                    <a:pt x="2380" y="9646"/>
                    <a:pt x="2015" y="9482"/>
                    <a:pt x="1751" y="9229"/>
                  </a:cubicBezTo>
                  <a:cubicBezTo>
                    <a:pt x="1453" y="8943"/>
                    <a:pt x="1286" y="8538"/>
                    <a:pt x="1286" y="8134"/>
                  </a:cubicBezTo>
                  <a:lnTo>
                    <a:pt x="1286" y="7479"/>
                  </a:lnTo>
                  <a:lnTo>
                    <a:pt x="1286" y="7419"/>
                  </a:lnTo>
                  <a:cubicBezTo>
                    <a:pt x="1751" y="7407"/>
                    <a:pt x="2179" y="7181"/>
                    <a:pt x="2465" y="6824"/>
                  </a:cubicBezTo>
                  <a:close/>
                  <a:moveTo>
                    <a:pt x="11645" y="6848"/>
                  </a:moveTo>
                  <a:cubicBezTo>
                    <a:pt x="12014" y="7241"/>
                    <a:pt x="12550" y="7479"/>
                    <a:pt x="13121" y="7479"/>
                  </a:cubicBezTo>
                  <a:cubicBezTo>
                    <a:pt x="13204" y="7479"/>
                    <a:pt x="13276" y="7479"/>
                    <a:pt x="13371" y="7467"/>
                  </a:cubicBezTo>
                  <a:cubicBezTo>
                    <a:pt x="13383" y="7467"/>
                    <a:pt x="13419" y="7467"/>
                    <a:pt x="13431" y="7455"/>
                  </a:cubicBezTo>
                  <a:lnTo>
                    <a:pt x="13431" y="7503"/>
                  </a:lnTo>
                  <a:lnTo>
                    <a:pt x="13431" y="8169"/>
                  </a:lnTo>
                  <a:lnTo>
                    <a:pt x="13419" y="8169"/>
                  </a:lnTo>
                  <a:cubicBezTo>
                    <a:pt x="13419" y="8550"/>
                    <a:pt x="13264" y="8931"/>
                    <a:pt x="13002" y="9205"/>
                  </a:cubicBezTo>
                  <a:cubicBezTo>
                    <a:pt x="12728" y="9491"/>
                    <a:pt x="12359" y="9646"/>
                    <a:pt x="11966" y="9658"/>
                  </a:cubicBezTo>
                  <a:cubicBezTo>
                    <a:pt x="11953" y="9658"/>
                    <a:pt x="11941" y="9658"/>
                    <a:pt x="11928" y="9658"/>
                  </a:cubicBezTo>
                  <a:cubicBezTo>
                    <a:pt x="11560" y="9658"/>
                    <a:pt x="11207" y="9494"/>
                    <a:pt x="10930" y="9241"/>
                  </a:cubicBezTo>
                  <a:cubicBezTo>
                    <a:pt x="10633" y="8955"/>
                    <a:pt x="10466" y="8550"/>
                    <a:pt x="10466" y="8157"/>
                  </a:cubicBezTo>
                  <a:lnTo>
                    <a:pt x="10466" y="7503"/>
                  </a:lnTo>
                  <a:lnTo>
                    <a:pt x="10466" y="7443"/>
                  </a:lnTo>
                  <a:cubicBezTo>
                    <a:pt x="10930" y="7419"/>
                    <a:pt x="11359" y="7205"/>
                    <a:pt x="11645" y="6848"/>
                  </a:cubicBezTo>
                  <a:close/>
                  <a:moveTo>
                    <a:pt x="7049" y="2264"/>
                  </a:moveTo>
                  <a:cubicBezTo>
                    <a:pt x="7120" y="2335"/>
                    <a:pt x="7192" y="2407"/>
                    <a:pt x="7263" y="2466"/>
                  </a:cubicBezTo>
                  <a:cubicBezTo>
                    <a:pt x="7620" y="2752"/>
                    <a:pt x="8061" y="2895"/>
                    <a:pt x="8513" y="2895"/>
                  </a:cubicBezTo>
                  <a:cubicBezTo>
                    <a:pt x="8609" y="2895"/>
                    <a:pt x="8680" y="2895"/>
                    <a:pt x="8775" y="2883"/>
                  </a:cubicBezTo>
                  <a:cubicBezTo>
                    <a:pt x="8787" y="2883"/>
                    <a:pt x="8811" y="2883"/>
                    <a:pt x="8835" y="2871"/>
                  </a:cubicBezTo>
                  <a:lnTo>
                    <a:pt x="8835" y="2907"/>
                  </a:lnTo>
                  <a:lnTo>
                    <a:pt x="8835" y="3597"/>
                  </a:lnTo>
                  <a:cubicBezTo>
                    <a:pt x="8835" y="4216"/>
                    <a:pt x="8430" y="4788"/>
                    <a:pt x="7847" y="4990"/>
                  </a:cubicBezTo>
                  <a:cubicBezTo>
                    <a:pt x="7728" y="5038"/>
                    <a:pt x="7680" y="5157"/>
                    <a:pt x="7716" y="5264"/>
                  </a:cubicBezTo>
                  <a:cubicBezTo>
                    <a:pt x="7739" y="5348"/>
                    <a:pt x="7835" y="5407"/>
                    <a:pt x="7918" y="5407"/>
                  </a:cubicBezTo>
                  <a:cubicBezTo>
                    <a:pt x="7954" y="5407"/>
                    <a:pt x="7966" y="5407"/>
                    <a:pt x="8001" y="5395"/>
                  </a:cubicBezTo>
                  <a:cubicBezTo>
                    <a:pt x="8430" y="5252"/>
                    <a:pt x="8775" y="4955"/>
                    <a:pt x="8990" y="4574"/>
                  </a:cubicBezTo>
                  <a:cubicBezTo>
                    <a:pt x="9394" y="4824"/>
                    <a:pt x="9740" y="5145"/>
                    <a:pt x="10002" y="5550"/>
                  </a:cubicBezTo>
                  <a:cubicBezTo>
                    <a:pt x="9740" y="5836"/>
                    <a:pt x="9585" y="6217"/>
                    <a:pt x="9585" y="6633"/>
                  </a:cubicBezTo>
                  <a:cubicBezTo>
                    <a:pt x="9585" y="6729"/>
                    <a:pt x="9609" y="6812"/>
                    <a:pt x="9621" y="6895"/>
                  </a:cubicBezTo>
                  <a:cubicBezTo>
                    <a:pt x="9347" y="7038"/>
                    <a:pt x="9168" y="7312"/>
                    <a:pt x="9168" y="7634"/>
                  </a:cubicBezTo>
                  <a:cubicBezTo>
                    <a:pt x="9168" y="8074"/>
                    <a:pt x="9549" y="8443"/>
                    <a:pt x="9990" y="8443"/>
                  </a:cubicBezTo>
                  <a:lnTo>
                    <a:pt x="10061" y="8443"/>
                  </a:lnTo>
                  <a:cubicBezTo>
                    <a:pt x="10097" y="8586"/>
                    <a:pt x="10121" y="8717"/>
                    <a:pt x="10168" y="8848"/>
                  </a:cubicBezTo>
                  <a:cubicBezTo>
                    <a:pt x="9930" y="9277"/>
                    <a:pt x="9609" y="9658"/>
                    <a:pt x="9216" y="9955"/>
                  </a:cubicBezTo>
                  <a:cubicBezTo>
                    <a:pt x="9109" y="9812"/>
                    <a:pt x="8990" y="9693"/>
                    <a:pt x="8859" y="9598"/>
                  </a:cubicBezTo>
                  <a:cubicBezTo>
                    <a:pt x="8493" y="9314"/>
                    <a:pt x="8050" y="9168"/>
                    <a:pt x="7596" y="9168"/>
                  </a:cubicBezTo>
                  <a:cubicBezTo>
                    <a:pt x="7517" y="9168"/>
                    <a:pt x="7438" y="9173"/>
                    <a:pt x="7358" y="9181"/>
                  </a:cubicBezTo>
                  <a:cubicBezTo>
                    <a:pt x="7061" y="9217"/>
                    <a:pt x="6811" y="9384"/>
                    <a:pt x="6656" y="9622"/>
                  </a:cubicBezTo>
                  <a:lnTo>
                    <a:pt x="6596" y="9622"/>
                  </a:lnTo>
                  <a:cubicBezTo>
                    <a:pt x="6192" y="9622"/>
                    <a:pt x="5834" y="9777"/>
                    <a:pt x="5561" y="10015"/>
                  </a:cubicBezTo>
                  <a:cubicBezTo>
                    <a:pt x="5144" y="9729"/>
                    <a:pt x="4787" y="9360"/>
                    <a:pt x="4525" y="8908"/>
                  </a:cubicBezTo>
                  <a:cubicBezTo>
                    <a:pt x="4584" y="8765"/>
                    <a:pt x="4632" y="8598"/>
                    <a:pt x="4668" y="8431"/>
                  </a:cubicBezTo>
                  <a:lnTo>
                    <a:pt x="4680" y="8431"/>
                  </a:lnTo>
                  <a:cubicBezTo>
                    <a:pt x="5120" y="8431"/>
                    <a:pt x="5489" y="8062"/>
                    <a:pt x="5489" y="7622"/>
                  </a:cubicBezTo>
                  <a:cubicBezTo>
                    <a:pt x="5489" y="7300"/>
                    <a:pt x="5311" y="7038"/>
                    <a:pt x="5049" y="6883"/>
                  </a:cubicBezTo>
                  <a:cubicBezTo>
                    <a:pt x="5084" y="6705"/>
                    <a:pt x="5084" y="6514"/>
                    <a:pt x="5049" y="6336"/>
                  </a:cubicBezTo>
                  <a:cubicBezTo>
                    <a:pt x="5001" y="6002"/>
                    <a:pt x="4882" y="5693"/>
                    <a:pt x="4703" y="5443"/>
                  </a:cubicBezTo>
                  <a:cubicBezTo>
                    <a:pt x="4977" y="5074"/>
                    <a:pt x="5311" y="4752"/>
                    <a:pt x="5704" y="4538"/>
                  </a:cubicBezTo>
                  <a:cubicBezTo>
                    <a:pt x="5942" y="4943"/>
                    <a:pt x="6311" y="5264"/>
                    <a:pt x="6775" y="5407"/>
                  </a:cubicBezTo>
                  <a:cubicBezTo>
                    <a:pt x="6787" y="5407"/>
                    <a:pt x="6823" y="5431"/>
                    <a:pt x="6835" y="5431"/>
                  </a:cubicBezTo>
                  <a:cubicBezTo>
                    <a:pt x="6930" y="5431"/>
                    <a:pt x="7013" y="5371"/>
                    <a:pt x="7049" y="5276"/>
                  </a:cubicBezTo>
                  <a:cubicBezTo>
                    <a:pt x="7073" y="5157"/>
                    <a:pt x="7013" y="5038"/>
                    <a:pt x="6906" y="5014"/>
                  </a:cubicBezTo>
                  <a:cubicBezTo>
                    <a:pt x="6299" y="4824"/>
                    <a:pt x="5870" y="4228"/>
                    <a:pt x="5870" y="3562"/>
                  </a:cubicBezTo>
                  <a:lnTo>
                    <a:pt x="5870" y="2907"/>
                  </a:lnTo>
                  <a:lnTo>
                    <a:pt x="5870" y="2859"/>
                  </a:lnTo>
                  <a:cubicBezTo>
                    <a:pt x="6335" y="2835"/>
                    <a:pt x="6763" y="2609"/>
                    <a:pt x="7049" y="2264"/>
                  </a:cubicBezTo>
                  <a:close/>
                  <a:moveTo>
                    <a:pt x="4275" y="9348"/>
                  </a:moveTo>
                  <a:cubicBezTo>
                    <a:pt x="4525" y="9729"/>
                    <a:pt x="4870" y="10074"/>
                    <a:pt x="5263" y="10336"/>
                  </a:cubicBezTo>
                  <a:cubicBezTo>
                    <a:pt x="5096" y="10598"/>
                    <a:pt x="4989" y="10896"/>
                    <a:pt x="4989" y="11217"/>
                  </a:cubicBezTo>
                  <a:lnTo>
                    <a:pt x="4989" y="11313"/>
                  </a:lnTo>
                  <a:cubicBezTo>
                    <a:pt x="4406" y="10943"/>
                    <a:pt x="3906" y="10479"/>
                    <a:pt x="3513" y="9920"/>
                  </a:cubicBezTo>
                  <a:cubicBezTo>
                    <a:pt x="3739" y="9812"/>
                    <a:pt x="3953" y="9681"/>
                    <a:pt x="4132" y="9503"/>
                  </a:cubicBezTo>
                  <a:cubicBezTo>
                    <a:pt x="4191" y="9443"/>
                    <a:pt x="4227" y="9408"/>
                    <a:pt x="4275" y="9348"/>
                  </a:cubicBezTo>
                  <a:close/>
                  <a:moveTo>
                    <a:pt x="10395" y="9265"/>
                  </a:moveTo>
                  <a:cubicBezTo>
                    <a:pt x="10454" y="9360"/>
                    <a:pt x="10526" y="9431"/>
                    <a:pt x="10597" y="9527"/>
                  </a:cubicBezTo>
                  <a:cubicBezTo>
                    <a:pt x="10764" y="9670"/>
                    <a:pt x="10930" y="9800"/>
                    <a:pt x="11121" y="9896"/>
                  </a:cubicBezTo>
                  <a:cubicBezTo>
                    <a:pt x="10752" y="10479"/>
                    <a:pt x="10240" y="10943"/>
                    <a:pt x="9633" y="11313"/>
                  </a:cubicBezTo>
                  <a:cubicBezTo>
                    <a:pt x="9633" y="11194"/>
                    <a:pt x="9633" y="11051"/>
                    <a:pt x="9621" y="10932"/>
                  </a:cubicBezTo>
                  <a:cubicBezTo>
                    <a:pt x="9585" y="10717"/>
                    <a:pt x="9525" y="10503"/>
                    <a:pt x="9430" y="10301"/>
                  </a:cubicBezTo>
                  <a:cubicBezTo>
                    <a:pt x="9811" y="10015"/>
                    <a:pt x="10145" y="9670"/>
                    <a:pt x="10395" y="9265"/>
                  </a:cubicBezTo>
                  <a:close/>
                  <a:moveTo>
                    <a:pt x="6489" y="10062"/>
                  </a:moveTo>
                  <a:lnTo>
                    <a:pt x="6489" y="10265"/>
                  </a:lnTo>
                  <a:lnTo>
                    <a:pt x="6489" y="10277"/>
                  </a:lnTo>
                  <a:cubicBezTo>
                    <a:pt x="6525" y="10562"/>
                    <a:pt x="6632" y="10836"/>
                    <a:pt x="6763" y="11074"/>
                  </a:cubicBezTo>
                  <a:cubicBezTo>
                    <a:pt x="6549" y="11384"/>
                    <a:pt x="6180" y="11586"/>
                    <a:pt x="5799" y="11586"/>
                  </a:cubicBezTo>
                  <a:cubicBezTo>
                    <a:pt x="5692" y="11586"/>
                    <a:pt x="5573" y="11574"/>
                    <a:pt x="5465" y="11551"/>
                  </a:cubicBezTo>
                  <a:cubicBezTo>
                    <a:pt x="5442" y="11444"/>
                    <a:pt x="5418" y="11336"/>
                    <a:pt x="5418" y="11217"/>
                  </a:cubicBezTo>
                  <a:cubicBezTo>
                    <a:pt x="5418" y="10610"/>
                    <a:pt x="5894" y="10098"/>
                    <a:pt x="6489" y="10062"/>
                  </a:cubicBezTo>
                  <a:close/>
                  <a:moveTo>
                    <a:pt x="5180" y="11884"/>
                  </a:moveTo>
                  <a:cubicBezTo>
                    <a:pt x="5203" y="11896"/>
                    <a:pt x="5215" y="11896"/>
                    <a:pt x="5227" y="11896"/>
                  </a:cubicBezTo>
                  <a:cubicBezTo>
                    <a:pt x="5299" y="11932"/>
                    <a:pt x="5382" y="11944"/>
                    <a:pt x="5453" y="11955"/>
                  </a:cubicBezTo>
                  <a:lnTo>
                    <a:pt x="5453" y="12051"/>
                  </a:lnTo>
                  <a:lnTo>
                    <a:pt x="5453" y="12587"/>
                  </a:lnTo>
                  <a:lnTo>
                    <a:pt x="5406" y="12587"/>
                  </a:lnTo>
                  <a:cubicBezTo>
                    <a:pt x="5398" y="12587"/>
                    <a:pt x="5391" y="12587"/>
                    <a:pt x="5383" y="12587"/>
                  </a:cubicBezTo>
                  <a:cubicBezTo>
                    <a:pt x="5157" y="12587"/>
                    <a:pt x="5001" y="12413"/>
                    <a:pt x="5001" y="12217"/>
                  </a:cubicBezTo>
                  <a:cubicBezTo>
                    <a:pt x="5001" y="12086"/>
                    <a:pt x="5084" y="11955"/>
                    <a:pt x="5180" y="11884"/>
                  </a:cubicBezTo>
                  <a:close/>
                  <a:moveTo>
                    <a:pt x="9383" y="11860"/>
                  </a:moveTo>
                  <a:cubicBezTo>
                    <a:pt x="9525" y="11920"/>
                    <a:pt x="9621" y="12051"/>
                    <a:pt x="9621" y="12217"/>
                  </a:cubicBezTo>
                  <a:cubicBezTo>
                    <a:pt x="9633" y="12420"/>
                    <a:pt x="9454" y="12587"/>
                    <a:pt x="9252" y="12598"/>
                  </a:cubicBezTo>
                  <a:lnTo>
                    <a:pt x="9252" y="12063"/>
                  </a:lnTo>
                  <a:lnTo>
                    <a:pt x="9252" y="11920"/>
                  </a:lnTo>
                  <a:cubicBezTo>
                    <a:pt x="9287" y="11896"/>
                    <a:pt x="9335" y="11872"/>
                    <a:pt x="9383" y="11860"/>
                  </a:cubicBezTo>
                  <a:close/>
                  <a:moveTo>
                    <a:pt x="7645" y="9595"/>
                  </a:moveTo>
                  <a:cubicBezTo>
                    <a:pt x="7997" y="9595"/>
                    <a:pt x="8331" y="9716"/>
                    <a:pt x="8609" y="9943"/>
                  </a:cubicBezTo>
                  <a:cubicBezTo>
                    <a:pt x="8954" y="10205"/>
                    <a:pt x="9156" y="10574"/>
                    <a:pt x="9216" y="11015"/>
                  </a:cubicBezTo>
                  <a:cubicBezTo>
                    <a:pt x="9228" y="11170"/>
                    <a:pt x="9228" y="11336"/>
                    <a:pt x="9204" y="11503"/>
                  </a:cubicBezTo>
                  <a:cubicBezTo>
                    <a:pt x="9049" y="11574"/>
                    <a:pt x="8894" y="11622"/>
                    <a:pt x="8728" y="11634"/>
                  </a:cubicBezTo>
                  <a:cubicBezTo>
                    <a:pt x="8632" y="11646"/>
                    <a:pt x="8549" y="11646"/>
                    <a:pt x="8454" y="11646"/>
                  </a:cubicBezTo>
                  <a:cubicBezTo>
                    <a:pt x="8335" y="11646"/>
                    <a:pt x="8240" y="11741"/>
                    <a:pt x="8240" y="11860"/>
                  </a:cubicBezTo>
                  <a:cubicBezTo>
                    <a:pt x="8240" y="11979"/>
                    <a:pt x="8323" y="12086"/>
                    <a:pt x="8442" y="12086"/>
                  </a:cubicBezTo>
                  <a:lnTo>
                    <a:pt x="8537" y="12086"/>
                  </a:lnTo>
                  <a:cubicBezTo>
                    <a:pt x="8621" y="12086"/>
                    <a:pt x="8692" y="12086"/>
                    <a:pt x="8787" y="12063"/>
                  </a:cubicBezTo>
                  <a:cubicBezTo>
                    <a:pt x="8799" y="12063"/>
                    <a:pt x="8835" y="12063"/>
                    <a:pt x="8847" y="12051"/>
                  </a:cubicBezTo>
                  <a:lnTo>
                    <a:pt x="8847" y="12098"/>
                  </a:lnTo>
                  <a:lnTo>
                    <a:pt x="8835" y="12753"/>
                  </a:lnTo>
                  <a:cubicBezTo>
                    <a:pt x="8835" y="13134"/>
                    <a:pt x="8680" y="13515"/>
                    <a:pt x="8418" y="13789"/>
                  </a:cubicBezTo>
                  <a:cubicBezTo>
                    <a:pt x="8144" y="14075"/>
                    <a:pt x="7775" y="14218"/>
                    <a:pt x="7382" y="14241"/>
                  </a:cubicBezTo>
                  <a:cubicBezTo>
                    <a:pt x="7001" y="14241"/>
                    <a:pt x="6632" y="14087"/>
                    <a:pt x="6346" y="13825"/>
                  </a:cubicBezTo>
                  <a:cubicBezTo>
                    <a:pt x="6049" y="13539"/>
                    <a:pt x="5882" y="13134"/>
                    <a:pt x="5882" y="12741"/>
                  </a:cubicBezTo>
                  <a:lnTo>
                    <a:pt x="5882" y="12086"/>
                  </a:lnTo>
                  <a:lnTo>
                    <a:pt x="5882" y="12027"/>
                  </a:lnTo>
                  <a:cubicBezTo>
                    <a:pt x="6346" y="12003"/>
                    <a:pt x="6775" y="11789"/>
                    <a:pt x="7061" y="11432"/>
                  </a:cubicBezTo>
                  <a:cubicBezTo>
                    <a:pt x="7144" y="11515"/>
                    <a:pt x="7239" y="11586"/>
                    <a:pt x="7347" y="11670"/>
                  </a:cubicBezTo>
                  <a:cubicBezTo>
                    <a:pt x="7378" y="11696"/>
                    <a:pt x="7415" y="11708"/>
                    <a:pt x="7454" y="11708"/>
                  </a:cubicBezTo>
                  <a:cubicBezTo>
                    <a:pt x="7521" y="11708"/>
                    <a:pt x="7592" y="11674"/>
                    <a:pt x="7644" y="11622"/>
                  </a:cubicBezTo>
                  <a:cubicBezTo>
                    <a:pt x="7716" y="11527"/>
                    <a:pt x="7680" y="11396"/>
                    <a:pt x="7597" y="11324"/>
                  </a:cubicBezTo>
                  <a:cubicBezTo>
                    <a:pt x="7239" y="11051"/>
                    <a:pt x="7001" y="10670"/>
                    <a:pt x="6954" y="10217"/>
                  </a:cubicBezTo>
                  <a:cubicBezTo>
                    <a:pt x="6930" y="9920"/>
                    <a:pt x="7132" y="9646"/>
                    <a:pt x="7430" y="9610"/>
                  </a:cubicBezTo>
                  <a:cubicBezTo>
                    <a:pt x="7502" y="9600"/>
                    <a:pt x="7574" y="9595"/>
                    <a:pt x="7645" y="9595"/>
                  </a:cubicBezTo>
                  <a:close/>
                  <a:moveTo>
                    <a:pt x="7579" y="0"/>
                  </a:moveTo>
                  <a:cubicBezTo>
                    <a:pt x="7502" y="0"/>
                    <a:pt x="7424" y="5"/>
                    <a:pt x="7347" y="14"/>
                  </a:cubicBezTo>
                  <a:cubicBezTo>
                    <a:pt x="7049" y="61"/>
                    <a:pt x="6787" y="216"/>
                    <a:pt x="6644" y="454"/>
                  </a:cubicBezTo>
                  <a:lnTo>
                    <a:pt x="6585" y="454"/>
                  </a:lnTo>
                  <a:cubicBezTo>
                    <a:pt x="5704" y="454"/>
                    <a:pt x="4989" y="1168"/>
                    <a:pt x="4989" y="2050"/>
                  </a:cubicBezTo>
                  <a:cubicBezTo>
                    <a:pt x="4989" y="2145"/>
                    <a:pt x="5001" y="2228"/>
                    <a:pt x="5013" y="2311"/>
                  </a:cubicBezTo>
                  <a:cubicBezTo>
                    <a:pt x="4751" y="2454"/>
                    <a:pt x="4572" y="2728"/>
                    <a:pt x="4572" y="3050"/>
                  </a:cubicBezTo>
                  <a:lnTo>
                    <a:pt x="4572" y="3109"/>
                  </a:lnTo>
                  <a:cubicBezTo>
                    <a:pt x="3989" y="3478"/>
                    <a:pt x="3489" y="3978"/>
                    <a:pt x="3108" y="4562"/>
                  </a:cubicBezTo>
                  <a:cubicBezTo>
                    <a:pt x="3013" y="4562"/>
                    <a:pt x="2894" y="4562"/>
                    <a:pt x="2786" y="4574"/>
                  </a:cubicBezTo>
                  <a:lnTo>
                    <a:pt x="2775" y="4574"/>
                  </a:lnTo>
                  <a:cubicBezTo>
                    <a:pt x="2477" y="4621"/>
                    <a:pt x="2215" y="4788"/>
                    <a:pt x="2072" y="5026"/>
                  </a:cubicBezTo>
                  <a:lnTo>
                    <a:pt x="2013" y="5026"/>
                  </a:lnTo>
                  <a:cubicBezTo>
                    <a:pt x="1132" y="5026"/>
                    <a:pt x="417" y="5740"/>
                    <a:pt x="417" y="6622"/>
                  </a:cubicBezTo>
                  <a:cubicBezTo>
                    <a:pt x="417" y="6705"/>
                    <a:pt x="429" y="6800"/>
                    <a:pt x="453" y="6883"/>
                  </a:cubicBezTo>
                  <a:cubicBezTo>
                    <a:pt x="179" y="7014"/>
                    <a:pt x="0" y="7300"/>
                    <a:pt x="0" y="7610"/>
                  </a:cubicBezTo>
                  <a:cubicBezTo>
                    <a:pt x="0" y="8062"/>
                    <a:pt x="370" y="8431"/>
                    <a:pt x="822" y="8431"/>
                  </a:cubicBezTo>
                  <a:lnTo>
                    <a:pt x="893" y="8431"/>
                  </a:lnTo>
                  <a:cubicBezTo>
                    <a:pt x="953" y="8836"/>
                    <a:pt x="1167" y="9217"/>
                    <a:pt x="1465" y="9515"/>
                  </a:cubicBezTo>
                  <a:cubicBezTo>
                    <a:pt x="1822" y="9872"/>
                    <a:pt x="2298" y="10074"/>
                    <a:pt x="2786" y="10074"/>
                  </a:cubicBezTo>
                  <a:lnTo>
                    <a:pt x="2810" y="10074"/>
                  </a:lnTo>
                  <a:cubicBezTo>
                    <a:pt x="2906" y="10074"/>
                    <a:pt x="3013" y="10051"/>
                    <a:pt x="3096" y="10039"/>
                  </a:cubicBezTo>
                  <a:cubicBezTo>
                    <a:pt x="3537" y="10705"/>
                    <a:pt x="4108" y="11265"/>
                    <a:pt x="4799" y="11658"/>
                  </a:cubicBezTo>
                  <a:cubicBezTo>
                    <a:pt x="4668" y="11813"/>
                    <a:pt x="4584" y="12003"/>
                    <a:pt x="4584" y="12217"/>
                  </a:cubicBezTo>
                  <a:cubicBezTo>
                    <a:pt x="4584" y="12658"/>
                    <a:pt x="4965" y="13027"/>
                    <a:pt x="5406" y="13027"/>
                  </a:cubicBezTo>
                  <a:lnTo>
                    <a:pt x="5477" y="13027"/>
                  </a:lnTo>
                  <a:cubicBezTo>
                    <a:pt x="5537" y="13432"/>
                    <a:pt x="5751" y="13825"/>
                    <a:pt x="6049" y="14122"/>
                  </a:cubicBezTo>
                  <a:cubicBezTo>
                    <a:pt x="6406" y="14480"/>
                    <a:pt x="6882" y="14670"/>
                    <a:pt x="7370" y="14670"/>
                  </a:cubicBezTo>
                  <a:lnTo>
                    <a:pt x="7406" y="14670"/>
                  </a:lnTo>
                  <a:cubicBezTo>
                    <a:pt x="7906" y="14658"/>
                    <a:pt x="8371" y="14456"/>
                    <a:pt x="8728" y="14099"/>
                  </a:cubicBezTo>
                  <a:cubicBezTo>
                    <a:pt x="9013" y="13801"/>
                    <a:pt x="9192" y="13444"/>
                    <a:pt x="9252" y="13051"/>
                  </a:cubicBezTo>
                  <a:lnTo>
                    <a:pt x="9263" y="13051"/>
                  </a:lnTo>
                  <a:cubicBezTo>
                    <a:pt x="9704" y="13051"/>
                    <a:pt x="10085" y="12670"/>
                    <a:pt x="10085" y="12229"/>
                  </a:cubicBezTo>
                  <a:cubicBezTo>
                    <a:pt x="10085" y="12015"/>
                    <a:pt x="10002" y="11836"/>
                    <a:pt x="9871" y="11694"/>
                  </a:cubicBezTo>
                  <a:cubicBezTo>
                    <a:pt x="10549" y="11289"/>
                    <a:pt x="11145" y="10729"/>
                    <a:pt x="11585" y="10051"/>
                  </a:cubicBezTo>
                  <a:cubicBezTo>
                    <a:pt x="11704" y="10086"/>
                    <a:pt x="11835" y="10098"/>
                    <a:pt x="11954" y="10098"/>
                  </a:cubicBezTo>
                  <a:lnTo>
                    <a:pt x="11990" y="10098"/>
                  </a:lnTo>
                  <a:cubicBezTo>
                    <a:pt x="12490" y="10086"/>
                    <a:pt x="12954" y="9896"/>
                    <a:pt x="13312" y="9539"/>
                  </a:cubicBezTo>
                  <a:cubicBezTo>
                    <a:pt x="13597" y="9241"/>
                    <a:pt x="13776" y="8884"/>
                    <a:pt x="13835" y="8479"/>
                  </a:cubicBezTo>
                  <a:lnTo>
                    <a:pt x="13847" y="8479"/>
                  </a:lnTo>
                  <a:cubicBezTo>
                    <a:pt x="14288" y="8479"/>
                    <a:pt x="14669" y="8110"/>
                    <a:pt x="14669" y="7657"/>
                  </a:cubicBezTo>
                  <a:cubicBezTo>
                    <a:pt x="14645" y="7324"/>
                    <a:pt x="14467" y="7038"/>
                    <a:pt x="14216" y="6907"/>
                  </a:cubicBezTo>
                  <a:cubicBezTo>
                    <a:pt x="14252" y="6729"/>
                    <a:pt x="14252" y="6526"/>
                    <a:pt x="14216" y="6348"/>
                  </a:cubicBezTo>
                  <a:cubicBezTo>
                    <a:pt x="14096" y="5327"/>
                    <a:pt x="13216" y="4569"/>
                    <a:pt x="12211" y="4569"/>
                  </a:cubicBezTo>
                  <a:cubicBezTo>
                    <a:pt x="12126" y="4569"/>
                    <a:pt x="12041" y="4574"/>
                    <a:pt x="11954" y="4586"/>
                  </a:cubicBezTo>
                  <a:lnTo>
                    <a:pt x="11942" y="4586"/>
                  </a:lnTo>
                  <a:cubicBezTo>
                    <a:pt x="11823" y="4597"/>
                    <a:pt x="11704" y="4645"/>
                    <a:pt x="11609" y="4681"/>
                  </a:cubicBezTo>
                  <a:cubicBezTo>
                    <a:pt x="11514" y="4526"/>
                    <a:pt x="11407" y="4371"/>
                    <a:pt x="11288" y="4228"/>
                  </a:cubicBezTo>
                  <a:cubicBezTo>
                    <a:pt x="11247" y="4174"/>
                    <a:pt x="11183" y="4147"/>
                    <a:pt x="11120" y="4147"/>
                  </a:cubicBezTo>
                  <a:cubicBezTo>
                    <a:pt x="11072" y="4147"/>
                    <a:pt x="11026" y="4162"/>
                    <a:pt x="10990" y="4193"/>
                  </a:cubicBezTo>
                  <a:cubicBezTo>
                    <a:pt x="10895" y="4264"/>
                    <a:pt x="10883" y="4395"/>
                    <a:pt x="10954" y="4490"/>
                  </a:cubicBezTo>
                  <a:cubicBezTo>
                    <a:pt x="11073" y="4645"/>
                    <a:pt x="11180" y="4800"/>
                    <a:pt x="11288" y="4967"/>
                  </a:cubicBezTo>
                  <a:cubicBezTo>
                    <a:pt x="11276" y="4978"/>
                    <a:pt x="11252" y="5014"/>
                    <a:pt x="11240" y="5026"/>
                  </a:cubicBezTo>
                  <a:lnTo>
                    <a:pt x="11180" y="5026"/>
                  </a:lnTo>
                  <a:cubicBezTo>
                    <a:pt x="10871" y="5026"/>
                    <a:pt x="10585" y="5121"/>
                    <a:pt x="10347" y="5264"/>
                  </a:cubicBezTo>
                  <a:cubicBezTo>
                    <a:pt x="10037" y="4824"/>
                    <a:pt x="9633" y="4443"/>
                    <a:pt x="9168" y="4169"/>
                  </a:cubicBezTo>
                  <a:cubicBezTo>
                    <a:pt x="9204" y="4062"/>
                    <a:pt x="9228" y="3966"/>
                    <a:pt x="9252" y="3871"/>
                  </a:cubicBezTo>
                  <a:lnTo>
                    <a:pt x="9263" y="3871"/>
                  </a:lnTo>
                  <a:cubicBezTo>
                    <a:pt x="9549" y="3871"/>
                    <a:pt x="9775" y="3728"/>
                    <a:pt x="9930" y="3514"/>
                  </a:cubicBezTo>
                  <a:cubicBezTo>
                    <a:pt x="10049" y="3585"/>
                    <a:pt x="10156" y="3669"/>
                    <a:pt x="10252" y="3764"/>
                  </a:cubicBezTo>
                  <a:cubicBezTo>
                    <a:pt x="10299" y="3788"/>
                    <a:pt x="10347" y="3812"/>
                    <a:pt x="10395" y="3812"/>
                  </a:cubicBezTo>
                  <a:cubicBezTo>
                    <a:pt x="10454" y="3812"/>
                    <a:pt x="10514" y="3776"/>
                    <a:pt x="10549" y="3728"/>
                  </a:cubicBezTo>
                  <a:cubicBezTo>
                    <a:pt x="10633" y="3645"/>
                    <a:pt x="10621" y="3514"/>
                    <a:pt x="10526" y="3431"/>
                  </a:cubicBezTo>
                  <a:cubicBezTo>
                    <a:pt x="10371" y="3312"/>
                    <a:pt x="10228" y="3193"/>
                    <a:pt x="10061" y="3109"/>
                  </a:cubicBezTo>
                  <a:lnTo>
                    <a:pt x="10061" y="3062"/>
                  </a:lnTo>
                  <a:cubicBezTo>
                    <a:pt x="10061" y="2752"/>
                    <a:pt x="9883" y="2478"/>
                    <a:pt x="9621" y="2335"/>
                  </a:cubicBezTo>
                  <a:cubicBezTo>
                    <a:pt x="9644" y="2157"/>
                    <a:pt x="9644" y="1966"/>
                    <a:pt x="9621" y="1788"/>
                  </a:cubicBezTo>
                  <a:cubicBezTo>
                    <a:pt x="9561" y="1252"/>
                    <a:pt x="9275" y="752"/>
                    <a:pt x="8847" y="430"/>
                  </a:cubicBezTo>
                  <a:cubicBezTo>
                    <a:pt x="8471" y="146"/>
                    <a:pt x="8027" y="0"/>
                    <a:pt x="7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3"/>
            <p:cNvSpPr/>
            <p:nvPr/>
          </p:nvSpPr>
          <p:spPr>
            <a:xfrm>
              <a:off x="5667579" y="3013693"/>
              <a:ext cx="8762" cy="11257"/>
            </a:xfrm>
            <a:custGeom>
              <a:avLst/>
              <a:gdLst/>
              <a:ahLst/>
              <a:cxnLst/>
              <a:rect l="l" t="t" r="r" b="b"/>
              <a:pathLst>
                <a:path w="418" h="537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lnTo>
                    <a:pt x="0" y="334"/>
                  </a:lnTo>
                  <a:cubicBezTo>
                    <a:pt x="0" y="453"/>
                    <a:pt x="84" y="537"/>
                    <a:pt x="203" y="537"/>
                  </a:cubicBezTo>
                  <a:cubicBezTo>
                    <a:pt x="322" y="537"/>
                    <a:pt x="417" y="453"/>
                    <a:pt x="417" y="334"/>
                  </a:cubicBezTo>
                  <a:lnTo>
                    <a:pt x="417" y="215"/>
                  </a:ln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3"/>
            <p:cNvSpPr/>
            <p:nvPr/>
          </p:nvSpPr>
          <p:spPr>
            <a:xfrm>
              <a:off x="5700029" y="3013442"/>
              <a:ext cx="8741" cy="11257"/>
            </a:xfrm>
            <a:custGeom>
              <a:avLst/>
              <a:gdLst/>
              <a:ahLst/>
              <a:cxnLst/>
              <a:rect l="l" t="t" r="r" b="b"/>
              <a:pathLst>
                <a:path w="417" h="537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lnTo>
                    <a:pt x="0" y="334"/>
                  </a:lnTo>
                  <a:cubicBezTo>
                    <a:pt x="0" y="441"/>
                    <a:pt x="84" y="537"/>
                    <a:pt x="203" y="537"/>
                  </a:cubicBezTo>
                  <a:cubicBezTo>
                    <a:pt x="322" y="537"/>
                    <a:pt x="417" y="441"/>
                    <a:pt x="417" y="334"/>
                  </a:cubicBezTo>
                  <a:lnTo>
                    <a:pt x="417" y="215"/>
                  </a:lnTo>
                  <a:cubicBezTo>
                    <a:pt x="417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3"/>
            <p:cNvSpPr/>
            <p:nvPr/>
          </p:nvSpPr>
          <p:spPr>
            <a:xfrm>
              <a:off x="5672065" y="3029184"/>
              <a:ext cx="33226" cy="23226"/>
            </a:xfrm>
            <a:custGeom>
              <a:avLst/>
              <a:gdLst/>
              <a:ahLst/>
              <a:cxnLst/>
              <a:rect l="l" t="t" r="r" b="b"/>
              <a:pathLst>
                <a:path w="1585" h="1108" extrusionOk="0">
                  <a:moveTo>
                    <a:pt x="1108" y="429"/>
                  </a:moveTo>
                  <a:cubicBezTo>
                    <a:pt x="1048" y="595"/>
                    <a:pt x="929" y="691"/>
                    <a:pt x="798" y="691"/>
                  </a:cubicBezTo>
                  <a:cubicBezTo>
                    <a:pt x="667" y="691"/>
                    <a:pt x="548" y="583"/>
                    <a:pt x="489" y="429"/>
                  </a:cubicBezTo>
                  <a:close/>
                  <a:moveTo>
                    <a:pt x="215" y="0"/>
                  </a:moveTo>
                  <a:cubicBezTo>
                    <a:pt x="155" y="0"/>
                    <a:pt x="96" y="24"/>
                    <a:pt x="72" y="60"/>
                  </a:cubicBezTo>
                  <a:cubicBezTo>
                    <a:pt x="24" y="95"/>
                    <a:pt x="1" y="155"/>
                    <a:pt x="1" y="202"/>
                  </a:cubicBezTo>
                  <a:cubicBezTo>
                    <a:pt x="24" y="714"/>
                    <a:pt x="370" y="1107"/>
                    <a:pt x="798" y="1107"/>
                  </a:cubicBezTo>
                  <a:cubicBezTo>
                    <a:pt x="1227" y="1107"/>
                    <a:pt x="1572" y="714"/>
                    <a:pt x="1584" y="202"/>
                  </a:cubicBezTo>
                  <a:cubicBezTo>
                    <a:pt x="1584" y="143"/>
                    <a:pt x="1572" y="83"/>
                    <a:pt x="1525" y="60"/>
                  </a:cubicBezTo>
                  <a:cubicBezTo>
                    <a:pt x="1477" y="24"/>
                    <a:pt x="1418" y="0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3"/>
            <p:cNvSpPr/>
            <p:nvPr/>
          </p:nvSpPr>
          <p:spPr>
            <a:xfrm>
              <a:off x="5566749" y="3109785"/>
              <a:ext cx="17734" cy="19998"/>
            </a:xfrm>
            <a:custGeom>
              <a:avLst/>
              <a:gdLst/>
              <a:ahLst/>
              <a:cxnLst/>
              <a:rect l="l" t="t" r="r" b="b"/>
              <a:pathLst>
                <a:path w="846" h="954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7"/>
                    <a:pt x="203" y="417"/>
                  </a:cubicBezTo>
                  <a:lnTo>
                    <a:pt x="203" y="751"/>
                  </a:lnTo>
                  <a:cubicBezTo>
                    <a:pt x="203" y="870"/>
                    <a:pt x="298" y="953"/>
                    <a:pt x="417" y="953"/>
                  </a:cubicBezTo>
                  <a:cubicBezTo>
                    <a:pt x="536" y="953"/>
                    <a:pt x="631" y="870"/>
                    <a:pt x="631" y="751"/>
                  </a:cubicBezTo>
                  <a:lnTo>
                    <a:pt x="631" y="417"/>
                  </a:lnTo>
                  <a:cubicBezTo>
                    <a:pt x="762" y="417"/>
                    <a:pt x="846" y="334"/>
                    <a:pt x="846" y="215"/>
                  </a:cubicBezTo>
                  <a:cubicBezTo>
                    <a:pt x="846" y="96"/>
                    <a:pt x="762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3"/>
            <p:cNvSpPr/>
            <p:nvPr/>
          </p:nvSpPr>
          <p:spPr>
            <a:xfrm>
              <a:off x="5599199" y="3109785"/>
              <a:ext cx="17483" cy="19998"/>
            </a:xfrm>
            <a:custGeom>
              <a:avLst/>
              <a:gdLst/>
              <a:ahLst/>
              <a:cxnLst/>
              <a:rect l="l" t="t" r="r" b="b"/>
              <a:pathLst>
                <a:path w="834" h="954" extrusionOk="0">
                  <a:moveTo>
                    <a:pt x="202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34"/>
                    <a:pt x="83" y="417"/>
                    <a:pt x="202" y="417"/>
                  </a:cubicBezTo>
                  <a:lnTo>
                    <a:pt x="202" y="751"/>
                  </a:lnTo>
                  <a:cubicBezTo>
                    <a:pt x="202" y="870"/>
                    <a:pt x="298" y="953"/>
                    <a:pt x="417" y="953"/>
                  </a:cubicBezTo>
                  <a:cubicBezTo>
                    <a:pt x="536" y="953"/>
                    <a:pt x="631" y="870"/>
                    <a:pt x="631" y="751"/>
                  </a:cubicBezTo>
                  <a:lnTo>
                    <a:pt x="631" y="417"/>
                  </a:lnTo>
                  <a:cubicBezTo>
                    <a:pt x="750" y="417"/>
                    <a:pt x="833" y="334"/>
                    <a:pt x="833" y="215"/>
                  </a:cubicBezTo>
                  <a:cubicBezTo>
                    <a:pt x="833" y="96"/>
                    <a:pt x="762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3"/>
            <p:cNvSpPr/>
            <p:nvPr/>
          </p:nvSpPr>
          <p:spPr>
            <a:xfrm>
              <a:off x="5581716" y="3128505"/>
              <a:ext cx="21235" cy="17022"/>
            </a:xfrm>
            <a:custGeom>
              <a:avLst/>
              <a:gdLst/>
              <a:ahLst/>
              <a:cxnLst/>
              <a:rect l="l" t="t" r="r" b="b"/>
              <a:pathLst>
                <a:path w="1013" h="812" extrusionOk="0">
                  <a:moveTo>
                    <a:pt x="513" y="1"/>
                  </a:moveTo>
                  <a:cubicBezTo>
                    <a:pt x="251" y="1"/>
                    <a:pt x="60" y="239"/>
                    <a:pt x="13" y="572"/>
                  </a:cubicBezTo>
                  <a:cubicBezTo>
                    <a:pt x="1" y="691"/>
                    <a:pt x="96" y="798"/>
                    <a:pt x="215" y="810"/>
                  </a:cubicBezTo>
                  <a:cubicBezTo>
                    <a:pt x="223" y="811"/>
                    <a:pt x="230" y="811"/>
                    <a:pt x="237" y="811"/>
                  </a:cubicBezTo>
                  <a:cubicBezTo>
                    <a:pt x="346" y="811"/>
                    <a:pt x="430" y="731"/>
                    <a:pt x="441" y="620"/>
                  </a:cubicBezTo>
                  <a:cubicBezTo>
                    <a:pt x="465" y="525"/>
                    <a:pt x="489" y="465"/>
                    <a:pt x="513" y="441"/>
                  </a:cubicBezTo>
                  <a:cubicBezTo>
                    <a:pt x="524" y="465"/>
                    <a:pt x="572" y="513"/>
                    <a:pt x="572" y="620"/>
                  </a:cubicBezTo>
                  <a:cubicBezTo>
                    <a:pt x="584" y="715"/>
                    <a:pt x="667" y="810"/>
                    <a:pt x="775" y="810"/>
                  </a:cubicBezTo>
                  <a:lnTo>
                    <a:pt x="810" y="810"/>
                  </a:lnTo>
                  <a:cubicBezTo>
                    <a:pt x="929" y="798"/>
                    <a:pt x="1013" y="691"/>
                    <a:pt x="1001" y="572"/>
                  </a:cubicBezTo>
                  <a:cubicBezTo>
                    <a:pt x="953" y="227"/>
                    <a:pt x="763" y="1"/>
                    <a:pt x="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9" name="Google Shape;1279;p83"/>
          <p:cNvCxnSpPr>
            <a:stCxn id="1215" idx="2"/>
            <a:endCxn id="1280" idx="2"/>
          </p:cNvCxnSpPr>
          <p:nvPr/>
        </p:nvCxnSpPr>
        <p:spPr>
          <a:xfrm flipH="1">
            <a:off x="866986" y="1642294"/>
            <a:ext cx="1010100" cy="1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83"/>
          <p:cNvCxnSpPr>
            <a:stCxn id="1216" idx="2"/>
            <a:endCxn id="1214" idx="6"/>
          </p:cNvCxnSpPr>
          <p:nvPr/>
        </p:nvCxnSpPr>
        <p:spPr>
          <a:xfrm rot="10800000">
            <a:off x="4885819" y="1642300"/>
            <a:ext cx="1753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83"/>
          <p:cNvCxnSpPr>
            <a:stCxn id="1214" idx="2"/>
            <a:endCxn id="1215" idx="6"/>
          </p:cNvCxnSpPr>
          <p:nvPr/>
        </p:nvCxnSpPr>
        <p:spPr>
          <a:xfrm rot="10800000">
            <a:off x="2504700" y="1642300"/>
            <a:ext cx="1753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3" name="Google Shape;1283;p83"/>
          <p:cNvGrpSpPr/>
          <p:nvPr/>
        </p:nvGrpSpPr>
        <p:grpSpPr>
          <a:xfrm flipH="1">
            <a:off x="1489635" y="2989242"/>
            <a:ext cx="1359989" cy="2968370"/>
            <a:chOff x="3555550" y="2802900"/>
            <a:chExt cx="816075" cy="1781200"/>
          </a:xfrm>
        </p:grpSpPr>
        <p:sp>
          <p:nvSpPr>
            <p:cNvPr id="1284" name="Google Shape;1284;p83"/>
            <p:cNvSpPr/>
            <p:nvPr/>
          </p:nvSpPr>
          <p:spPr>
            <a:xfrm>
              <a:off x="3796275" y="3863800"/>
              <a:ext cx="239625" cy="710425"/>
            </a:xfrm>
            <a:custGeom>
              <a:avLst/>
              <a:gdLst/>
              <a:ahLst/>
              <a:cxnLst/>
              <a:rect l="l" t="t" r="r" b="b"/>
              <a:pathLst>
                <a:path w="9585" h="28417" extrusionOk="0">
                  <a:moveTo>
                    <a:pt x="2499" y="0"/>
                  </a:moveTo>
                  <a:lnTo>
                    <a:pt x="2499" y="0"/>
                  </a:lnTo>
                  <a:cubicBezTo>
                    <a:pt x="2499" y="1"/>
                    <a:pt x="3832" y="19112"/>
                    <a:pt x="4569" y="25336"/>
                  </a:cubicBezTo>
                  <a:cubicBezTo>
                    <a:pt x="4569" y="25336"/>
                    <a:pt x="0" y="26985"/>
                    <a:pt x="0" y="27897"/>
                  </a:cubicBezTo>
                  <a:cubicBezTo>
                    <a:pt x="0" y="28304"/>
                    <a:pt x="1035" y="28417"/>
                    <a:pt x="2184" y="28417"/>
                  </a:cubicBezTo>
                  <a:cubicBezTo>
                    <a:pt x="3618" y="28417"/>
                    <a:pt x="5230" y="28241"/>
                    <a:pt x="5230" y="28241"/>
                  </a:cubicBezTo>
                  <a:cubicBezTo>
                    <a:pt x="5230" y="28241"/>
                    <a:pt x="5692" y="28376"/>
                    <a:pt x="6212" y="28376"/>
                  </a:cubicBezTo>
                  <a:cubicBezTo>
                    <a:pt x="7055" y="28376"/>
                    <a:pt x="8051" y="28022"/>
                    <a:pt x="7481" y="26168"/>
                  </a:cubicBezTo>
                  <a:lnTo>
                    <a:pt x="9584" y="1086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3"/>
            <p:cNvSpPr/>
            <p:nvPr/>
          </p:nvSpPr>
          <p:spPr>
            <a:xfrm>
              <a:off x="4054925" y="3782475"/>
              <a:ext cx="216650" cy="796375"/>
            </a:xfrm>
            <a:custGeom>
              <a:avLst/>
              <a:gdLst/>
              <a:ahLst/>
              <a:cxnLst/>
              <a:rect l="l" t="t" r="r" b="b"/>
              <a:pathLst>
                <a:path w="8666" h="31855" extrusionOk="0">
                  <a:moveTo>
                    <a:pt x="442" y="1"/>
                  </a:moveTo>
                  <a:cubicBezTo>
                    <a:pt x="162" y="1"/>
                    <a:pt x="0" y="126"/>
                    <a:pt x="12" y="427"/>
                  </a:cubicBezTo>
                  <a:cubicBezTo>
                    <a:pt x="490" y="12721"/>
                    <a:pt x="1335" y="29625"/>
                    <a:pt x="1335" y="29625"/>
                  </a:cubicBezTo>
                  <a:cubicBezTo>
                    <a:pt x="765" y="31479"/>
                    <a:pt x="1761" y="31833"/>
                    <a:pt x="2604" y="31833"/>
                  </a:cubicBezTo>
                  <a:cubicBezTo>
                    <a:pt x="3124" y="31833"/>
                    <a:pt x="3586" y="31698"/>
                    <a:pt x="3586" y="31698"/>
                  </a:cubicBezTo>
                  <a:cubicBezTo>
                    <a:pt x="3586" y="31698"/>
                    <a:pt x="5066" y="31854"/>
                    <a:pt x="6428" y="31854"/>
                  </a:cubicBezTo>
                  <a:cubicBezTo>
                    <a:pt x="7589" y="31854"/>
                    <a:pt x="8666" y="31741"/>
                    <a:pt x="8666" y="31321"/>
                  </a:cubicBezTo>
                  <a:cubicBezTo>
                    <a:pt x="8666" y="30407"/>
                    <a:pt x="4247" y="28794"/>
                    <a:pt x="4247" y="28794"/>
                  </a:cubicBezTo>
                  <a:cubicBezTo>
                    <a:pt x="4984" y="22570"/>
                    <a:pt x="6317" y="3253"/>
                    <a:pt x="6317" y="3253"/>
                  </a:cubicBezTo>
                  <a:cubicBezTo>
                    <a:pt x="6317" y="3253"/>
                    <a:pt x="1864" y="1"/>
                    <a:pt x="442" y="1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3"/>
            <p:cNvSpPr/>
            <p:nvPr/>
          </p:nvSpPr>
          <p:spPr>
            <a:xfrm>
              <a:off x="4225425" y="4528600"/>
              <a:ext cx="53675" cy="44400"/>
            </a:xfrm>
            <a:custGeom>
              <a:avLst/>
              <a:gdLst/>
              <a:ahLst/>
              <a:cxnLst/>
              <a:rect l="l" t="t" r="r" b="b"/>
              <a:pathLst>
                <a:path w="2147" h="1776" extrusionOk="0">
                  <a:moveTo>
                    <a:pt x="313" y="1"/>
                  </a:moveTo>
                  <a:cubicBezTo>
                    <a:pt x="70" y="529"/>
                    <a:pt x="1" y="1160"/>
                    <a:pt x="126" y="1775"/>
                  </a:cubicBezTo>
                  <a:cubicBezTo>
                    <a:pt x="2075" y="1546"/>
                    <a:pt x="2146" y="1336"/>
                    <a:pt x="2146" y="1336"/>
                  </a:cubicBezTo>
                  <a:cubicBezTo>
                    <a:pt x="2146" y="1336"/>
                    <a:pt x="1713" y="682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3"/>
            <p:cNvSpPr/>
            <p:nvPr/>
          </p:nvSpPr>
          <p:spPr>
            <a:xfrm>
              <a:off x="4080400" y="4510950"/>
              <a:ext cx="152825" cy="67775"/>
            </a:xfrm>
            <a:custGeom>
              <a:avLst/>
              <a:gdLst/>
              <a:ahLst/>
              <a:cxnLst/>
              <a:rect l="l" t="t" r="r" b="b"/>
              <a:pathLst>
                <a:path w="6113" h="2711" extrusionOk="0">
                  <a:moveTo>
                    <a:pt x="4233" y="1"/>
                  </a:moveTo>
                  <a:cubicBezTo>
                    <a:pt x="4233" y="1"/>
                    <a:pt x="3166" y="603"/>
                    <a:pt x="1898" y="603"/>
                  </a:cubicBezTo>
                  <a:cubicBezTo>
                    <a:pt x="1357" y="603"/>
                    <a:pt x="779" y="493"/>
                    <a:pt x="232" y="179"/>
                  </a:cubicBezTo>
                  <a:lnTo>
                    <a:pt x="232" y="179"/>
                  </a:lnTo>
                  <a:cubicBezTo>
                    <a:pt x="245" y="236"/>
                    <a:pt x="0" y="852"/>
                    <a:pt x="29" y="1886"/>
                  </a:cubicBezTo>
                  <a:cubicBezTo>
                    <a:pt x="29" y="1886"/>
                    <a:pt x="152" y="2711"/>
                    <a:pt x="2797" y="2711"/>
                  </a:cubicBezTo>
                  <a:cubicBezTo>
                    <a:pt x="3154" y="2711"/>
                    <a:pt x="3558" y="2696"/>
                    <a:pt x="4013" y="2662"/>
                  </a:cubicBezTo>
                  <a:cubicBezTo>
                    <a:pt x="4797" y="2602"/>
                    <a:pt x="5422" y="2542"/>
                    <a:pt x="5924" y="2482"/>
                  </a:cubicBezTo>
                  <a:cubicBezTo>
                    <a:pt x="5801" y="1866"/>
                    <a:pt x="5870" y="1235"/>
                    <a:pt x="6112" y="707"/>
                  </a:cubicBezTo>
                  <a:cubicBezTo>
                    <a:pt x="5615" y="465"/>
                    <a:pt x="4998" y="221"/>
                    <a:pt x="4233" y="1"/>
                  </a:cubicBezTo>
                  <a:close/>
                </a:path>
              </a:pathLst>
            </a:custGeom>
            <a:solidFill>
              <a:srgbClr val="CC5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3"/>
            <p:cNvSpPr/>
            <p:nvPr/>
          </p:nvSpPr>
          <p:spPr>
            <a:xfrm>
              <a:off x="4081175" y="4558100"/>
              <a:ext cx="199650" cy="26000"/>
            </a:xfrm>
            <a:custGeom>
              <a:avLst/>
              <a:gdLst/>
              <a:ahLst/>
              <a:cxnLst/>
              <a:rect l="l" t="t" r="r" b="b"/>
              <a:pathLst>
                <a:path w="7986" h="1040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202"/>
                    <a:pt x="39" y="414"/>
                    <a:pt x="77" y="637"/>
                  </a:cubicBezTo>
                  <a:cubicBezTo>
                    <a:pt x="77" y="637"/>
                    <a:pt x="1179" y="1040"/>
                    <a:pt x="4180" y="1040"/>
                  </a:cubicBezTo>
                  <a:cubicBezTo>
                    <a:pt x="7534" y="1040"/>
                    <a:pt x="7963" y="584"/>
                    <a:pt x="7963" y="584"/>
                  </a:cubicBezTo>
                  <a:cubicBezTo>
                    <a:pt x="7963" y="584"/>
                    <a:pt x="7985" y="410"/>
                    <a:pt x="7914" y="156"/>
                  </a:cubicBezTo>
                  <a:cubicBezTo>
                    <a:pt x="6573" y="431"/>
                    <a:pt x="5333" y="534"/>
                    <a:pt x="4227" y="534"/>
                  </a:cubicBezTo>
                  <a:cubicBezTo>
                    <a:pt x="2401" y="534"/>
                    <a:pt x="941" y="25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3"/>
            <p:cNvSpPr/>
            <p:nvPr/>
          </p:nvSpPr>
          <p:spPr>
            <a:xfrm>
              <a:off x="4197150" y="4518800"/>
              <a:ext cx="17425" cy="33200"/>
            </a:xfrm>
            <a:custGeom>
              <a:avLst/>
              <a:gdLst/>
              <a:ahLst/>
              <a:cxnLst/>
              <a:rect l="l" t="t" r="r" b="b"/>
              <a:pathLst>
                <a:path w="697" h="1328" extrusionOk="0">
                  <a:moveTo>
                    <a:pt x="643" y="0"/>
                  </a:moveTo>
                  <a:cubicBezTo>
                    <a:pt x="634" y="0"/>
                    <a:pt x="625" y="3"/>
                    <a:pt x="617" y="7"/>
                  </a:cubicBezTo>
                  <a:cubicBezTo>
                    <a:pt x="592" y="23"/>
                    <a:pt x="0" y="412"/>
                    <a:pt x="73" y="1285"/>
                  </a:cubicBezTo>
                  <a:cubicBezTo>
                    <a:pt x="77" y="1309"/>
                    <a:pt x="98" y="1328"/>
                    <a:pt x="122" y="1328"/>
                  </a:cubicBezTo>
                  <a:lnTo>
                    <a:pt x="126" y="1328"/>
                  </a:lnTo>
                  <a:cubicBezTo>
                    <a:pt x="152" y="1326"/>
                    <a:pt x="172" y="1304"/>
                    <a:pt x="168" y="1278"/>
                  </a:cubicBezTo>
                  <a:cubicBezTo>
                    <a:pt x="100" y="464"/>
                    <a:pt x="645" y="103"/>
                    <a:pt x="669" y="88"/>
                  </a:cubicBezTo>
                  <a:cubicBezTo>
                    <a:pt x="690" y="73"/>
                    <a:pt x="697" y="44"/>
                    <a:pt x="683" y="22"/>
                  </a:cubicBezTo>
                  <a:cubicBezTo>
                    <a:pt x="674" y="8"/>
                    <a:pt x="658" y="0"/>
                    <a:pt x="643" y="0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3"/>
            <p:cNvSpPr/>
            <p:nvPr/>
          </p:nvSpPr>
          <p:spPr>
            <a:xfrm>
              <a:off x="4182400" y="4512825"/>
              <a:ext cx="15300" cy="33225"/>
            </a:xfrm>
            <a:custGeom>
              <a:avLst/>
              <a:gdLst/>
              <a:ahLst/>
              <a:cxnLst/>
              <a:rect l="l" t="t" r="r" b="b"/>
              <a:pathLst>
                <a:path w="612" h="1329" extrusionOk="0">
                  <a:moveTo>
                    <a:pt x="558" y="0"/>
                  </a:moveTo>
                  <a:cubicBezTo>
                    <a:pt x="549" y="0"/>
                    <a:pt x="540" y="3"/>
                    <a:pt x="532" y="8"/>
                  </a:cubicBezTo>
                  <a:cubicBezTo>
                    <a:pt x="510" y="22"/>
                    <a:pt x="1" y="359"/>
                    <a:pt x="4" y="1282"/>
                  </a:cubicBezTo>
                  <a:cubicBezTo>
                    <a:pt x="2" y="1308"/>
                    <a:pt x="25" y="1329"/>
                    <a:pt x="51" y="1329"/>
                  </a:cubicBezTo>
                  <a:cubicBezTo>
                    <a:pt x="77" y="1329"/>
                    <a:pt x="98" y="1308"/>
                    <a:pt x="98" y="1280"/>
                  </a:cubicBezTo>
                  <a:cubicBezTo>
                    <a:pt x="95" y="413"/>
                    <a:pt x="577" y="90"/>
                    <a:pt x="583" y="88"/>
                  </a:cubicBezTo>
                  <a:cubicBezTo>
                    <a:pt x="605" y="73"/>
                    <a:pt x="611" y="45"/>
                    <a:pt x="597" y="22"/>
                  </a:cubicBezTo>
                  <a:cubicBezTo>
                    <a:pt x="588" y="8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3"/>
            <p:cNvSpPr/>
            <p:nvPr/>
          </p:nvSpPr>
          <p:spPr>
            <a:xfrm>
              <a:off x="4181250" y="4493425"/>
              <a:ext cx="17350" cy="28675"/>
            </a:xfrm>
            <a:custGeom>
              <a:avLst/>
              <a:gdLst/>
              <a:ahLst/>
              <a:cxnLst/>
              <a:rect l="l" t="t" r="r" b="b"/>
              <a:pathLst>
                <a:path w="694" h="1147" extrusionOk="0">
                  <a:moveTo>
                    <a:pt x="347" y="96"/>
                  </a:moveTo>
                  <a:cubicBezTo>
                    <a:pt x="395" y="97"/>
                    <a:pt x="428" y="114"/>
                    <a:pt x="450" y="150"/>
                  </a:cubicBezTo>
                  <a:cubicBezTo>
                    <a:pt x="548" y="301"/>
                    <a:pt x="436" y="714"/>
                    <a:pt x="349" y="962"/>
                  </a:cubicBezTo>
                  <a:cubicBezTo>
                    <a:pt x="264" y="708"/>
                    <a:pt x="149" y="280"/>
                    <a:pt x="249" y="138"/>
                  </a:cubicBezTo>
                  <a:cubicBezTo>
                    <a:pt x="270" y="109"/>
                    <a:pt x="298" y="96"/>
                    <a:pt x="339" y="96"/>
                  </a:cubicBezTo>
                  <a:close/>
                  <a:moveTo>
                    <a:pt x="334" y="1"/>
                  </a:moveTo>
                  <a:cubicBezTo>
                    <a:pt x="264" y="1"/>
                    <a:pt x="210" y="32"/>
                    <a:pt x="172" y="83"/>
                  </a:cubicBezTo>
                  <a:cubicBezTo>
                    <a:pt x="1" y="323"/>
                    <a:pt x="274" y="1036"/>
                    <a:pt x="306" y="1116"/>
                  </a:cubicBezTo>
                  <a:cubicBezTo>
                    <a:pt x="313" y="1135"/>
                    <a:pt x="330" y="1147"/>
                    <a:pt x="349" y="1147"/>
                  </a:cubicBezTo>
                  <a:cubicBezTo>
                    <a:pt x="369" y="1147"/>
                    <a:pt x="386" y="1135"/>
                    <a:pt x="392" y="1116"/>
                  </a:cubicBezTo>
                  <a:cubicBezTo>
                    <a:pt x="426" y="1038"/>
                    <a:pt x="694" y="352"/>
                    <a:pt x="530" y="97"/>
                  </a:cubicBezTo>
                  <a:cubicBezTo>
                    <a:pt x="490" y="38"/>
                    <a:pt x="428" y="4"/>
                    <a:pt x="350" y="1"/>
                  </a:cubicBezTo>
                  <a:cubicBezTo>
                    <a:pt x="345" y="1"/>
                    <a:pt x="339" y="1"/>
                    <a:pt x="334" y="1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3"/>
            <p:cNvSpPr/>
            <p:nvPr/>
          </p:nvSpPr>
          <p:spPr>
            <a:xfrm>
              <a:off x="4165925" y="4505625"/>
              <a:ext cx="25350" cy="16750"/>
            </a:xfrm>
            <a:custGeom>
              <a:avLst/>
              <a:gdLst/>
              <a:ahLst/>
              <a:cxnLst/>
              <a:rect l="l" t="t" r="r" b="b"/>
              <a:pathLst>
                <a:path w="1014" h="670" extrusionOk="0">
                  <a:moveTo>
                    <a:pt x="238" y="96"/>
                  </a:moveTo>
                  <a:cubicBezTo>
                    <a:pt x="412" y="96"/>
                    <a:pt x="695" y="381"/>
                    <a:pt x="853" y="564"/>
                  </a:cubicBezTo>
                  <a:cubicBezTo>
                    <a:pt x="610" y="534"/>
                    <a:pt x="209" y="455"/>
                    <a:pt x="122" y="303"/>
                  </a:cubicBezTo>
                  <a:cubicBezTo>
                    <a:pt x="100" y="263"/>
                    <a:pt x="101" y="221"/>
                    <a:pt x="126" y="173"/>
                  </a:cubicBezTo>
                  <a:cubicBezTo>
                    <a:pt x="151" y="126"/>
                    <a:pt x="183" y="101"/>
                    <a:pt x="224" y="98"/>
                  </a:cubicBezTo>
                  <a:cubicBezTo>
                    <a:pt x="230" y="98"/>
                    <a:pt x="233" y="98"/>
                    <a:pt x="238" y="96"/>
                  </a:cubicBezTo>
                  <a:close/>
                  <a:moveTo>
                    <a:pt x="240" y="1"/>
                  </a:moveTo>
                  <a:cubicBezTo>
                    <a:pt x="232" y="1"/>
                    <a:pt x="223" y="1"/>
                    <a:pt x="215" y="2"/>
                  </a:cubicBezTo>
                  <a:cubicBezTo>
                    <a:pt x="163" y="7"/>
                    <a:pt x="91" y="33"/>
                    <a:pt x="42" y="130"/>
                  </a:cubicBezTo>
                  <a:cubicBezTo>
                    <a:pt x="2" y="208"/>
                    <a:pt x="1" y="283"/>
                    <a:pt x="39" y="350"/>
                  </a:cubicBezTo>
                  <a:cubicBezTo>
                    <a:pt x="185" y="606"/>
                    <a:pt x="880" y="664"/>
                    <a:pt x="958" y="669"/>
                  </a:cubicBezTo>
                  <a:cubicBezTo>
                    <a:pt x="960" y="669"/>
                    <a:pt x="960" y="669"/>
                    <a:pt x="962" y="669"/>
                  </a:cubicBezTo>
                  <a:cubicBezTo>
                    <a:pt x="962" y="669"/>
                    <a:pt x="963" y="669"/>
                    <a:pt x="963" y="669"/>
                  </a:cubicBezTo>
                  <a:cubicBezTo>
                    <a:pt x="981" y="669"/>
                    <a:pt x="998" y="660"/>
                    <a:pt x="1005" y="644"/>
                  </a:cubicBezTo>
                  <a:cubicBezTo>
                    <a:pt x="1013" y="627"/>
                    <a:pt x="1012" y="606"/>
                    <a:pt x="1000" y="592"/>
                  </a:cubicBezTo>
                  <a:cubicBezTo>
                    <a:pt x="952" y="530"/>
                    <a:pt x="533" y="1"/>
                    <a:pt x="240" y="1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3"/>
            <p:cNvSpPr/>
            <p:nvPr/>
          </p:nvSpPr>
          <p:spPr>
            <a:xfrm>
              <a:off x="3850075" y="3780700"/>
              <a:ext cx="369775" cy="699225"/>
            </a:xfrm>
            <a:custGeom>
              <a:avLst/>
              <a:gdLst/>
              <a:ahLst/>
              <a:cxnLst/>
              <a:rect l="l" t="t" r="r" b="b"/>
              <a:pathLst>
                <a:path w="14791" h="27969" extrusionOk="0">
                  <a:moveTo>
                    <a:pt x="14524" y="1"/>
                  </a:moveTo>
                  <a:lnTo>
                    <a:pt x="1" y="171"/>
                  </a:lnTo>
                  <a:lnTo>
                    <a:pt x="1549" y="27758"/>
                  </a:lnTo>
                  <a:cubicBezTo>
                    <a:pt x="1549" y="27758"/>
                    <a:pt x="2443" y="27942"/>
                    <a:pt x="3818" y="27942"/>
                  </a:cubicBezTo>
                  <a:cubicBezTo>
                    <a:pt x="4506" y="27942"/>
                    <a:pt x="5314" y="27896"/>
                    <a:pt x="6191" y="27758"/>
                  </a:cubicBezTo>
                  <a:lnTo>
                    <a:pt x="7295" y="6067"/>
                  </a:lnTo>
                  <a:lnTo>
                    <a:pt x="9054" y="27797"/>
                  </a:lnTo>
                  <a:cubicBezTo>
                    <a:pt x="9054" y="27797"/>
                    <a:pt x="10199" y="27969"/>
                    <a:pt x="11374" y="27969"/>
                  </a:cubicBezTo>
                  <a:cubicBezTo>
                    <a:pt x="12230" y="27969"/>
                    <a:pt x="13103" y="27878"/>
                    <a:pt x="13560" y="27564"/>
                  </a:cubicBezTo>
                  <a:cubicBezTo>
                    <a:pt x="13560" y="27564"/>
                    <a:pt x="14791" y="10292"/>
                    <a:pt x="14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3"/>
            <p:cNvSpPr/>
            <p:nvPr/>
          </p:nvSpPr>
          <p:spPr>
            <a:xfrm>
              <a:off x="3967250" y="3922025"/>
              <a:ext cx="132675" cy="24100"/>
            </a:xfrm>
            <a:custGeom>
              <a:avLst/>
              <a:gdLst/>
              <a:ahLst/>
              <a:cxnLst/>
              <a:rect l="l" t="t" r="r" b="b"/>
              <a:pathLst>
                <a:path w="5307" h="964" extrusionOk="0">
                  <a:moveTo>
                    <a:pt x="55" y="0"/>
                  </a:moveTo>
                  <a:cubicBezTo>
                    <a:pt x="33" y="0"/>
                    <a:pt x="13" y="13"/>
                    <a:pt x="8" y="36"/>
                  </a:cubicBezTo>
                  <a:cubicBezTo>
                    <a:pt x="1" y="62"/>
                    <a:pt x="16" y="87"/>
                    <a:pt x="43" y="93"/>
                  </a:cubicBezTo>
                  <a:cubicBezTo>
                    <a:pt x="73" y="101"/>
                    <a:pt x="3109" y="842"/>
                    <a:pt x="5256" y="964"/>
                  </a:cubicBezTo>
                  <a:cubicBezTo>
                    <a:pt x="5256" y="963"/>
                    <a:pt x="5257" y="963"/>
                    <a:pt x="5259" y="963"/>
                  </a:cubicBezTo>
                  <a:cubicBezTo>
                    <a:pt x="5283" y="963"/>
                    <a:pt x="5304" y="943"/>
                    <a:pt x="5306" y="918"/>
                  </a:cubicBezTo>
                  <a:cubicBezTo>
                    <a:pt x="5307" y="892"/>
                    <a:pt x="5287" y="870"/>
                    <a:pt x="5261" y="869"/>
                  </a:cubicBezTo>
                  <a:cubicBezTo>
                    <a:pt x="3124" y="746"/>
                    <a:pt x="97" y="9"/>
                    <a:pt x="65" y="1"/>
                  </a:cubicBezTo>
                  <a:cubicBezTo>
                    <a:pt x="62" y="1"/>
                    <a:pt x="58" y="0"/>
                    <a:pt x="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3"/>
            <p:cNvSpPr/>
            <p:nvPr/>
          </p:nvSpPr>
          <p:spPr>
            <a:xfrm>
              <a:off x="4171900" y="3829825"/>
              <a:ext cx="24425" cy="637700"/>
            </a:xfrm>
            <a:custGeom>
              <a:avLst/>
              <a:gdLst/>
              <a:ahLst/>
              <a:cxnLst/>
              <a:rect l="l" t="t" r="r" b="b"/>
              <a:pathLst>
                <a:path w="977" h="25508" extrusionOk="0">
                  <a:moveTo>
                    <a:pt x="930" y="0"/>
                  </a:moveTo>
                  <a:cubicBezTo>
                    <a:pt x="901" y="1"/>
                    <a:pt x="881" y="20"/>
                    <a:pt x="880" y="46"/>
                  </a:cubicBezTo>
                  <a:cubicBezTo>
                    <a:pt x="127" y="24304"/>
                    <a:pt x="8" y="25419"/>
                    <a:pt x="4" y="25455"/>
                  </a:cubicBezTo>
                  <a:cubicBezTo>
                    <a:pt x="1" y="25481"/>
                    <a:pt x="19" y="25504"/>
                    <a:pt x="45" y="25508"/>
                  </a:cubicBezTo>
                  <a:cubicBezTo>
                    <a:pt x="45" y="25507"/>
                    <a:pt x="46" y="25507"/>
                    <a:pt x="46" y="25507"/>
                  </a:cubicBezTo>
                  <a:cubicBezTo>
                    <a:pt x="48" y="25507"/>
                    <a:pt x="50" y="25508"/>
                    <a:pt x="51" y="25508"/>
                  </a:cubicBezTo>
                  <a:cubicBezTo>
                    <a:pt x="75" y="25508"/>
                    <a:pt x="95" y="25491"/>
                    <a:pt x="98" y="25467"/>
                  </a:cubicBezTo>
                  <a:cubicBezTo>
                    <a:pt x="103" y="25439"/>
                    <a:pt x="218" y="24475"/>
                    <a:pt x="975" y="48"/>
                  </a:cubicBezTo>
                  <a:cubicBezTo>
                    <a:pt x="977" y="22"/>
                    <a:pt x="956" y="0"/>
                    <a:pt x="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3"/>
            <p:cNvSpPr/>
            <p:nvPr/>
          </p:nvSpPr>
          <p:spPr>
            <a:xfrm>
              <a:off x="3987750" y="3932825"/>
              <a:ext cx="20975" cy="537325"/>
            </a:xfrm>
            <a:custGeom>
              <a:avLst/>
              <a:gdLst/>
              <a:ahLst/>
              <a:cxnLst/>
              <a:rect l="l" t="t" r="r" b="b"/>
              <a:pathLst>
                <a:path w="839" h="21493" extrusionOk="0">
                  <a:moveTo>
                    <a:pt x="791" y="0"/>
                  </a:moveTo>
                  <a:cubicBezTo>
                    <a:pt x="765" y="2"/>
                    <a:pt x="743" y="20"/>
                    <a:pt x="741" y="46"/>
                  </a:cubicBezTo>
                  <a:lnTo>
                    <a:pt x="2" y="21442"/>
                  </a:lnTo>
                  <a:cubicBezTo>
                    <a:pt x="0" y="21468"/>
                    <a:pt x="21" y="21491"/>
                    <a:pt x="47" y="21492"/>
                  </a:cubicBezTo>
                  <a:lnTo>
                    <a:pt x="50" y="21492"/>
                  </a:lnTo>
                  <a:cubicBezTo>
                    <a:pt x="76" y="21492"/>
                    <a:pt x="97" y="21472"/>
                    <a:pt x="97" y="21446"/>
                  </a:cubicBezTo>
                  <a:lnTo>
                    <a:pt x="837" y="51"/>
                  </a:lnTo>
                  <a:cubicBezTo>
                    <a:pt x="838" y="24"/>
                    <a:pt x="818" y="2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3"/>
            <p:cNvSpPr/>
            <p:nvPr/>
          </p:nvSpPr>
          <p:spPr>
            <a:xfrm>
              <a:off x="4020875" y="3817050"/>
              <a:ext cx="2425" cy="93350"/>
            </a:xfrm>
            <a:custGeom>
              <a:avLst/>
              <a:gdLst/>
              <a:ahLst/>
              <a:cxnLst/>
              <a:rect l="l" t="t" r="r" b="b"/>
              <a:pathLst>
                <a:path w="97" h="3734" extrusionOk="0">
                  <a:moveTo>
                    <a:pt x="50" y="1"/>
                  </a:moveTo>
                  <a:cubicBezTo>
                    <a:pt x="24" y="1"/>
                    <a:pt x="3" y="22"/>
                    <a:pt x="3" y="48"/>
                  </a:cubicBezTo>
                  <a:lnTo>
                    <a:pt x="3" y="3687"/>
                  </a:lnTo>
                  <a:cubicBezTo>
                    <a:pt x="1" y="3712"/>
                    <a:pt x="24" y="3734"/>
                    <a:pt x="50" y="3734"/>
                  </a:cubicBezTo>
                  <a:cubicBezTo>
                    <a:pt x="76" y="3734"/>
                    <a:pt x="97" y="3713"/>
                    <a:pt x="97" y="3687"/>
                  </a:cubicBezTo>
                  <a:lnTo>
                    <a:pt x="97" y="48"/>
                  </a:lnTo>
                  <a:cubicBezTo>
                    <a:pt x="97" y="22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3"/>
            <p:cNvSpPr/>
            <p:nvPr/>
          </p:nvSpPr>
          <p:spPr>
            <a:xfrm>
              <a:off x="4140925" y="3778425"/>
              <a:ext cx="50625" cy="134650"/>
            </a:xfrm>
            <a:custGeom>
              <a:avLst/>
              <a:gdLst/>
              <a:ahLst/>
              <a:cxnLst/>
              <a:rect l="l" t="t" r="r" b="b"/>
              <a:pathLst>
                <a:path w="2025" h="5386" extrusionOk="0">
                  <a:moveTo>
                    <a:pt x="196" y="1"/>
                  </a:moveTo>
                  <a:cubicBezTo>
                    <a:pt x="168" y="2"/>
                    <a:pt x="147" y="19"/>
                    <a:pt x="145" y="46"/>
                  </a:cubicBezTo>
                  <a:cubicBezTo>
                    <a:pt x="1" y="1983"/>
                    <a:pt x="671" y="3973"/>
                    <a:pt x="1936" y="5369"/>
                  </a:cubicBezTo>
                  <a:cubicBezTo>
                    <a:pt x="1948" y="5380"/>
                    <a:pt x="1960" y="5385"/>
                    <a:pt x="1973" y="5385"/>
                  </a:cubicBezTo>
                  <a:cubicBezTo>
                    <a:pt x="1984" y="5385"/>
                    <a:pt x="1995" y="5381"/>
                    <a:pt x="2004" y="5372"/>
                  </a:cubicBezTo>
                  <a:cubicBezTo>
                    <a:pt x="2024" y="5355"/>
                    <a:pt x="2025" y="5325"/>
                    <a:pt x="2008" y="5304"/>
                  </a:cubicBezTo>
                  <a:cubicBezTo>
                    <a:pt x="760" y="3927"/>
                    <a:pt x="99" y="1963"/>
                    <a:pt x="240" y="52"/>
                  </a:cubicBezTo>
                  <a:cubicBezTo>
                    <a:pt x="241" y="26"/>
                    <a:pt x="222" y="2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3"/>
            <p:cNvSpPr/>
            <p:nvPr/>
          </p:nvSpPr>
          <p:spPr>
            <a:xfrm>
              <a:off x="3859675" y="3788475"/>
              <a:ext cx="49250" cy="112325"/>
            </a:xfrm>
            <a:custGeom>
              <a:avLst/>
              <a:gdLst/>
              <a:ahLst/>
              <a:cxnLst/>
              <a:rect l="l" t="t" r="r" b="b"/>
              <a:pathLst>
                <a:path w="1970" h="4493" extrusionOk="0">
                  <a:moveTo>
                    <a:pt x="1754" y="0"/>
                  </a:moveTo>
                  <a:cubicBezTo>
                    <a:pt x="1752" y="0"/>
                    <a:pt x="1751" y="0"/>
                    <a:pt x="1749" y="1"/>
                  </a:cubicBezTo>
                  <a:cubicBezTo>
                    <a:pt x="1723" y="5"/>
                    <a:pt x="1704" y="28"/>
                    <a:pt x="1708" y="54"/>
                  </a:cubicBezTo>
                  <a:cubicBezTo>
                    <a:pt x="1792" y="715"/>
                    <a:pt x="1871" y="1698"/>
                    <a:pt x="1598" y="2604"/>
                  </a:cubicBezTo>
                  <a:cubicBezTo>
                    <a:pt x="1332" y="3482"/>
                    <a:pt x="734" y="4170"/>
                    <a:pt x="38" y="4400"/>
                  </a:cubicBezTo>
                  <a:cubicBezTo>
                    <a:pt x="13" y="4407"/>
                    <a:pt x="1" y="4435"/>
                    <a:pt x="8" y="4459"/>
                  </a:cubicBezTo>
                  <a:cubicBezTo>
                    <a:pt x="16" y="4479"/>
                    <a:pt x="34" y="4492"/>
                    <a:pt x="54" y="4492"/>
                  </a:cubicBezTo>
                  <a:cubicBezTo>
                    <a:pt x="59" y="4492"/>
                    <a:pt x="65" y="4490"/>
                    <a:pt x="69" y="4489"/>
                  </a:cubicBezTo>
                  <a:cubicBezTo>
                    <a:pt x="793" y="4250"/>
                    <a:pt x="1414" y="3538"/>
                    <a:pt x="1689" y="2631"/>
                  </a:cubicBezTo>
                  <a:cubicBezTo>
                    <a:pt x="1970" y="1707"/>
                    <a:pt x="1887" y="712"/>
                    <a:pt x="1803" y="42"/>
                  </a:cubicBezTo>
                  <a:cubicBezTo>
                    <a:pt x="1801" y="18"/>
                    <a:pt x="1778" y="0"/>
                    <a:pt x="1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3"/>
            <p:cNvSpPr/>
            <p:nvPr/>
          </p:nvSpPr>
          <p:spPr>
            <a:xfrm>
              <a:off x="4020925" y="3797050"/>
              <a:ext cx="25050" cy="108700"/>
            </a:xfrm>
            <a:custGeom>
              <a:avLst/>
              <a:gdLst/>
              <a:ahLst/>
              <a:cxnLst/>
              <a:rect l="l" t="t" r="r" b="b"/>
              <a:pathLst>
                <a:path w="1002" h="4348" extrusionOk="0">
                  <a:moveTo>
                    <a:pt x="953" y="0"/>
                  </a:moveTo>
                  <a:cubicBezTo>
                    <a:pt x="927" y="0"/>
                    <a:pt x="906" y="21"/>
                    <a:pt x="906" y="47"/>
                  </a:cubicBezTo>
                  <a:cubicBezTo>
                    <a:pt x="906" y="64"/>
                    <a:pt x="876" y="1766"/>
                    <a:pt x="733" y="3022"/>
                  </a:cubicBezTo>
                  <a:cubicBezTo>
                    <a:pt x="595" y="4229"/>
                    <a:pt x="52" y="4252"/>
                    <a:pt x="47" y="4252"/>
                  </a:cubicBezTo>
                  <a:cubicBezTo>
                    <a:pt x="21" y="4252"/>
                    <a:pt x="0" y="4275"/>
                    <a:pt x="0" y="4301"/>
                  </a:cubicBezTo>
                  <a:cubicBezTo>
                    <a:pt x="1" y="4327"/>
                    <a:pt x="22" y="4348"/>
                    <a:pt x="48" y="4348"/>
                  </a:cubicBezTo>
                  <a:cubicBezTo>
                    <a:pt x="74" y="4348"/>
                    <a:pt x="680" y="4332"/>
                    <a:pt x="827" y="3033"/>
                  </a:cubicBezTo>
                  <a:cubicBezTo>
                    <a:pt x="970" y="1771"/>
                    <a:pt x="1000" y="65"/>
                    <a:pt x="1001" y="48"/>
                  </a:cubicBezTo>
                  <a:cubicBezTo>
                    <a:pt x="1001" y="22"/>
                    <a:pt x="980" y="0"/>
                    <a:pt x="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3"/>
            <p:cNvSpPr/>
            <p:nvPr/>
          </p:nvSpPr>
          <p:spPr>
            <a:xfrm>
              <a:off x="3791050" y="4523475"/>
              <a:ext cx="53650" cy="44400"/>
            </a:xfrm>
            <a:custGeom>
              <a:avLst/>
              <a:gdLst/>
              <a:ahLst/>
              <a:cxnLst/>
              <a:rect l="l" t="t" r="r" b="b"/>
              <a:pathLst>
                <a:path w="2146" h="1776" extrusionOk="0">
                  <a:moveTo>
                    <a:pt x="1833" y="1"/>
                  </a:moveTo>
                  <a:cubicBezTo>
                    <a:pt x="433" y="682"/>
                    <a:pt x="0" y="1335"/>
                    <a:pt x="0" y="1335"/>
                  </a:cubicBezTo>
                  <a:cubicBezTo>
                    <a:pt x="0" y="1335"/>
                    <a:pt x="70" y="1546"/>
                    <a:pt x="2020" y="1776"/>
                  </a:cubicBezTo>
                  <a:cubicBezTo>
                    <a:pt x="2146" y="1161"/>
                    <a:pt x="2078" y="529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3"/>
            <p:cNvSpPr/>
            <p:nvPr/>
          </p:nvSpPr>
          <p:spPr>
            <a:xfrm>
              <a:off x="3836900" y="4505850"/>
              <a:ext cx="152825" cy="67750"/>
            </a:xfrm>
            <a:custGeom>
              <a:avLst/>
              <a:gdLst/>
              <a:ahLst/>
              <a:cxnLst/>
              <a:rect l="l" t="t" r="r" b="b"/>
              <a:pathLst>
                <a:path w="6113" h="2710" extrusionOk="0">
                  <a:moveTo>
                    <a:pt x="1880" y="0"/>
                  </a:moveTo>
                  <a:cubicBezTo>
                    <a:pt x="1115" y="221"/>
                    <a:pt x="498" y="465"/>
                    <a:pt x="1" y="706"/>
                  </a:cubicBezTo>
                  <a:cubicBezTo>
                    <a:pt x="244" y="1234"/>
                    <a:pt x="313" y="1866"/>
                    <a:pt x="188" y="2482"/>
                  </a:cubicBezTo>
                  <a:cubicBezTo>
                    <a:pt x="692" y="2542"/>
                    <a:pt x="1316" y="2602"/>
                    <a:pt x="2101" y="2660"/>
                  </a:cubicBezTo>
                  <a:cubicBezTo>
                    <a:pt x="2556" y="2694"/>
                    <a:pt x="2960" y="2709"/>
                    <a:pt x="3317" y="2709"/>
                  </a:cubicBezTo>
                  <a:cubicBezTo>
                    <a:pt x="5960" y="2709"/>
                    <a:pt x="6084" y="1886"/>
                    <a:pt x="6084" y="1886"/>
                  </a:cubicBezTo>
                  <a:cubicBezTo>
                    <a:pt x="6113" y="851"/>
                    <a:pt x="5867" y="235"/>
                    <a:pt x="5882" y="179"/>
                  </a:cubicBezTo>
                  <a:lnTo>
                    <a:pt x="5882" y="179"/>
                  </a:lnTo>
                  <a:cubicBezTo>
                    <a:pt x="5335" y="493"/>
                    <a:pt x="4757" y="603"/>
                    <a:pt x="4215" y="603"/>
                  </a:cubicBezTo>
                  <a:cubicBezTo>
                    <a:pt x="2947" y="603"/>
                    <a:pt x="1880" y="0"/>
                    <a:pt x="1880" y="0"/>
                  </a:cubicBezTo>
                  <a:close/>
                </a:path>
              </a:pathLst>
            </a:custGeom>
            <a:solidFill>
              <a:srgbClr val="CC5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3"/>
            <p:cNvSpPr/>
            <p:nvPr/>
          </p:nvSpPr>
          <p:spPr>
            <a:xfrm>
              <a:off x="3789325" y="4552975"/>
              <a:ext cx="199625" cy="26025"/>
            </a:xfrm>
            <a:custGeom>
              <a:avLst/>
              <a:gdLst/>
              <a:ahLst/>
              <a:cxnLst/>
              <a:rect l="l" t="t" r="r" b="b"/>
              <a:pathLst>
                <a:path w="7985" h="1041" extrusionOk="0">
                  <a:moveTo>
                    <a:pt x="7984" y="1"/>
                  </a:moveTo>
                  <a:cubicBezTo>
                    <a:pt x="7044" y="252"/>
                    <a:pt x="5584" y="534"/>
                    <a:pt x="3757" y="534"/>
                  </a:cubicBezTo>
                  <a:cubicBezTo>
                    <a:pt x="2651" y="534"/>
                    <a:pt x="1411" y="431"/>
                    <a:pt x="70" y="156"/>
                  </a:cubicBezTo>
                  <a:cubicBezTo>
                    <a:pt x="0" y="410"/>
                    <a:pt x="22" y="584"/>
                    <a:pt x="22" y="584"/>
                  </a:cubicBezTo>
                  <a:cubicBezTo>
                    <a:pt x="22" y="584"/>
                    <a:pt x="451" y="1040"/>
                    <a:pt x="3805" y="1040"/>
                  </a:cubicBezTo>
                  <a:cubicBezTo>
                    <a:pt x="6807" y="1040"/>
                    <a:pt x="7909" y="637"/>
                    <a:pt x="7909" y="637"/>
                  </a:cubicBezTo>
                  <a:cubicBezTo>
                    <a:pt x="7947" y="414"/>
                    <a:pt x="7971" y="201"/>
                    <a:pt x="79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3"/>
            <p:cNvSpPr/>
            <p:nvPr/>
          </p:nvSpPr>
          <p:spPr>
            <a:xfrm>
              <a:off x="3855500" y="4513675"/>
              <a:ext cx="17500" cy="33225"/>
            </a:xfrm>
            <a:custGeom>
              <a:avLst/>
              <a:gdLst/>
              <a:ahLst/>
              <a:cxnLst/>
              <a:rect l="l" t="t" r="r" b="b"/>
              <a:pathLst>
                <a:path w="700" h="1329" extrusionOk="0">
                  <a:moveTo>
                    <a:pt x="55" y="0"/>
                  </a:moveTo>
                  <a:cubicBezTo>
                    <a:pt x="39" y="0"/>
                    <a:pt x="24" y="8"/>
                    <a:pt x="15" y="22"/>
                  </a:cubicBezTo>
                  <a:cubicBezTo>
                    <a:pt x="1" y="44"/>
                    <a:pt x="7" y="74"/>
                    <a:pt x="29" y="87"/>
                  </a:cubicBezTo>
                  <a:cubicBezTo>
                    <a:pt x="53" y="102"/>
                    <a:pt x="598" y="462"/>
                    <a:pt x="529" y="1277"/>
                  </a:cubicBezTo>
                  <a:cubicBezTo>
                    <a:pt x="527" y="1303"/>
                    <a:pt x="546" y="1327"/>
                    <a:pt x="572" y="1328"/>
                  </a:cubicBezTo>
                  <a:lnTo>
                    <a:pt x="577" y="1328"/>
                  </a:lnTo>
                  <a:cubicBezTo>
                    <a:pt x="602" y="1328"/>
                    <a:pt x="623" y="1311"/>
                    <a:pt x="624" y="1285"/>
                  </a:cubicBezTo>
                  <a:cubicBezTo>
                    <a:pt x="699" y="411"/>
                    <a:pt x="106" y="23"/>
                    <a:pt x="80" y="8"/>
                  </a:cubicBezTo>
                  <a:cubicBezTo>
                    <a:pt x="72" y="3"/>
                    <a:pt x="64" y="0"/>
                    <a:pt x="55" y="0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3"/>
            <p:cNvSpPr/>
            <p:nvPr/>
          </p:nvSpPr>
          <p:spPr>
            <a:xfrm>
              <a:off x="3872450" y="4507700"/>
              <a:ext cx="15275" cy="33225"/>
            </a:xfrm>
            <a:custGeom>
              <a:avLst/>
              <a:gdLst/>
              <a:ahLst/>
              <a:cxnLst/>
              <a:rect l="l" t="t" r="r" b="b"/>
              <a:pathLst>
                <a:path w="611" h="1329" extrusionOk="0">
                  <a:moveTo>
                    <a:pt x="54" y="1"/>
                  </a:moveTo>
                  <a:cubicBezTo>
                    <a:pt x="39" y="1"/>
                    <a:pt x="23" y="8"/>
                    <a:pt x="14" y="22"/>
                  </a:cubicBezTo>
                  <a:cubicBezTo>
                    <a:pt x="0" y="44"/>
                    <a:pt x="7" y="73"/>
                    <a:pt x="28" y="88"/>
                  </a:cubicBezTo>
                  <a:cubicBezTo>
                    <a:pt x="34" y="90"/>
                    <a:pt x="515" y="414"/>
                    <a:pt x="514" y="1280"/>
                  </a:cubicBezTo>
                  <a:cubicBezTo>
                    <a:pt x="514" y="1306"/>
                    <a:pt x="535" y="1328"/>
                    <a:pt x="561" y="1328"/>
                  </a:cubicBezTo>
                  <a:cubicBezTo>
                    <a:pt x="587" y="1328"/>
                    <a:pt x="608" y="1307"/>
                    <a:pt x="608" y="1281"/>
                  </a:cubicBezTo>
                  <a:cubicBezTo>
                    <a:pt x="611" y="359"/>
                    <a:pt x="102" y="22"/>
                    <a:pt x="80" y="8"/>
                  </a:cubicBezTo>
                  <a:cubicBezTo>
                    <a:pt x="72" y="3"/>
                    <a:pt x="63" y="1"/>
                    <a:pt x="54" y="1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3"/>
            <p:cNvSpPr/>
            <p:nvPr/>
          </p:nvSpPr>
          <p:spPr>
            <a:xfrm>
              <a:off x="3871475" y="4488300"/>
              <a:ext cx="17350" cy="28675"/>
            </a:xfrm>
            <a:custGeom>
              <a:avLst/>
              <a:gdLst/>
              <a:ahLst/>
              <a:cxnLst/>
              <a:rect l="l" t="t" r="r" b="b"/>
              <a:pathLst>
                <a:path w="694" h="1147" extrusionOk="0">
                  <a:moveTo>
                    <a:pt x="355" y="97"/>
                  </a:moveTo>
                  <a:cubicBezTo>
                    <a:pt x="396" y="97"/>
                    <a:pt x="426" y="109"/>
                    <a:pt x="446" y="139"/>
                  </a:cubicBezTo>
                  <a:cubicBezTo>
                    <a:pt x="547" y="281"/>
                    <a:pt x="432" y="709"/>
                    <a:pt x="345" y="961"/>
                  </a:cubicBezTo>
                  <a:cubicBezTo>
                    <a:pt x="260" y="716"/>
                    <a:pt x="147" y="301"/>
                    <a:pt x="245" y="150"/>
                  </a:cubicBezTo>
                  <a:cubicBezTo>
                    <a:pt x="269" y="116"/>
                    <a:pt x="301" y="98"/>
                    <a:pt x="348" y="97"/>
                  </a:cubicBezTo>
                  <a:close/>
                  <a:moveTo>
                    <a:pt x="361" y="0"/>
                  </a:moveTo>
                  <a:cubicBezTo>
                    <a:pt x="356" y="0"/>
                    <a:pt x="350" y="0"/>
                    <a:pt x="344" y="1"/>
                  </a:cubicBezTo>
                  <a:cubicBezTo>
                    <a:pt x="266" y="4"/>
                    <a:pt x="204" y="37"/>
                    <a:pt x="166" y="98"/>
                  </a:cubicBezTo>
                  <a:cubicBezTo>
                    <a:pt x="1" y="353"/>
                    <a:pt x="271" y="1039"/>
                    <a:pt x="302" y="1117"/>
                  </a:cubicBezTo>
                  <a:cubicBezTo>
                    <a:pt x="311" y="1135"/>
                    <a:pt x="327" y="1147"/>
                    <a:pt x="345" y="1147"/>
                  </a:cubicBezTo>
                  <a:cubicBezTo>
                    <a:pt x="365" y="1147"/>
                    <a:pt x="384" y="1135"/>
                    <a:pt x="390" y="1117"/>
                  </a:cubicBezTo>
                  <a:cubicBezTo>
                    <a:pt x="421" y="1036"/>
                    <a:pt x="694" y="323"/>
                    <a:pt x="523" y="83"/>
                  </a:cubicBezTo>
                  <a:cubicBezTo>
                    <a:pt x="487" y="31"/>
                    <a:pt x="434" y="0"/>
                    <a:pt x="361" y="0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3"/>
            <p:cNvSpPr/>
            <p:nvPr/>
          </p:nvSpPr>
          <p:spPr>
            <a:xfrm>
              <a:off x="3878875" y="4500525"/>
              <a:ext cx="25325" cy="16725"/>
            </a:xfrm>
            <a:custGeom>
              <a:avLst/>
              <a:gdLst/>
              <a:ahLst/>
              <a:cxnLst/>
              <a:rect l="l" t="t" r="r" b="b"/>
              <a:pathLst>
                <a:path w="1013" h="669" extrusionOk="0">
                  <a:moveTo>
                    <a:pt x="789" y="96"/>
                  </a:moveTo>
                  <a:cubicBezTo>
                    <a:pt x="832" y="101"/>
                    <a:pt x="862" y="125"/>
                    <a:pt x="887" y="173"/>
                  </a:cubicBezTo>
                  <a:cubicBezTo>
                    <a:pt x="912" y="222"/>
                    <a:pt x="914" y="262"/>
                    <a:pt x="892" y="302"/>
                  </a:cubicBezTo>
                  <a:cubicBezTo>
                    <a:pt x="805" y="455"/>
                    <a:pt x="404" y="534"/>
                    <a:pt x="162" y="563"/>
                  </a:cubicBezTo>
                  <a:cubicBezTo>
                    <a:pt x="320" y="380"/>
                    <a:pt x="601" y="96"/>
                    <a:pt x="775" y="96"/>
                  </a:cubicBezTo>
                  <a:close/>
                  <a:moveTo>
                    <a:pt x="778" y="0"/>
                  </a:moveTo>
                  <a:cubicBezTo>
                    <a:pt x="487" y="0"/>
                    <a:pt x="63" y="530"/>
                    <a:pt x="15" y="591"/>
                  </a:cubicBezTo>
                  <a:cubicBezTo>
                    <a:pt x="2" y="607"/>
                    <a:pt x="0" y="627"/>
                    <a:pt x="9" y="643"/>
                  </a:cubicBezTo>
                  <a:cubicBezTo>
                    <a:pt x="16" y="658"/>
                    <a:pt x="32" y="668"/>
                    <a:pt x="50" y="668"/>
                  </a:cubicBezTo>
                  <a:cubicBezTo>
                    <a:pt x="51" y="668"/>
                    <a:pt x="51" y="668"/>
                    <a:pt x="52" y="668"/>
                  </a:cubicBezTo>
                  <a:lnTo>
                    <a:pt x="56" y="668"/>
                  </a:lnTo>
                  <a:cubicBezTo>
                    <a:pt x="136" y="663"/>
                    <a:pt x="830" y="607"/>
                    <a:pt x="976" y="349"/>
                  </a:cubicBezTo>
                  <a:cubicBezTo>
                    <a:pt x="1013" y="282"/>
                    <a:pt x="1013" y="206"/>
                    <a:pt x="973" y="130"/>
                  </a:cubicBezTo>
                  <a:cubicBezTo>
                    <a:pt x="924" y="33"/>
                    <a:pt x="852" y="7"/>
                    <a:pt x="800" y="1"/>
                  </a:cubicBezTo>
                  <a:cubicBezTo>
                    <a:pt x="792" y="0"/>
                    <a:pt x="785" y="0"/>
                    <a:pt x="778" y="0"/>
                  </a:cubicBezTo>
                  <a:close/>
                </a:path>
              </a:pathLst>
            </a:custGeom>
            <a:solidFill>
              <a:srgbClr val="0505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3"/>
            <p:cNvSpPr/>
            <p:nvPr/>
          </p:nvSpPr>
          <p:spPr>
            <a:xfrm>
              <a:off x="3839525" y="3802500"/>
              <a:ext cx="382150" cy="46050"/>
            </a:xfrm>
            <a:custGeom>
              <a:avLst/>
              <a:gdLst/>
              <a:ahLst/>
              <a:cxnLst/>
              <a:rect l="l" t="t" r="r" b="b"/>
              <a:pathLst>
                <a:path w="15286" h="1842" extrusionOk="0">
                  <a:moveTo>
                    <a:pt x="15231" y="0"/>
                  </a:moveTo>
                  <a:cubicBezTo>
                    <a:pt x="15225" y="0"/>
                    <a:pt x="15219" y="2"/>
                    <a:pt x="15213" y="4"/>
                  </a:cubicBezTo>
                  <a:cubicBezTo>
                    <a:pt x="12329" y="1328"/>
                    <a:pt x="9536" y="1748"/>
                    <a:pt x="7151" y="1748"/>
                  </a:cubicBezTo>
                  <a:cubicBezTo>
                    <a:pt x="3025" y="1748"/>
                    <a:pt x="120" y="491"/>
                    <a:pt x="74" y="471"/>
                  </a:cubicBezTo>
                  <a:cubicBezTo>
                    <a:pt x="68" y="468"/>
                    <a:pt x="62" y="467"/>
                    <a:pt x="55" y="467"/>
                  </a:cubicBezTo>
                  <a:cubicBezTo>
                    <a:pt x="37" y="467"/>
                    <a:pt x="19" y="477"/>
                    <a:pt x="11" y="495"/>
                  </a:cubicBezTo>
                  <a:cubicBezTo>
                    <a:pt x="1" y="519"/>
                    <a:pt x="11" y="547"/>
                    <a:pt x="35" y="558"/>
                  </a:cubicBezTo>
                  <a:cubicBezTo>
                    <a:pt x="82" y="576"/>
                    <a:pt x="3005" y="1842"/>
                    <a:pt x="7154" y="1842"/>
                  </a:cubicBezTo>
                  <a:cubicBezTo>
                    <a:pt x="9550" y="1842"/>
                    <a:pt x="12356" y="1419"/>
                    <a:pt x="15251" y="91"/>
                  </a:cubicBezTo>
                  <a:cubicBezTo>
                    <a:pt x="15275" y="81"/>
                    <a:pt x="15286" y="51"/>
                    <a:pt x="15275" y="28"/>
                  </a:cubicBezTo>
                  <a:cubicBezTo>
                    <a:pt x="15267" y="11"/>
                    <a:pt x="15250" y="0"/>
                    <a:pt x="15231" y="0"/>
                  </a:cubicBezTo>
                  <a:close/>
                </a:path>
              </a:pathLst>
            </a:custGeom>
            <a:solidFill>
              <a:srgbClr val="632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3"/>
            <p:cNvSpPr/>
            <p:nvPr/>
          </p:nvSpPr>
          <p:spPr>
            <a:xfrm>
              <a:off x="3776700" y="2813225"/>
              <a:ext cx="333325" cy="112100"/>
            </a:xfrm>
            <a:custGeom>
              <a:avLst/>
              <a:gdLst/>
              <a:ahLst/>
              <a:cxnLst/>
              <a:rect l="l" t="t" r="r" b="b"/>
              <a:pathLst>
                <a:path w="13333" h="4484" extrusionOk="0">
                  <a:moveTo>
                    <a:pt x="3780" y="0"/>
                  </a:moveTo>
                  <a:cubicBezTo>
                    <a:pt x="3680" y="0"/>
                    <a:pt x="3580" y="5"/>
                    <a:pt x="3482" y="15"/>
                  </a:cubicBezTo>
                  <a:cubicBezTo>
                    <a:pt x="3034" y="59"/>
                    <a:pt x="2704" y="215"/>
                    <a:pt x="2523" y="470"/>
                  </a:cubicBezTo>
                  <a:cubicBezTo>
                    <a:pt x="2317" y="762"/>
                    <a:pt x="2312" y="1201"/>
                    <a:pt x="2513" y="1587"/>
                  </a:cubicBezTo>
                  <a:cubicBezTo>
                    <a:pt x="2623" y="1797"/>
                    <a:pt x="2778" y="1979"/>
                    <a:pt x="2944" y="2144"/>
                  </a:cubicBezTo>
                  <a:cubicBezTo>
                    <a:pt x="2579" y="1950"/>
                    <a:pt x="2180" y="1774"/>
                    <a:pt x="1759" y="1717"/>
                  </a:cubicBezTo>
                  <a:cubicBezTo>
                    <a:pt x="1683" y="1707"/>
                    <a:pt x="1604" y="1702"/>
                    <a:pt x="1523" y="1702"/>
                  </a:cubicBezTo>
                  <a:cubicBezTo>
                    <a:pt x="1042" y="1702"/>
                    <a:pt x="508" y="1885"/>
                    <a:pt x="235" y="2328"/>
                  </a:cubicBezTo>
                  <a:cubicBezTo>
                    <a:pt x="42" y="2642"/>
                    <a:pt x="0" y="3058"/>
                    <a:pt x="120" y="3469"/>
                  </a:cubicBezTo>
                  <a:cubicBezTo>
                    <a:pt x="215" y="3795"/>
                    <a:pt x="400" y="4109"/>
                    <a:pt x="703" y="4461"/>
                  </a:cubicBezTo>
                  <a:cubicBezTo>
                    <a:pt x="714" y="4478"/>
                    <a:pt x="728" y="4484"/>
                    <a:pt x="742" y="4484"/>
                  </a:cubicBezTo>
                  <a:cubicBezTo>
                    <a:pt x="754" y="4484"/>
                    <a:pt x="766" y="4480"/>
                    <a:pt x="777" y="4471"/>
                  </a:cubicBezTo>
                  <a:cubicBezTo>
                    <a:pt x="799" y="4452"/>
                    <a:pt x="801" y="4419"/>
                    <a:pt x="782" y="4398"/>
                  </a:cubicBezTo>
                  <a:cubicBezTo>
                    <a:pt x="490" y="4059"/>
                    <a:pt x="310" y="3756"/>
                    <a:pt x="219" y="3444"/>
                  </a:cubicBezTo>
                  <a:cubicBezTo>
                    <a:pt x="107" y="3062"/>
                    <a:pt x="145" y="2676"/>
                    <a:pt x="324" y="2386"/>
                  </a:cubicBezTo>
                  <a:cubicBezTo>
                    <a:pt x="575" y="1978"/>
                    <a:pt x="1072" y="1810"/>
                    <a:pt x="1520" y="1810"/>
                  </a:cubicBezTo>
                  <a:cubicBezTo>
                    <a:pt x="1597" y="1810"/>
                    <a:pt x="1673" y="1815"/>
                    <a:pt x="1746" y="1825"/>
                  </a:cubicBezTo>
                  <a:cubicBezTo>
                    <a:pt x="2298" y="1898"/>
                    <a:pt x="2815" y="2188"/>
                    <a:pt x="3270" y="2447"/>
                  </a:cubicBezTo>
                  <a:cubicBezTo>
                    <a:pt x="3278" y="2451"/>
                    <a:pt x="3287" y="2453"/>
                    <a:pt x="3295" y="2453"/>
                  </a:cubicBezTo>
                  <a:cubicBezTo>
                    <a:pt x="3312" y="2453"/>
                    <a:pt x="3327" y="2446"/>
                    <a:pt x="3338" y="2431"/>
                  </a:cubicBezTo>
                  <a:cubicBezTo>
                    <a:pt x="3353" y="2408"/>
                    <a:pt x="3350" y="2380"/>
                    <a:pt x="3330" y="2362"/>
                  </a:cubicBezTo>
                  <a:cubicBezTo>
                    <a:pt x="3058" y="2119"/>
                    <a:pt x="2776" y="1869"/>
                    <a:pt x="2607" y="1543"/>
                  </a:cubicBezTo>
                  <a:cubicBezTo>
                    <a:pt x="2424" y="1190"/>
                    <a:pt x="2426" y="795"/>
                    <a:pt x="2610" y="533"/>
                  </a:cubicBezTo>
                  <a:cubicBezTo>
                    <a:pt x="2814" y="244"/>
                    <a:pt x="3202" y="149"/>
                    <a:pt x="3493" y="120"/>
                  </a:cubicBezTo>
                  <a:cubicBezTo>
                    <a:pt x="3587" y="111"/>
                    <a:pt x="3682" y="106"/>
                    <a:pt x="3778" y="106"/>
                  </a:cubicBezTo>
                  <a:cubicBezTo>
                    <a:pt x="4245" y="106"/>
                    <a:pt x="4717" y="216"/>
                    <a:pt x="5132" y="426"/>
                  </a:cubicBezTo>
                  <a:cubicBezTo>
                    <a:pt x="5288" y="504"/>
                    <a:pt x="5441" y="598"/>
                    <a:pt x="5589" y="689"/>
                  </a:cubicBezTo>
                  <a:cubicBezTo>
                    <a:pt x="5877" y="867"/>
                    <a:pt x="6176" y="1050"/>
                    <a:pt x="6513" y="1131"/>
                  </a:cubicBezTo>
                  <a:cubicBezTo>
                    <a:pt x="6652" y="1163"/>
                    <a:pt x="6790" y="1178"/>
                    <a:pt x="6928" y="1178"/>
                  </a:cubicBezTo>
                  <a:cubicBezTo>
                    <a:pt x="7459" y="1178"/>
                    <a:pt x="7983" y="965"/>
                    <a:pt x="8494" y="757"/>
                  </a:cubicBezTo>
                  <a:lnTo>
                    <a:pt x="8636" y="700"/>
                  </a:lnTo>
                  <a:cubicBezTo>
                    <a:pt x="9246" y="454"/>
                    <a:pt x="10017" y="192"/>
                    <a:pt x="10807" y="192"/>
                  </a:cubicBezTo>
                  <a:cubicBezTo>
                    <a:pt x="10970" y="192"/>
                    <a:pt x="11135" y="203"/>
                    <a:pt x="11298" y="228"/>
                  </a:cubicBezTo>
                  <a:cubicBezTo>
                    <a:pt x="12101" y="349"/>
                    <a:pt x="13046" y="914"/>
                    <a:pt x="13225" y="1869"/>
                  </a:cubicBezTo>
                  <a:cubicBezTo>
                    <a:pt x="13229" y="1895"/>
                    <a:pt x="13251" y="1911"/>
                    <a:pt x="13276" y="1911"/>
                  </a:cubicBezTo>
                  <a:cubicBezTo>
                    <a:pt x="13279" y="1911"/>
                    <a:pt x="13283" y="1911"/>
                    <a:pt x="13286" y="1910"/>
                  </a:cubicBezTo>
                  <a:cubicBezTo>
                    <a:pt x="13315" y="1905"/>
                    <a:pt x="13333" y="1878"/>
                    <a:pt x="13328" y="1849"/>
                  </a:cubicBezTo>
                  <a:cubicBezTo>
                    <a:pt x="13139" y="843"/>
                    <a:pt x="12152" y="250"/>
                    <a:pt x="11314" y="123"/>
                  </a:cubicBezTo>
                  <a:cubicBezTo>
                    <a:pt x="11145" y="98"/>
                    <a:pt x="10977" y="86"/>
                    <a:pt x="10809" y="86"/>
                  </a:cubicBezTo>
                  <a:cubicBezTo>
                    <a:pt x="10000" y="86"/>
                    <a:pt x="9218" y="353"/>
                    <a:pt x="8598" y="601"/>
                  </a:cubicBezTo>
                  <a:lnTo>
                    <a:pt x="8454" y="659"/>
                  </a:lnTo>
                  <a:cubicBezTo>
                    <a:pt x="7953" y="863"/>
                    <a:pt x="7438" y="1072"/>
                    <a:pt x="6926" y="1072"/>
                  </a:cubicBezTo>
                  <a:cubicBezTo>
                    <a:pt x="6796" y="1072"/>
                    <a:pt x="6665" y="1058"/>
                    <a:pt x="6535" y="1027"/>
                  </a:cubicBezTo>
                  <a:cubicBezTo>
                    <a:pt x="6214" y="951"/>
                    <a:pt x="5922" y="772"/>
                    <a:pt x="5642" y="599"/>
                  </a:cubicBezTo>
                  <a:cubicBezTo>
                    <a:pt x="5492" y="506"/>
                    <a:pt x="5337" y="411"/>
                    <a:pt x="5178" y="330"/>
                  </a:cubicBezTo>
                  <a:cubicBezTo>
                    <a:pt x="4748" y="114"/>
                    <a:pt x="4262" y="0"/>
                    <a:pt x="3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3"/>
            <p:cNvSpPr/>
            <p:nvPr/>
          </p:nvSpPr>
          <p:spPr>
            <a:xfrm>
              <a:off x="4158350" y="2901325"/>
              <a:ext cx="68975" cy="168550"/>
            </a:xfrm>
            <a:custGeom>
              <a:avLst/>
              <a:gdLst/>
              <a:ahLst/>
              <a:cxnLst/>
              <a:rect l="l" t="t" r="r" b="b"/>
              <a:pathLst>
                <a:path w="2759" h="6742" extrusionOk="0">
                  <a:moveTo>
                    <a:pt x="54" y="0"/>
                  </a:moveTo>
                  <a:cubicBezTo>
                    <a:pt x="22" y="5"/>
                    <a:pt x="1" y="21"/>
                    <a:pt x="1" y="50"/>
                  </a:cubicBezTo>
                  <a:cubicBezTo>
                    <a:pt x="0" y="79"/>
                    <a:pt x="22" y="104"/>
                    <a:pt x="50" y="104"/>
                  </a:cubicBezTo>
                  <a:cubicBezTo>
                    <a:pt x="771" y="131"/>
                    <a:pt x="1468" y="553"/>
                    <a:pt x="1828" y="1176"/>
                  </a:cubicBezTo>
                  <a:cubicBezTo>
                    <a:pt x="2188" y="1800"/>
                    <a:pt x="2204" y="2615"/>
                    <a:pt x="1869" y="3252"/>
                  </a:cubicBezTo>
                  <a:lnTo>
                    <a:pt x="1849" y="3290"/>
                  </a:lnTo>
                  <a:cubicBezTo>
                    <a:pt x="1801" y="3378"/>
                    <a:pt x="1751" y="3471"/>
                    <a:pt x="1743" y="3577"/>
                  </a:cubicBezTo>
                  <a:cubicBezTo>
                    <a:pt x="1729" y="3768"/>
                    <a:pt x="1854" y="3938"/>
                    <a:pt x="1947" y="4061"/>
                  </a:cubicBezTo>
                  <a:cubicBezTo>
                    <a:pt x="2241" y="4460"/>
                    <a:pt x="2561" y="4930"/>
                    <a:pt x="2610" y="5459"/>
                  </a:cubicBezTo>
                  <a:cubicBezTo>
                    <a:pt x="2654" y="5945"/>
                    <a:pt x="2385" y="6534"/>
                    <a:pt x="1875" y="6636"/>
                  </a:cubicBezTo>
                  <a:cubicBezTo>
                    <a:pt x="1846" y="6642"/>
                    <a:pt x="1828" y="6669"/>
                    <a:pt x="1834" y="6697"/>
                  </a:cubicBezTo>
                  <a:cubicBezTo>
                    <a:pt x="1835" y="6725"/>
                    <a:pt x="1856" y="6742"/>
                    <a:pt x="1881" y="6742"/>
                  </a:cubicBezTo>
                  <a:cubicBezTo>
                    <a:pt x="1885" y="6742"/>
                    <a:pt x="1888" y="6742"/>
                    <a:pt x="1892" y="6740"/>
                  </a:cubicBezTo>
                  <a:cubicBezTo>
                    <a:pt x="2460" y="6627"/>
                    <a:pt x="2758" y="5983"/>
                    <a:pt x="2710" y="5453"/>
                  </a:cubicBezTo>
                  <a:cubicBezTo>
                    <a:pt x="2659" y="4894"/>
                    <a:pt x="2330" y="4411"/>
                    <a:pt x="2027" y="4002"/>
                  </a:cubicBezTo>
                  <a:cubicBezTo>
                    <a:pt x="1940" y="3884"/>
                    <a:pt x="1833" y="3739"/>
                    <a:pt x="1845" y="3586"/>
                  </a:cubicBezTo>
                  <a:cubicBezTo>
                    <a:pt x="1851" y="3502"/>
                    <a:pt x="1893" y="3423"/>
                    <a:pt x="1939" y="3340"/>
                  </a:cubicBezTo>
                  <a:lnTo>
                    <a:pt x="1960" y="3302"/>
                  </a:lnTo>
                  <a:cubicBezTo>
                    <a:pt x="2312" y="2634"/>
                    <a:pt x="2295" y="1779"/>
                    <a:pt x="1918" y="1126"/>
                  </a:cubicBezTo>
                  <a:cubicBezTo>
                    <a:pt x="1541" y="471"/>
                    <a:pt x="809" y="30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3"/>
            <p:cNvSpPr/>
            <p:nvPr/>
          </p:nvSpPr>
          <p:spPr>
            <a:xfrm>
              <a:off x="3810300" y="2985200"/>
              <a:ext cx="40900" cy="138475"/>
            </a:xfrm>
            <a:custGeom>
              <a:avLst/>
              <a:gdLst/>
              <a:ahLst/>
              <a:cxnLst/>
              <a:rect l="l" t="t" r="r" b="b"/>
              <a:pathLst>
                <a:path w="1636" h="5539" extrusionOk="0">
                  <a:moveTo>
                    <a:pt x="1636" y="0"/>
                  </a:moveTo>
                  <a:cubicBezTo>
                    <a:pt x="1551" y="130"/>
                    <a:pt x="1444" y="296"/>
                    <a:pt x="1312" y="496"/>
                  </a:cubicBezTo>
                  <a:cubicBezTo>
                    <a:pt x="1103" y="813"/>
                    <a:pt x="686" y="1098"/>
                    <a:pt x="416" y="1259"/>
                  </a:cubicBezTo>
                  <a:cubicBezTo>
                    <a:pt x="321" y="1464"/>
                    <a:pt x="191" y="1873"/>
                    <a:pt x="114" y="2659"/>
                  </a:cubicBezTo>
                  <a:cubicBezTo>
                    <a:pt x="0" y="3816"/>
                    <a:pt x="529" y="5538"/>
                    <a:pt x="840" y="5538"/>
                  </a:cubicBezTo>
                  <a:cubicBezTo>
                    <a:pt x="887" y="5538"/>
                    <a:pt x="929" y="5499"/>
                    <a:pt x="963" y="5413"/>
                  </a:cubicBezTo>
                  <a:cubicBezTo>
                    <a:pt x="1225" y="4756"/>
                    <a:pt x="1142" y="1448"/>
                    <a:pt x="1142" y="1448"/>
                  </a:cubicBezTo>
                  <a:cubicBezTo>
                    <a:pt x="1265" y="1306"/>
                    <a:pt x="1474" y="601"/>
                    <a:pt x="1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3"/>
            <p:cNvSpPr/>
            <p:nvPr/>
          </p:nvSpPr>
          <p:spPr>
            <a:xfrm>
              <a:off x="3818975" y="3115600"/>
              <a:ext cx="76625" cy="121100"/>
            </a:xfrm>
            <a:custGeom>
              <a:avLst/>
              <a:gdLst/>
              <a:ahLst/>
              <a:cxnLst/>
              <a:rect l="l" t="t" r="r" b="b"/>
              <a:pathLst>
                <a:path w="3065" h="4844" extrusionOk="0">
                  <a:moveTo>
                    <a:pt x="163" y="1"/>
                  </a:moveTo>
                  <a:lnTo>
                    <a:pt x="163" y="1"/>
                  </a:lnTo>
                  <a:cubicBezTo>
                    <a:pt x="179" y="154"/>
                    <a:pt x="199" y="353"/>
                    <a:pt x="221" y="591"/>
                  </a:cubicBezTo>
                  <a:cubicBezTo>
                    <a:pt x="256" y="968"/>
                    <a:pt x="109" y="1452"/>
                    <a:pt x="0" y="1745"/>
                  </a:cubicBezTo>
                  <a:cubicBezTo>
                    <a:pt x="54" y="1964"/>
                    <a:pt x="206" y="2365"/>
                    <a:pt x="638" y="3027"/>
                  </a:cubicBezTo>
                  <a:cubicBezTo>
                    <a:pt x="1220" y="3919"/>
                    <a:pt x="2516" y="4844"/>
                    <a:pt x="2917" y="4844"/>
                  </a:cubicBezTo>
                  <a:cubicBezTo>
                    <a:pt x="3020" y="4844"/>
                    <a:pt x="3064" y="4783"/>
                    <a:pt x="3022" y="4645"/>
                  </a:cubicBezTo>
                  <a:cubicBezTo>
                    <a:pt x="2816" y="3970"/>
                    <a:pt x="684" y="1439"/>
                    <a:pt x="684" y="1439"/>
                  </a:cubicBezTo>
                  <a:cubicBezTo>
                    <a:pt x="690" y="1252"/>
                    <a:pt x="413" y="572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3"/>
            <p:cNvSpPr/>
            <p:nvPr/>
          </p:nvSpPr>
          <p:spPr>
            <a:xfrm>
              <a:off x="3787300" y="3083500"/>
              <a:ext cx="87250" cy="97925"/>
            </a:xfrm>
            <a:custGeom>
              <a:avLst/>
              <a:gdLst/>
              <a:ahLst/>
              <a:cxnLst/>
              <a:rect l="l" t="t" r="r" b="b"/>
              <a:pathLst>
                <a:path w="3490" h="3917" extrusionOk="0">
                  <a:moveTo>
                    <a:pt x="1843" y="0"/>
                  </a:moveTo>
                  <a:cubicBezTo>
                    <a:pt x="1175" y="0"/>
                    <a:pt x="424" y="314"/>
                    <a:pt x="229" y="1638"/>
                  </a:cubicBezTo>
                  <a:cubicBezTo>
                    <a:pt x="1" y="3174"/>
                    <a:pt x="897" y="3917"/>
                    <a:pt x="1855" y="3917"/>
                  </a:cubicBezTo>
                  <a:cubicBezTo>
                    <a:pt x="2467" y="3917"/>
                    <a:pt x="3104" y="3613"/>
                    <a:pt x="3490" y="3021"/>
                  </a:cubicBezTo>
                  <a:lnTo>
                    <a:pt x="2980" y="255"/>
                  </a:lnTo>
                  <a:cubicBezTo>
                    <a:pt x="2980" y="255"/>
                    <a:pt x="2445" y="0"/>
                    <a:pt x="1843" y="0"/>
                  </a:cubicBezTo>
                  <a:close/>
                </a:path>
              </a:pathLst>
            </a:custGeom>
            <a:solidFill>
              <a:srgbClr val="D8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3"/>
            <p:cNvSpPr/>
            <p:nvPr/>
          </p:nvSpPr>
          <p:spPr>
            <a:xfrm>
              <a:off x="3803575" y="3103000"/>
              <a:ext cx="67925" cy="57600"/>
            </a:xfrm>
            <a:custGeom>
              <a:avLst/>
              <a:gdLst/>
              <a:ahLst/>
              <a:cxnLst/>
              <a:rect l="l" t="t" r="r" b="b"/>
              <a:pathLst>
                <a:path w="2717" h="2304" extrusionOk="0">
                  <a:moveTo>
                    <a:pt x="1049" y="0"/>
                  </a:moveTo>
                  <a:cubicBezTo>
                    <a:pt x="1008" y="0"/>
                    <a:pt x="966" y="3"/>
                    <a:pt x="924" y="8"/>
                  </a:cubicBezTo>
                  <a:cubicBezTo>
                    <a:pt x="383" y="74"/>
                    <a:pt x="31" y="529"/>
                    <a:pt x="16" y="549"/>
                  </a:cubicBezTo>
                  <a:cubicBezTo>
                    <a:pt x="0" y="571"/>
                    <a:pt x="5" y="603"/>
                    <a:pt x="27" y="621"/>
                  </a:cubicBezTo>
                  <a:cubicBezTo>
                    <a:pt x="36" y="628"/>
                    <a:pt x="46" y="631"/>
                    <a:pt x="57" y="631"/>
                  </a:cubicBezTo>
                  <a:cubicBezTo>
                    <a:pt x="73" y="631"/>
                    <a:pt x="88" y="624"/>
                    <a:pt x="99" y="611"/>
                  </a:cubicBezTo>
                  <a:cubicBezTo>
                    <a:pt x="101" y="607"/>
                    <a:pt x="440" y="170"/>
                    <a:pt x="937" y="111"/>
                  </a:cubicBezTo>
                  <a:cubicBezTo>
                    <a:pt x="973" y="107"/>
                    <a:pt x="1010" y="105"/>
                    <a:pt x="1046" y="105"/>
                  </a:cubicBezTo>
                  <a:cubicBezTo>
                    <a:pt x="1298" y="105"/>
                    <a:pt x="1548" y="206"/>
                    <a:pt x="1792" y="404"/>
                  </a:cubicBezTo>
                  <a:cubicBezTo>
                    <a:pt x="2586" y="1052"/>
                    <a:pt x="1927" y="2216"/>
                    <a:pt x="1921" y="2228"/>
                  </a:cubicBezTo>
                  <a:cubicBezTo>
                    <a:pt x="1907" y="2251"/>
                    <a:pt x="1915" y="2283"/>
                    <a:pt x="1939" y="2297"/>
                  </a:cubicBezTo>
                  <a:cubicBezTo>
                    <a:pt x="1946" y="2300"/>
                    <a:pt x="1954" y="2302"/>
                    <a:pt x="1960" y="2303"/>
                  </a:cubicBezTo>
                  <a:cubicBezTo>
                    <a:pt x="1962" y="2304"/>
                    <a:pt x="1965" y="2304"/>
                    <a:pt x="1967" y="2304"/>
                  </a:cubicBezTo>
                  <a:cubicBezTo>
                    <a:pt x="1983" y="2304"/>
                    <a:pt x="2000" y="2295"/>
                    <a:pt x="2009" y="2276"/>
                  </a:cubicBezTo>
                  <a:cubicBezTo>
                    <a:pt x="2015" y="2265"/>
                    <a:pt x="2717" y="1026"/>
                    <a:pt x="1855" y="323"/>
                  </a:cubicBezTo>
                  <a:cubicBezTo>
                    <a:pt x="1594" y="108"/>
                    <a:pt x="1324" y="0"/>
                    <a:pt x="1049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3"/>
            <p:cNvSpPr/>
            <p:nvPr/>
          </p:nvSpPr>
          <p:spPr>
            <a:xfrm>
              <a:off x="3822400" y="3125250"/>
              <a:ext cx="38500" cy="10950"/>
            </a:xfrm>
            <a:custGeom>
              <a:avLst/>
              <a:gdLst/>
              <a:ahLst/>
              <a:cxnLst/>
              <a:rect l="l" t="t" r="r" b="b"/>
              <a:pathLst>
                <a:path w="1540" h="438" extrusionOk="0">
                  <a:moveTo>
                    <a:pt x="772" y="1"/>
                  </a:moveTo>
                  <a:cubicBezTo>
                    <a:pt x="378" y="1"/>
                    <a:pt x="37" y="202"/>
                    <a:pt x="31" y="206"/>
                  </a:cubicBezTo>
                  <a:cubicBezTo>
                    <a:pt x="8" y="221"/>
                    <a:pt x="0" y="253"/>
                    <a:pt x="15" y="276"/>
                  </a:cubicBezTo>
                  <a:cubicBezTo>
                    <a:pt x="24" y="290"/>
                    <a:pt x="38" y="300"/>
                    <a:pt x="53" y="301"/>
                  </a:cubicBezTo>
                  <a:cubicBezTo>
                    <a:pt x="55" y="301"/>
                    <a:pt x="57" y="301"/>
                    <a:pt x="58" y="301"/>
                  </a:cubicBezTo>
                  <a:cubicBezTo>
                    <a:pt x="67" y="301"/>
                    <a:pt x="76" y="298"/>
                    <a:pt x="85" y="292"/>
                  </a:cubicBezTo>
                  <a:cubicBezTo>
                    <a:pt x="90" y="289"/>
                    <a:pt x="406" y="103"/>
                    <a:pt x="768" y="103"/>
                  </a:cubicBezTo>
                  <a:cubicBezTo>
                    <a:pt x="997" y="103"/>
                    <a:pt x="1244" y="177"/>
                    <a:pt x="1444" y="420"/>
                  </a:cubicBezTo>
                  <a:cubicBezTo>
                    <a:pt x="1454" y="431"/>
                    <a:pt x="1468" y="437"/>
                    <a:pt x="1482" y="437"/>
                  </a:cubicBezTo>
                  <a:cubicBezTo>
                    <a:pt x="1494" y="437"/>
                    <a:pt x="1505" y="434"/>
                    <a:pt x="1515" y="426"/>
                  </a:cubicBezTo>
                  <a:cubicBezTo>
                    <a:pt x="1536" y="407"/>
                    <a:pt x="1540" y="376"/>
                    <a:pt x="1522" y="354"/>
                  </a:cubicBezTo>
                  <a:cubicBezTo>
                    <a:pt x="1299" y="83"/>
                    <a:pt x="1025" y="1"/>
                    <a:pt x="772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3"/>
            <p:cNvSpPr/>
            <p:nvPr/>
          </p:nvSpPr>
          <p:spPr>
            <a:xfrm>
              <a:off x="3555550" y="3241150"/>
              <a:ext cx="816075" cy="735025"/>
            </a:xfrm>
            <a:custGeom>
              <a:avLst/>
              <a:gdLst/>
              <a:ahLst/>
              <a:cxnLst/>
              <a:rect l="l" t="t" r="r" b="b"/>
              <a:pathLst>
                <a:path w="32643" h="29401" extrusionOk="0">
                  <a:moveTo>
                    <a:pt x="20358" y="1"/>
                  </a:moveTo>
                  <a:lnTo>
                    <a:pt x="15767" y="208"/>
                  </a:lnTo>
                  <a:lnTo>
                    <a:pt x="16065" y="2831"/>
                  </a:lnTo>
                  <a:lnTo>
                    <a:pt x="14095" y="3193"/>
                  </a:lnTo>
                  <a:cubicBezTo>
                    <a:pt x="14095" y="3193"/>
                    <a:pt x="14042" y="3211"/>
                    <a:pt x="13949" y="3242"/>
                  </a:cubicBezTo>
                  <a:cubicBezTo>
                    <a:pt x="13949" y="3242"/>
                    <a:pt x="11326" y="3791"/>
                    <a:pt x="10317" y="5176"/>
                  </a:cubicBezTo>
                  <a:cubicBezTo>
                    <a:pt x="8038" y="8300"/>
                    <a:pt x="7155" y="16202"/>
                    <a:pt x="7135" y="16246"/>
                  </a:cubicBezTo>
                  <a:cubicBezTo>
                    <a:pt x="6507" y="17709"/>
                    <a:pt x="2987" y="23142"/>
                    <a:pt x="2987" y="23142"/>
                  </a:cubicBezTo>
                  <a:cubicBezTo>
                    <a:pt x="2987" y="23142"/>
                    <a:pt x="967" y="24064"/>
                    <a:pt x="929" y="24656"/>
                  </a:cubicBezTo>
                  <a:cubicBezTo>
                    <a:pt x="917" y="24855"/>
                    <a:pt x="1038" y="24921"/>
                    <a:pt x="1205" y="24921"/>
                  </a:cubicBezTo>
                  <a:cubicBezTo>
                    <a:pt x="1535" y="24921"/>
                    <a:pt x="2042" y="24663"/>
                    <a:pt x="2042" y="24663"/>
                  </a:cubicBezTo>
                  <a:lnTo>
                    <a:pt x="2042" y="24663"/>
                  </a:lnTo>
                  <a:cubicBezTo>
                    <a:pt x="2042" y="24663"/>
                    <a:pt x="0" y="26670"/>
                    <a:pt x="388" y="26961"/>
                  </a:cubicBezTo>
                  <a:cubicBezTo>
                    <a:pt x="420" y="26985"/>
                    <a:pt x="461" y="26996"/>
                    <a:pt x="509" y="26996"/>
                  </a:cubicBezTo>
                  <a:cubicBezTo>
                    <a:pt x="1026" y="26996"/>
                    <a:pt x="2321" y="25668"/>
                    <a:pt x="2321" y="25667"/>
                  </a:cubicBezTo>
                  <a:lnTo>
                    <a:pt x="2321" y="25667"/>
                  </a:lnTo>
                  <a:cubicBezTo>
                    <a:pt x="2321" y="25668"/>
                    <a:pt x="656" y="27839"/>
                    <a:pt x="1282" y="28072"/>
                  </a:cubicBezTo>
                  <a:cubicBezTo>
                    <a:pt x="1293" y="28076"/>
                    <a:pt x="1305" y="28078"/>
                    <a:pt x="1318" y="28078"/>
                  </a:cubicBezTo>
                  <a:cubicBezTo>
                    <a:pt x="1727" y="28078"/>
                    <a:pt x="2874" y="26207"/>
                    <a:pt x="2874" y="26206"/>
                  </a:cubicBezTo>
                  <a:lnTo>
                    <a:pt x="2874" y="26206"/>
                  </a:lnTo>
                  <a:cubicBezTo>
                    <a:pt x="2874" y="26207"/>
                    <a:pt x="1795" y="28283"/>
                    <a:pt x="2183" y="28438"/>
                  </a:cubicBezTo>
                  <a:cubicBezTo>
                    <a:pt x="2197" y="28443"/>
                    <a:pt x="2212" y="28446"/>
                    <a:pt x="2228" y="28446"/>
                  </a:cubicBezTo>
                  <a:cubicBezTo>
                    <a:pt x="2640" y="28446"/>
                    <a:pt x="3523" y="26554"/>
                    <a:pt x="3523" y="26554"/>
                  </a:cubicBezTo>
                  <a:lnTo>
                    <a:pt x="3523" y="26554"/>
                  </a:lnTo>
                  <a:cubicBezTo>
                    <a:pt x="3523" y="26554"/>
                    <a:pt x="2865" y="28293"/>
                    <a:pt x="3276" y="28423"/>
                  </a:cubicBezTo>
                  <a:cubicBezTo>
                    <a:pt x="3287" y="28427"/>
                    <a:pt x="3298" y="28428"/>
                    <a:pt x="3310" y="28428"/>
                  </a:cubicBezTo>
                  <a:cubicBezTo>
                    <a:pt x="3747" y="28428"/>
                    <a:pt x="4863" y="26117"/>
                    <a:pt x="5333" y="24984"/>
                  </a:cubicBezTo>
                  <a:cubicBezTo>
                    <a:pt x="5333" y="24984"/>
                    <a:pt x="8909" y="21538"/>
                    <a:pt x="10536" y="17352"/>
                  </a:cubicBezTo>
                  <a:cubicBezTo>
                    <a:pt x="11487" y="14906"/>
                    <a:pt x="11854" y="10348"/>
                    <a:pt x="11854" y="10348"/>
                  </a:cubicBezTo>
                  <a:lnTo>
                    <a:pt x="12029" y="22616"/>
                  </a:lnTo>
                  <a:cubicBezTo>
                    <a:pt x="14645" y="23458"/>
                    <a:pt x="16961" y="23754"/>
                    <a:pt x="18928" y="23754"/>
                  </a:cubicBezTo>
                  <a:cubicBezTo>
                    <a:pt x="23618" y="23754"/>
                    <a:pt x="26315" y="22067"/>
                    <a:pt x="26315" y="22067"/>
                  </a:cubicBezTo>
                  <a:lnTo>
                    <a:pt x="25091" y="10489"/>
                  </a:lnTo>
                  <a:lnTo>
                    <a:pt x="25091" y="10489"/>
                  </a:lnTo>
                  <a:cubicBezTo>
                    <a:pt x="25092" y="10490"/>
                    <a:pt x="26959" y="15029"/>
                    <a:pt x="27412" y="16555"/>
                  </a:cubicBezTo>
                  <a:cubicBezTo>
                    <a:pt x="27866" y="18080"/>
                    <a:pt x="28638" y="24509"/>
                    <a:pt x="28638" y="24509"/>
                  </a:cubicBezTo>
                  <a:cubicBezTo>
                    <a:pt x="28638" y="24509"/>
                    <a:pt x="27677" y="26510"/>
                    <a:pt x="28027" y="26989"/>
                  </a:cubicBezTo>
                  <a:cubicBezTo>
                    <a:pt x="28086" y="27069"/>
                    <a:pt x="28149" y="27103"/>
                    <a:pt x="28213" y="27103"/>
                  </a:cubicBezTo>
                  <a:cubicBezTo>
                    <a:pt x="28533" y="27103"/>
                    <a:pt x="28885" y="26282"/>
                    <a:pt x="28885" y="26282"/>
                  </a:cubicBezTo>
                  <a:lnTo>
                    <a:pt x="28885" y="26282"/>
                  </a:lnTo>
                  <a:cubicBezTo>
                    <a:pt x="28885" y="26283"/>
                    <a:pt x="28604" y="29106"/>
                    <a:pt x="29080" y="29106"/>
                  </a:cubicBezTo>
                  <a:cubicBezTo>
                    <a:pt x="29083" y="29106"/>
                    <a:pt x="29085" y="29106"/>
                    <a:pt x="29087" y="29106"/>
                  </a:cubicBezTo>
                  <a:cubicBezTo>
                    <a:pt x="29574" y="29078"/>
                    <a:pt x="29745" y="26875"/>
                    <a:pt x="29745" y="26875"/>
                  </a:cubicBezTo>
                  <a:cubicBezTo>
                    <a:pt x="29745" y="26875"/>
                    <a:pt x="29847" y="29400"/>
                    <a:pt x="30415" y="29400"/>
                  </a:cubicBezTo>
                  <a:cubicBezTo>
                    <a:pt x="30438" y="29400"/>
                    <a:pt x="30462" y="29396"/>
                    <a:pt x="30486" y="29388"/>
                  </a:cubicBezTo>
                  <a:cubicBezTo>
                    <a:pt x="30853" y="29243"/>
                    <a:pt x="30516" y="26936"/>
                    <a:pt x="30515" y="26936"/>
                  </a:cubicBezTo>
                  <a:lnTo>
                    <a:pt x="30515" y="26936"/>
                  </a:lnTo>
                  <a:cubicBezTo>
                    <a:pt x="30516" y="26936"/>
                    <a:pt x="30988" y="29098"/>
                    <a:pt x="31380" y="29098"/>
                  </a:cubicBezTo>
                  <a:cubicBezTo>
                    <a:pt x="31391" y="29098"/>
                    <a:pt x="31402" y="29096"/>
                    <a:pt x="31413" y="29092"/>
                  </a:cubicBezTo>
                  <a:cubicBezTo>
                    <a:pt x="31810" y="28962"/>
                    <a:pt x="31238" y="26787"/>
                    <a:pt x="31238" y="26786"/>
                  </a:cubicBezTo>
                  <a:lnTo>
                    <a:pt x="31238" y="26786"/>
                  </a:lnTo>
                  <a:cubicBezTo>
                    <a:pt x="31238" y="26787"/>
                    <a:pt x="31791" y="28393"/>
                    <a:pt x="32189" y="28393"/>
                  </a:cubicBezTo>
                  <a:cubicBezTo>
                    <a:pt x="32207" y="28393"/>
                    <a:pt x="32225" y="28390"/>
                    <a:pt x="32243" y="28382"/>
                  </a:cubicBezTo>
                  <a:cubicBezTo>
                    <a:pt x="32643" y="28220"/>
                    <a:pt x="31997" y="25627"/>
                    <a:pt x="31622" y="24424"/>
                  </a:cubicBezTo>
                  <a:cubicBezTo>
                    <a:pt x="31622" y="24424"/>
                    <a:pt x="31527" y="17970"/>
                    <a:pt x="30243" y="13511"/>
                  </a:cubicBezTo>
                  <a:cubicBezTo>
                    <a:pt x="28369" y="6999"/>
                    <a:pt x="26575" y="5096"/>
                    <a:pt x="25672" y="4262"/>
                  </a:cubicBezTo>
                  <a:cubicBezTo>
                    <a:pt x="25115" y="3748"/>
                    <a:pt x="24299" y="3379"/>
                    <a:pt x="23560" y="3125"/>
                  </a:cubicBezTo>
                  <a:cubicBezTo>
                    <a:pt x="23558" y="3109"/>
                    <a:pt x="23351" y="3046"/>
                    <a:pt x="23051" y="2965"/>
                  </a:cubicBezTo>
                  <a:cubicBezTo>
                    <a:pt x="22951" y="2936"/>
                    <a:pt x="22855" y="2910"/>
                    <a:pt x="22763" y="2885"/>
                  </a:cubicBezTo>
                  <a:lnTo>
                    <a:pt x="22763" y="2885"/>
                  </a:lnTo>
                  <a:lnTo>
                    <a:pt x="22857" y="2914"/>
                  </a:lnTo>
                  <a:cubicBezTo>
                    <a:pt x="22017" y="2692"/>
                    <a:pt x="20718" y="2379"/>
                    <a:pt x="20718" y="2379"/>
                  </a:cubicBezTo>
                  <a:lnTo>
                    <a:pt x="20358" y="1"/>
                  </a:ln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3"/>
            <p:cNvSpPr/>
            <p:nvPr/>
          </p:nvSpPr>
          <p:spPr>
            <a:xfrm>
              <a:off x="3922900" y="3313875"/>
              <a:ext cx="195575" cy="539500"/>
            </a:xfrm>
            <a:custGeom>
              <a:avLst/>
              <a:gdLst/>
              <a:ahLst/>
              <a:cxnLst/>
              <a:rect l="l" t="t" r="r" b="b"/>
              <a:pathLst>
                <a:path w="7823" h="21580" extrusionOk="0">
                  <a:moveTo>
                    <a:pt x="7051" y="0"/>
                  </a:moveTo>
                  <a:cubicBezTo>
                    <a:pt x="7051" y="0"/>
                    <a:pt x="5584" y="1263"/>
                    <a:pt x="3325" y="1263"/>
                  </a:cubicBezTo>
                  <a:cubicBezTo>
                    <a:pt x="2470" y="1263"/>
                    <a:pt x="1502" y="1082"/>
                    <a:pt x="456" y="584"/>
                  </a:cubicBezTo>
                  <a:lnTo>
                    <a:pt x="0" y="20665"/>
                  </a:lnTo>
                  <a:cubicBezTo>
                    <a:pt x="0" y="20665"/>
                    <a:pt x="2152" y="21579"/>
                    <a:pt x="4470" y="21579"/>
                  </a:cubicBezTo>
                  <a:cubicBezTo>
                    <a:pt x="5629" y="21579"/>
                    <a:pt x="6829" y="21351"/>
                    <a:pt x="7822" y="20665"/>
                  </a:cubicBezTo>
                  <a:cubicBezTo>
                    <a:pt x="7467" y="13855"/>
                    <a:pt x="7051" y="0"/>
                    <a:pt x="7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3"/>
            <p:cNvSpPr/>
            <p:nvPr/>
          </p:nvSpPr>
          <p:spPr>
            <a:xfrm>
              <a:off x="3892100" y="3352250"/>
              <a:ext cx="247800" cy="36375"/>
            </a:xfrm>
            <a:custGeom>
              <a:avLst/>
              <a:gdLst/>
              <a:ahLst/>
              <a:cxnLst/>
              <a:rect l="l" t="t" r="r" b="b"/>
              <a:pathLst>
                <a:path w="9912" h="1455" extrusionOk="0">
                  <a:moveTo>
                    <a:pt x="224" y="1"/>
                  </a:moveTo>
                  <a:lnTo>
                    <a:pt x="0" y="686"/>
                  </a:lnTo>
                  <a:cubicBezTo>
                    <a:pt x="1752" y="1258"/>
                    <a:pt x="3487" y="1455"/>
                    <a:pt x="5005" y="1455"/>
                  </a:cubicBezTo>
                  <a:cubicBezTo>
                    <a:pt x="7677" y="1455"/>
                    <a:pt x="9676" y="842"/>
                    <a:pt x="9911" y="586"/>
                  </a:cubicBezTo>
                  <a:lnTo>
                    <a:pt x="9380" y="100"/>
                  </a:lnTo>
                  <a:cubicBezTo>
                    <a:pt x="9409" y="69"/>
                    <a:pt x="9432" y="56"/>
                    <a:pt x="9434" y="54"/>
                  </a:cubicBezTo>
                  <a:lnTo>
                    <a:pt x="9434" y="54"/>
                  </a:lnTo>
                  <a:cubicBezTo>
                    <a:pt x="9223" y="177"/>
                    <a:pt x="7439" y="738"/>
                    <a:pt x="4968" y="738"/>
                  </a:cubicBezTo>
                  <a:cubicBezTo>
                    <a:pt x="3556" y="738"/>
                    <a:pt x="1919" y="555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3"/>
            <p:cNvSpPr/>
            <p:nvPr/>
          </p:nvSpPr>
          <p:spPr>
            <a:xfrm>
              <a:off x="3892100" y="3401400"/>
              <a:ext cx="247800" cy="36350"/>
            </a:xfrm>
            <a:custGeom>
              <a:avLst/>
              <a:gdLst/>
              <a:ahLst/>
              <a:cxnLst/>
              <a:rect l="l" t="t" r="r" b="b"/>
              <a:pathLst>
                <a:path w="9912" h="1454" extrusionOk="0">
                  <a:moveTo>
                    <a:pt x="9434" y="54"/>
                  </a:moveTo>
                  <a:cubicBezTo>
                    <a:pt x="9434" y="54"/>
                    <a:pt x="9433" y="54"/>
                    <a:pt x="9432" y="55"/>
                  </a:cubicBezTo>
                  <a:lnTo>
                    <a:pt x="9432" y="55"/>
                  </a:lnTo>
                  <a:cubicBezTo>
                    <a:pt x="9433" y="55"/>
                    <a:pt x="9433" y="54"/>
                    <a:pt x="9434" y="54"/>
                  </a:cubicBezTo>
                  <a:close/>
                  <a:moveTo>
                    <a:pt x="224" y="1"/>
                  </a:moveTo>
                  <a:lnTo>
                    <a:pt x="0" y="685"/>
                  </a:lnTo>
                  <a:cubicBezTo>
                    <a:pt x="1752" y="1256"/>
                    <a:pt x="3487" y="1454"/>
                    <a:pt x="5005" y="1454"/>
                  </a:cubicBezTo>
                  <a:cubicBezTo>
                    <a:pt x="7677" y="1454"/>
                    <a:pt x="9676" y="843"/>
                    <a:pt x="9911" y="586"/>
                  </a:cubicBezTo>
                  <a:lnTo>
                    <a:pt x="9380" y="100"/>
                  </a:lnTo>
                  <a:cubicBezTo>
                    <a:pt x="9405" y="73"/>
                    <a:pt x="9426" y="59"/>
                    <a:pt x="9432" y="55"/>
                  </a:cubicBezTo>
                  <a:lnTo>
                    <a:pt x="9432" y="55"/>
                  </a:lnTo>
                  <a:cubicBezTo>
                    <a:pt x="9212" y="180"/>
                    <a:pt x="7431" y="737"/>
                    <a:pt x="4969" y="737"/>
                  </a:cubicBezTo>
                  <a:cubicBezTo>
                    <a:pt x="3556" y="737"/>
                    <a:pt x="1919" y="554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3"/>
            <p:cNvSpPr/>
            <p:nvPr/>
          </p:nvSpPr>
          <p:spPr>
            <a:xfrm>
              <a:off x="3892100" y="3450525"/>
              <a:ext cx="247800" cy="36375"/>
            </a:xfrm>
            <a:custGeom>
              <a:avLst/>
              <a:gdLst/>
              <a:ahLst/>
              <a:cxnLst/>
              <a:rect l="l" t="t" r="r" b="b"/>
              <a:pathLst>
                <a:path w="9912" h="1455" extrusionOk="0">
                  <a:moveTo>
                    <a:pt x="9434" y="53"/>
                  </a:moveTo>
                  <a:cubicBezTo>
                    <a:pt x="9433" y="53"/>
                    <a:pt x="9431" y="55"/>
                    <a:pt x="9427" y="57"/>
                  </a:cubicBezTo>
                  <a:lnTo>
                    <a:pt x="9427" y="57"/>
                  </a:lnTo>
                  <a:cubicBezTo>
                    <a:pt x="9430" y="56"/>
                    <a:pt x="9432" y="55"/>
                    <a:pt x="9434" y="53"/>
                  </a:cubicBezTo>
                  <a:close/>
                  <a:moveTo>
                    <a:pt x="224" y="0"/>
                  </a:moveTo>
                  <a:lnTo>
                    <a:pt x="0" y="685"/>
                  </a:lnTo>
                  <a:cubicBezTo>
                    <a:pt x="1752" y="1257"/>
                    <a:pt x="3487" y="1454"/>
                    <a:pt x="5005" y="1454"/>
                  </a:cubicBezTo>
                  <a:cubicBezTo>
                    <a:pt x="7677" y="1454"/>
                    <a:pt x="9676" y="844"/>
                    <a:pt x="9911" y="586"/>
                  </a:cubicBezTo>
                  <a:lnTo>
                    <a:pt x="9380" y="99"/>
                  </a:lnTo>
                  <a:cubicBezTo>
                    <a:pt x="9400" y="77"/>
                    <a:pt x="9418" y="64"/>
                    <a:pt x="9427" y="57"/>
                  </a:cubicBezTo>
                  <a:lnTo>
                    <a:pt x="9427" y="57"/>
                  </a:lnTo>
                  <a:cubicBezTo>
                    <a:pt x="9186" y="188"/>
                    <a:pt x="7414" y="737"/>
                    <a:pt x="4969" y="737"/>
                  </a:cubicBezTo>
                  <a:cubicBezTo>
                    <a:pt x="3556" y="737"/>
                    <a:pt x="1919" y="554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3"/>
            <p:cNvSpPr/>
            <p:nvPr/>
          </p:nvSpPr>
          <p:spPr>
            <a:xfrm>
              <a:off x="3892100" y="3499675"/>
              <a:ext cx="247800" cy="36350"/>
            </a:xfrm>
            <a:custGeom>
              <a:avLst/>
              <a:gdLst/>
              <a:ahLst/>
              <a:cxnLst/>
              <a:rect l="l" t="t" r="r" b="b"/>
              <a:pathLst>
                <a:path w="9912" h="1454" extrusionOk="0">
                  <a:moveTo>
                    <a:pt x="9434" y="54"/>
                  </a:moveTo>
                  <a:cubicBezTo>
                    <a:pt x="9434" y="54"/>
                    <a:pt x="9433" y="55"/>
                    <a:pt x="9432" y="55"/>
                  </a:cubicBezTo>
                  <a:lnTo>
                    <a:pt x="9432" y="55"/>
                  </a:lnTo>
                  <a:cubicBezTo>
                    <a:pt x="9433" y="55"/>
                    <a:pt x="9433" y="54"/>
                    <a:pt x="9434" y="54"/>
                  </a:cubicBezTo>
                  <a:close/>
                  <a:moveTo>
                    <a:pt x="224" y="1"/>
                  </a:moveTo>
                  <a:lnTo>
                    <a:pt x="0" y="686"/>
                  </a:lnTo>
                  <a:cubicBezTo>
                    <a:pt x="1752" y="1258"/>
                    <a:pt x="3487" y="1454"/>
                    <a:pt x="5005" y="1454"/>
                  </a:cubicBezTo>
                  <a:cubicBezTo>
                    <a:pt x="7677" y="1454"/>
                    <a:pt x="9676" y="842"/>
                    <a:pt x="9911" y="586"/>
                  </a:cubicBezTo>
                  <a:lnTo>
                    <a:pt x="9380" y="100"/>
                  </a:lnTo>
                  <a:cubicBezTo>
                    <a:pt x="9405" y="73"/>
                    <a:pt x="9426" y="59"/>
                    <a:pt x="9432" y="55"/>
                  </a:cubicBezTo>
                  <a:lnTo>
                    <a:pt x="9432" y="55"/>
                  </a:lnTo>
                  <a:cubicBezTo>
                    <a:pt x="9212" y="180"/>
                    <a:pt x="7431" y="738"/>
                    <a:pt x="4969" y="738"/>
                  </a:cubicBezTo>
                  <a:cubicBezTo>
                    <a:pt x="3556" y="738"/>
                    <a:pt x="1919" y="554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3"/>
            <p:cNvSpPr/>
            <p:nvPr/>
          </p:nvSpPr>
          <p:spPr>
            <a:xfrm>
              <a:off x="3892100" y="3548800"/>
              <a:ext cx="247800" cy="36375"/>
            </a:xfrm>
            <a:custGeom>
              <a:avLst/>
              <a:gdLst/>
              <a:ahLst/>
              <a:cxnLst/>
              <a:rect l="l" t="t" r="r" b="b"/>
              <a:pathLst>
                <a:path w="9912" h="1455" extrusionOk="0">
                  <a:moveTo>
                    <a:pt x="9434" y="55"/>
                  </a:moveTo>
                  <a:cubicBezTo>
                    <a:pt x="9434" y="55"/>
                    <a:pt x="9432" y="56"/>
                    <a:pt x="9430" y="57"/>
                  </a:cubicBezTo>
                  <a:lnTo>
                    <a:pt x="9430" y="57"/>
                  </a:lnTo>
                  <a:cubicBezTo>
                    <a:pt x="9431" y="56"/>
                    <a:pt x="9433" y="55"/>
                    <a:pt x="9434" y="55"/>
                  </a:cubicBezTo>
                  <a:close/>
                  <a:moveTo>
                    <a:pt x="224" y="0"/>
                  </a:moveTo>
                  <a:lnTo>
                    <a:pt x="0" y="686"/>
                  </a:lnTo>
                  <a:cubicBezTo>
                    <a:pt x="1752" y="1257"/>
                    <a:pt x="3487" y="1455"/>
                    <a:pt x="5005" y="1455"/>
                  </a:cubicBezTo>
                  <a:cubicBezTo>
                    <a:pt x="7677" y="1455"/>
                    <a:pt x="9676" y="844"/>
                    <a:pt x="9911" y="587"/>
                  </a:cubicBezTo>
                  <a:lnTo>
                    <a:pt x="9380" y="100"/>
                  </a:lnTo>
                  <a:cubicBezTo>
                    <a:pt x="9403" y="75"/>
                    <a:pt x="9422" y="62"/>
                    <a:pt x="9430" y="57"/>
                  </a:cubicBezTo>
                  <a:lnTo>
                    <a:pt x="9430" y="57"/>
                  </a:lnTo>
                  <a:cubicBezTo>
                    <a:pt x="9202" y="184"/>
                    <a:pt x="7425" y="738"/>
                    <a:pt x="4971" y="738"/>
                  </a:cubicBezTo>
                  <a:cubicBezTo>
                    <a:pt x="3558" y="738"/>
                    <a:pt x="1920" y="554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3"/>
            <p:cNvSpPr/>
            <p:nvPr/>
          </p:nvSpPr>
          <p:spPr>
            <a:xfrm>
              <a:off x="3892100" y="3597950"/>
              <a:ext cx="247800" cy="36350"/>
            </a:xfrm>
            <a:custGeom>
              <a:avLst/>
              <a:gdLst/>
              <a:ahLst/>
              <a:cxnLst/>
              <a:rect l="l" t="t" r="r" b="b"/>
              <a:pathLst>
                <a:path w="9912" h="1454" extrusionOk="0">
                  <a:moveTo>
                    <a:pt x="9434" y="53"/>
                  </a:moveTo>
                  <a:cubicBezTo>
                    <a:pt x="9433" y="53"/>
                    <a:pt x="9431" y="55"/>
                    <a:pt x="9427" y="57"/>
                  </a:cubicBezTo>
                  <a:lnTo>
                    <a:pt x="9427" y="57"/>
                  </a:lnTo>
                  <a:cubicBezTo>
                    <a:pt x="9430" y="56"/>
                    <a:pt x="9432" y="55"/>
                    <a:pt x="9434" y="53"/>
                  </a:cubicBezTo>
                  <a:close/>
                  <a:moveTo>
                    <a:pt x="224" y="0"/>
                  </a:moveTo>
                  <a:lnTo>
                    <a:pt x="0" y="685"/>
                  </a:lnTo>
                  <a:cubicBezTo>
                    <a:pt x="1752" y="1257"/>
                    <a:pt x="3487" y="1453"/>
                    <a:pt x="5005" y="1453"/>
                  </a:cubicBezTo>
                  <a:cubicBezTo>
                    <a:pt x="7677" y="1453"/>
                    <a:pt x="9676" y="843"/>
                    <a:pt x="9911" y="586"/>
                  </a:cubicBezTo>
                  <a:lnTo>
                    <a:pt x="9380" y="99"/>
                  </a:lnTo>
                  <a:cubicBezTo>
                    <a:pt x="9400" y="77"/>
                    <a:pt x="9418" y="63"/>
                    <a:pt x="9427" y="57"/>
                  </a:cubicBezTo>
                  <a:lnTo>
                    <a:pt x="9427" y="57"/>
                  </a:lnTo>
                  <a:cubicBezTo>
                    <a:pt x="9186" y="188"/>
                    <a:pt x="7414" y="737"/>
                    <a:pt x="4969" y="737"/>
                  </a:cubicBezTo>
                  <a:cubicBezTo>
                    <a:pt x="3556" y="737"/>
                    <a:pt x="1919" y="553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3"/>
            <p:cNvSpPr/>
            <p:nvPr/>
          </p:nvSpPr>
          <p:spPr>
            <a:xfrm>
              <a:off x="3892100" y="3647100"/>
              <a:ext cx="247800" cy="36350"/>
            </a:xfrm>
            <a:custGeom>
              <a:avLst/>
              <a:gdLst/>
              <a:ahLst/>
              <a:cxnLst/>
              <a:rect l="l" t="t" r="r" b="b"/>
              <a:pathLst>
                <a:path w="9912" h="1454" extrusionOk="0">
                  <a:moveTo>
                    <a:pt x="9434" y="54"/>
                  </a:moveTo>
                  <a:cubicBezTo>
                    <a:pt x="9434" y="54"/>
                    <a:pt x="9433" y="55"/>
                    <a:pt x="9432" y="55"/>
                  </a:cubicBezTo>
                  <a:lnTo>
                    <a:pt x="9432" y="55"/>
                  </a:lnTo>
                  <a:cubicBezTo>
                    <a:pt x="9433" y="55"/>
                    <a:pt x="9433" y="54"/>
                    <a:pt x="9434" y="54"/>
                  </a:cubicBezTo>
                  <a:close/>
                  <a:moveTo>
                    <a:pt x="224" y="1"/>
                  </a:moveTo>
                  <a:lnTo>
                    <a:pt x="0" y="686"/>
                  </a:lnTo>
                  <a:cubicBezTo>
                    <a:pt x="1752" y="1257"/>
                    <a:pt x="3487" y="1454"/>
                    <a:pt x="5005" y="1454"/>
                  </a:cubicBezTo>
                  <a:cubicBezTo>
                    <a:pt x="7677" y="1454"/>
                    <a:pt x="9676" y="842"/>
                    <a:pt x="9911" y="586"/>
                  </a:cubicBezTo>
                  <a:lnTo>
                    <a:pt x="9380" y="100"/>
                  </a:lnTo>
                  <a:cubicBezTo>
                    <a:pt x="9405" y="73"/>
                    <a:pt x="9426" y="59"/>
                    <a:pt x="9432" y="55"/>
                  </a:cubicBezTo>
                  <a:lnTo>
                    <a:pt x="9432" y="55"/>
                  </a:lnTo>
                  <a:cubicBezTo>
                    <a:pt x="9212" y="180"/>
                    <a:pt x="7431" y="737"/>
                    <a:pt x="4969" y="737"/>
                  </a:cubicBezTo>
                  <a:cubicBezTo>
                    <a:pt x="3556" y="737"/>
                    <a:pt x="1919" y="554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3"/>
            <p:cNvSpPr/>
            <p:nvPr/>
          </p:nvSpPr>
          <p:spPr>
            <a:xfrm>
              <a:off x="3892100" y="3696225"/>
              <a:ext cx="247800" cy="36375"/>
            </a:xfrm>
            <a:custGeom>
              <a:avLst/>
              <a:gdLst/>
              <a:ahLst/>
              <a:cxnLst/>
              <a:rect l="l" t="t" r="r" b="b"/>
              <a:pathLst>
                <a:path w="9912" h="1455" extrusionOk="0">
                  <a:moveTo>
                    <a:pt x="9434" y="54"/>
                  </a:moveTo>
                  <a:cubicBezTo>
                    <a:pt x="9433" y="54"/>
                    <a:pt x="9431" y="55"/>
                    <a:pt x="9427" y="58"/>
                  </a:cubicBezTo>
                  <a:lnTo>
                    <a:pt x="9427" y="58"/>
                  </a:lnTo>
                  <a:cubicBezTo>
                    <a:pt x="9430" y="56"/>
                    <a:pt x="9432" y="55"/>
                    <a:pt x="9434" y="54"/>
                  </a:cubicBezTo>
                  <a:close/>
                  <a:moveTo>
                    <a:pt x="224" y="0"/>
                  </a:moveTo>
                  <a:lnTo>
                    <a:pt x="0" y="685"/>
                  </a:lnTo>
                  <a:cubicBezTo>
                    <a:pt x="1752" y="1257"/>
                    <a:pt x="3487" y="1455"/>
                    <a:pt x="5005" y="1455"/>
                  </a:cubicBezTo>
                  <a:cubicBezTo>
                    <a:pt x="7677" y="1455"/>
                    <a:pt x="9676" y="844"/>
                    <a:pt x="9911" y="586"/>
                  </a:cubicBezTo>
                  <a:lnTo>
                    <a:pt x="9380" y="100"/>
                  </a:lnTo>
                  <a:cubicBezTo>
                    <a:pt x="9400" y="78"/>
                    <a:pt x="9418" y="64"/>
                    <a:pt x="9427" y="58"/>
                  </a:cubicBezTo>
                  <a:lnTo>
                    <a:pt x="9427" y="58"/>
                  </a:lnTo>
                  <a:cubicBezTo>
                    <a:pt x="9186" y="188"/>
                    <a:pt x="7414" y="738"/>
                    <a:pt x="4969" y="738"/>
                  </a:cubicBezTo>
                  <a:cubicBezTo>
                    <a:pt x="3556" y="738"/>
                    <a:pt x="1919" y="554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3"/>
            <p:cNvSpPr/>
            <p:nvPr/>
          </p:nvSpPr>
          <p:spPr>
            <a:xfrm>
              <a:off x="3892100" y="3745375"/>
              <a:ext cx="247800" cy="36350"/>
            </a:xfrm>
            <a:custGeom>
              <a:avLst/>
              <a:gdLst/>
              <a:ahLst/>
              <a:cxnLst/>
              <a:rect l="l" t="t" r="r" b="b"/>
              <a:pathLst>
                <a:path w="9912" h="1454" extrusionOk="0">
                  <a:moveTo>
                    <a:pt x="9434" y="53"/>
                  </a:moveTo>
                  <a:cubicBezTo>
                    <a:pt x="9434" y="53"/>
                    <a:pt x="9433" y="54"/>
                    <a:pt x="9432" y="54"/>
                  </a:cubicBezTo>
                  <a:lnTo>
                    <a:pt x="9432" y="54"/>
                  </a:lnTo>
                  <a:cubicBezTo>
                    <a:pt x="9433" y="54"/>
                    <a:pt x="9433" y="54"/>
                    <a:pt x="9434" y="53"/>
                  </a:cubicBezTo>
                  <a:close/>
                  <a:moveTo>
                    <a:pt x="224" y="0"/>
                  </a:moveTo>
                  <a:lnTo>
                    <a:pt x="0" y="685"/>
                  </a:lnTo>
                  <a:cubicBezTo>
                    <a:pt x="1752" y="1256"/>
                    <a:pt x="3487" y="1453"/>
                    <a:pt x="5005" y="1453"/>
                  </a:cubicBezTo>
                  <a:cubicBezTo>
                    <a:pt x="7677" y="1453"/>
                    <a:pt x="9676" y="843"/>
                    <a:pt x="9911" y="586"/>
                  </a:cubicBezTo>
                  <a:lnTo>
                    <a:pt x="9380" y="99"/>
                  </a:lnTo>
                  <a:cubicBezTo>
                    <a:pt x="9405" y="72"/>
                    <a:pt x="9426" y="58"/>
                    <a:pt x="9432" y="54"/>
                  </a:cubicBezTo>
                  <a:lnTo>
                    <a:pt x="9432" y="54"/>
                  </a:lnTo>
                  <a:cubicBezTo>
                    <a:pt x="9212" y="180"/>
                    <a:pt x="7431" y="737"/>
                    <a:pt x="4969" y="737"/>
                  </a:cubicBezTo>
                  <a:cubicBezTo>
                    <a:pt x="3556" y="737"/>
                    <a:pt x="1919" y="553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3"/>
            <p:cNvSpPr/>
            <p:nvPr/>
          </p:nvSpPr>
          <p:spPr>
            <a:xfrm>
              <a:off x="3892100" y="3794500"/>
              <a:ext cx="247800" cy="36375"/>
            </a:xfrm>
            <a:custGeom>
              <a:avLst/>
              <a:gdLst/>
              <a:ahLst/>
              <a:cxnLst/>
              <a:rect l="l" t="t" r="r" b="b"/>
              <a:pathLst>
                <a:path w="9912" h="1455" extrusionOk="0">
                  <a:moveTo>
                    <a:pt x="9434" y="55"/>
                  </a:moveTo>
                  <a:cubicBezTo>
                    <a:pt x="9433" y="55"/>
                    <a:pt x="9430" y="57"/>
                    <a:pt x="9425" y="60"/>
                  </a:cubicBezTo>
                  <a:lnTo>
                    <a:pt x="9425" y="60"/>
                  </a:lnTo>
                  <a:cubicBezTo>
                    <a:pt x="9428" y="58"/>
                    <a:pt x="9431" y="57"/>
                    <a:pt x="9434" y="55"/>
                  </a:cubicBezTo>
                  <a:close/>
                  <a:moveTo>
                    <a:pt x="224" y="1"/>
                  </a:moveTo>
                  <a:lnTo>
                    <a:pt x="0" y="687"/>
                  </a:lnTo>
                  <a:cubicBezTo>
                    <a:pt x="1752" y="1258"/>
                    <a:pt x="3487" y="1455"/>
                    <a:pt x="5005" y="1455"/>
                  </a:cubicBezTo>
                  <a:cubicBezTo>
                    <a:pt x="7677" y="1455"/>
                    <a:pt x="9676" y="843"/>
                    <a:pt x="9911" y="587"/>
                  </a:cubicBezTo>
                  <a:lnTo>
                    <a:pt x="9380" y="100"/>
                  </a:lnTo>
                  <a:cubicBezTo>
                    <a:pt x="9399" y="79"/>
                    <a:pt x="9415" y="66"/>
                    <a:pt x="9425" y="60"/>
                  </a:cubicBezTo>
                  <a:lnTo>
                    <a:pt x="9425" y="60"/>
                  </a:lnTo>
                  <a:cubicBezTo>
                    <a:pt x="9177" y="192"/>
                    <a:pt x="7408" y="738"/>
                    <a:pt x="4971" y="738"/>
                  </a:cubicBezTo>
                  <a:cubicBezTo>
                    <a:pt x="3558" y="738"/>
                    <a:pt x="1920" y="555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3"/>
            <p:cNvSpPr/>
            <p:nvPr/>
          </p:nvSpPr>
          <p:spPr>
            <a:xfrm>
              <a:off x="4070700" y="3300600"/>
              <a:ext cx="285550" cy="567950"/>
            </a:xfrm>
            <a:custGeom>
              <a:avLst/>
              <a:gdLst/>
              <a:ahLst/>
              <a:cxnLst/>
              <a:rect l="l" t="t" r="r" b="b"/>
              <a:pathLst>
                <a:path w="11422" h="22718" extrusionOk="0">
                  <a:moveTo>
                    <a:pt x="111" y="1"/>
                  </a:moveTo>
                  <a:lnTo>
                    <a:pt x="111" y="1"/>
                  </a:lnTo>
                  <a:cubicBezTo>
                    <a:pt x="111" y="1"/>
                    <a:pt x="1" y="22559"/>
                    <a:pt x="1213" y="22710"/>
                  </a:cubicBezTo>
                  <a:cubicBezTo>
                    <a:pt x="1256" y="22715"/>
                    <a:pt x="1301" y="22718"/>
                    <a:pt x="1349" y="22718"/>
                  </a:cubicBezTo>
                  <a:cubicBezTo>
                    <a:pt x="2658" y="22718"/>
                    <a:pt x="5782" y="20786"/>
                    <a:pt x="6353" y="20200"/>
                  </a:cubicBezTo>
                  <a:cubicBezTo>
                    <a:pt x="6946" y="19595"/>
                    <a:pt x="5001" y="9384"/>
                    <a:pt x="5001" y="9384"/>
                  </a:cubicBezTo>
                  <a:lnTo>
                    <a:pt x="5001" y="9384"/>
                  </a:lnTo>
                  <a:cubicBezTo>
                    <a:pt x="6197" y="11844"/>
                    <a:pt x="7073" y="21566"/>
                    <a:pt x="7429" y="21907"/>
                  </a:cubicBezTo>
                  <a:cubicBezTo>
                    <a:pt x="7798" y="22262"/>
                    <a:pt x="8237" y="22395"/>
                    <a:pt x="8686" y="22395"/>
                  </a:cubicBezTo>
                  <a:cubicBezTo>
                    <a:pt x="10009" y="22395"/>
                    <a:pt x="11422" y="21242"/>
                    <a:pt x="11422" y="21242"/>
                  </a:cubicBezTo>
                  <a:cubicBezTo>
                    <a:pt x="10942" y="11291"/>
                    <a:pt x="7203" y="2765"/>
                    <a:pt x="5208" y="1450"/>
                  </a:cubicBezTo>
                  <a:cubicBezTo>
                    <a:pt x="3214" y="136"/>
                    <a:pt x="112" y="1"/>
                    <a:pt x="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3"/>
            <p:cNvSpPr/>
            <p:nvPr/>
          </p:nvSpPr>
          <p:spPr>
            <a:xfrm>
              <a:off x="3949725" y="3241150"/>
              <a:ext cx="122000" cy="50950"/>
            </a:xfrm>
            <a:custGeom>
              <a:avLst/>
              <a:gdLst/>
              <a:ahLst/>
              <a:cxnLst/>
              <a:rect l="l" t="t" r="r" b="b"/>
              <a:pathLst>
                <a:path w="4880" h="2038" extrusionOk="0">
                  <a:moveTo>
                    <a:pt x="4592" y="1"/>
                  </a:moveTo>
                  <a:lnTo>
                    <a:pt x="0" y="208"/>
                  </a:lnTo>
                  <a:lnTo>
                    <a:pt x="180" y="1798"/>
                  </a:lnTo>
                  <a:cubicBezTo>
                    <a:pt x="1040" y="1974"/>
                    <a:pt x="1918" y="2037"/>
                    <a:pt x="2729" y="2037"/>
                  </a:cubicBezTo>
                  <a:cubicBezTo>
                    <a:pt x="3541" y="2037"/>
                    <a:pt x="4285" y="1974"/>
                    <a:pt x="4879" y="1901"/>
                  </a:cubicBezTo>
                  <a:lnTo>
                    <a:pt x="4592" y="1"/>
                  </a:lnTo>
                  <a:close/>
                </a:path>
              </a:pathLst>
            </a:custGeom>
            <a:solidFill>
              <a:srgbClr val="D8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3"/>
            <p:cNvSpPr/>
            <p:nvPr/>
          </p:nvSpPr>
          <p:spPr>
            <a:xfrm>
              <a:off x="3826900" y="2884625"/>
              <a:ext cx="361750" cy="387100"/>
            </a:xfrm>
            <a:custGeom>
              <a:avLst/>
              <a:gdLst/>
              <a:ahLst/>
              <a:cxnLst/>
              <a:rect l="l" t="t" r="r" b="b"/>
              <a:pathLst>
                <a:path w="14470" h="15484" extrusionOk="0">
                  <a:moveTo>
                    <a:pt x="6473" y="0"/>
                  </a:moveTo>
                  <a:cubicBezTo>
                    <a:pt x="3270" y="0"/>
                    <a:pt x="1205" y="1379"/>
                    <a:pt x="718" y="3861"/>
                  </a:cubicBezTo>
                  <a:cubicBezTo>
                    <a:pt x="718" y="3861"/>
                    <a:pt x="1" y="6468"/>
                    <a:pt x="357" y="10142"/>
                  </a:cubicBezTo>
                  <a:cubicBezTo>
                    <a:pt x="629" y="12948"/>
                    <a:pt x="3088" y="15484"/>
                    <a:pt x="6496" y="15484"/>
                  </a:cubicBezTo>
                  <a:cubicBezTo>
                    <a:pt x="6568" y="15484"/>
                    <a:pt x="6641" y="15482"/>
                    <a:pt x="6714" y="15480"/>
                  </a:cubicBezTo>
                  <a:cubicBezTo>
                    <a:pt x="10023" y="15376"/>
                    <a:pt x="13311" y="13721"/>
                    <a:pt x="13891" y="9009"/>
                  </a:cubicBezTo>
                  <a:cubicBezTo>
                    <a:pt x="14469" y="4297"/>
                    <a:pt x="12661" y="765"/>
                    <a:pt x="8378" y="145"/>
                  </a:cubicBezTo>
                  <a:cubicBezTo>
                    <a:pt x="7705" y="48"/>
                    <a:pt x="7070" y="0"/>
                    <a:pt x="6473" y="0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3"/>
            <p:cNvSpPr/>
            <p:nvPr/>
          </p:nvSpPr>
          <p:spPr>
            <a:xfrm>
              <a:off x="4029075" y="3131275"/>
              <a:ext cx="87275" cy="49125"/>
            </a:xfrm>
            <a:custGeom>
              <a:avLst/>
              <a:gdLst/>
              <a:ahLst/>
              <a:cxnLst/>
              <a:rect l="l" t="t" r="r" b="b"/>
              <a:pathLst>
                <a:path w="3491" h="1965" extrusionOk="0">
                  <a:moveTo>
                    <a:pt x="2307" y="1"/>
                  </a:moveTo>
                  <a:cubicBezTo>
                    <a:pt x="2054" y="1"/>
                    <a:pt x="1774" y="42"/>
                    <a:pt x="1488" y="127"/>
                  </a:cubicBezTo>
                  <a:cubicBezTo>
                    <a:pt x="604" y="394"/>
                    <a:pt x="1" y="993"/>
                    <a:pt x="143" y="1465"/>
                  </a:cubicBezTo>
                  <a:cubicBezTo>
                    <a:pt x="240" y="1785"/>
                    <a:pt x="653" y="1965"/>
                    <a:pt x="1184" y="1965"/>
                  </a:cubicBezTo>
                  <a:cubicBezTo>
                    <a:pt x="1438" y="1965"/>
                    <a:pt x="1717" y="1924"/>
                    <a:pt x="2003" y="1838"/>
                  </a:cubicBezTo>
                  <a:cubicBezTo>
                    <a:pt x="2887" y="1572"/>
                    <a:pt x="3490" y="973"/>
                    <a:pt x="3347" y="500"/>
                  </a:cubicBezTo>
                  <a:cubicBezTo>
                    <a:pt x="3251" y="181"/>
                    <a:pt x="2839" y="1"/>
                    <a:pt x="2307" y="1"/>
                  </a:cubicBezTo>
                  <a:close/>
                </a:path>
              </a:pathLst>
            </a:custGeom>
            <a:solidFill>
              <a:srgbClr val="D8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3"/>
            <p:cNvSpPr/>
            <p:nvPr/>
          </p:nvSpPr>
          <p:spPr>
            <a:xfrm>
              <a:off x="3849700" y="3141125"/>
              <a:ext cx="86050" cy="45500"/>
            </a:xfrm>
            <a:custGeom>
              <a:avLst/>
              <a:gdLst/>
              <a:ahLst/>
              <a:cxnLst/>
              <a:rect l="l" t="t" r="r" b="b"/>
              <a:pathLst>
                <a:path w="3442" h="1820" extrusionOk="0">
                  <a:moveTo>
                    <a:pt x="1459" y="0"/>
                  </a:moveTo>
                  <a:cubicBezTo>
                    <a:pt x="706" y="0"/>
                    <a:pt x="110" y="288"/>
                    <a:pt x="60" y="712"/>
                  </a:cubicBezTo>
                  <a:cubicBezTo>
                    <a:pt x="0" y="1202"/>
                    <a:pt x="697" y="1688"/>
                    <a:pt x="1615" y="1797"/>
                  </a:cubicBezTo>
                  <a:cubicBezTo>
                    <a:pt x="1740" y="1812"/>
                    <a:pt x="1863" y="1819"/>
                    <a:pt x="1982" y="1819"/>
                  </a:cubicBezTo>
                  <a:cubicBezTo>
                    <a:pt x="2734" y="1819"/>
                    <a:pt x="3332" y="1532"/>
                    <a:pt x="3382" y="1108"/>
                  </a:cubicBezTo>
                  <a:cubicBezTo>
                    <a:pt x="3442" y="618"/>
                    <a:pt x="2744" y="132"/>
                    <a:pt x="1827" y="23"/>
                  </a:cubicBezTo>
                  <a:cubicBezTo>
                    <a:pt x="1701" y="8"/>
                    <a:pt x="1578" y="0"/>
                    <a:pt x="1459" y="0"/>
                  </a:cubicBezTo>
                  <a:close/>
                </a:path>
              </a:pathLst>
            </a:custGeom>
            <a:solidFill>
              <a:srgbClr val="D8A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3"/>
            <p:cNvSpPr/>
            <p:nvPr/>
          </p:nvSpPr>
          <p:spPr>
            <a:xfrm>
              <a:off x="3942450" y="2937425"/>
              <a:ext cx="675" cy="1050"/>
            </a:xfrm>
            <a:custGeom>
              <a:avLst/>
              <a:gdLst/>
              <a:ahLst/>
              <a:cxnLst/>
              <a:rect l="l" t="t" r="r" b="b"/>
              <a:pathLst>
                <a:path w="27" h="42" extrusionOk="0">
                  <a:moveTo>
                    <a:pt x="26" y="0"/>
                  </a:moveTo>
                  <a:cubicBezTo>
                    <a:pt x="26" y="0"/>
                    <a:pt x="16" y="16"/>
                    <a:pt x="0" y="42"/>
                  </a:cubicBezTo>
                  <a:cubicBezTo>
                    <a:pt x="17" y="16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332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3"/>
            <p:cNvSpPr/>
            <p:nvPr/>
          </p:nvSpPr>
          <p:spPr>
            <a:xfrm>
              <a:off x="3763325" y="2802900"/>
              <a:ext cx="483275" cy="419900"/>
            </a:xfrm>
            <a:custGeom>
              <a:avLst/>
              <a:gdLst/>
              <a:ahLst/>
              <a:cxnLst/>
              <a:rect l="l" t="t" r="r" b="b"/>
              <a:pathLst>
                <a:path w="19331" h="16796" extrusionOk="0">
                  <a:moveTo>
                    <a:pt x="14006" y="1"/>
                  </a:moveTo>
                  <a:cubicBezTo>
                    <a:pt x="14002" y="1"/>
                    <a:pt x="13999" y="1"/>
                    <a:pt x="13995" y="1"/>
                  </a:cubicBezTo>
                  <a:cubicBezTo>
                    <a:pt x="13351" y="31"/>
                    <a:pt x="13940" y="2108"/>
                    <a:pt x="13940" y="2108"/>
                  </a:cubicBezTo>
                  <a:cubicBezTo>
                    <a:pt x="13940" y="2108"/>
                    <a:pt x="13247" y="1174"/>
                    <a:pt x="12019" y="970"/>
                  </a:cubicBezTo>
                  <a:cubicBezTo>
                    <a:pt x="11414" y="869"/>
                    <a:pt x="10933" y="831"/>
                    <a:pt x="10536" y="831"/>
                  </a:cubicBezTo>
                  <a:cubicBezTo>
                    <a:pt x="9324" y="831"/>
                    <a:pt x="8882" y="1184"/>
                    <a:pt x="8016" y="1184"/>
                  </a:cubicBezTo>
                  <a:cubicBezTo>
                    <a:pt x="7829" y="1184"/>
                    <a:pt x="7622" y="1167"/>
                    <a:pt x="7383" y="1127"/>
                  </a:cubicBezTo>
                  <a:cubicBezTo>
                    <a:pt x="6783" y="1026"/>
                    <a:pt x="5245" y="379"/>
                    <a:pt x="4232" y="379"/>
                  </a:cubicBezTo>
                  <a:cubicBezTo>
                    <a:pt x="3897" y="379"/>
                    <a:pt x="3619" y="450"/>
                    <a:pt x="3452" y="635"/>
                  </a:cubicBezTo>
                  <a:cubicBezTo>
                    <a:pt x="2780" y="1379"/>
                    <a:pt x="3862" y="2276"/>
                    <a:pt x="3862" y="2276"/>
                  </a:cubicBezTo>
                  <a:cubicBezTo>
                    <a:pt x="3822" y="2280"/>
                    <a:pt x="3777" y="2282"/>
                    <a:pt x="3727" y="2282"/>
                  </a:cubicBezTo>
                  <a:cubicBezTo>
                    <a:pt x="3386" y="2282"/>
                    <a:pt x="2849" y="2199"/>
                    <a:pt x="2332" y="2199"/>
                  </a:cubicBezTo>
                  <a:cubicBezTo>
                    <a:pt x="1854" y="2199"/>
                    <a:pt x="1391" y="2270"/>
                    <a:pt x="1115" y="2543"/>
                  </a:cubicBezTo>
                  <a:cubicBezTo>
                    <a:pt x="495" y="3152"/>
                    <a:pt x="901" y="4007"/>
                    <a:pt x="901" y="4007"/>
                  </a:cubicBezTo>
                  <a:cubicBezTo>
                    <a:pt x="901" y="4007"/>
                    <a:pt x="732" y="3954"/>
                    <a:pt x="555" y="3954"/>
                  </a:cubicBezTo>
                  <a:cubicBezTo>
                    <a:pt x="287" y="3954"/>
                    <a:pt x="1" y="4077"/>
                    <a:pt x="255" y="4694"/>
                  </a:cubicBezTo>
                  <a:cubicBezTo>
                    <a:pt x="678" y="5720"/>
                    <a:pt x="1569" y="5889"/>
                    <a:pt x="1569" y="5889"/>
                  </a:cubicBezTo>
                  <a:cubicBezTo>
                    <a:pt x="1569" y="5889"/>
                    <a:pt x="859" y="6573"/>
                    <a:pt x="947" y="7470"/>
                  </a:cubicBezTo>
                  <a:cubicBezTo>
                    <a:pt x="1010" y="8313"/>
                    <a:pt x="1426" y="8509"/>
                    <a:pt x="1799" y="8509"/>
                  </a:cubicBezTo>
                  <a:cubicBezTo>
                    <a:pt x="2122" y="8509"/>
                    <a:pt x="2411" y="8362"/>
                    <a:pt x="2411" y="8362"/>
                  </a:cubicBezTo>
                  <a:lnTo>
                    <a:pt x="2411" y="8362"/>
                  </a:lnTo>
                  <a:cubicBezTo>
                    <a:pt x="2411" y="8362"/>
                    <a:pt x="2363" y="8407"/>
                    <a:pt x="2296" y="8549"/>
                  </a:cubicBezTo>
                  <a:cubicBezTo>
                    <a:pt x="2565" y="8387"/>
                    <a:pt x="4678" y="8472"/>
                    <a:pt x="6840" y="6845"/>
                  </a:cubicBezTo>
                  <a:cubicBezTo>
                    <a:pt x="8774" y="5389"/>
                    <a:pt x="10332" y="4957"/>
                    <a:pt x="11500" y="4957"/>
                  </a:cubicBezTo>
                  <a:cubicBezTo>
                    <a:pt x="13205" y="4957"/>
                    <a:pt x="14079" y="5877"/>
                    <a:pt x="14079" y="5877"/>
                  </a:cubicBezTo>
                  <a:cubicBezTo>
                    <a:pt x="14079" y="5877"/>
                    <a:pt x="13646" y="7981"/>
                    <a:pt x="14606" y="9668"/>
                  </a:cubicBezTo>
                  <a:cubicBezTo>
                    <a:pt x="15528" y="11291"/>
                    <a:pt x="16368" y="12833"/>
                    <a:pt x="15959" y="13616"/>
                  </a:cubicBezTo>
                  <a:cubicBezTo>
                    <a:pt x="15551" y="14400"/>
                    <a:pt x="13829" y="16668"/>
                    <a:pt x="15232" y="16791"/>
                  </a:cubicBezTo>
                  <a:cubicBezTo>
                    <a:pt x="15268" y="16794"/>
                    <a:pt x="15302" y="16795"/>
                    <a:pt x="15337" y="16795"/>
                  </a:cubicBezTo>
                  <a:cubicBezTo>
                    <a:pt x="16656" y="16795"/>
                    <a:pt x="17084" y="14537"/>
                    <a:pt x="18193" y="12974"/>
                  </a:cubicBezTo>
                  <a:cubicBezTo>
                    <a:pt x="19331" y="11370"/>
                    <a:pt x="17983" y="10138"/>
                    <a:pt x="17983" y="10138"/>
                  </a:cubicBezTo>
                  <a:cubicBezTo>
                    <a:pt x="18481" y="9944"/>
                    <a:pt x="18531" y="9460"/>
                    <a:pt x="18531" y="9460"/>
                  </a:cubicBezTo>
                  <a:cubicBezTo>
                    <a:pt x="18690" y="8092"/>
                    <a:pt x="17367" y="7115"/>
                    <a:pt x="17367" y="7115"/>
                  </a:cubicBezTo>
                  <a:cubicBezTo>
                    <a:pt x="18700" y="5180"/>
                    <a:pt x="15949" y="3982"/>
                    <a:pt x="15949" y="3982"/>
                  </a:cubicBezTo>
                  <a:cubicBezTo>
                    <a:pt x="15949" y="3982"/>
                    <a:pt x="16955" y="3174"/>
                    <a:pt x="16725" y="2474"/>
                  </a:cubicBezTo>
                  <a:cubicBezTo>
                    <a:pt x="16659" y="2272"/>
                    <a:pt x="16488" y="2200"/>
                    <a:pt x="16277" y="2200"/>
                  </a:cubicBezTo>
                  <a:cubicBezTo>
                    <a:pt x="15756" y="2200"/>
                    <a:pt x="14994" y="2641"/>
                    <a:pt x="14994" y="2641"/>
                  </a:cubicBezTo>
                  <a:cubicBezTo>
                    <a:pt x="14994" y="2641"/>
                    <a:pt x="14642" y="1"/>
                    <a:pt x="14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3"/>
            <p:cNvSpPr/>
            <p:nvPr/>
          </p:nvSpPr>
          <p:spPr>
            <a:xfrm>
              <a:off x="4141325" y="3085200"/>
              <a:ext cx="87250" cy="97950"/>
            </a:xfrm>
            <a:custGeom>
              <a:avLst/>
              <a:gdLst/>
              <a:ahLst/>
              <a:cxnLst/>
              <a:rect l="l" t="t" r="r" b="b"/>
              <a:pathLst>
                <a:path w="3490" h="3918" extrusionOk="0">
                  <a:moveTo>
                    <a:pt x="1647" y="0"/>
                  </a:moveTo>
                  <a:cubicBezTo>
                    <a:pt x="1045" y="0"/>
                    <a:pt x="510" y="255"/>
                    <a:pt x="510" y="255"/>
                  </a:cubicBezTo>
                  <a:lnTo>
                    <a:pt x="1" y="3021"/>
                  </a:lnTo>
                  <a:cubicBezTo>
                    <a:pt x="386" y="3614"/>
                    <a:pt x="1023" y="3917"/>
                    <a:pt x="1635" y="3917"/>
                  </a:cubicBezTo>
                  <a:cubicBezTo>
                    <a:pt x="2593" y="3917"/>
                    <a:pt x="3490" y="3174"/>
                    <a:pt x="3262" y="1637"/>
                  </a:cubicBezTo>
                  <a:cubicBezTo>
                    <a:pt x="3066" y="314"/>
                    <a:pt x="2315" y="0"/>
                    <a:pt x="1647" y="0"/>
                  </a:cubicBezTo>
                  <a:close/>
                </a:path>
              </a:pathLst>
            </a:custGeom>
            <a:solidFill>
              <a:srgbClr val="EBB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3"/>
            <p:cNvSpPr/>
            <p:nvPr/>
          </p:nvSpPr>
          <p:spPr>
            <a:xfrm>
              <a:off x="4042150" y="3000150"/>
              <a:ext cx="80500" cy="51650"/>
            </a:xfrm>
            <a:custGeom>
              <a:avLst/>
              <a:gdLst/>
              <a:ahLst/>
              <a:cxnLst/>
              <a:rect l="l" t="t" r="r" b="b"/>
              <a:pathLst>
                <a:path w="3220" h="2066" extrusionOk="0">
                  <a:moveTo>
                    <a:pt x="695" y="0"/>
                  </a:moveTo>
                  <a:cubicBezTo>
                    <a:pt x="375" y="0"/>
                    <a:pt x="222" y="167"/>
                    <a:pt x="141" y="392"/>
                  </a:cubicBezTo>
                  <a:cubicBezTo>
                    <a:pt x="1" y="774"/>
                    <a:pt x="324" y="1295"/>
                    <a:pt x="1039" y="1662"/>
                  </a:cubicBezTo>
                  <a:cubicBezTo>
                    <a:pt x="1538" y="1919"/>
                    <a:pt x="1935" y="2066"/>
                    <a:pt x="2232" y="2066"/>
                  </a:cubicBezTo>
                  <a:cubicBezTo>
                    <a:pt x="2446" y="2066"/>
                    <a:pt x="2608" y="1990"/>
                    <a:pt x="2720" y="1823"/>
                  </a:cubicBezTo>
                  <a:cubicBezTo>
                    <a:pt x="2720" y="1823"/>
                    <a:pt x="3219" y="1128"/>
                    <a:pt x="1956" y="442"/>
                  </a:cubicBezTo>
                  <a:cubicBezTo>
                    <a:pt x="1371" y="124"/>
                    <a:pt x="97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3"/>
            <p:cNvSpPr/>
            <p:nvPr/>
          </p:nvSpPr>
          <p:spPr>
            <a:xfrm>
              <a:off x="3836350" y="3009750"/>
              <a:ext cx="80500" cy="51575"/>
            </a:xfrm>
            <a:custGeom>
              <a:avLst/>
              <a:gdLst/>
              <a:ahLst/>
              <a:cxnLst/>
              <a:rect l="l" t="t" r="r" b="b"/>
              <a:pathLst>
                <a:path w="3220" h="2063" extrusionOk="0">
                  <a:moveTo>
                    <a:pt x="2525" y="1"/>
                  </a:moveTo>
                  <a:cubicBezTo>
                    <a:pt x="2249" y="1"/>
                    <a:pt x="1850" y="124"/>
                    <a:pt x="1265" y="439"/>
                  </a:cubicBezTo>
                  <a:cubicBezTo>
                    <a:pt x="1" y="1123"/>
                    <a:pt x="497" y="1819"/>
                    <a:pt x="497" y="1819"/>
                  </a:cubicBezTo>
                  <a:cubicBezTo>
                    <a:pt x="611" y="1986"/>
                    <a:pt x="774" y="2063"/>
                    <a:pt x="990" y="2063"/>
                  </a:cubicBezTo>
                  <a:cubicBezTo>
                    <a:pt x="1286" y="2063"/>
                    <a:pt x="1681" y="1917"/>
                    <a:pt x="2178" y="1663"/>
                  </a:cubicBezTo>
                  <a:cubicBezTo>
                    <a:pt x="2893" y="1297"/>
                    <a:pt x="3220" y="776"/>
                    <a:pt x="3080" y="393"/>
                  </a:cubicBezTo>
                  <a:cubicBezTo>
                    <a:pt x="2999" y="168"/>
                    <a:pt x="2846" y="1"/>
                    <a:pt x="25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3"/>
            <p:cNvSpPr/>
            <p:nvPr/>
          </p:nvSpPr>
          <p:spPr>
            <a:xfrm>
              <a:off x="4025025" y="3084100"/>
              <a:ext cx="27300" cy="31400"/>
            </a:xfrm>
            <a:custGeom>
              <a:avLst/>
              <a:gdLst/>
              <a:ahLst/>
              <a:cxnLst/>
              <a:rect l="l" t="t" r="r" b="b"/>
              <a:pathLst>
                <a:path w="1092" h="1256" extrusionOk="0">
                  <a:moveTo>
                    <a:pt x="526" y="1"/>
                  </a:moveTo>
                  <a:cubicBezTo>
                    <a:pt x="513" y="1"/>
                    <a:pt x="499" y="2"/>
                    <a:pt x="485" y="3"/>
                  </a:cubicBezTo>
                  <a:cubicBezTo>
                    <a:pt x="203" y="32"/>
                    <a:pt x="1" y="334"/>
                    <a:pt x="33" y="678"/>
                  </a:cubicBezTo>
                  <a:cubicBezTo>
                    <a:pt x="66" y="1006"/>
                    <a:pt x="299" y="1255"/>
                    <a:pt x="566" y="1255"/>
                  </a:cubicBezTo>
                  <a:cubicBezTo>
                    <a:pt x="579" y="1255"/>
                    <a:pt x="593" y="1255"/>
                    <a:pt x="606" y="1253"/>
                  </a:cubicBezTo>
                  <a:cubicBezTo>
                    <a:pt x="889" y="1226"/>
                    <a:pt x="1092" y="925"/>
                    <a:pt x="1058" y="579"/>
                  </a:cubicBezTo>
                  <a:cubicBezTo>
                    <a:pt x="1026" y="251"/>
                    <a:pt x="792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3"/>
            <p:cNvSpPr/>
            <p:nvPr/>
          </p:nvSpPr>
          <p:spPr>
            <a:xfrm>
              <a:off x="3887600" y="3089125"/>
              <a:ext cx="27325" cy="31350"/>
            </a:xfrm>
            <a:custGeom>
              <a:avLst/>
              <a:gdLst/>
              <a:ahLst/>
              <a:cxnLst/>
              <a:rect l="l" t="t" r="r" b="b"/>
              <a:pathLst>
                <a:path w="1093" h="1254" extrusionOk="0">
                  <a:moveTo>
                    <a:pt x="527" y="0"/>
                  </a:moveTo>
                  <a:cubicBezTo>
                    <a:pt x="514" y="0"/>
                    <a:pt x="500" y="1"/>
                    <a:pt x="486" y="2"/>
                  </a:cubicBezTo>
                  <a:cubicBezTo>
                    <a:pt x="203" y="29"/>
                    <a:pt x="1" y="331"/>
                    <a:pt x="34" y="677"/>
                  </a:cubicBezTo>
                  <a:cubicBezTo>
                    <a:pt x="67" y="1004"/>
                    <a:pt x="299" y="1254"/>
                    <a:pt x="565" y="1254"/>
                  </a:cubicBezTo>
                  <a:cubicBezTo>
                    <a:pt x="579" y="1254"/>
                    <a:pt x="593" y="1253"/>
                    <a:pt x="607" y="1252"/>
                  </a:cubicBezTo>
                  <a:cubicBezTo>
                    <a:pt x="890" y="1225"/>
                    <a:pt x="1093" y="923"/>
                    <a:pt x="1059" y="578"/>
                  </a:cubicBezTo>
                  <a:cubicBezTo>
                    <a:pt x="1027" y="250"/>
                    <a:pt x="793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3"/>
            <p:cNvSpPr/>
            <p:nvPr/>
          </p:nvSpPr>
          <p:spPr>
            <a:xfrm>
              <a:off x="4144400" y="3104700"/>
              <a:ext cx="67925" cy="57600"/>
            </a:xfrm>
            <a:custGeom>
              <a:avLst/>
              <a:gdLst/>
              <a:ahLst/>
              <a:cxnLst/>
              <a:rect l="l" t="t" r="r" b="b"/>
              <a:pathLst>
                <a:path w="2717" h="2304" extrusionOk="0">
                  <a:moveTo>
                    <a:pt x="1668" y="0"/>
                  </a:moveTo>
                  <a:cubicBezTo>
                    <a:pt x="1394" y="0"/>
                    <a:pt x="1123" y="108"/>
                    <a:pt x="862" y="323"/>
                  </a:cubicBezTo>
                  <a:cubicBezTo>
                    <a:pt x="1" y="1026"/>
                    <a:pt x="702" y="2265"/>
                    <a:pt x="708" y="2276"/>
                  </a:cubicBezTo>
                  <a:cubicBezTo>
                    <a:pt x="717" y="2295"/>
                    <a:pt x="734" y="2304"/>
                    <a:pt x="752" y="2304"/>
                  </a:cubicBezTo>
                  <a:cubicBezTo>
                    <a:pt x="754" y="2304"/>
                    <a:pt x="756" y="2303"/>
                    <a:pt x="758" y="2303"/>
                  </a:cubicBezTo>
                  <a:cubicBezTo>
                    <a:pt x="764" y="2302"/>
                    <a:pt x="772" y="2301"/>
                    <a:pt x="778" y="2297"/>
                  </a:cubicBezTo>
                  <a:cubicBezTo>
                    <a:pt x="803" y="2282"/>
                    <a:pt x="811" y="2251"/>
                    <a:pt x="796" y="2228"/>
                  </a:cubicBezTo>
                  <a:cubicBezTo>
                    <a:pt x="790" y="2216"/>
                    <a:pt x="131" y="1052"/>
                    <a:pt x="926" y="403"/>
                  </a:cubicBezTo>
                  <a:cubicBezTo>
                    <a:pt x="1170" y="205"/>
                    <a:pt x="1420" y="105"/>
                    <a:pt x="1671" y="105"/>
                  </a:cubicBezTo>
                  <a:cubicBezTo>
                    <a:pt x="1708" y="105"/>
                    <a:pt x="1744" y="107"/>
                    <a:pt x="1781" y="111"/>
                  </a:cubicBezTo>
                  <a:cubicBezTo>
                    <a:pt x="2277" y="170"/>
                    <a:pt x="2617" y="607"/>
                    <a:pt x="2619" y="611"/>
                  </a:cubicBezTo>
                  <a:cubicBezTo>
                    <a:pt x="2629" y="624"/>
                    <a:pt x="2645" y="631"/>
                    <a:pt x="2660" y="631"/>
                  </a:cubicBezTo>
                  <a:cubicBezTo>
                    <a:pt x="2671" y="631"/>
                    <a:pt x="2682" y="627"/>
                    <a:pt x="2691" y="621"/>
                  </a:cubicBezTo>
                  <a:cubicBezTo>
                    <a:pt x="2714" y="603"/>
                    <a:pt x="2717" y="570"/>
                    <a:pt x="2701" y="548"/>
                  </a:cubicBezTo>
                  <a:cubicBezTo>
                    <a:pt x="2687" y="529"/>
                    <a:pt x="2335" y="74"/>
                    <a:pt x="1793" y="8"/>
                  </a:cubicBezTo>
                  <a:cubicBezTo>
                    <a:pt x="1751" y="3"/>
                    <a:pt x="1710" y="0"/>
                    <a:pt x="1668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3"/>
            <p:cNvSpPr/>
            <p:nvPr/>
          </p:nvSpPr>
          <p:spPr>
            <a:xfrm>
              <a:off x="4155000" y="3126975"/>
              <a:ext cx="38525" cy="10950"/>
            </a:xfrm>
            <a:custGeom>
              <a:avLst/>
              <a:gdLst/>
              <a:ahLst/>
              <a:cxnLst/>
              <a:rect l="l" t="t" r="r" b="b"/>
              <a:pathLst>
                <a:path w="1541" h="438" extrusionOk="0">
                  <a:moveTo>
                    <a:pt x="769" y="1"/>
                  </a:moveTo>
                  <a:cubicBezTo>
                    <a:pt x="516" y="1"/>
                    <a:pt x="242" y="84"/>
                    <a:pt x="19" y="354"/>
                  </a:cubicBezTo>
                  <a:cubicBezTo>
                    <a:pt x="1" y="377"/>
                    <a:pt x="5" y="408"/>
                    <a:pt x="26" y="426"/>
                  </a:cubicBezTo>
                  <a:cubicBezTo>
                    <a:pt x="35" y="434"/>
                    <a:pt x="46" y="438"/>
                    <a:pt x="58" y="438"/>
                  </a:cubicBezTo>
                  <a:cubicBezTo>
                    <a:pt x="72" y="438"/>
                    <a:pt x="87" y="431"/>
                    <a:pt x="98" y="420"/>
                  </a:cubicBezTo>
                  <a:cubicBezTo>
                    <a:pt x="296" y="177"/>
                    <a:pt x="544" y="103"/>
                    <a:pt x="772" y="103"/>
                  </a:cubicBezTo>
                  <a:cubicBezTo>
                    <a:pt x="1134" y="103"/>
                    <a:pt x="1451" y="290"/>
                    <a:pt x="1456" y="292"/>
                  </a:cubicBezTo>
                  <a:cubicBezTo>
                    <a:pt x="1464" y="299"/>
                    <a:pt x="1477" y="301"/>
                    <a:pt x="1487" y="301"/>
                  </a:cubicBezTo>
                  <a:cubicBezTo>
                    <a:pt x="1503" y="299"/>
                    <a:pt x="1516" y="290"/>
                    <a:pt x="1526" y="275"/>
                  </a:cubicBezTo>
                  <a:cubicBezTo>
                    <a:pt x="1540" y="253"/>
                    <a:pt x="1533" y="221"/>
                    <a:pt x="1509" y="206"/>
                  </a:cubicBezTo>
                  <a:cubicBezTo>
                    <a:pt x="1503" y="202"/>
                    <a:pt x="1163" y="1"/>
                    <a:pt x="769" y="1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3"/>
            <p:cNvSpPr/>
            <p:nvPr/>
          </p:nvSpPr>
          <p:spPr>
            <a:xfrm>
              <a:off x="3937825" y="3007200"/>
              <a:ext cx="49600" cy="132725"/>
            </a:xfrm>
            <a:custGeom>
              <a:avLst/>
              <a:gdLst/>
              <a:ahLst/>
              <a:cxnLst/>
              <a:rect l="l" t="t" r="r" b="b"/>
              <a:pathLst>
                <a:path w="1984" h="5309" extrusionOk="0">
                  <a:moveTo>
                    <a:pt x="1396" y="1"/>
                  </a:moveTo>
                  <a:cubicBezTo>
                    <a:pt x="1394" y="1"/>
                    <a:pt x="1391" y="1"/>
                    <a:pt x="1389" y="1"/>
                  </a:cubicBezTo>
                  <a:cubicBezTo>
                    <a:pt x="1360" y="7"/>
                    <a:pt x="1342" y="33"/>
                    <a:pt x="1347" y="60"/>
                  </a:cubicBezTo>
                  <a:cubicBezTo>
                    <a:pt x="1496" y="942"/>
                    <a:pt x="1850" y="3297"/>
                    <a:pt x="1698" y="3603"/>
                  </a:cubicBezTo>
                  <a:cubicBezTo>
                    <a:pt x="1630" y="3738"/>
                    <a:pt x="1510" y="3806"/>
                    <a:pt x="1341" y="3806"/>
                  </a:cubicBezTo>
                  <a:cubicBezTo>
                    <a:pt x="1197" y="3806"/>
                    <a:pt x="1016" y="3756"/>
                    <a:pt x="799" y="3656"/>
                  </a:cubicBezTo>
                  <a:cubicBezTo>
                    <a:pt x="784" y="3650"/>
                    <a:pt x="774" y="3645"/>
                    <a:pt x="765" y="3642"/>
                  </a:cubicBezTo>
                  <a:cubicBezTo>
                    <a:pt x="682" y="3608"/>
                    <a:pt x="603" y="3591"/>
                    <a:pt x="529" y="3591"/>
                  </a:cubicBezTo>
                  <a:cubicBezTo>
                    <a:pt x="401" y="3591"/>
                    <a:pt x="289" y="3641"/>
                    <a:pt x="206" y="3741"/>
                  </a:cubicBezTo>
                  <a:cubicBezTo>
                    <a:pt x="7" y="3979"/>
                    <a:pt x="0" y="4459"/>
                    <a:pt x="191" y="4768"/>
                  </a:cubicBezTo>
                  <a:cubicBezTo>
                    <a:pt x="426" y="5145"/>
                    <a:pt x="870" y="5300"/>
                    <a:pt x="889" y="5307"/>
                  </a:cubicBezTo>
                  <a:cubicBezTo>
                    <a:pt x="896" y="5307"/>
                    <a:pt x="903" y="5309"/>
                    <a:pt x="911" y="5309"/>
                  </a:cubicBezTo>
                  <a:cubicBezTo>
                    <a:pt x="930" y="5307"/>
                    <a:pt x="947" y="5294"/>
                    <a:pt x="953" y="5274"/>
                  </a:cubicBezTo>
                  <a:cubicBezTo>
                    <a:pt x="963" y="5248"/>
                    <a:pt x="948" y="5218"/>
                    <a:pt x="922" y="5209"/>
                  </a:cubicBezTo>
                  <a:cubicBezTo>
                    <a:pt x="919" y="5207"/>
                    <a:pt x="494" y="5059"/>
                    <a:pt x="279" y="4714"/>
                  </a:cubicBezTo>
                  <a:cubicBezTo>
                    <a:pt x="111" y="4442"/>
                    <a:pt x="113" y="4010"/>
                    <a:pt x="284" y="3806"/>
                  </a:cubicBezTo>
                  <a:cubicBezTo>
                    <a:pt x="348" y="3730"/>
                    <a:pt x="431" y="3692"/>
                    <a:pt x="529" y="3692"/>
                  </a:cubicBezTo>
                  <a:cubicBezTo>
                    <a:pt x="590" y="3692"/>
                    <a:pt x="656" y="3707"/>
                    <a:pt x="728" y="3735"/>
                  </a:cubicBezTo>
                  <a:cubicBezTo>
                    <a:pt x="734" y="3739"/>
                    <a:pt x="744" y="3743"/>
                    <a:pt x="755" y="3749"/>
                  </a:cubicBezTo>
                  <a:cubicBezTo>
                    <a:pt x="1001" y="3862"/>
                    <a:pt x="1193" y="3906"/>
                    <a:pt x="1341" y="3906"/>
                  </a:cubicBezTo>
                  <a:cubicBezTo>
                    <a:pt x="1591" y="3906"/>
                    <a:pt x="1721" y="3781"/>
                    <a:pt x="1787" y="3648"/>
                  </a:cubicBezTo>
                  <a:cubicBezTo>
                    <a:pt x="1984" y="3258"/>
                    <a:pt x="1501" y="370"/>
                    <a:pt x="1447" y="43"/>
                  </a:cubicBezTo>
                  <a:cubicBezTo>
                    <a:pt x="1442" y="19"/>
                    <a:pt x="1420" y="1"/>
                    <a:pt x="1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3"/>
            <p:cNvSpPr/>
            <p:nvPr/>
          </p:nvSpPr>
          <p:spPr>
            <a:xfrm>
              <a:off x="3946225" y="3158600"/>
              <a:ext cx="59725" cy="27725"/>
            </a:xfrm>
            <a:custGeom>
              <a:avLst/>
              <a:gdLst/>
              <a:ahLst/>
              <a:cxnLst/>
              <a:rect l="l" t="t" r="r" b="b"/>
              <a:pathLst>
                <a:path w="2389" h="1109" extrusionOk="0">
                  <a:moveTo>
                    <a:pt x="2339" y="0"/>
                  </a:moveTo>
                  <a:cubicBezTo>
                    <a:pt x="2339" y="0"/>
                    <a:pt x="1058" y="123"/>
                    <a:pt x="0" y="645"/>
                  </a:cubicBezTo>
                  <a:cubicBezTo>
                    <a:pt x="0" y="645"/>
                    <a:pt x="38" y="871"/>
                    <a:pt x="176" y="1109"/>
                  </a:cubicBezTo>
                  <a:cubicBezTo>
                    <a:pt x="1008" y="704"/>
                    <a:pt x="1828" y="580"/>
                    <a:pt x="2361" y="549"/>
                  </a:cubicBezTo>
                  <a:cubicBezTo>
                    <a:pt x="2389" y="246"/>
                    <a:pt x="2339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3"/>
            <p:cNvSpPr/>
            <p:nvPr/>
          </p:nvSpPr>
          <p:spPr>
            <a:xfrm>
              <a:off x="3950600" y="3172300"/>
              <a:ext cx="54650" cy="27975"/>
            </a:xfrm>
            <a:custGeom>
              <a:avLst/>
              <a:gdLst/>
              <a:ahLst/>
              <a:cxnLst/>
              <a:rect l="l" t="t" r="r" b="b"/>
              <a:pathLst>
                <a:path w="2186" h="1119" extrusionOk="0">
                  <a:moveTo>
                    <a:pt x="2186" y="0"/>
                  </a:moveTo>
                  <a:lnTo>
                    <a:pt x="2186" y="0"/>
                  </a:lnTo>
                  <a:cubicBezTo>
                    <a:pt x="1653" y="32"/>
                    <a:pt x="833" y="156"/>
                    <a:pt x="1" y="561"/>
                  </a:cubicBezTo>
                  <a:cubicBezTo>
                    <a:pt x="155" y="830"/>
                    <a:pt x="441" y="1119"/>
                    <a:pt x="952" y="1119"/>
                  </a:cubicBezTo>
                  <a:cubicBezTo>
                    <a:pt x="1072" y="1119"/>
                    <a:pt x="1204" y="1103"/>
                    <a:pt x="1351" y="1067"/>
                  </a:cubicBezTo>
                  <a:cubicBezTo>
                    <a:pt x="1975" y="915"/>
                    <a:pt x="2149" y="407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3"/>
            <p:cNvSpPr/>
            <p:nvPr/>
          </p:nvSpPr>
          <p:spPr>
            <a:xfrm>
              <a:off x="3987150" y="3034500"/>
              <a:ext cx="132925" cy="128350"/>
            </a:xfrm>
            <a:custGeom>
              <a:avLst/>
              <a:gdLst/>
              <a:ahLst/>
              <a:cxnLst/>
              <a:rect l="l" t="t" r="r" b="b"/>
              <a:pathLst>
                <a:path w="5317" h="5134" extrusionOk="0">
                  <a:moveTo>
                    <a:pt x="2662" y="136"/>
                  </a:moveTo>
                  <a:cubicBezTo>
                    <a:pt x="3925" y="136"/>
                    <a:pt x="4994" y="1118"/>
                    <a:pt x="5084" y="2397"/>
                  </a:cubicBezTo>
                  <a:cubicBezTo>
                    <a:pt x="5178" y="3734"/>
                    <a:pt x="4166" y="4897"/>
                    <a:pt x="2829" y="4991"/>
                  </a:cubicBezTo>
                  <a:cubicBezTo>
                    <a:pt x="2771" y="4995"/>
                    <a:pt x="2714" y="4997"/>
                    <a:pt x="2657" y="4997"/>
                  </a:cubicBezTo>
                  <a:cubicBezTo>
                    <a:pt x="1392" y="4997"/>
                    <a:pt x="323" y="4016"/>
                    <a:pt x="235" y="2736"/>
                  </a:cubicBezTo>
                  <a:cubicBezTo>
                    <a:pt x="142" y="1399"/>
                    <a:pt x="1154" y="236"/>
                    <a:pt x="2490" y="142"/>
                  </a:cubicBezTo>
                  <a:cubicBezTo>
                    <a:pt x="2548" y="138"/>
                    <a:pt x="2605" y="136"/>
                    <a:pt x="2662" y="136"/>
                  </a:cubicBezTo>
                  <a:close/>
                  <a:moveTo>
                    <a:pt x="2662" y="0"/>
                  </a:moveTo>
                  <a:cubicBezTo>
                    <a:pt x="2602" y="0"/>
                    <a:pt x="2541" y="2"/>
                    <a:pt x="2481" y="7"/>
                  </a:cubicBezTo>
                  <a:cubicBezTo>
                    <a:pt x="1068" y="105"/>
                    <a:pt x="0" y="1333"/>
                    <a:pt x="99" y="2746"/>
                  </a:cubicBezTo>
                  <a:cubicBezTo>
                    <a:pt x="194" y="4096"/>
                    <a:pt x="1322" y="5133"/>
                    <a:pt x="2656" y="5133"/>
                  </a:cubicBezTo>
                  <a:cubicBezTo>
                    <a:pt x="2716" y="5133"/>
                    <a:pt x="2777" y="5131"/>
                    <a:pt x="2838" y="5127"/>
                  </a:cubicBezTo>
                  <a:cubicBezTo>
                    <a:pt x="4250" y="5029"/>
                    <a:pt x="5317" y="3800"/>
                    <a:pt x="5220" y="2388"/>
                  </a:cubicBezTo>
                  <a:cubicBezTo>
                    <a:pt x="5126" y="1037"/>
                    <a:pt x="3996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3"/>
            <p:cNvSpPr/>
            <p:nvPr/>
          </p:nvSpPr>
          <p:spPr>
            <a:xfrm>
              <a:off x="3812100" y="3046725"/>
              <a:ext cx="133000" cy="128350"/>
            </a:xfrm>
            <a:custGeom>
              <a:avLst/>
              <a:gdLst/>
              <a:ahLst/>
              <a:cxnLst/>
              <a:rect l="l" t="t" r="r" b="b"/>
              <a:pathLst>
                <a:path w="5320" h="5134" extrusionOk="0">
                  <a:moveTo>
                    <a:pt x="2665" y="136"/>
                  </a:moveTo>
                  <a:cubicBezTo>
                    <a:pt x="3928" y="136"/>
                    <a:pt x="4997" y="1116"/>
                    <a:pt x="5087" y="2397"/>
                  </a:cubicBezTo>
                  <a:cubicBezTo>
                    <a:pt x="5181" y="3734"/>
                    <a:pt x="4169" y="4898"/>
                    <a:pt x="2832" y="4990"/>
                  </a:cubicBezTo>
                  <a:cubicBezTo>
                    <a:pt x="2774" y="4994"/>
                    <a:pt x="2716" y="4996"/>
                    <a:pt x="2658" y="4996"/>
                  </a:cubicBezTo>
                  <a:cubicBezTo>
                    <a:pt x="1394" y="4996"/>
                    <a:pt x="326" y="4015"/>
                    <a:pt x="238" y="2736"/>
                  </a:cubicBezTo>
                  <a:cubicBezTo>
                    <a:pt x="144" y="1400"/>
                    <a:pt x="1154" y="236"/>
                    <a:pt x="2493" y="142"/>
                  </a:cubicBezTo>
                  <a:cubicBezTo>
                    <a:pt x="2550" y="138"/>
                    <a:pt x="2608" y="136"/>
                    <a:pt x="2665" y="136"/>
                  </a:cubicBezTo>
                  <a:close/>
                  <a:moveTo>
                    <a:pt x="2664" y="1"/>
                  </a:moveTo>
                  <a:cubicBezTo>
                    <a:pt x="2604" y="1"/>
                    <a:pt x="2543" y="3"/>
                    <a:pt x="2482" y="7"/>
                  </a:cubicBezTo>
                  <a:cubicBezTo>
                    <a:pt x="1070" y="105"/>
                    <a:pt x="1" y="1334"/>
                    <a:pt x="100" y="2745"/>
                  </a:cubicBezTo>
                  <a:cubicBezTo>
                    <a:pt x="195" y="4097"/>
                    <a:pt x="1324" y="5134"/>
                    <a:pt x="2658" y="5134"/>
                  </a:cubicBezTo>
                  <a:cubicBezTo>
                    <a:pt x="2718" y="5134"/>
                    <a:pt x="2778" y="5132"/>
                    <a:pt x="2839" y="5128"/>
                  </a:cubicBezTo>
                  <a:cubicBezTo>
                    <a:pt x="4252" y="5029"/>
                    <a:pt x="5319" y="3801"/>
                    <a:pt x="5220" y="2388"/>
                  </a:cubicBezTo>
                  <a:cubicBezTo>
                    <a:pt x="5127" y="1037"/>
                    <a:pt x="3997" y="1"/>
                    <a:pt x="2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3"/>
            <p:cNvSpPr/>
            <p:nvPr/>
          </p:nvSpPr>
          <p:spPr>
            <a:xfrm>
              <a:off x="3938350" y="3087500"/>
              <a:ext cx="54950" cy="11850"/>
            </a:xfrm>
            <a:custGeom>
              <a:avLst/>
              <a:gdLst/>
              <a:ahLst/>
              <a:cxnLst/>
              <a:rect l="l" t="t" r="r" b="b"/>
              <a:pathLst>
                <a:path w="2198" h="474" extrusionOk="0">
                  <a:moveTo>
                    <a:pt x="1186" y="0"/>
                  </a:moveTo>
                  <a:cubicBezTo>
                    <a:pt x="835" y="0"/>
                    <a:pt x="430" y="82"/>
                    <a:pt x="39" y="349"/>
                  </a:cubicBezTo>
                  <a:cubicBezTo>
                    <a:pt x="7" y="370"/>
                    <a:pt x="0" y="413"/>
                    <a:pt x="21" y="444"/>
                  </a:cubicBezTo>
                  <a:cubicBezTo>
                    <a:pt x="35" y="463"/>
                    <a:pt x="57" y="474"/>
                    <a:pt x="78" y="474"/>
                  </a:cubicBezTo>
                  <a:cubicBezTo>
                    <a:pt x="80" y="474"/>
                    <a:pt x="82" y="474"/>
                    <a:pt x="84" y="473"/>
                  </a:cubicBezTo>
                  <a:cubicBezTo>
                    <a:pt x="95" y="471"/>
                    <a:pt x="107" y="468"/>
                    <a:pt x="117" y="461"/>
                  </a:cubicBezTo>
                  <a:cubicBezTo>
                    <a:pt x="482" y="211"/>
                    <a:pt x="861" y="135"/>
                    <a:pt x="1188" y="135"/>
                  </a:cubicBezTo>
                  <a:cubicBezTo>
                    <a:pt x="1699" y="135"/>
                    <a:pt x="2083" y="321"/>
                    <a:pt x="2089" y="324"/>
                  </a:cubicBezTo>
                  <a:cubicBezTo>
                    <a:pt x="2099" y="329"/>
                    <a:pt x="2109" y="331"/>
                    <a:pt x="2119" y="331"/>
                  </a:cubicBezTo>
                  <a:cubicBezTo>
                    <a:pt x="2144" y="331"/>
                    <a:pt x="2168" y="317"/>
                    <a:pt x="2180" y="293"/>
                  </a:cubicBezTo>
                  <a:cubicBezTo>
                    <a:pt x="2198" y="259"/>
                    <a:pt x="2183" y="219"/>
                    <a:pt x="2148" y="202"/>
                  </a:cubicBezTo>
                  <a:cubicBezTo>
                    <a:pt x="2142" y="199"/>
                    <a:pt x="1732" y="0"/>
                    <a:pt x="1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3"/>
            <p:cNvSpPr/>
            <p:nvPr/>
          </p:nvSpPr>
          <p:spPr>
            <a:xfrm>
              <a:off x="4090175" y="2856275"/>
              <a:ext cx="4700" cy="3300"/>
            </a:xfrm>
            <a:custGeom>
              <a:avLst/>
              <a:gdLst/>
              <a:ahLst/>
              <a:cxnLst/>
              <a:rect l="l" t="t" r="r" b="b"/>
              <a:pathLst>
                <a:path w="188" h="132" extrusionOk="0">
                  <a:moveTo>
                    <a:pt x="58" y="0"/>
                  </a:moveTo>
                  <a:cubicBezTo>
                    <a:pt x="38" y="0"/>
                    <a:pt x="19" y="12"/>
                    <a:pt x="11" y="33"/>
                  </a:cubicBezTo>
                  <a:cubicBezTo>
                    <a:pt x="1" y="61"/>
                    <a:pt x="14" y="90"/>
                    <a:pt x="41" y="101"/>
                  </a:cubicBezTo>
                  <a:lnTo>
                    <a:pt x="110" y="127"/>
                  </a:lnTo>
                  <a:cubicBezTo>
                    <a:pt x="115" y="130"/>
                    <a:pt x="123" y="131"/>
                    <a:pt x="129" y="131"/>
                  </a:cubicBezTo>
                  <a:cubicBezTo>
                    <a:pt x="150" y="131"/>
                    <a:pt x="171" y="119"/>
                    <a:pt x="177" y="98"/>
                  </a:cubicBezTo>
                  <a:cubicBezTo>
                    <a:pt x="187" y="69"/>
                    <a:pt x="175" y="40"/>
                    <a:pt x="147" y="30"/>
                  </a:cubicBezTo>
                  <a:lnTo>
                    <a:pt x="78" y="4"/>
                  </a:lnTo>
                  <a:cubicBezTo>
                    <a:pt x="71" y="1"/>
                    <a:pt x="65" y="0"/>
                    <a:pt x="58" y="0"/>
                  </a:cubicBezTo>
                  <a:close/>
                </a:path>
              </a:pathLst>
            </a:custGeom>
            <a:solidFill>
              <a:srgbClr val="292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3"/>
            <p:cNvSpPr/>
            <p:nvPr/>
          </p:nvSpPr>
          <p:spPr>
            <a:xfrm>
              <a:off x="3638825" y="3311900"/>
              <a:ext cx="328850" cy="555950"/>
            </a:xfrm>
            <a:custGeom>
              <a:avLst/>
              <a:gdLst/>
              <a:ahLst/>
              <a:cxnLst/>
              <a:rect l="l" t="t" r="r" b="b"/>
              <a:pathLst>
                <a:path w="13154" h="22238" extrusionOk="0">
                  <a:moveTo>
                    <a:pt x="12734" y="1"/>
                  </a:moveTo>
                  <a:lnTo>
                    <a:pt x="12734" y="1"/>
                  </a:lnTo>
                  <a:cubicBezTo>
                    <a:pt x="12734" y="1"/>
                    <a:pt x="9875" y="294"/>
                    <a:pt x="7349" y="1938"/>
                  </a:cubicBezTo>
                  <a:cubicBezTo>
                    <a:pt x="6131" y="2732"/>
                    <a:pt x="5522" y="5705"/>
                    <a:pt x="3940" y="12431"/>
                  </a:cubicBezTo>
                  <a:cubicBezTo>
                    <a:pt x="3575" y="13986"/>
                    <a:pt x="0" y="19777"/>
                    <a:pt x="0" y="19777"/>
                  </a:cubicBezTo>
                  <a:cubicBezTo>
                    <a:pt x="845" y="20942"/>
                    <a:pt x="2948" y="21797"/>
                    <a:pt x="2948" y="21797"/>
                  </a:cubicBezTo>
                  <a:cubicBezTo>
                    <a:pt x="7291" y="18863"/>
                    <a:pt x="8371" y="12093"/>
                    <a:pt x="8638" y="9184"/>
                  </a:cubicBezTo>
                  <a:lnTo>
                    <a:pt x="8638" y="9184"/>
                  </a:lnTo>
                  <a:cubicBezTo>
                    <a:pt x="8441" y="12349"/>
                    <a:pt x="7986" y="19935"/>
                    <a:pt x="8114" y="20346"/>
                  </a:cubicBezTo>
                  <a:cubicBezTo>
                    <a:pt x="8266" y="20836"/>
                    <a:pt x="11101" y="22237"/>
                    <a:pt x="12135" y="22237"/>
                  </a:cubicBezTo>
                  <a:cubicBezTo>
                    <a:pt x="12195" y="22237"/>
                    <a:pt x="12249" y="22232"/>
                    <a:pt x="12296" y="22222"/>
                  </a:cubicBezTo>
                  <a:cubicBezTo>
                    <a:pt x="13153" y="22043"/>
                    <a:pt x="12734" y="1"/>
                    <a:pt x="12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3"/>
            <p:cNvSpPr/>
            <p:nvPr/>
          </p:nvSpPr>
          <p:spPr>
            <a:xfrm>
              <a:off x="3929900" y="3313250"/>
              <a:ext cx="16975" cy="551875"/>
            </a:xfrm>
            <a:custGeom>
              <a:avLst/>
              <a:gdLst/>
              <a:ahLst/>
              <a:cxnLst/>
              <a:rect l="l" t="t" r="r" b="b"/>
              <a:pathLst>
                <a:path w="679" h="22075" extrusionOk="0">
                  <a:moveTo>
                    <a:pt x="506" y="0"/>
                  </a:moveTo>
                  <a:cubicBezTo>
                    <a:pt x="478" y="0"/>
                    <a:pt x="451" y="23"/>
                    <a:pt x="450" y="52"/>
                  </a:cubicBezTo>
                  <a:cubicBezTo>
                    <a:pt x="449" y="79"/>
                    <a:pt x="287" y="2778"/>
                    <a:pt x="428" y="6650"/>
                  </a:cubicBezTo>
                  <a:cubicBezTo>
                    <a:pt x="568" y="10515"/>
                    <a:pt x="9" y="21900"/>
                    <a:pt x="2" y="22015"/>
                  </a:cubicBezTo>
                  <a:cubicBezTo>
                    <a:pt x="1" y="22046"/>
                    <a:pt x="25" y="22072"/>
                    <a:pt x="56" y="22073"/>
                  </a:cubicBezTo>
                  <a:cubicBezTo>
                    <a:pt x="54" y="22074"/>
                    <a:pt x="56" y="22074"/>
                    <a:pt x="57" y="22074"/>
                  </a:cubicBezTo>
                  <a:cubicBezTo>
                    <a:pt x="88" y="22074"/>
                    <a:pt x="112" y="22052"/>
                    <a:pt x="114" y="22021"/>
                  </a:cubicBezTo>
                  <a:cubicBezTo>
                    <a:pt x="119" y="21906"/>
                    <a:pt x="678" y="10516"/>
                    <a:pt x="539" y="6646"/>
                  </a:cubicBezTo>
                  <a:cubicBezTo>
                    <a:pt x="399" y="2781"/>
                    <a:pt x="559" y="87"/>
                    <a:pt x="560" y="61"/>
                  </a:cubicBezTo>
                  <a:cubicBezTo>
                    <a:pt x="563" y="29"/>
                    <a:pt x="539" y="3"/>
                    <a:pt x="508" y="0"/>
                  </a:cubicBezTo>
                  <a:cubicBezTo>
                    <a:pt x="508" y="0"/>
                    <a:pt x="507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3"/>
            <p:cNvSpPr/>
            <p:nvPr/>
          </p:nvSpPr>
          <p:spPr>
            <a:xfrm>
              <a:off x="4082525" y="3303675"/>
              <a:ext cx="29775" cy="551125"/>
            </a:xfrm>
            <a:custGeom>
              <a:avLst/>
              <a:gdLst/>
              <a:ahLst/>
              <a:cxnLst/>
              <a:rect l="l" t="t" r="r" b="b"/>
              <a:pathLst>
                <a:path w="1191" h="22045" extrusionOk="0">
                  <a:moveTo>
                    <a:pt x="368" y="1"/>
                  </a:moveTo>
                  <a:cubicBezTo>
                    <a:pt x="337" y="1"/>
                    <a:pt x="317" y="26"/>
                    <a:pt x="316" y="55"/>
                  </a:cubicBezTo>
                  <a:cubicBezTo>
                    <a:pt x="312" y="211"/>
                    <a:pt x="1" y="15713"/>
                    <a:pt x="1076" y="21996"/>
                  </a:cubicBezTo>
                  <a:cubicBezTo>
                    <a:pt x="1079" y="22024"/>
                    <a:pt x="1104" y="22044"/>
                    <a:pt x="1130" y="22044"/>
                  </a:cubicBezTo>
                  <a:cubicBezTo>
                    <a:pt x="1133" y="22044"/>
                    <a:pt x="1136" y="22044"/>
                    <a:pt x="1140" y="22043"/>
                  </a:cubicBezTo>
                  <a:cubicBezTo>
                    <a:pt x="1170" y="22038"/>
                    <a:pt x="1191" y="22009"/>
                    <a:pt x="1185" y="21977"/>
                  </a:cubicBezTo>
                  <a:cubicBezTo>
                    <a:pt x="112" y="15703"/>
                    <a:pt x="424" y="214"/>
                    <a:pt x="429" y="59"/>
                  </a:cubicBezTo>
                  <a:cubicBezTo>
                    <a:pt x="430" y="27"/>
                    <a:pt x="405" y="2"/>
                    <a:pt x="373" y="1"/>
                  </a:cubicBezTo>
                  <a:cubicBezTo>
                    <a:pt x="371" y="1"/>
                    <a:pt x="370" y="1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3"/>
            <p:cNvSpPr/>
            <p:nvPr/>
          </p:nvSpPr>
          <p:spPr>
            <a:xfrm>
              <a:off x="3851200" y="3467150"/>
              <a:ext cx="3450" cy="101100"/>
            </a:xfrm>
            <a:custGeom>
              <a:avLst/>
              <a:gdLst/>
              <a:ahLst/>
              <a:cxnLst/>
              <a:rect l="l" t="t" r="r" b="b"/>
              <a:pathLst>
                <a:path w="138" h="4044" extrusionOk="0">
                  <a:moveTo>
                    <a:pt x="64" y="1"/>
                  </a:moveTo>
                  <a:cubicBezTo>
                    <a:pt x="62" y="1"/>
                    <a:pt x="59" y="1"/>
                    <a:pt x="57" y="1"/>
                  </a:cubicBezTo>
                  <a:cubicBezTo>
                    <a:pt x="26" y="1"/>
                    <a:pt x="1" y="27"/>
                    <a:pt x="2" y="56"/>
                  </a:cubicBezTo>
                  <a:cubicBezTo>
                    <a:pt x="17" y="1486"/>
                    <a:pt x="27" y="3963"/>
                    <a:pt x="27" y="3987"/>
                  </a:cubicBezTo>
                  <a:cubicBezTo>
                    <a:pt x="26" y="4018"/>
                    <a:pt x="50" y="4043"/>
                    <a:pt x="81" y="4043"/>
                  </a:cubicBezTo>
                  <a:cubicBezTo>
                    <a:pt x="112" y="4043"/>
                    <a:pt x="137" y="4018"/>
                    <a:pt x="137" y="3987"/>
                  </a:cubicBezTo>
                  <a:cubicBezTo>
                    <a:pt x="137" y="3963"/>
                    <a:pt x="128" y="1485"/>
                    <a:pt x="112" y="55"/>
                  </a:cubicBezTo>
                  <a:cubicBezTo>
                    <a:pt x="112" y="26"/>
                    <a:pt x="96" y="1"/>
                    <a:pt x="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3"/>
            <p:cNvSpPr/>
            <p:nvPr/>
          </p:nvSpPr>
          <p:spPr>
            <a:xfrm>
              <a:off x="3831750" y="3506800"/>
              <a:ext cx="22975" cy="54525"/>
            </a:xfrm>
            <a:custGeom>
              <a:avLst/>
              <a:gdLst/>
              <a:ahLst/>
              <a:cxnLst/>
              <a:rect l="l" t="t" r="r" b="b"/>
              <a:pathLst>
                <a:path w="919" h="2181" extrusionOk="0">
                  <a:moveTo>
                    <a:pt x="64" y="0"/>
                  </a:moveTo>
                  <a:cubicBezTo>
                    <a:pt x="53" y="0"/>
                    <a:pt x="42" y="3"/>
                    <a:pt x="32" y="10"/>
                  </a:cubicBezTo>
                  <a:cubicBezTo>
                    <a:pt x="7" y="28"/>
                    <a:pt x="1" y="62"/>
                    <a:pt x="18" y="89"/>
                  </a:cubicBezTo>
                  <a:cubicBezTo>
                    <a:pt x="664" y="1022"/>
                    <a:pt x="802" y="2119"/>
                    <a:pt x="804" y="2131"/>
                  </a:cubicBezTo>
                  <a:cubicBezTo>
                    <a:pt x="807" y="2160"/>
                    <a:pt x="831" y="2180"/>
                    <a:pt x="859" y="2180"/>
                  </a:cubicBezTo>
                  <a:lnTo>
                    <a:pt x="866" y="2180"/>
                  </a:lnTo>
                  <a:cubicBezTo>
                    <a:pt x="898" y="2176"/>
                    <a:pt x="918" y="2149"/>
                    <a:pt x="915" y="2118"/>
                  </a:cubicBezTo>
                  <a:cubicBezTo>
                    <a:pt x="914" y="2106"/>
                    <a:pt x="772" y="981"/>
                    <a:pt x="110" y="25"/>
                  </a:cubicBezTo>
                  <a:cubicBezTo>
                    <a:pt x="99" y="9"/>
                    <a:pt x="82" y="0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3"/>
            <p:cNvSpPr/>
            <p:nvPr/>
          </p:nvSpPr>
          <p:spPr>
            <a:xfrm>
              <a:off x="4157950" y="3432250"/>
              <a:ext cx="41325" cy="108975"/>
            </a:xfrm>
            <a:custGeom>
              <a:avLst/>
              <a:gdLst/>
              <a:ahLst/>
              <a:cxnLst/>
              <a:rect l="l" t="t" r="r" b="b"/>
              <a:pathLst>
                <a:path w="1653" h="4359" extrusionOk="0">
                  <a:moveTo>
                    <a:pt x="88" y="0"/>
                  </a:moveTo>
                  <a:cubicBezTo>
                    <a:pt x="82" y="0"/>
                    <a:pt x="75" y="1"/>
                    <a:pt x="69" y="4"/>
                  </a:cubicBezTo>
                  <a:cubicBezTo>
                    <a:pt x="40" y="14"/>
                    <a:pt x="25" y="45"/>
                    <a:pt x="35" y="75"/>
                  </a:cubicBezTo>
                  <a:lnTo>
                    <a:pt x="1290" y="3626"/>
                  </a:lnTo>
                  <a:cubicBezTo>
                    <a:pt x="974" y="3123"/>
                    <a:pt x="545" y="2610"/>
                    <a:pt x="97" y="2298"/>
                  </a:cubicBezTo>
                  <a:cubicBezTo>
                    <a:pt x="87" y="2291"/>
                    <a:pt x="76" y="2288"/>
                    <a:pt x="65" y="2288"/>
                  </a:cubicBezTo>
                  <a:cubicBezTo>
                    <a:pt x="47" y="2288"/>
                    <a:pt x="30" y="2297"/>
                    <a:pt x="18" y="2313"/>
                  </a:cubicBezTo>
                  <a:cubicBezTo>
                    <a:pt x="0" y="2338"/>
                    <a:pt x="7" y="2373"/>
                    <a:pt x="33" y="2391"/>
                  </a:cubicBezTo>
                  <a:cubicBezTo>
                    <a:pt x="596" y="2780"/>
                    <a:pt x="1246" y="3626"/>
                    <a:pt x="1549" y="4359"/>
                  </a:cubicBezTo>
                  <a:lnTo>
                    <a:pt x="1653" y="4318"/>
                  </a:lnTo>
                  <a:lnTo>
                    <a:pt x="141" y="37"/>
                  </a:lnTo>
                  <a:cubicBezTo>
                    <a:pt x="133" y="15"/>
                    <a:pt x="111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3"/>
            <p:cNvSpPr/>
            <p:nvPr/>
          </p:nvSpPr>
          <p:spPr>
            <a:xfrm>
              <a:off x="3615550" y="3844700"/>
              <a:ext cx="46775" cy="60075"/>
            </a:xfrm>
            <a:custGeom>
              <a:avLst/>
              <a:gdLst/>
              <a:ahLst/>
              <a:cxnLst/>
              <a:rect l="l" t="t" r="r" b="b"/>
              <a:pathLst>
                <a:path w="1871" h="2403" extrusionOk="0">
                  <a:moveTo>
                    <a:pt x="56" y="0"/>
                  </a:moveTo>
                  <a:cubicBezTo>
                    <a:pt x="51" y="0"/>
                    <a:pt x="46" y="1"/>
                    <a:pt x="42" y="2"/>
                  </a:cubicBezTo>
                  <a:cubicBezTo>
                    <a:pt x="15" y="11"/>
                    <a:pt x="0" y="39"/>
                    <a:pt x="8" y="67"/>
                  </a:cubicBezTo>
                  <a:cubicBezTo>
                    <a:pt x="155" y="549"/>
                    <a:pt x="309" y="1049"/>
                    <a:pt x="587" y="1487"/>
                  </a:cubicBezTo>
                  <a:cubicBezTo>
                    <a:pt x="898" y="1975"/>
                    <a:pt x="1343" y="2309"/>
                    <a:pt x="1805" y="2401"/>
                  </a:cubicBezTo>
                  <a:cubicBezTo>
                    <a:pt x="1808" y="2402"/>
                    <a:pt x="1812" y="2402"/>
                    <a:pt x="1816" y="2402"/>
                  </a:cubicBezTo>
                  <a:cubicBezTo>
                    <a:pt x="1839" y="2402"/>
                    <a:pt x="1860" y="2385"/>
                    <a:pt x="1866" y="2360"/>
                  </a:cubicBezTo>
                  <a:cubicBezTo>
                    <a:pt x="1871" y="2333"/>
                    <a:pt x="1853" y="2306"/>
                    <a:pt x="1826" y="2301"/>
                  </a:cubicBezTo>
                  <a:cubicBezTo>
                    <a:pt x="1390" y="2214"/>
                    <a:pt x="970" y="1897"/>
                    <a:pt x="674" y="1431"/>
                  </a:cubicBezTo>
                  <a:cubicBezTo>
                    <a:pt x="403" y="1006"/>
                    <a:pt x="252" y="513"/>
                    <a:pt x="106" y="37"/>
                  </a:cubicBezTo>
                  <a:cubicBezTo>
                    <a:pt x="100" y="14"/>
                    <a:pt x="78" y="0"/>
                    <a:pt x="56" y="0"/>
                  </a:cubicBezTo>
                  <a:close/>
                </a:path>
              </a:pathLst>
            </a:custGeom>
            <a:solidFill>
              <a:srgbClr val="634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7" name="Google Shape;1357;p83"/>
          <p:cNvCxnSpPr>
            <a:stCxn id="1216" idx="6"/>
            <a:endCxn id="1217" idx="6"/>
          </p:cNvCxnSpPr>
          <p:nvPr/>
        </p:nvCxnSpPr>
        <p:spPr>
          <a:xfrm>
            <a:off x="7266919" y="1642300"/>
            <a:ext cx="600" cy="1637400"/>
          </a:xfrm>
          <a:prstGeom prst="bentConnector3">
            <a:avLst>
              <a:gd name="adj1" fmla="val 182909321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86"/>
          <p:cNvSpPr/>
          <p:nvPr/>
        </p:nvSpPr>
        <p:spPr>
          <a:xfrm>
            <a:off x="1343275" y="878700"/>
            <a:ext cx="6457500" cy="3386100"/>
          </a:xfrm>
          <a:prstGeom prst="roundRect">
            <a:avLst>
              <a:gd name="adj" fmla="val 10192"/>
            </a:avLst>
          </a:prstGeom>
          <a:solidFill>
            <a:schemeClr val="accent3"/>
          </a:solidFill>
          <a:ln>
            <a:noFill/>
          </a:ln>
          <a:effectLst>
            <a:outerShdw dist="133350" dir="282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86"/>
          <p:cNvSpPr txBox="1">
            <a:spLocks noGrp="1"/>
          </p:cNvSpPr>
          <p:nvPr>
            <p:ph type="ctrTitle"/>
          </p:nvPr>
        </p:nvSpPr>
        <p:spPr>
          <a:xfrm>
            <a:off x="1556675" y="1162350"/>
            <a:ext cx="6030600" cy="2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5400" b="1" dirty="0"/>
              <a:t>Technologies utilisées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Speech and Language Disorders XL by Slidesgo">
  <a:themeElements>
    <a:clrScheme name="Simple Light">
      <a:dk1>
        <a:srgbClr val="000000"/>
      </a:dk1>
      <a:lt1>
        <a:srgbClr val="FFFFFF"/>
      </a:lt1>
      <a:dk2>
        <a:srgbClr val="EDC1BB"/>
      </a:dk2>
      <a:lt2>
        <a:srgbClr val="E28279"/>
      </a:lt2>
      <a:accent1>
        <a:srgbClr val="FFD791"/>
      </a:accent1>
      <a:accent2>
        <a:srgbClr val="E19E2C"/>
      </a:accent2>
      <a:accent3>
        <a:srgbClr val="BBDBEF"/>
      </a:accent3>
      <a:accent4>
        <a:srgbClr val="3A71A1"/>
      </a:accent4>
      <a:accent5>
        <a:srgbClr val="E9C1D9"/>
      </a:accent5>
      <a:accent6>
        <a:srgbClr val="7671A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Affichage à l'écran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Nunito</vt:lpstr>
      <vt:lpstr>Fredoka One</vt:lpstr>
      <vt:lpstr>Arial</vt:lpstr>
      <vt:lpstr> Speech and Language Disorders XL by Slidesgo</vt:lpstr>
      <vt:lpstr>Speak and translate</vt:lpstr>
      <vt:lpstr>01</vt:lpstr>
      <vt:lpstr>Objectif du Projet</vt:lpstr>
      <vt:lpstr>- Développer un système de reconnaissance vocale pour traduire instantanément la parole.  - Surmonter les barrières linguistiques pour une communication fluide. </vt:lpstr>
      <vt:lpstr>Fonctionnalités Clés</vt:lpstr>
      <vt:lpstr>About the disease</vt:lpstr>
      <vt:lpstr>Présentation PowerPoint</vt:lpstr>
      <vt:lpstr>Présentation PowerPoint</vt:lpstr>
      <vt:lpstr>Technologies utilisées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and translate</dc:title>
  <cp:lastModifiedBy>oumayma bouzidi idrissi</cp:lastModifiedBy>
  <cp:revision>1</cp:revision>
  <dcterms:modified xsi:type="dcterms:W3CDTF">2023-11-26T22:46:11Z</dcterms:modified>
</cp:coreProperties>
</file>