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FF25-2D68-A6A2-F0F9-4136A7B4E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57778-F0C7-DDF3-9501-20F0731CF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4228F-E951-5808-57B9-3CCEA512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27D9-74A3-4CDE-A996-7F58330826E9}" type="datetimeFigureOut">
              <a:rPr lang="en-US" smtClean="0"/>
              <a:t>29-Jul-23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6F47F-5F95-3B3B-CEDA-C6116454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C231-7E97-6317-774E-5B1618AB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758F-EECC-4A6B-865B-393D02D6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3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6FA4-4546-EFB5-5D9A-DEEA2174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8C68C-9483-876D-56D8-7FB6A6F98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08820-BFCF-C0A4-57AF-D76B6550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27D9-74A3-4CDE-A996-7F58330826E9}" type="datetimeFigureOut">
              <a:rPr lang="en-US" smtClean="0"/>
              <a:t>29-Jul-23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F1C7-4121-D0DE-38B3-AF85F0F2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85ACD-A15C-AF3F-B7EE-4F31AD0A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758F-EECC-4A6B-865B-393D02D6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9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B67229-E9FA-5D93-B629-E9933E9AC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AD6D5-DCA7-8814-5E56-1B04D5997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E4669-EA46-A917-325A-CF0131FA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27D9-74A3-4CDE-A996-7F58330826E9}" type="datetimeFigureOut">
              <a:rPr lang="en-US" smtClean="0"/>
              <a:t>29-Jul-23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56C96-31F1-792C-03C2-1B4FAFDD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12C03-B945-8F82-6565-6C06563F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758F-EECC-4A6B-865B-393D02D6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1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709B-5D78-FDA8-B4EA-0B5236DD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EEF77-B69B-934B-D63F-3D47F5DF6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C952D-D4E5-8537-6FB6-E208ACC3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27D9-74A3-4CDE-A996-7F58330826E9}" type="datetimeFigureOut">
              <a:rPr lang="en-US" smtClean="0"/>
              <a:t>29-Jul-23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FE92-2752-010D-5600-547FE811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8012-C7A6-8CD9-E547-60CF45CC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758F-EECC-4A6B-865B-393D02D6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CC3B-685F-58ED-A0F1-C8452007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F1A1A-A4AC-DF5E-3BE2-7C54BC3FD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094D-97C5-54BC-7506-47301743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27D9-74A3-4CDE-A996-7F58330826E9}" type="datetimeFigureOut">
              <a:rPr lang="en-US" smtClean="0"/>
              <a:t>29-Jul-23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0EE61-56B3-55EE-8880-2BD3898F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A0818-C14D-FD4B-3C9A-F824221A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758F-EECC-4A6B-865B-393D02D6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0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F119-A712-7B52-16FB-F01C6211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FA73A-570F-95EF-A9A3-0F1FFB83F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576FF-C33C-059B-0754-C9C690A78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DF821-67B5-215F-C3FD-E4B8FABB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27D9-74A3-4CDE-A996-7F58330826E9}" type="datetimeFigureOut">
              <a:rPr lang="en-US" smtClean="0"/>
              <a:t>29-Jul-23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58E0C-CD0C-D288-ED60-FE0E03A7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44FE8-E4F4-7126-BB34-3A65CA50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758F-EECC-4A6B-865B-393D02D6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9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C799-EB50-C997-F09F-63DA80E6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95253-9EED-47F3-2C7F-D83767AD7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755C2-3192-6D18-69EF-841624D89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EC2E9-48ED-2939-19D1-673949E68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5AB87-3175-E970-2E38-DF15E84F4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8EF29-7F5E-591A-7424-F5673A6A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27D9-74A3-4CDE-A996-7F58330826E9}" type="datetimeFigureOut">
              <a:rPr lang="en-US" smtClean="0"/>
              <a:t>29-Jul-23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0C83C-8C16-25DE-DC09-FC2CCCBF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D7283-CB0F-7248-DC11-933B88F4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758F-EECC-4A6B-865B-393D02D6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62B2-B6BA-F04C-0BF1-1E635F56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C1041-E83B-840F-8D4B-2A13C27EC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27D9-74A3-4CDE-A996-7F58330826E9}" type="datetimeFigureOut">
              <a:rPr lang="en-US" smtClean="0"/>
              <a:t>29-Jul-23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5826B-3673-5459-9256-CA363508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4BA63-B638-76A4-A805-C92B8E4B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758F-EECC-4A6B-865B-393D02D6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3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8473EF-82FD-E2E9-839C-94FD9EBE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27D9-74A3-4CDE-A996-7F58330826E9}" type="datetimeFigureOut">
              <a:rPr lang="en-US" smtClean="0"/>
              <a:t>29-Jul-23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FDD54-4382-3DCB-F562-49893D31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4B877-6615-E5C1-DA2F-144A3C7F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758F-EECC-4A6B-865B-393D02D6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3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8900-E07F-B041-688F-892921AB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BEE4-6AAB-AE06-0FBF-943005A91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66EF2-1872-4515-A9F8-7E7DA15A8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9431E-525D-91B7-1081-761035F7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27D9-74A3-4CDE-A996-7F58330826E9}" type="datetimeFigureOut">
              <a:rPr lang="en-US" smtClean="0"/>
              <a:t>29-Jul-23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AF358-3B95-B0BC-90E1-08E3F442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5A78E-383C-2A05-6170-F7DA13D2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758F-EECC-4A6B-865B-393D02D6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6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6F0F-2C67-5FFF-F152-4AABC9A5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AFF34-04AE-1392-AB9B-F177753C6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D1061-F8BA-80AF-0B29-413707A62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AF32-83D7-A231-31A7-18C47D3E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27D9-74A3-4CDE-A996-7F58330826E9}" type="datetimeFigureOut">
              <a:rPr lang="en-US" smtClean="0"/>
              <a:t>29-Jul-23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AA376-8CD5-97B7-4089-E0F0B7C1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E7C4B-41C0-2256-F407-087C22B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758F-EECC-4A6B-865B-393D02D6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5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82F44-C4F2-28BD-1993-00D036E6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E8279-C23F-9F27-964F-9E7391AC6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10654-2807-1760-46E8-A786373E2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427D9-74A3-4CDE-A996-7F58330826E9}" type="datetimeFigureOut">
              <a:rPr lang="en-US" smtClean="0"/>
              <a:t>29-Jul-23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98395-1EC6-9902-882C-E067A5618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18C59-D268-0349-F9AE-0E33762B6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8758F-EECC-4A6B-865B-393D02D6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0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C54D-374B-E022-84DE-F6A1EB994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32B9A-6C3A-EDB2-6E15-A8D8AD28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Rania </a:t>
            </a:r>
            <a:r>
              <a:rPr lang="en-US" dirty="0" err="1"/>
              <a:t>Deiri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73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551D-8745-596E-6EFF-662D7F41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Single Post</a:t>
            </a:r>
          </a:p>
        </p:txBody>
      </p:sp>
    </p:spTree>
    <p:extLst>
      <p:ext uri="{BB962C8B-B14F-4D97-AF65-F5344CB8AC3E}">
        <p14:creationId xmlns:p14="http://schemas.microsoft.com/office/powerpoint/2010/main" val="4240544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AAC2F3-0D03-3E11-11A0-33117DF67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87" y="216301"/>
            <a:ext cx="10996825" cy="64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36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9273-7CAB-2AE6-DC16-3069B9B0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Edit Post</a:t>
            </a:r>
          </a:p>
        </p:txBody>
      </p:sp>
    </p:spTree>
    <p:extLst>
      <p:ext uri="{BB962C8B-B14F-4D97-AF65-F5344CB8AC3E}">
        <p14:creationId xmlns:p14="http://schemas.microsoft.com/office/powerpoint/2010/main" val="348155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BDD54C-642D-8750-D370-09FBC2894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87" y="216301"/>
            <a:ext cx="10996825" cy="64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0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23A2-8E87-2611-0F4A-C5A14EBC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C7076-FEEF-3051-22D4-174E530B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 Figma File: https://www.figma.com/file/00tzzsH98pg7e84HuFXsFq/Posts-App?type=design&amp;node-id=1%3A86&amp;mode=design&amp;t=lez2b9zrRKdC78w2-1</a:t>
            </a:r>
          </a:p>
        </p:txBody>
      </p:sp>
    </p:spTree>
    <p:extLst>
      <p:ext uri="{BB962C8B-B14F-4D97-AF65-F5344CB8AC3E}">
        <p14:creationId xmlns:p14="http://schemas.microsoft.com/office/powerpoint/2010/main" val="378172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A725-1A3F-327F-7FBB-F917D5D5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46311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8B25FF-53F3-AD87-69D7-082F601C9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87" y="216301"/>
            <a:ext cx="10996825" cy="64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5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384C-6161-BE5D-CCCD-FC559318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74542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94DEEF-20D0-C5AC-2F4A-18F363E82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87" y="216301"/>
            <a:ext cx="10996825" cy="64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0F1E-C33C-3334-8FC6-05CE4041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Write a Post</a:t>
            </a:r>
          </a:p>
        </p:txBody>
      </p:sp>
    </p:spTree>
    <p:extLst>
      <p:ext uri="{BB962C8B-B14F-4D97-AF65-F5344CB8AC3E}">
        <p14:creationId xmlns:p14="http://schemas.microsoft.com/office/powerpoint/2010/main" val="347053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7AC7A3-4BD5-FC9B-64DF-973B10C12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87" y="216301"/>
            <a:ext cx="10996825" cy="64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6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FAAA-A841-EE52-78AF-362D0213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Search Posts</a:t>
            </a:r>
          </a:p>
        </p:txBody>
      </p:sp>
    </p:spTree>
    <p:extLst>
      <p:ext uri="{BB962C8B-B14F-4D97-AF65-F5344CB8AC3E}">
        <p14:creationId xmlns:p14="http://schemas.microsoft.com/office/powerpoint/2010/main" val="161529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65EC82-4181-8BDB-EB5B-80B76FA6C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87" y="216301"/>
            <a:ext cx="10996825" cy="64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4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Posts App</vt:lpstr>
      <vt:lpstr>Login</vt:lpstr>
      <vt:lpstr>PowerPoint Presentation</vt:lpstr>
      <vt:lpstr>Home Page</vt:lpstr>
      <vt:lpstr>PowerPoint Presentation</vt:lpstr>
      <vt:lpstr>Write a Post</vt:lpstr>
      <vt:lpstr>PowerPoint Presentation</vt:lpstr>
      <vt:lpstr>Search Posts</vt:lpstr>
      <vt:lpstr>PowerPoint Presentation</vt:lpstr>
      <vt:lpstr>Single Post</vt:lpstr>
      <vt:lpstr>PowerPoint Presentation</vt:lpstr>
      <vt:lpstr>Edit Post</vt:lpstr>
      <vt:lpstr>PowerPoint Presentation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Posts App</dc:title>
  <dc:creator>Wardshan Essam</dc:creator>
  <cp:lastModifiedBy>Wardshan Essam</cp:lastModifiedBy>
  <cp:revision>1</cp:revision>
  <dcterms:created xsi:type="dcterms:W3CDTF">2023-07-29T12:54:32Z</dcterms:created>
  <dcterms:modified xsi:type="dcterms:W3CDTF">2023-07-29T12:54:32Z</dcterms:modified>
</cp:coreProperties>
</file>