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521" r:id="rId4"/>
    <p:sldId id="423" r:id="rId5"/>
    <p:sldId id="434" r:id="rId6"/>
    <p:sldId id="422" r:id="rId7"/>
    <p:sldId id="424" r:id="rId8"/>
    <p:sldId id="414" r:id="rId9"/>
    <p:sldId id="415" r:id="rId10"/>
    <p:sldId id="427" r:id="rId11"/>
    <p:sldId id="451" r:id="rId12"/>
    <p:sldId id="522" r:id="rId13"/>
    <p:sldId id="513" r:id="rId14"/>
    <p:sldId id="518" r:id="rId15"/>
    <p:sldId id="399" r:id="rId16"/>
    <p:sldId id="474" r:id="rId17"/>
    <p:sldId id="519" r:id="rId18"/>
    <p:sldId id="330" r:id="rId19"/>
    <p:sldId id="403" r:id="rId20"/>
    <p:sldId id="404" r:id="rId21"/>
    <p:sldId id="405" r:id="rId22"/>
    <p:sldId id="520" r:id="rId23"/>
    <p:sldId id="406" r:id="rId24"/>
    <p:sldId id="531" r:id="rId25"/>
    <p:sldId id="516" r:id="rId26"/>
    <p:sldId id="512" r:id="rId27"/>
    <p:sldId id="511" r:id="rId28"/>
    <p:sldId id="509" r:id="rId29"/>
    <p:sldId id="510" r:id="rId30"/>
    <p:sldId id="476" r:id="rId31"/>
    <p:sldId id="504" r:id="rId32"/>
    <p:sldId id="523" r:id="rId33"/>
    <p:sldId id="335" r:id="rId34"/>
    <p:sldId id="528" r:id="rId35"/>
    <p:sldId id="362" r:id="rId36"/>
    <p:sldId id="346" r:id="rId37"/>
    <p:sldId id="524" r:id="rId38"/>
    <p:sldId id="527" r:id="rId39"/>
    <p:sldId id="377" r:id="rId40"/>
    <p:sldId id="530" r:id="rId41"/>
    <p:sldId id="525" r:id="rId42"/>
    <p:sldId id="30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1637" autoAdjust="0"/>
  </p:normalViewPr>
  <p:slideViewPr>
    <p:cSldViewPr>
      <p:cViewPr>
        <p:scale>
          <a:sx n="69" d="100"/>
          <a:sy n="69" d="100"/>
        </p:scale>
        <p:origin x="-14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54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1156A-FD63-460A-AF36-324758DFD15E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pPr rtl="1"/>
          <a:endParaRPr lang="ar-EG"/>
        </a:p>
      </dgm:t>
    </dgm:pt>
    <dgm:pt modelId="{08CFCEFF-D317-40D5-A947-D5EAC5FA2F20}">
      <dgm:prSet phldrT="[Text]" custT="1"/>
      <dgm:spPr/>
      <dgm:t>
        <a:bodyPr/>
        <a:lstStyle/>
        <a:p>
          <a:pPr rtl="1"/>
          <a:r>
            <a:rPr lang="en-US" altLang="en-US" sz="3600" b="1" dirty="0" smtClean="0">
              <a:latin typeface="Calibri"/>
            </a:rPr>
            <a:t>Proposed Corpus</a:t>
          </a:r>
          <a:endParaRPr lang="ar-EG" sz="3600" b="1" dirty="0"/>
        </a:p>
      </dgm:t>
    </dgm:pt>
    <dgm:pt modelId="{7728CFBC-C88D-41E8-B0C2-3A7A3FACFB46}" type="parTrans" cxnId="{4065F0E0-A464-41FD-AE34-109BF32D83F4}">
      <dgm:prSet/>
      <dgm:spPr/>
      <dgm:t>
        <a:bodyPr/>
        <a:lstStyle/>
        <a:p>
          <a:pPr rtl="1"/>
          <a:endParaRPr lang="ar-EG"/>
        </a:p>
      </dgm:t>
    </dgm:pt>
    <dgm:pt modelId="{B69489B2-CFF3-4785-A150-AAA8EB6FBAEB}" type="sibTrans" cxnId="{4065F0E0-A464-41FD-AE34-109BF32D83F4}">
      <dgm:prSet/>
      <dgm:spPr/>
      <dgm:t>
        <a:bodyPr/>
        <a:lstStyle/>
        <a:p>
          <a:pPr rtl="1"/>
          <a:endParaRPr lang="ar-EG"/>
        </a:p>
      </dgm:t>
    </dgm:pt>
    <dgm:pt modelId="{8942A0D6-629D-440E-8877-B17B519CCC0D}">
      <dgm:prSet custT="1"/>
      <dgm:spPr/>
      <dgm:t>
        <a:bodyPr/>
        <a:lstStyle/>
        <a:p>
          <a:pPr rtl="1"/>
          <a:r>
            <a:rPr lang="en-US" sz="2400" b="1" smtClean="0"/>
            <a:t>Data Collection</a:t>
          </a:r>
          <a:endParaRPr lang="en-US" sz="2400" b="1" dirty="0" smtClean="0"/>
        </a:p>
      </dgm:t>
    </dgm:pt>
    <dgm:pt modelId="{9C57A9A2-77F2-4E12-8514-120207A75B3F}" type="parTrans" cxnId="{F56F363B-558C-4EFE-98A7-4733DE078B15}">
      <dgm:prSet/>
      <dgm:spPr/>
      <dgm:t>
        <a:bodyPr/>
        <a:lstStyle/>
        <a:p>
          <a:pPr rtl="1"/>
          <a:endParaRPr lang="ar-JO"/>
        </a:p>
      </dgm:t>
    </dgm:pt>
    <dgm:pt modelId="{82F78B53-0543-4B33-922C-C9B528BB1E94}" type="sibTrans" cxnId="{F56F363B-558C-4EFE-98A7-4733DE078B15}">
      <dgm:prSet/>
      <dgm:spPr/>
      <dgm:t>
        <a:bodyPr/>
        <a:lstStyle/>
        <a:p>
          <a:pPr rtl="1"/>
          <a:endParaRPr lang="ar-JO"/>
        </a:p>
      </dgm:t>
    </dgm:pt>
    <dgm:pt modelId="{0E10744F-10D8-40A0-9592-C1FFB06154E9}">
      <dgm:prSet custT="1"/>
      <dgm:spPr/>
      <dgm:t>
        <a:bodyPr/>
        <a:lstStyle/>
        <a:p>
          <a:pPr rtl="1"/>
          <a:r>
            <a:rPr lang="en-US" sz="2400" b="1" dirty="0" smtClean="0"/>
            <a:t>Data Annotation </a:t>
          </a:r>
        </a:p>
      </dgm:t>
    </dgm:pt>
    <dgm:pt modelId="{5C09D269-9D26-4900-9679-83AD37B8F9CC}" type="parTrans" cxnId="{6D7EA1C9-2103-4CEC-AD8A-8D39A683DB14}">
      <dgm:prSet/>
      <dgm:spPr/>
      <dgm:t>
        <a:bodyPr/>
        <a:lstStyle/>
        <a:p>
          <a:pPr rtl="1"/>
          <a:endParaRPr lang="ar-JO"/>
        </a:p>
      </dgm:t>
    </dgm:pt>
    <dgm:pt modelId="{940E5B55-3FBF-453B-894C-325A6B660CA7}" type="sibTrans" cxnId="{6D7EA1C9-2103-4CEC-AD8A-8D39A683DB14}">
      <dgm:prSet/>
      <dgm:spPr/>
      <dgm:t>
        <a:bodyPr/>
        <a:lstStyle/>
        <a:p>
          <a:pPr rtl="1"/>
          <a:endParaRPr lang="ar-JO"/>
        </a:p>
      </dgm:t>
    </dgm:pt>
    <dgm:pt modelId="{DF70BF9E-24F0-42F8-9E55-8A99C8FD56C1}">
      <dgm:prSet custT="1"/>
      <dgm:spPr/>
      <dgm:t>
        <a:bodyPr/>
        <a:lstStyle/>
        <a:p>
          <a:pPr rtl="1"/>
          <a:r>
            <a:rPr lang="en-US" sz="2400" b="1" smtClean="0"/>
            <a:t>Pre-processing</a:t>
          </a:r>
          <a:endParaRPr lang="en-US" sz="2400" b="1" dirty="0" smtClean="0"/>
        </a:p>
      </dgm:t>
    </dgm:pt>
    <dgm:pt modelId="{8674B811-3541-4E20-A5C3-F6A81D9DB8B9}" type="parTrans" cxnId="{F6F45142-7F00-40A5-904D-CB3347C9B4D2}">
      <dgm:prSet/>
      <dgm:spPr/>
      <dgm:t>
        <a:bodyPr/>
        <a:lstStyle/>
        <a:p>
          <a:pPr rtl="1"/>
          <a:endParaRPr lang="ar-JO"/>
        </a:p>
      </dgm:t>
    </dgm:pt>
    <dgm:pt modelId="{99B0608D-713A-422B-A444-41ED630482B5}" type="sibTrans" cxnId="{F6F45142-7F00-40A5-904D-CB3347C9B4D2}">
      <dgm:prSet/>
      <dgm:spPr/>
      <dgm:t>
        <a:bodyPr/>
        <a:lstStyle/>
        <a:p>
          <a:pPr rtl="1"/>
          <a:endParaRPr lang="ar-JO"/>
        </a:p>
      </dgm:t>
    </dgm:pt>
    <dgm:pt modelId="{B6449688-8009-4718-A2BB-F9E34A40E03C}" type="pres">
      <dgm:prSet presAssocID="{89B1156A-FD63-460A-AF36-324758DFD1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JO"/>
        </a:p>
      </dgm:t>
    </dgm:pt>
    <dgm:pt modelId="{205C552B-911F-4249-A8AC-A57D97E7BAA9}" type="pres">
      <dgm:prSet presAssocID="{08CFCEFF-D317-40D5-A947-D5EAC5FA2F20}" presName="hierRoot1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8B864004-7324-42F3-954A-E54062F3DD3B}" type="pres">
      <dgm:prSet presAssocID="{08CFCEFF-D317-40D5-A947-D5EAC5FA2F20}" presName="rootComposite1" presStyleCnt="0"/>
      <dgm:spPr/>
      <dgm:t>
        <a:bodyPr/>
        <a:lstStyle/>
        <a:p>
          <a:pPr rtl="1"/>
          <a:endParaRPr lang="ar-JO"/>
        </a:p>
      </dgm:t>
    </dgm:pt>
    <dgm:pt modelId="{B7E1E2EE-D50D-46DF-9284-1CBDD7F0A034}" type="pres">
      <dgm:prSet presAssocID="{08CFCEFF-D317-40D5-A947-D5EAC5FA2F2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7F9BB424-AA23-4919-8D6D-4077574CBCAA}" type="pres">
      <dgm:prSet presAssocID="{08CFCEFF-D317-40D5-A947-D5EAC5FA2F20}" presName="rootConnector1" presStyleLbl="node1" presStyleIdx="0" presStyleCnt="0"/>
      <dgm:spPr/>
      <dgm:t>
        <a:bodyPr/>
        <a:lstStyle/>
        <a:p>
          <a:pPr rtl="1"/>
          <a:endParaRPr lang="ar-JO"/>
        </a:p>
      </dgm:t>
    </dgm:pt>
    <dgm:pt modelId="{9291AA2C-E383-48D8-B631-4E53736A534E}" type="pres">
      <dgm:prSet presAssocID="{08CFCEFF-D317-40D5-A947-D5EAC5FA2F20}" presName="hierChild2" presStyleCnt="0"/>
      <dgm:spPr/>
      <dgm:t>
        <a:bodyPr/>
        <a:lstStyle/>
        <a:p>
          <a:pPr rtl="1"/>
          <a:endParaRPr lang="ar-JO"/>
        </a:p>
      </dgm:t>
    </dgm:pt>
    <dgm:pt modelId="{12F34B29-924C-4B26-B389-E826250EDD17}" type="pres">
      <dgm:prSet presAssocID="{9C57A9A2-77F2-4E12-8514-120207A75B3F}" presName="Name64" presStyleLbl="parChTrans1D2" presStyleIdx="0" presStyleCnt="3"/>
      <dgm:spPr/>
      <dgm:t>
        <a:bodyPr/>
        <a:lstStyle/>
        <a:p>
          <a:pPr rtl="1"/>
          <a:endParaRPr lang="ar-JO"/>
        </a:p>
      </dgm:t>
    </dgm:pt>
    <dgm:pt modelId="{13EA982E-32AB-4314-8037-FF9FC4F15B64}" type="pres">
      <dgm:prSet presAssocID="{8942A0D6-629D-440E-8877-B17B519CCC0D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25E85961-CBFF-4FA7-996A-ABDA51F95F8F}" type="pres">
      <dgm:prSet presAssocID="{8942A0D6-629D-440E-8877-B17B519CCC0D}" presName="rootComposite" presStyleCnt="0"/>
      <dgm:spPr/>
      <dgm:t>
        <a:bodyPr/>
        <a:lstStyle/>
        <a:p>
          <a:pPr rtl="1"/>
          <a:endParaRPr lang="ar-JO"/>
        </a:p>
      </dgm:t>
    </dgm:pt>
    <dgm:pt modelId="{31288377-FEC9-4934-9BE0-6A3D84874173}" type="pres">
      <dgm:prSet presAssocID="{8942A0D6-629D-440E-8877-B17B519CCC0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0BEB3683-C1A7-4B94-AECF-7C146AD1879A}" type="pres">
      <dgm:prSet presAssocID="{8942A0D6-629D-440E-8877-B17B519CCC0D}" presName="rootConnector" presStyleLbl="node2" presStyleIdx="0" presStyleCnt="3"/>
      <dgm:spPr/>
      <dgm:t>
        <a:bodyPr/>
        <a:lstStyle/>
        <a:p>
          <a:pPr rtl="1"/>
          <a:endParaRPr lang="ar-JO"/>
        </a:p>
      </dgm:t>
    </dgm:pt>
    <dgm:pt modelId="{958DC18A-C7A7-4506-A654-88BBE14C7BA3}" type="pres">
      <dgm:prSet presAssocID="{8942A0D6-629D-440E-8877-B17B519CCC0D}" presName="hierChild4" presStyleCnt="0"/>
      <dgm:spPr/>
      <dgm:t>
        <a:bodyPr/>
        <a:lstStyle/>
        <a:p>
          <a:pPr rtl="1"/>
          <a:endParaRPr lang="ar-JO"/>
        </a:p>
      </dgm:t>
    </dgm:pt>
    <dgm:pt modelId="{2ED3B62F-5E7F-4033-A810-F39B3B24BCEA}" type="pres">
      <dgm:prSet presAssocID="{8942A0D6-629D-440E-8877-B17B519CCC0D}" presName="hierChild5" presStyleCnt="0"/>
      <dgm:spPr/>
      <dgm:t>
        <a:bodyPr/>
        <a:lstStyle/>
        <a:p>
          <a:pPr rtl="1"/>
          <a:endParaRPr lang="ar-JO"/>
        </a:p>
      </dgm:t>
    </dgm:pt>
    <dgm:pt modelId="{EBACEAB9-A62B-41A2-BD59-4F7BF0590767}" type="pres">
      <dgm:prSet presAssocID="{8674B811-3541-4E20-A5C3-F6A81D9DB8B9}" presName="Name64" presStyleLbl="parChTrans1D2" presStyleIdx="1" presStyleCnt="3"/>
      <dgm:spPr/>
      <dgm:t>
        <a:bodyPr/>
        <a:lstStyle/>
        <a:p>
          <a:pPr rtl="1"/>
          <a:endParaRPr lang="ar-JO"/>
        </a:p>
      </dgm:t>
    </dgm:pt>
    <dgm:pt modelId="{0D7B0542-55AE-47EC-A3DB-83C96CA41362}" type="pres">
      <dgm:prSet presAssocID="{DF70BF9E-24F0-42F8-9E55-8A99C8FD56C1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5C93685A-639A-4951-BB09-3A7F2E6358EF}" type="pres">
      <dgm:prSet presAssocID="{DF70BF9E-24F0-42F8-9E55-8A99C8FD56C1}" presName="rootComposite" presStyleCnt="0"/>
      <dgm:spPr/>
      <dgm:t>
        <a:bodyPr/>
        <a:lstStyle/>
        <a:p>
          <a:pPr rtl="1"/>
          <a:endParaRPr lang="ar-JO"/>
        </a:p>
      </dgm:t>
    </dgm:pt>
    <dgm:pt modelId="{717415E5-EADA-4A1C-A89B-9AAEEBB9D3E7}" type="pres">
      <dgm:prSet presAssocID="{DF70BF9E-24F0-42F8-9E55-8A99C8FD56C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7048C23E-9FA0-444F-B2EF-77DEC1F49253}" type="pres">
      <dgm:prSet presAssocID="{DF70BF9E-24F0-42F8-9E55-8A99C8FD56C1}" presName="rootConnector" presStyleLbl="node2" presStyleIdx="1" presStyleCnt="3"/>
      <dgm:spPr/>
      <dgm:t>
        <a:bodyPr/>
        <a:lstStyle/>
        <a:p>
          <a:pPr rtl="1"/>
          <a:endParaRPr lang="ar-JO"/>
        </a:p>
      </dgm:t>
    </dgm:pt>
    <dgm:pt modelId="{6851713E-9691-4F39-B674-8E4803F5DE56}" type="pres">
      <dgm:prSet presAssocID="{DF70BF9E-24F0-42F8-9E55-8A99C8FD56C1}" presName="hierChild4" presStyleCnt="0"/>
      <dgm:spPr/>
      <dgm:t>
        <a:bodyPr/>
        <a:lstStyle/>
        <a:p>
          <a:pPr rtl="1"/>
          <a:endParaRPr lang="ar-JO"/>
        </a:p>
      </dgm:t>
    </dgm:pt>
    <dgm:pt modelId="{6FB8B2E9-F4E1-44FB-A348-08143B251B6E}" type="pres">
      <dgm:prSet presAssocID="{DF70BF9E-24F0-42F8-9E55-8A99C8FD56C1}" presName="hierChild5" presStyleCnt="0"/>
      <dgm:spPr/>
      <dgm:t>
        <a:bodyPr/>
        <a:lstStyle/>
        <a:p>
          <a:pPr rtl="1"/>
          <a:endParaRPr lang="ar-JO"/>
        </a:p>
      </dgm:t>
    </dgm:pt>
    <dgm:pt modelId="{46F57BF9-3764-426D-9845-F4FE157D1528}" type="pres">
      <dgm:prSet presAssocID="{5C09D269-9D26-4900-9679-83AD37B8F9CC}" presName="Name64" presStyleLbl="parChTrans1D2" presStyleIdx="2" presStyleCnt="3"/>
      <dgm:spPr/>
      <dgm:t>
        <a:bodyPr/>
        <a:lstStyle/>
        <a:p>
          <a:pPr rtl="1"/>
          <a:endParaRPr lang="ar-JO"/>
        </a:p>
      </dgm:t>
    </dgm:pt>
    <dgm:pt modelId="{B51D8946-4EF4-4D0B-BD54-EB2B43B05345}" type="pres">
      <dgm:prSet presAssocID="{0E10744F-10D8-40A0-9592-C1FFB06154E9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C8F5B52F-C964-4B22-BE7D-AE281A92CCC3}" type="pres">
      <dgm:prSet presAssocID="{0E10744F-10D8-40A0-9592-C1FFB06154E9}" presName="rootComposite" presStyleCnt="0"/>
      <dgm:spPr/>
      <dgm:t>
        <a:bodyPr/>
        <a:lstStyle/>
        <a:p>
          <a:pPr rtl="1"/>
          <a:endParaRPr lang="ar-JO"/>
        </a:p>
      </dgm:t>
    </dgm:pt>
    <dgm:pt modelId="{D455B06A-D3B1-4879-8F91-F366E56DCE7D}" type="pres">
      <dgm:prSet presAssocID="{0E10744F-10D8-40A0-9592-C1FFB06154E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98286CB3-8A85-4EB7-AD20-D9DADE0AECFB}" type="pres">
      <dgm:prSet presAssocID="{0E10744F-10D8-40A0-9592-C1FFB06154E9}" presName="rootConnector" presStyleLbl="node2" presStyleIdx="2" presStyleCnt="3"/>
      <dgm:spPr/>
      <dgm:t>
        <a:bodyPr/>
        <a:lstStyle/>
        <a:p>
          <a:pPr rtl="1"/>
          <a:endParaRPr lang="ar-JO"/>
        </a:p>
      </dgm:t>
    </dgm:pt>
    <dgm:pt modelId="{6B060E29-139B-4F59-83F7-7E2D218C5FEC}" type="pres">
      <dgm:prSet presAssocID="{0E10744F-10D8-40A0-9592-C1FFB06154E9}" presName="hierChild4" presStyleCnt="0"/>
      <dgm:spPr/>
      <dgm:t>
        <a:bodyPr/>
        <a:lstStyle/>
        <a:p>
          <a:pPr rtl="1"/>
          <a:endParaRPr lang="ar-JO"/>
        </a:p>
      </dgm:t>
    </dgm:pt>
    <dgm:pt modelId="{C4D25444-C645-4A4B-9862-13707B67E7A1}" type="pres">
      <dgm:prSet presAssocID="{0E10744F-10D8-40A0-9592-C1FFB06154E9}" presName="hierChild5" presStyleCnt="0"/>
      <dgm:spPr/>
      <dgm:t>
        <a:bodyPr/>
        <a:lstStyle/>
        <a:p>
          <a:pPr rtl="1"/>
          <a:endParaRPr lang="ar-JO"/>
        </a:p>
      </dgm:t>
    </dgm:pt>
    <dgm:pt modelId="{19379A4F-83BF-40C7-B6E0-D251453F2C75}" type="pres">
      <dgm:prSet presAssocID="{08CFCEFF-D317-40D5-A947-D5EAC5FA2F20}" presName="hierChild3" presStyleCnt="0"/>
      <dgm:spPr/>
      <dgm:t>
        <a:bodyPr/>
        <a:lstStyle/>
        <a:p>
          <a:pPr rtl="1"/>
          <a:endParaRPr lang="ar-JO"/>
        </a:p>
      </dgm:t>
    </dgm:pt>
  </dgm:ptLst>
  <dgm:cxnLst>
    <dgm:cxn modelId="{8E21D2B4-48DE-473C-8B87-5F018972F590}" type="presOf" srcId="{8942A0D6-629D-440E-8877-B17B519CCC0D}" destId="{31288377-FEC9-4934-9BE0-6A3D84874173}" srcOrd="0" destOrd="0" presId="urn:microsoft.com/office/officeart/2009/3/layout/HorizontalOrganizationChart"/>
    <dgm:cxn modelId="{0A11B900-D33C-47B9-B166-886CA3311CB4}" type="presOf" srcId="{9C57A9A2-77F2-4E12-8514-120207A75B3F}" destId="{12F34B29-924C-4B26-B389-E826250EDD17}" srcOrd="0" destOrd="0" presId="urn:microsoft.com/office/officeart/2009/3/layout/HorizontalOrganizationChart"/>
    <dgm:cxn modelId="{8196D82C-AA02-4DEB-8168-FAA4D3800022}" type="presOf" srcId="{0E10744F-10D8-40A0-9592-C1FFB06154E9}" destId="{D455B06A-D3B1-4879-8F91-F366E56DCE7D}" srcOrd="0" destOrd="0" presId="urn:microsoft.com/office/officeart/2009/3/layout/HorizontalOrganizationChart"/>
    <dgm:cxn modelId="{F880FC83-5F48-4F0B-9319-8924C5E056A1}" type="presOf" srcId="{DF70BF9E-24F0-42F8-9E55-8A99C8FD56C1}" destId="{7048C23E-9FA0-444F-B2EF-77DEC1F49253}" srcOrd="1" destOrd="0" presId="urn:microsoft.com/office/officeart/2009/3/layout/HorizontalOrganizationChart"/>
    <dgm:cxn modelId="{FB8DBB98-A873-4802-9D0F-8A4CBD3FBC72}" type="presOf" srcId="{0E10744F-10D8-40A0-9592-C1FFB06154E9}" destId="{98286CB3-8A85-4EB7-AD20-D9DADE0AECFB}" srcOrd="1" destOrd="0" presId="urn:microsoft.com/office/officeart/2009/3/layout/HorizontalOrganizationChart"/>
    <dgm:cxn modelId="{889AA26B-A9E0-44B3-82F1-3A7DD460577F}" type="presOf" srcId="{5C09D269-9D26-4900-9679-83AD37B8F9CC}" destId="{46F57BF9-3764-426D-9845-F4FE157D1528}" srcOrd="0" destOrd="0" presId="urn:microsoft.com/office/officeart/2009/3/layout/HorizontalOrganizationChart"/>
    <dgm:cxn modelId="{78295C5D-715E-4E08-9F36-43F70CC06F64}" type="presOf" srcId="{8942A0D6-629D-440E-8877-B17B519CCC0D}" destId="{0BEB3683-C1A7-4B94-AECF-7C146AD1879A}" srcOrd="1" destOrd="0" presId="urn:microsoft.com/office/officeart/2009/3/layout/HorizontalOrganizationChart"/>
    <dgm:cxn modelId="{31026334-B50E-4730-8CF8-92F7496447E9}" type="presOf" srcId="{08CFCEFF-D317-40D5-A947-D5EAC5FA2F20}" destId="{B7E1E2EE-D50D-46DF-9284-1CBDD7F0A034}" srcOrd="0" destOrd="0" presId="urn:microsoft.com/office/officeart/2009/3/layout/HorizontalOrganizationChart"/>
    <dgm:cxn modelId="{1F7AD1FA-AC12-430C-9D3D-49FA5A8467E0}" type="presOf" srcId="{08CFCEFF-D317-40D5-A947-D5EAC5FA2F20}" destId="{7F9BB424-AA23-4919-8D6D-4077574CBCAA}" srcOrd="1" destOrd="0" presId="urn:microsoft.com/office/officeart/2009/3/layout/HorizontalOrganizationChart"/>
    <dgm:cxn modelId="{619E0C77-7C6B-4611-A754-B36F4E536984}" type="presOf" srcId="{89B1156A-FD63-460A-AF36-324758DFD15E}" destId="{B6449688-8009-4718-A2BB-F9E34A40E03C}" srcOrd="0" destOrd="0" presId="urn:microsoft.com/office/officeart/2009/3/layout/HorizontalOrganizationChart"/>
    <dgm:cxn modelId="{F97F11E1-651A-4E72-837B-23FCB187463B}" type="presOf" srcId="{8674B811-3541-4E20-A5C3-F6A81D9DB8B9}" destId="{EBACEAB9-A62B-41A2-BD59-4F7BF0590767}" srcOrd="0" destOrd="0" presId="urn:microsoft.com/office/officeart/2009/3/layout/HorizontalOrganizationChart"/>
    <dgm:cxn modelId="{4065F0E0-A464-41FD-AE34-109BF32D83F4}" srcId="{89B1156A-FD63-460A-AF36-324758DFD15E}" destId="{08CFCEFF-D317-40D5-A947-D5EAC5FA2F20}" srcOrd="0" destOrd="0" parTransId="{7728CFBC-C88D-41E8-B0C2-3A7A3FACFB46}" sibTransId="{B69489B2-CFF3-4785-A150-AAA8EB6FBAEB}"/>
    <dgm:cxn modelId="{F56F363B-558C-4EFE-98A7-4733DE078B15}" srcId="{08CFCEFF-D317-40D5-A947-D5EAC5FA2F20}" destId="{8942A0D6-629D-440E-8877-B17B519CCC0D}" srcOrd="0" destOrd="0" parTransId="{9C57A9A2-77F2-4E12-8514-120207A75B3F}" sibTransId="{82F78B53-0543-4B33-922C-C9B528BB1E94}"/>
    <dgm:cxn modelId="{F6F45142-7F00-40A5-904D-CB3347C9B4D2}" srcId="{08CFCEFF-D317-40D5-A947-D5EAC5FA2F20}" destId="{DF70BF9E-24F0-42F8-9E55-8A99C8FD56C1}" srcOrd="1" destOrd="0" parTransId="{8674B811-3541-4E20-A5C3-F6A81D9DB8B9}" sibTransId="{99B0608D-713A-422B-A444-41ED630482B5}"/>
    <dgm:cxn modelId="{6D7EA1C9-2103-4CEC-AD8A-8D39A683DB14}" srcId="{08CFCEFF-D317-40D5-A947-D5EAC5FA2F20}" destId="{0E10744F-10D8-40A0-9592-C1FFB06154E9}" srcOrd="2" destOrd="0" parTransId="{5C09D269-9D26-4900-9679-83AD37B8F9CC}" sibTransId="{940E5B55-3FBF-453B-894C-325A6B660CA7}"/>
    <dgm:cxn modelId="{625E275B-2096-4C4F-A8A2-764EE460B07C}" type="presOf" srcId="{DF70BF9E-24F0-42F8-9E55-8A99C8FD56C1}" destId="{717415E5-EADA-4A1C-A89B-9AAEEBB9D3E7}" srcOrd="0" destOrd="0" presId="urn:microsoft.com/office/officeart/2009/3/layout/HorizontalOrganizationChart"/>
    <dgm:cxn modelId="{3C13E02B-F796-49FD-9210-B4C93065E53A}" type="presParOf" srcId="{B6449688-8009-4718-A2BB-F9E34A40E03C}" destId="{205C552B-911F-4249-A8AC-A57D97E7BAA9}" srcOrd="0" destOrd="0" presId="urn:microsoft.com/office/officeart/2009/3/layout/HorizontalOrganizationChart"/>
    <dgm:cxn modelId="{837577FE-229E-4AD8-B65F-12A87AFBF360}" type="presParOf" srcId="{205C552B-911F-4249-A8AC-A57D97E7BAA9}" destId="{8B864004-7324-42F3-954A-E54062F3DD3B}" srcOrd="0" destOrd="0" presId="urn:microsoft.com/office/officeart/2009/3/layout/HorizontalOrganizationChart"/>
    <dgm:cxn modelId="{8AB01280-1D81-4CD5-86C5-16805E081179}" type="presParOf" srcId="{8B864004-7324-42F3-954A-E54062F3DD3B}" destId="{B7E1E2EE-D50D-46DF-9284-1CBDD7F0A034}" srcOrd="0" destOrd="0" presId="urn:microsoft.com/office/officeart/2009/3/layout/HorizontalOrganizationChart"/>
    <dgm:cxn modelId="{A81EC03F-5033-4CA7-8CD3-7010FC7B8D3B}" type="presParOf" srcId="{8B864004-7324-42F3-954A-E54062F3DD3B}" destId="{7F9BB424-AA23-4919-8D6D-4077574CBCAA}" srcOrd="1" destOrd="0" presId="urn:microsoft.com/office/officeart/2009/3/layout/HorizontalOrganizationChart"/>
    <dgm:cxn modelId="{B69FF952-5823-4C15-B7EF-9F17531C82F1}" type="presParOf" srcId="{205C552B-911F-4249-A8AC-A57D97E7BAA9}" destId="{9291AA2C-E383-48D8-B631-4E53736A534E}" srcOrd="1" destOrd="0" presId="urn:microsoft.com/office/officeart/2009/3/layout/HorizontalOrganizationChart"/>
    <dgm:cxn modelId="{8DE55090-97C1-4CE2-9590-17DE3D5D25C5}" type="presParOf" srcId="{9291AA2C-E383-48D8-B631-4E53736A534E}" destId="{12F34B29-924C-4B26-B389-E826250EDD17}" srcOrd="0" destOrd="0" presId="urn:microsoft.com/office/officeart/2009/3/layout/HorizontalOrganizationChart"/>
    <dgm:cxn modelId="{FB2C5299-6AC6-4761-BD75-117B3E8EF912}" type="presParOf" srcId="{9291AA2C-E383-48D8-B631-4E53736A534E}" destId="{13EA982E-32AB-4314-8037-FF9FC4F15B64}" srcOrd="1" destOrd="0" presId="urn:microsoft.com/office/officeart/2009/3/layout/HorizontalOrganizationChart"/>
    <dgm:cxn modelId="{D5D3DB9E-5241-4227-B033-AE1E25A051A9}" type="presParOf" srcId="{13EA982E-32AB-4314-8037-FF9FC4F15B64}" destId="{25E85961-CBFF-4FA7-996A-ABDA51F95F8F}" srcOrd="0" destOrd="0" presId="urn:microsoft.com/office/officeart/2009/3/layout/HorizontalOrganizationChart"/>
    <dgm:cxn modelId="{B5C6E65F-A76E-4C3D-BA79-AFF0B148B9DD}" type="presParOf" srcId="{25E85961-CBFF-4FA7-996A-ABDA51F95F8F}" destId="{31288377-FEC9-4934-9BE0-6A3D84874173}" srcOrd="0" destOrd="0" presId="urn:microsoft.com/office/officeart/2009/3/layout/HorizontalOrganizationChart"/>
    <dgm:cxn modelId="{806A1FC9-7F53-46F7-96BB-B1B1F438BD41}" type="presParOf" srcId="{25E85961-CBFF-4FA7-996A-ABDA51F95F8F}" destId="{0BEB3683-C1A7-4B94-AECF-7C146AD1879A}" srcOrd="1" destOrd="0" presId="urn:microsoft.com/office/officeart/2009/3/layout/HorizontalOrganizationChart"/>
    <dgm:cxn modelId="{7A670C71-BEDC-4692-8D66-B246870838C7}" type="presParOf" srcId="{13EA982E-32AB-4314-8037-FF9FC4F15B64}" destId="{958DC18A-C7A7-4506-A654-88BBE14C7BA3}" srcOrd="1" destOrd="0" presId="urn:microsoft.com/office/officeart/2009/3/layout/HorizontalOrganizationChart"/>
    <dgm:cxn modelId="{B019C39D-3664-457A-8B82-8E5FC6E51220}" type="presParOf" srcId="{13EA982E-32AB-4314-8037-FF9FC4F15B64}" destId="{2ED3B62F-5E7F-4033-A810-F39B3B24BCEA}" srcOrd="2" destOrd="0" presId="urn:microsoft.com/office/officeart/2009/3/layout/HorizontalOrganizationChart"/>
    <dgm:cxn modelId="{183669D8-AE2F-4648-8476-7920862D2383}" type="presParOf" srcId="{9291AA2C-E383-48D8-B631-4E53736A534E}" destId="{EBACEAB9-A62B-41A2-BD59-4F7BF0590767}" srcOrd="2" destOrd="0" presId="urn:microsoft.com/office/officeart/2009/3/layout/HorizontalOrganizationChart"/>
    <dgm:cxn modelId="{820A8C66-07A3-43C4-A9E3-3F2B9C76E2C0}" type="presParOf" srcId="{9291AA2C-E383-48D8-B631-4E53736A534E}" destId="{0D7B0542-55AE-47EC-A3DB-83C96CA41362}" srcOrd="3" destOrd="0" presId="urn:microsoft.com/office/officeart/2009/3/layout/HorizontalOrganizationChart"/>
    <dgm:cxn modelId="{2A3BE78B-8913-4C3D-A055-309FC5BC4D46}" type="presParOf" srcId="{0D7B0542-55AE-47EC-A3DB-83C96CA41362}" destId="{5C93685A-639A-4951-BB09-3A7F2E6358EF}" srcOrd="0" destOrd="0" presId="urn:microsoft.com/office/officeart/2009/3/layout/HorizontalOrganizationChart"/>
    <dgm:cxn modelId="{9F9C1F5D-B717-4F30-B83E-E68F04259A8B}" type="presParOf" srcId="{5C93685A-639A-4951-BB09-3A7F2E6358EF}" destId="{717415E5-EADA-4A1C-A89B-9AAEEBB9D3E7}" srcOrd="0" destOrd="0" presId="urn:microsoft.com/office/officeart/2009/3/layout/HorizontalOrganizationChart"/>
    <dgm:cxn modelId="{4382146B-3FB7-40DD-ACFB-F4F2B2445C98}" type="presParOf" srcId="{5C93685A-639A-4951-BB09-3A7F2E6358EF}" destId="{7048C23E-9FA0-444F-B2EF-77DEC1F49253}" srcOrd="1" destOrd="0" presId="urn:microsoft.com/office/officeart/2009/3/layout/HorizontalOrganizationChart"/>
    <dgm:cxn modelId="{94E0E76C-0B2C-49C1-8DA4-7B1EDAD4BE05}" type="presParOf" srcId="{0D7B0542-55AE-47EC-A3DB-83C96CA41362}" destId="{6851713E-9691-4F39-B674-8E4803F5DE56}" srcOrd="1" destOrd="0" presId="urn:microsoft.com/office/officeart/2009/3/layout/HorizontalOrganizationChart"/>
    <dgm:cxn modelId="{0D95D489-1B81-45BE-B642-7B611970722E}" type="presParOf" srcId="{0D7B0542-55AE-47EC-A3DB-83C96CA41362}" destId="{6FB8B2E9-F4E1-44FB-A348-08143B251B6E}" srcOrd="2" destOrd="0" presId="urn:microsoft.com/office/officeart/2009/3/layout/HorizontalOrganizationChart"/>
    <dgm:cxn modelId="{FC14A1CE-4A53-40C5-8690-D5035A5939B7}" type="presParOf" srcId="{9291AA2C-E383-48D8-B631-4E53736A534E}" destId="{46F57BF9-3764-426D-9845-F4FE157D1528}" srcOrd="4" destOrd="0" presId="urn:microsoft.com/office/officeart/2009/3/layout/HorizontalOrganizationChart"/>
    <dgm:cxn modelId="{14C2AAB0-2AC0-4C2C-95EC-600798F7394C}" type="presParOf" srcId="{9291AA2C-E383-48D8-B631-4E53736A534E}" destId="{B51D8946-4EF4-4D0B-BD54-EB2B43B05345}" srcOrd="5" destOrd="0" presId="urn:microsoft.com/office/officeart/2009/3/layout/HorizontalOrganizationChart"/>
    <dgm:cxn modelId="{97302AFA-7967-4526-93D0-391C4379956A}" type="presParOf" srcId="{B51D8946-4EF4-4D0B-BD54-EB2B43B05345}" destId="{C8F5B52F-C964-4B22-BE7D-AE281A92CCC3}" srcOrd="0" destOrd="0" presId="urn:microsoft.com/office/officeart/2009/3/layout/HorizontalOrganizationChart"/>
    <dgm:cxn modelId="{D6069D02-77B0-47D8-BC8B-E7FD543A14F6}" type="presParOf" srcId="{C8F5B52F-C964-4B22-BE7D-AE281A92CCC3}" destId="{D455B06A-D3B1-4879-8F91-F366E56DCE7D}" srcOrd="0" destOrd="0" presId="urn:microsoft.com/office/officeart/2009/3/layout/HorizontalOrganizationChart"/>
    <dgm:cxn modelId="{654220C7-35C3-4B20-AC2A-A45CEC602AF1}" type="presParOf" srcId="{C8F5B52F-C964-4B22-BE7D-AE281A92CCC3}" destId="{98286CB3-8A85-4EB7-AD20-D9DADE0AECFB}" srcOrd="1" destOrd="0" presId="urn:microsoft.com/office/officeart/2009/3/layout/HorizontalOrganizationChart"/>
    <dgm:cxn modelId="{B351E500-B3F7-48D5-8916-E2F2F6EFF561}" type="presParOf" srcId="{B51D8946-4EF4-4D0B-BD54-EB2B43B05345}" destId="{6B060E29-139B-4F59-83F7-7E2D218C5FEC}" srcOrd="1" destOrd="0" presId="urn:microsoft.com/office/officeart/2009/3/layout/HorizontalOrganizationChart"/>
    <dgm:cxn modelId="{EF0F0F88-EDB0-4179-B686-FED7C9B363F2}" type="presParOf" srcId="{B51D8946-4EF4-4D0B-BD54-EB2B43B05345}" destId="{C4D25444-C645-4A4B-9862-13707B67E7A1}" srcOrd="2" destOrd="0" presId="urn:microsoft.com/office/officeart/2009/3/layout/HorizontalOrganizationChart"/>
    <dgm:cxn modelId="{912AC98A-0031-4B1D-B3EF-DEDF1CFF13B1}" type="presParOf" srcId="{205C552B-911F-4249-A8AC-A57D97E7BAA9}" destId="{19379A4F-83BF-40C7-B6E0-D251453F2C7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1156A-FD63-460A-AF36-324758DFD15E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pPr rtl="1"/>
          <a:endParaRPr lang="ar-EG"/>
        </a:p>
      </dgm:t>
    </dgm:pt>
    <dgm:pt modelId="{08CFCEFF-D317-40D5-A947-D5EAC5FA2F20}">
      <dgm:prSet phldrT="[Text]" custT="1"/>
      <dgm:spPr/>
      <dgm:t>
        <a:bodyPr/>
        <a:lstStyle/>
        <a:p>
          <a:pPr rtl="1"/>
          <a:r>
            <a:rPr lang="en-US" altLang="en-US" sz="3600" b="1" dirty="0" smtClean="0">
              <a:latin typeface="Calibri"/>
            </a:rPr>
            <a:t>Proposed Corpus</a:t>
          </a:r>
          <a:endParaRPr lang="ar-EG" sz="3600" b="1" dirty="0"/>
        </a:p>
      </dgm:t>
    </dgm:pt>
    <dgm:pt modelId="{7728CFBC-C88D-41E8-B0C2-3A7A3FACFB46}" type="parTrans" cxnId="{4065F0E0-A464-41FD-AE34-109BF32D83F4}">
      <dgm:prSet/>
      <dgm:spPr/>
      <dgm:t>
        <a:bodyPr/>
        <a:lstStyle/>
        <a:p>
          <a:pPr rtl="1"/>
          <a:endParaRPr lang="ar-EG"/>
        </a:p>
      </dgm:t>
    </dgm:pt>
    <dgm:pt modelId="{B69489B2-CFF3-4785-A150-AAA8EB6FBAEB}" type="sibTrans" cxnId="{4065F0E0-A464-41FD-AE34-109BF32D83F4}">
      <dgm:prSet/>
      <dgm:spPr/>
      <dgm:t>
        <a:bodyPr/>
        <a:lstStyle/>
        <a:p>
          <a:pPr rtl="1"/>
          <a:endParaRPr lang="ar-EG"/>
        </a:p>
      </dgm:t>
    </dgm:pt>
    <dgm:pt modelId="{8942A0D6-629D-440E-8877-B17B519CCC0D}">
      <dgm:prSet custT="1"/>
      <dgm:spPr/>
      <dgm:t>
        <a:bodyPr/>
        <a:lstStyle/>
        <a:p>
          <a:pPr rtl="1"/>
          <a:r>
            <a:rPr lang="en-US" sz="2400" b="1" dirty="0" smtClean="0">
              <a:solidFill>
                <a:srgbClr val="C00000"/>
              </a:solidFill>
            </a:rPr>
            <a:t>Data Collection</a:t>
          </a:r>
        </a:p>
      </dgm:t>
    </dgm:pt>
    <dgm:pt modelId="{9C57A9A2-77F2-4E12-8514-120207A75B3F}" type="parTrans" cxnId="{F56F363B-558C-4EFE-98A7-4733DE078B15}">
      <dgm:prSet/>
      <dgm:spPr/>
      <dgm:t>
        <a:bodyPr/>
        <a:lstStyle/>
        <a:p>
          <a:pPr rtl="1"/>
          <a:endParaRPr lang="ar-JO"/>
        </a:p>
      </dgm:t>
    </dgm:pt>
    <dgm:pt modelId="{82F78B53-0543-4B33-922C-C9B528BB1E94}" type="sibTrans" cxnId="{F56F363B-558C-4EFE-98A7-4733DE078B15}">
      <dgm:prSet/>
      <dgm:spPr/>
      <dgm:t>
        <a:bodyPr/>
        <a:lstStyle/>
        <a:p>
          <a:pPr rtl="1"/>
          <a:endParaRPr lang="ar-JO"/>
        </a:p>
      </dgm:t>
    </dgm:pt>
    <dgm:pt modelId="{0E10744F-10D8-40A0-9592-C1FFB06154E9}">
      <dgm:prSet custT="1"/>
      <dgm:spPr/>
      <dgm:t>
        <a:bodyPr/>
        <a:lstStyle/>
        <a:p>
          <a:pPr rtl="1"/>
          <a:r>
            <a:rPr lang="en-US" sz="2400" b="1" dirty="0" smtClean="0"/>
            <a:t>Data Annotation </a:t>
          </a:r>
        </a:p>
      </dgm:t>
    </dgm:pt>
    <dgm:pt modelId="{5C09D269-9D26-4900-9679-83AD37B8F9CC}" type="parTrans" cxnId="{6D7EA1C9-2103-4CEC-AD8A-8D39A683DB14}">
      <dgm:prSet/>
      <dgm:spPr/>
      <dgm:t>
        <a:bodyPr/>
        <a:lstStyle/>
        <a:p>
          <a:pPr rtl="1"/>
          <a:endParaRPr lang="ar-JO"/>
        </a:p>
      </dgm:t>
    </dgm:pt>
    <dgm:pt modelId="{940E5B55-3FBF-453B-894C-325A6B660CA7}" type="sibTrans" cxnId="{6D7EA1C9-2103-4CEC-AD8A-8D39A683DB14}">
      <dgm:prSet/>
      <dgm:spPr/>
      <dgm:t>
        <a:bodyPr/>
        <a:lstStyle/>
        <a:p>
          <a:pPr rtl="1"/>
          <a:endParaRPr lang="ar-JO"/>
        </a:p>
      </dgm:t>
    </dgm:pt>
    <dgm:pt modelId="{DF70BF9E-24F0-42F8-9E55-8A99C8FD56C1}">
      <dgm:prSet custT="1"/>
      <dgm:spPr/>
      <dgm:t>
        <a:bodyPr/>
        <a:lstStyle/>
        <a:p>
          <a:pPr rtl="1"/>
          <a:r>
            <a:rPr lang="en-US" sz="2400" b="1" smtClean="0"/>
            <a:t>Pre-processing</a:t>
          </a:r>
          <a:endParaRPr lang="en-US" sz="2400" b="1" dirty="0" smtClean="0"/>
        </a:p>
      </dgm:t>
    </dgm:pt>
    <dgm:pt modelId="{8674B811-3541-4E20-A5C3-F6A81D9DB8B9}" type="parTrans" cxnId="{F6F45142-7F00-40A5-904D-CB3347C9B4D2}">
      <dgm:prSet/>
      <dgm:spPr/>
      <dgm:t>
        <a:bodyPr/>
        <a:lstStyle/>
        <a:p>
          <a:pPr rtl="1"/>
          <a:endParaRPr lang="ar-JO"/>
        </a:p>
      </dgm:t>
    </dgm:pt>
    <dgm:pt modelId="{99B0608D-713A-422B-A444-41ED630482B5}" type="sibTrans" cxnId="{F6F45142-7F00-40A5-904D-CB3347C9B4D2}">
      <dgm:prSet/>
      <dgm:spPr/>
      <dgm:t>
        <a:bodyPr/>
        <a:lstStyle/>
        <a:p>
          <a:pPr rtl="1"/>
          <a:endParaRPr lang="ar-JO"/>
        </a:p>
      </dgm:t>
    </dgm:pt>
    <dgm:pt modelId="{B6449688-8009-4718-A2BB-F9E34A40E03C}" type="pres">
      <dgm:prSet presAssocID="{89B1156A-FD63-460A-AF36-324758DFD1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JO"/>
        </a:p>
      </dgm:t>
    </dgm:pt>
    <dgm:pt modelId="{205C552B-911F-4249-A8AC-A57D97E7BAA9}" type="pres">
      <dgm:prSet presAssocID="{08CFCEFF-D317-40D5-A947-D5EAC5FA2F20}" presName="hierRoot1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8B864004-7324-42F3-954A-E54062F3DD3B}" type="pres">
      <dgm:prSet presAssocID="{08CFCEFF-D317-40D5-A947-D5EAC5FA2F20}" presName="rootComposite1" presStyleCnt="0"/>
      <dgm:spPr/>
      <dgm:t>
        <a:bodyPr/>
        <a:lstStyle/>
        <a:p>
          <a:pPr rtl="1"/>
          <a:endParaRPr lang="ar-JO"/>
        </a:p>
      </dgm:t>
    </dgm:pt>
    <dgm:pt modelId="{B7E1E2EE-D50D-46DF-9284-1CBDD7F0A034}" type="pres">
      <dgm:prSet presAssocID="{08CFCEFF-D317-40D5-A947-D5EAC5FA2F2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7F9BB424-AA23-4919-8D6D-4077574CBCAA}" type="pres">
      <dgm:prSet presAssocID="{08CFCEFF-D317-40D5-A947-D5EAC5FA2F20}" presName="rootConnector1" presStyleLbl="node1" presStyleIdx="0" presStyleCnt="0"/>
      <dgm:spPr/>
      <dgm:t>
        <a:bodyPr/>
        <a:lstStyle/>
        <a:p>
          <a:pPr rtl="1"/>
          <a:endParaRPr lang="ar-JO"/>
        </a:p>
      </dgm:t>
    </dgm:pt>
    <dgm:pt modelId="{9291AA2C-E383-48D8-B631-4E53736A534E}" type="pres">
      <dgm:prSet presAssocID="{08CFCEFF-D317-40D5-A947-D5EAC5FA2F20}" presName="hierChild2" presStyleCnt="0"/>
      <dgm:spPr/>
      <dgm:t>
        <a:bodyPr/>
        <a:lstStyle/>
        <a:p>
          <a:pPr rtl="1"/>
          <a:endParaRPr lang="ar-JO"/>
        </a:p>
      </dgm:t>
    </dgm:pt>
    <dgm:pt modelId="{12F34B29-924C-4B26-B389-E826250EDD17}" type="pres">
      <dgm:prSet presAssocID="{9C57A9A2-77F2-4E12-8514-120207A75B3F}" presName="Name64" presStyleLbl="parChTrans1D2" presStyleIdx="0" presStyleCnt="3"/>
      <dgm:spPr/>
      <dgm:t>
        <a:bodyPr/>
        <a:lstStyle/>
        <a:p>
          <a:pPr rtl="1"/>
          <a:endParaRPr lang="ar-JO"/>
        </a:p>
      </dgm:t>
    </dgm:pt>
    <dgm:pt modelId="{13EA982E-32AB-4314-8037-FF9FC4F15B64}" type="pres">
      <dgm:prSet presAssocID="{8942A0D6-629D-440E-8877-B17B519CCC0D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25E85961-CBFF-4FA7-996A-ABDA51F95F8F}" type="pres">
      <dgm:prSet presAssocID="{8942A0D6-629D-440E-8877-B17B519CCC0D}" presName="rootComposite" presStyleCnt="0"/>
      <dgm:spPr/>
      <dgm:t>
        <a:bodyPr/>
        <a:lstStyle/>
        <a:p>
          <a:pPr rtl="1"/>
          <a:endParaRPr lang="ar-JO"/>
        </a:p>
      </dgm:t>
    </dgm:pt>
    <dgm:pt modelId="{31288377-FEC9-4934-9BE0-6A3D84874173}" type="pres">
      <dgm:prSet presAssocID="{8942A0D6-629D-440E-8877-B17B519CCC0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0BEB3683-C1A7-4B94-AECF-7C146AD1879A}" type="pres">
      <dgm:prSet presAssocID="{8942A0D6-629D-440E-8877-B17B519CCC0D}" presName="rootConnector" presStyleLbl="node2" presStyleIdx="0" presStyleCnt="3"/>
      <dgm:spPr/>
      <dgm:t>
        <a:bodyPr/>
        <a:lstStyle/>
        <a:p>
          <a:pPr rtl="1"/>
          <a:endParaRPr lang="ar-JO"/>
        </a:p>
      </dgm:t>
    </dgm:pt>
    <dgm:pt modelId="{958DC18A-C7A7-4506-A654-88BBE14C7BA3}" type="pres">
      <dgm:prSet presAssocID="{8942A0D6-629D-440E-8877-B17B519CCC0D}" presName="hierChild4" presStyleCnt="0"/>
      <dgm:spPr/>
      <dgm:t>
        <a:bodyPr/>
        <a:lstStyle/>
        <a:p>
          <a:pPr rtl="1"/>
          <a:endParaRPr lang="ar-JO"/>
        </a:p>
      </dgm:t>
    </dgm:pt>
    <dgm:pt modelId="{2ED3B62F-5E7F-4033-A810-F39B3B24BCEA}" type="pres">
      <dgm:prSet presAssocID="{8942A0D6-629D-440E-8877-B17B519CCC0D}" presName="hierChild5" presStyleCnt="0"/>
      <dgm:spPr/>
      <dgm:t>
        <a:bodyPr/>
        <a:lstStyle/>
        <a:p>
          <a:pPr rtl="1"/>
          <a:endParaRPr lang="ar-JO"/>
        </a:p>
      </dgm:t>
    </dgm:pt>
    <dgm:pt modelId="{EBACEAB9-A62B-41A2-BD59-4F7BF0590767}" type="pres">
      <dgm:prSet presAssocID="{8674B811-3541-4E20-A5C3-F6A81D9DB8B9}" presName="Name64" presStyleLbl="parChTrans1D2" presStyleIdx="1" presStyleCnt="3"/>
      <dgm:spPr/>
      <dgm:t>
        <a:bodyPr/>
        <a:lstStyle/>
        <a:p>
          <a:pPr rtl="1"/>
          <a:endParaRPr lang="ar-JO"/>
        </a:p>
      </dgm:t>
    </dgm:pt>
    <dgm:pt modelId="{0D7B0542-55AE-47EC-A3DB-83C96CA41362}" type="pres">
      <dgm:prSet presAssocID="{DF70BF9E-24F0-42F8-9E55-8A99C8FD56C1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5C93685A-639A-4951-BB09-3A7F2E6358EF}" type="pres">
      <dgm:prSet presAssocID="{DF70BF9E-24F0-42F8-9E55-8A99C8FD56C1}" presName="rootComposite" presStyleCnt="0"/>
      <dgm:spPr/>
      <dgm:t>
        <a:bodyPr/>
        <a:lstStyle/>
        <a:p>
          <a:pPr rtl="1"/>
          <a:endParaRPr lang="ar-JO"/>
        </a:p>
      </dgm:t>
    </dgm:pt>
    <dgm:pt modelId="{717415E5-EADA-4A1C-A89B-9AAEEBB9D3E7}" type="pres">
      <dgm:prSet presAssocID="{DF70BF9E-24F0-42F8-9E55-8A99C8FD56C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7048C23E-9FA0-444F-B2EF-77DEC1F49253}" type="pres">
      <dgm:prSet presAssocID="{DF70BF9E-24F0-42F8-9E55-8A99C8FD56C1}" presName="rootConnector" presStyleLbl="node2" presStyleIdx="1" presStyleCnt="3"/>
      <dgm:spPr/>
      <dgm:t>
        <a:bodyPr/>
        <a:lstStyle/>
        <a:p>
          <a:pPr rtl="1"/>
          <a:endParaRPr lang="ar-JO"/>
        </a:p>
      </dgm:t>
    </dgm:pt>
    <dgm:pt modelId="{6851713E-9691-4F39-B674-8E4803F5DE56}" type="pres">
      <dgm:prSet presAssocID="{DF70BF9E-24F0-42F8-9E55-8A99C8FD56C1}" presName="hierChild4" presStyleCnt="0"/>
      <dgm:spPr/>
      <dgm:t>
        <a:bodyPr/>
        <a:lstStyle/>
        <a:p>
          <a:pPr rtl="1"/>
          <a:endParaRPr lang="ar-JO"/>
        </a:p>
      </dgm:t>
    </dgm:pt>
    <dgm:pt modelId="{6FB8B2E9-F4E1-44FB-A348-08143B251B6E}" type="pres">
      <dgm:prSet presAssocID="{DF70BF9E-24F0-42F8-9E55-8A99C8FD56C1}" presName="hierChild5" presStyleCnt="0"/>
      <dgm:spPr/>
      <dgm:t>
        <a:bodyPr/>
        <a:lstStyle/>
        <a:p>
          <a:pPr rtl="1"/>
          <a:endParaRPr lang="ar-JO"/>
        </a:p>
      </dgm:t>
    </dgm:pt>
    <dgm:pt modelId="{46F57BF9-3764-426D-9845-F4FE157D1528}" type="pres">
      <dgm:prSet presAssocID="{5C09D269-9D26-4900-9679-83AD37B8F9CC}" presName="Name64" presStyleLbl="parChTrans1D2" presStyleIdx="2" presStyleCnt="3"/>
      <dgm:spPr/>
      <dgm:t>
        <a:bodyPr/>
        <a:lstStyle/>
        <a:p>
          <a:pPr rtl="1"/>
          <a:endParaRPr lang="ar-JO"/>
        </a:p>
      </dgm:t>
    </dgm:pt>
    <dgm:pt modelId="{B51D8946-4EF4-4D0B-BD54-EB2B43B05345}" type="pres">
      <dgm:prSet presAssocID="{0E10744F-10D8-40A0-9592-C1FFB06154E9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C8F5B52F-C964-4B22-BE7D-AE281A92CCC3}" type="pres">
      <dgm:prSet presAssocID="{0E10744F-10D8-40A0-9592-C1FFB06154E9}" presName="rootComposite" presStyleCnt="0"/>
      <dgm:spPr/>
      <dgm:t>
        <a:bodyPr/>
        <a:lstStyle/>
        <a:p>
          <a:pPr rtl="1"/>
          <a:endParaRPr lang="ar-JO"/>
        </a:p>
      </dgm:t>
    </dgm:pt>
    <dgm:pt modelId="{D455B06A-D3B1-4879-8F91-F366E56DCE7D}" type="pres">
      <dgm:prSet presAssocID="{0E10744F-10D8-40A0-9592-C1FFB06154E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98286CB3-8A85-4EB7-AD20-D9DADE0AECFB}" type="pres">
      <dgm:prSet presAssocID="{0E10744F-10D8-40A0-9592-C1FFB06154E9}" presName="rootConnector" presStyleLbl="node2" presStyleIdx="2" presStyleCnt="3"/>
      <dgm:spPr/>
      <dgm:t>
        <a:bodyPr/>
        <a:lstStyle/>
        <a:p>
          <a:pPr rtl="1"/>
          <a:endParaRPr lang="ar-JO"/>
        </a:p>
      </dgm:t>
    </dgm:pt>
    <dgm:pt modelId="{6B060E29-139B-4F59-83F7-7E2D218C5FEC}" type="pres">
      <dgm:prSet presAssocID="{0E10744F-10D8-40A0-9592-C1FFB06154E9}" presName="hierChild4" presStyleCnt="0"/>
      <dgm:spPr/>
      <dgm:t>
        <a:bodyPr/>
        <a:lstStyle/>
        <a:p>
          <a:pPr rtl="1"/>
          <a:endParaRPr lang="ar-JO"/>
        </a:p>
      </dgm:t>
    </dgm:pt>
    <dgm:pt modelId="{C4D25444-C645-4A4B-9862-13707B67E7A1}" type="pres">
      <dgm:prSet presAssocID="{0E10744F-10D8-40A0-9592-C1FFB06154E9}" presName="hierChild5" presStyleCnt="0"/>
      <dgm:spPr/>
      <dgm:t>
        <a:bodyPr/>
        <a:lstStyle/>
        <a:p>
          <a:pPr rtl="1"/>
          <a:endParaRPr lang="ar-JO"/>
        </a:p>
      </dgm:t>
    </dgm:pt>
    <dgm:pt modelId="{19379A4F-83BF-40C7-B6E0-D251453F2C75}" type="pres">
      <dgm:prSet presAssocID="{08CFCEFF-D317-40D5-A947-D5EAC5FA2F20}" presName="hierChild3" presStyleCnt="0"/>
      <dgm:spPr/>
      <dgm:t>
        <a:bodyPr/>
        <a:lstStyle/>
        <a:p>
          <a:pPr rtl="1"/>
          <a:endParaRPr lang="ar-JO"/>
        </a:p>
      </dgm:t>
    </dgm:pt>
  </dgm:ptLst>
  <dgm:cxnLst>
    <dgm:cxn modelId="{165C5AFC-5C57-47F6-8F5B-0C9D813C2AE3}" type="presOf" srcId="{0E10744F-10D8-40A0-9592-C1FFB06154E9}" destId="{D455B06A-D3B1-4879-8F91-F366E56DCE7D}" srcOrd="0" destOrd="0" presId="urn:microsoft.com/office/officeart/2009/3/layout/HorizontalOrganizationChart"/>
    <dgm:cxn modelId="{2D6F193C-5C49-461F-99FA-AD2BB2E0B0F6}" type="presOf" srcId="{DF70BF9E-24F0-42F8-9E55-8A99C8FD56C1}" destId="{717415E5-EADA-4A1C-A89B-9AAEEBB9D3E7}" srcOrd="0" destOrd="0" presId="urn:microsoft.com/office/officeart/2009/3/layout/HorizontalOrganizationChart"/>
    <dgm:cxn modelId="{5910BF5E-6E6C-439B-810C-BB0C09FB9961}" type="presOf" srcId="{5C09D269-9D26-4900-9679-83AD37B8F9CC}" destId="{46F57BF9-3764-426D-9845-F4FE157D1528}" srcOrd="0" destOrd="0" presId="urn:microsoft.com/office/officeart/2009/3/layout/HorizontalOrganizationChart"/>
    <dgm:cxn modelId="{EBEA0949-DBA7-4853-91C8-6E36700DD780}" type="presOf" srcId="{08CFCEFF-D317-40D5-A947-D5EAC5FA2F20}" destId="{B7E1E2EE-D50D-46DF-9284-1CBDD7F0A034}" srcOrd="0" destOrd="0" presId="urn:microsoft.com/office/officeart/2009/3/layout/HorizontalOrganizationChart"/>
    <dgm:cxn modelId="{B95511C8-1717-492B-846C-EEF432A9BEE8}" type="presOf" srcId="{DF70BF9E-24F0-42F8-9E55-8A99C8FD56C1}" destId="{7048C23E-9FA0-444F-B2EF-77DEC1F49253}" srcOrd="1" destOrd="0" presId="urn:microsoft.com/office/officeart/2009/3/layout/HorizontalOrganizationChart"/>
    <dgm:cxn modelId="{FE45FF09-E9AA-41E6-98E4-D6F8A5D146FB}" type="presOf" srcId="{0E10744F-10D8-40A0-9592-C1FFB06154E9}" destId="{98286CB3-8A85-4EB7-AD20-D9DADE0AECFB}" srcOrd="1" destOrd="0" presId="urn:microsoft.com/office/officeart/2009/3/layout/HorizontalOrganizationChart"/>
    <dgm:cxn modelId="{4065F0E0-A464-41FD-AE34-109BF32D83F4}" srcId="{89B1156A-FD63-460A-AF36-324758DFD15E}" destId="{08CFCEFF-D317-40D5-A947-D5EAC5FA2F20}" srcOrd="0" destOrd="0" parTransId="{7728CFBC-C88D-41E8-B0C2-3A7A3FACFB46}" sibTransId="{B69489B2-CFF3-4785-A150-AAA8EB6FBAEB}"/>
    <dgm:cxn modelId="{C52A0518-2009-4409-9D40-0CF441102E1E}" type="presOf" srcId="{08CFCEFF-D317-40D5-A947-D5EAC5FA2F20}" destId="{7F9BB424-AA23-4919-8D6D-4077574CBCAA}" srcOrd="1" destOrd="0" presId="urn:microsoft.com/office/officeart/2009/3/layout/HorizontalOrganizationChart"/>
    <dgm:cxn modelId="{7305CC81-B578-4C0B-91D4-5ED8417DD153}" type="presOf" srcId="{8942A0D6-629D-440E-8877-B17B519CCC0D}" destId="{31288377-FEC9-4934-9BE0-6A3D84874173}" srcOrd="0" destOrd="0" presId="urn:microsoft.com/office/officeart/2009/3/layout/HorizontalOrganizationChart"/>
    <dgm:cxn modelId="{F56F363B-558C-4EFE-98A7-4733DE078B15}" srcId="{08CFCEFF-D317-40D5-A947-D5EAC5FA2F20}" destId="{8942A0D6-629D-440E-8877-B17B519CCC0D}" srcOrd="0" destOrd="0" parTransId="{9C57A9A2-77F2-4E12-8514-120207A75B3F}" sibTransId="{82F78B53-0543-4B33-922C-C9B528BB1E94}"/>
    <dgm:cxn modelId="{6D7EA1C9-2103-4CEC-AD8A-8D39A683DB14}" srcId="{08CFCEFF-D317-40D5-A947-D5EAC5FA2F20}" destId="{0E10744F-10D8-40A0-9592-C1FFB06154E9}" srcOrd="2" destOrd="0" parTransId="{5C09D269-9D26-4900-9679-83AD37B8F9CC}" sibTransId="{940E5B55-3FBF-453B-894C-325A6B660CA7}"/>
    <dgm:cxn modelId="{74624462-0BFC-4B58-8C6A-FCAD8AA1D0ED}" type="presOf" srcId="{89B1156A-FD63-460A-AF36-324758DFD15E}" destId="{B6449688-8009-4718-A2BB-F9E34A40E03C}" srcOrd="0" destOrd="0" presId="urn:microsoft.com/office/officeart/2009/3/layout/HorizontalOrganizationChart"/>
    <dgm:cxn modelId="{F6F45142-7F00-40A5-904D-CB3347C9B4D2}" srcId="{08CFCEFF-D317-40D5-A947-D5EAC5FA2F20}" destId="{DF70BF9E-24F0-42F8-9E55-8A99C8FD56C1}" srcOrd="1" destOrd="0" parTransId="{8674B811-3541-4E20-A5C3-F6A81D9DB8B9}" sibTransId="{99B0608D-713A-422B-A444-41ED630482B5}"/>
    <dgm:cxn modelId="{CE730977-E36D-4937-83FF-52B1E802E211}" type="presOf" srcId="{8674B811-3541-4E20-A5C3-F6A81D9DB8B9}" destId="{EBACEAB9-A62B-41A2-BD59-4F7BF0590767}" srcOrd="0" destOrd="0" presId="urn:microsoft.com/office/officeart/2009/3/layout/HorizontalOrganizationChart"/>
    <dgm:cxn modelId="{70FFFE4F-AFFE-4686-AD0C-279CCD8F8971}" type="presOf" srcId="{8942A0D6-629D-440E-8877-B17B519CCC0D}" destId="{0BEB3683-C1A7-4B94-AECF-7C146AD1879A}" srcOrd="1" destOrd="0" presId="urn:microsoft.com/office/officeart/2009/3/layout/HorizontalOrganizationChart"/>
    <dgm:cxn modelId="{788E68FD-D32A-46DB-9F0B-F4CAC25F26FC}" type="presOf" srcId="{9C57A9A2-77F2-4E12-8514-120207A75B3F}" destId="{12F34B29-924C-4B26-B389-E826250EDD17}" srcOrd="0" destOrd="0" presId="urn:microsoft.com/office/officeart/2009/3/layout/HorizontalOrganizationChart"/>
    <dgm:cxn modelId="{C5D39B32-6E31-4CB5-BAE0-0DCE7509307E}" type="presParOf" srcId="{B6449688-8009-4718-A2BB-F9E34A40E03C}" destId="{205C552B-911F-4249-A8AC-A57D97E7BAA9}" srcOrd="0" destOrd="0" presId="urn:microsoft.com/office/officeart/2009/3/layout/HorizontalOrganizationChart"/>
    <dgm:cxn modelId="{C164384A-3D73-4744-92F7-8FDDEAC6E3CB}" type="presParOf" srcId="{205C552B-911F-4249-A8AC-A57D97E7BAA9}" destId="{8B864004-7324-42F3-954A-E54062F3DD3B}" srcOrd="0" destOrd="0" presId="urn:microsoft.com/office/officeart/2009/3/layout/HorizontalOrganizationChart"/>
    <dgm:cxn modelId="{CB2CE792-6954-4F53-B545-F7C2E6785110}" type="presParOf" srcId="{8B864004-7324-42F3-954A-E54062F3DD3B}" destId="{B7E1E2EE-D50D-46DF-9284-1CBDD7F0A034}" srcOrd="0" destOrd="0" presId="urn:microsoft.com/office/officeart/2009/3/layout/HorizontalOrganizationChart"/>
    <dgm:cxn modelId="{CE4D252A-098E-41B2-9538-5EBAA5E15B51}" type="presParOf" srcId="{8B864004-7324-42F3-954A-E54062F3DD3B}" destId="{7F9BB424-AA23-4919-8D6D-4077574CBCAA}" srcOrd="1" destOrd="0" presId="urn:microsoft.com/office/officeart/2009/3/layout/HorizontalOrganizationChart"/>
    <dgm:cxn modelId="{13F6C0B6-1224-436B-8038-5D875D00A80A}" type="presParOf" srcId="{205C552B-911F-4249-A8AC-A57D97E7BAA9}" destId="{9291AA2C-E383-48D8-B631-4E53736A534E}" srcOrd="1" destOrd="0" presId="urn:microsoft.com/office/officeart/2009/3/layout/HorizontalOrganizationChart"/>
    <dgm:cxn modelId="{8CB5BB07-D25E-4D39-97E9-B749F22AFC2F}" type="presParOf" srcId="{9291AA2C-E383-48D8-B631-4E53736A534E}" destId="{12F34B29-924C-4B26-B389-E826250EDD17}" srcOrd="0" destOrd="0" presId="urn:microsoft.com/office/officeart/2009/3/layout/HorizontalOrganizationChart"/>
    <dgm:cxn modelId="{6D3AFC84-EFAE-4527-9305-4EB7B6907DF1}" type="presParOf" srcId="{9291AA2C-E383-48D8-B631-4E53736A534E}" destId="{13EA982E-32AB-4314-8037-FF9FC4F15B64}" srcOrd="1" destOrd="0" presId="urn:microsoft.com/office/officeart/2009/3/layout/HorizontalOrganizationChart"/>
    <dgm:cxn modelId="{4237D5DC-CC9A-4169-B337-9396E0A282BD}" type="presParOf" srcId="{13EA982E-32AB-4314-8037-FF9FC4F15B64}" destId="{25E85961-CBFF-4FA7-996A-ABDA51F95F8F}" srcOrd="0" destOrd="0" presId="urn:microsoft.com/office/officeart/2009/3/layout/HorizontalOrganizationChart"/>
    <dgm:cxn modelId="{24DDAA24-9BB8-4E11-9DCD-7B7DCB0C0CCA}" type="presParOf" srcId="{25E85961-CBFF-4FA7-996A-ABDA51F95F8F}" destId="{31288377-FEC9-4934-9BE0-6A3D84874173}" srcOrd="0" destOrd="0" presId="urn:microsoft.com/office/officeart/2009/3/layout/HorizontalOrganizationChart"/>
    <dgm:cxn modelId="{3D0F6BF4-2DB8-4A3E-AFAE-DD80DFB03F22}" type="presParOf" srcId="{25E85961-CBFF-4FA7-996A-ABDA51F95F8F}" destId="{0BEB3683-C1A7-4B94-AECF-7C146AD1879A}" srcOrd="1" destOrd="0" presId="urn:microsoft.com/office/officeart/2009/3/layout/HorizontalOrganizationChart"/>
    <dgm:cxn modelId="{66E26C34-AC4F-428A-976D-907128317F43}" type="presParOf" srcId="{13EA982E-32AB-4314-8037-FF9FC4F15B64}" destId="{958DC18A-C7A7-4506-A654-88BBE14C7BA3}" srcOrd="1" destOrd="0" presId="urn:microsoft.com/office/officeart/2009/3/layout/HorizontalOrganizationChart"/>
    <dgm:cxn modelId="{50756F2A-B65B-461C-9508-FEE5407EB3A4}" type="presParOf" srcId="{13EA982E-32AB-4314-8037-FF9FC4F15B64}" destId="{2ED3B62F-5E7F-4033-A810-F39B3B24BCEA}" srcOrd="2" destOrd="0" presId="urn:microsoft.com/office/officeart/2009/3/layout/HorizontalOrganizationChart"/>
    <dgm:cxn modelId="{561DD176-1D20-43AF-94F1-A4996662B564}" type="presParOf" srcId="{9291AA2C-E383-48D8-B631-4E53736A534E}" destId="{EBACEAB9-A62B-41A2-BD59-4F7BF0590767}" srcOrd="2" destOrd="0" presId="urn:microsoft.com/office/officeart/2009/3/layout/HorizontalOrganizationChart"/>
    <dgm:cxn modelId="{8CC8A5A8-DA6A-4D03-928F-C987BBC02196}" type="presParOf" srcId="{9291AA2C-E383-48D8-B631-4E53736A534E}" destId="{0D7B0542-55AE-47EC-A3DB-83C96CA41362}" srcOrd="3" destOrd="0" presId="urn:microsoft.com/office/officeart/2009/3/layout/HorizontalOrganizationChart"/>
    <dgm:cxn modelId="{FD47C37F-8912-4095-80F6-76BBDCE364DD}" type="presParOf" srcId="{0D7B0542-55AE-47EC-A3DB-83C96CA41362}" destId="{5C93685A-639A-4951-BB09-3A7F2E6358EF}" srcOrd="0" destOrd="0" presId="urn:microsoft.com/office/officeart/2009/3/layout/HorizontalOrganizationChart"/>
    <dgm:cxn modelId="{C127F5BB-E66D-49C9-9337-B955DE2DFA00}" type="presParOf" srcId="{5C93685A-639A-4951-BB09-3A7F2E6358EF}" destId="{717415E5-EADA-4A1C-A89B-9AAEEBB9D3E7}" srcOrd="0" destOrd="0" presId="urn:microsoft.com/office/officeart/2009/3/layout/HorizontalOrganizationChart"/>
    <dgm:cxn modelId="{7ECF0591-D102-47F4-A4A8-FF9585FFD431}" type="presParOf" srcId="{5C93685A-639A-4951-BB09-3A7F2E6358EF}" destId="{7048C23E-9FA0-444F-B2EF-77DEC1F49253}" srcOrd="1" destOrd="0" presId="urn:microsoft.com/office/officeart/2009/3/layout/HorizontalOrganizationChart"/>
    <dgm:cxn modelId="{4CA1796A-2CB3-451C-9C8C-09A84424E61E}" type="presParOf" srcId="{0D7B0542-55AE-47EC-A3DB-83C96CA41362}" destId="{6851713E-9691-4F39-B674-8E4803F5DE56}" srcOrd="1" destOrd="0" presId="urn:microsoft.com/office/officeart/2009/3/layout/HorizontalOrganizationChart"/>
    <dgm:cxn modelId="{5BAF2738-42F7-43A7-975F-6FDA17571F30}" type="presParOf" srcId="{0D7B0542-55AE-47EC-A3DB-83C96CA41362}" destId="{6FB8B2E9-F4E1-44FB-A348-08143B251B6E}" srcOrd="2" destOrd="0" presId="urn:microsoft.com/office/officeart/2009/3/layout/HorizontalOrganizationChart"/>
    <dgm:cxn modelId="{FFB1B7E5-897D-4076-AF78-8983A51722D7}" type="presParOf" srcId="{9291AA2C-E383-48D8-B631-4E53736A534E}" destId="{46F57BF9-3764-426D-9845-F4FE157D1528}" srcOrd="4" destOrd="0" presId="urn:microsoft.com/office/officeart/2009/3/layout/HorizontalOrganizationChart"/>
    <dgm:cxn modelId="{4DD7CA54-FA4A-4916-BD15-E718EECCF2D5}" type="presParOf" srcId="{9291AA2C-E383-48D8-B631-4E53736A534E}" destId="{B51D8946-4EF4-4D0B-BD54-EB2B43B05345}" srcOrd="5" destOrd="0" presId="urn:microsoft.com/office/officeart/2009/3/layout/HorizontalOrganizationChart"/>
    <dgm:cxn modelId="{048DE50B-1213-4B02-89D4-378D2B592DB2}" type="presParOf" srcId="{B51D8946-4EF4-4D0B-BD54-EB2B43B05345}" destId="{C8F5B52F-C964-4B22-BE7D-AE281A92CCC3}" srcOrd="0" destOrd="0" presId="urn:microsoft.com/office/officeart/2009/3/layout/HorizontalOrganizationChart"/>
    <dgm:cxn modelId="{146A18A8-5076-4F3B-8A95-64966399ACCB}" type="presParOf" srcId="{C8F5B52F-C964-4B22-BE7D-AE281A92CCC3}" destId="{D455B06A-D3B1-4879-8F91-F366E56DCE7D}" srcOrd="0" destOrd="0" presId="urn:microsoft.com/office/officeart/2009/3/layout/HorizontalOrganizationChart"/>
    <dgm:cxn modelId="{C3E45D1A-F9CF-45A0-993D-3D33C3E4FDF1}" type="presParOf" srcId="{C8F5B52F-C964-4B22-BE7D-AE281A92CCC3}" destId="{98286CB3-8A85-4EB7-AD20-D9DADE0AECFB}" srcOrd="1" destOrd="0" presId="urn:microsoft.com/office/officeart/2009/3/layout/HorizontalOrganizationChart"/>
    <dgm:cxn modelId="{ED986374-BC73-4C7E-BEA2-5C7C648EC763}" type="presParOf" srcId="{B51D8946-4EF4-4D0B-BD54-EB2B43B05345}" destId="{6B060E29-139B-4F59-83F7-7E2D218C5FEC}" srcOrd="1" destOrd="0" presId="urn:microsoft.com/office/officeart/2009/3/layout/HorizontalOrganizationChart"/>
    <dgm:cxn modelId="{B809BCCA-3860-489E-BCCF-A346B8031BD0}" type="presParOf" srcId="{B51D8946-4EF4-4D0B-BD54-EB2B43B05345}" destId="{C4D25444-C645-4A4B-9862-13707B67E7A1}" srcOrd="2" destOrd="0" presId="urn:microsoft.com/office/officeart/2009/3/layout/HorizontalOrganizationChart"/>
    <dgm:cxn modelId="{9E05AA31-7F72-473F-AFAC-316DF15BD0E6}" type="presParOf" srcId="{205C552B-911F-4249-A8AC-A57D97E7BAA9}" destId="{19379A4F-83BF-40C7-B6E0-D251453F2C7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1156A-FD63-460A-AF36-324758DFD15E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pPr rtl="1"/>
          <a:endParaRPr lang="ar-EG"/>
        </a:p>
      </dgm:t>
    </dgm:pt>
    <dgm:pt modelId="{08CFCEFF-D317-40D5-A947-D5EAC5FA2F20}">
      <dgm:prSet phldrT="[Text]" custT="1"/>
      <dgm:spPr/>
      <dgm:t>
        <a:bodyPr/>
        <a:lstStyle/>
        <a:p>
          <a:pPr rtl="1"/>
          <a:r>
            <a:rPr lang="en-US" altLang="en-US" sz="3600" b="1" dirty="0" smtClean="0">
              <a:latin typeface="Calibri"/>
            </a:rPr>
            <a:t>Proposed Corpus</a:t>
          </a:r>
          <a:endParaRPr lang="ar-EG" sz="3600" b="1" dirty="0"/>
        </a:p>
      </dgm:t>
    </dgm:pt>
    <dgm:pt modelId="{7728CFBC-C88D-41E8-B0C2-3A7A3FACFB46}" type="parTrans" cxnId="{4065F0E0-A464-41FD-AE34-109BF32D83F4}">
      <dgm:prSet/>
      <dgm:spPr/>
      <dgm:t>
        <a:bodyPr/>
        <a:lstStyle/>
        <a:p>
          <a:pPr rtl="1"/>
          <a:endParaRPr lang="ar-EG"/>
        </a:p>
      </dgm:t>
    </dgm:pt>
    <dgm:pt modelId="{B69489B2-CFF3-4785-A150-AAA8EB6FBAEB}" type="sibTrans" cxnId="{4065F0E0-A464-41FD-AE34-109BF32D83F4}">
      <dgm:prSet/>
      <dgm:spPr/>
      <dgm:t>
        <a:bodyPr/>
        <a:lstStyle/>
        <a:p>
          <a:pPr rtl="1"/>
          <a:endParaRPr lang="ar-EG"/>
        </a:p>
      </dgm:t>
    </dgm:pt>
    <dgm:pt modelId="{8942A0D6-629D-440E-8877-B17B519CCC0D}">
      <dgm:prSet custT="1"/>
      <dgm:spPr/>
      <dgm:t>
        <a:bodyPr/>
        <a:lstStyle/>
        <a:p>
          <a:pPr rtl="1"/>
          <a:r>
            <a:rPr lang="en-US" sz="2400" b="1" smtClean="0"/>
            <a:t>Data Collection</a:t>
          </a:r>
          <a:endParaRPr lang="en-US" sz="2400" b="1" dirty="0" smtClean="0"/>
        </a:p>
      </dgm:t>
    </dgm:pt>
    <dgm:pt modelId="{9C57A9A2-77F2-4E12-8514-120207A75B3F}" type="parTrans" cxnId="{F56F363B-558C-4EFE-98A7-4733DE078B15}">
      <dgm:prSet/>
      <dgm:spPr/>
      <dgm:t>
        <a:bodyPr/>
        <a:lstStyle/>
        <a:p>
          <a:pPr rtl="1"/>
          <a:endParaRPr lang="ar-JO"/>
        </a:p>
      </dgm:t>
    </dgm:pt>
    <dgm:pt modelId="{82F78B53-0543-4B33-922C-C9B528BB1E94}" type="sibTrans" cxnId="{F56F363B-558C-4EFE-98A7-4733DE078B15}">
      <dgm:prSet/>
      <dgm:spPr/>
      <dgm:t>
        <a:bodyPr/>
        <a:lstStyle/>
        <a:p>
          <a:pPr rtl="1"/>
          <a:endParaRPr lang="ar-JO"/>
        </a:p>
      </dgm:t>
    </dgm:pt>
    <dgm:pt modelId="{0E10744F-10D8-40A0-9592-C1FFB06154E9}">
      <dgm:prSet custT="1"/>
      <dgm:spPr/>
      <dgm:t>
        <a:bodyPr/>
        <a:lstStyle/>
        <a:p>
          <a:pPr rtl="1"/>
          <a:r>
            <a:rPr lang="en-US" sz="2400" b="1" smtClean="0"/>
            <a:t>Annotation Data</a:t>
          </a:r>
          <a:endParaRPr lang="en-US" sz="2400" b="1" dirty="0" smtClean="0"/>
        </a:p>
      </dgm:t>
    </dgm:pt>
    <dgm:pt modelId="{5C09D269-9D26-4900-9679-83AD37B8F9CC}" type="parTrans" cxnId="{6D7EA1C9-2103-4CEC-AD8A-8D39A683DB14}">
      <dgm:prSet/>
      <dgm:spPr/>
      <dgm:t>
        <a:bodyPr/>
        <a:lstStyle/>
        <a:p>
          <a:pPr rtl="1"/>
          <a:endParaRPr lang="ar-JO"/>
        </a:p>
      </dgm:t>
    </dgm:pt>
    <dgm:pt modelId="{940E5B55-3FBF-453B-894C-325A6B660CA7}" type="sibTrans" cxnId="{6D7EA1C9-2103-4CEC-AD8A-8D39A683DB14}">
      <dgm:prSet/>
      <dgm:spPr/>
      <dgm:t>
        <a:bodyPr/>
        <a:lstStyle/>
        <a:p>
          <a:pPr rtl="1"/>
          <a:endParaRPr lang="ar-JO"/>
        </a:p>
      </dgm:t>
    </dgm:pt>
    <dgm:pt modelId="{DF70BF9E-24F0-42F8-9E55-8A99C8FD56C1}">
      <dgm:prSet custT="1"/>
      <dgm:spPr/>
      <dgm:t>
        <a:bodyPr/>
        <a:lstStyle/>
        <a:p>
          <a:pPr rtl="1"/>
          <a:r>
            <a:rPr lang="en-US" sz="2400" b="1" dirty="0" smtClean="0">
              <a:solidFill>
                <a:srgbClr val="C00000"/>
              </a:solidFill>
            </a:rPr>
            <a:t>Pre-processing</a:t>
          </a:r>
        </a:p>
      </dgm:t>
    </dgm:pt>
    <dgm:pt modelId="{8674B811-3541-4E20-A5C3-F6A81D9DB8B9}" type="parTrans" cxnId="{F6F45142-7F00-40A5-904D-CB3347C9B4D2}">
      <dgm:prSet/>
      <dgm:spPr/>
      <dgm:t>
        <a:bodyPr/>
        <a:lstStyle/>
        <a:p>
          <a:pPr rtl="1"/>
          <a:endParaRPr lang="ar-JO"/>
        </a:p>
      </dgm:t>
    </dgm:pt>
    <dgm:pt modelId="{99B0608D-713A-422B-A444-41ED630482B5}" type="sibTrans" cxnId="{F6F45142-7F00-40A5-904D-CB3347C9B4D2}">
      <dgm:prSet/>
      <dgm:spPr/>
      <dgm:t>
        <a:bodyPr/>
        <a:lstStyle/>
        <a:p>
          <a:pPr rtl="1"/>
          <a:endParaRPr lang="ar-JO"/>
        </a:p>
      </dgm:t>
    </dgm:pt>
    <dgm:pt modelId="{B6449688-8009-4718-A2BB-F9E34A40E03C}" type="pres">
      <dgm:prSet presAssocID="{89B1156A-FD63-460A-AF36-324758DFD1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JO"/>
        </a:p>
      </dgm:t>
    </dgm:pt>
    <dgm:pt modelId="{205C552B-911F-4249-A8AC-A57D97E7BAA9}" type="pres">
      <dgm:prSet presAssocID="{08CFCEFF-D317-40D5-A947-D5EAC5FA2F20}" presName="hierRoot1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8B864004-7324-42F3-954A-E54062F3DD3B}" type="pres">
      <dgm:prSet presAssocID="{08CFCEFF-D317-40D5-A947-D5EAC5FA2F20}" presName="rootComposite1" presStyleCnt="0"/>
      <dgm:spPr/>
      <dgm:t>
        <a:bodyPr/>
        <a:lstStyle/>
        <a:p>
          <a:pPr rtl="1"/>
          <a:endParaRPr lang="ar-JO"/>
        </a:p>
      </dgm:t>
    </dgm:pt>
    <dgm:pt modelId="{B7E1E2EE-D50D-46DF-9284-1CBDD7F0A034}" type="pres">
      <dgm:prSet presAssocID="{08CFCEFF-D317-40D5-A947-D5EAC5FA2F2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7F9BB424-AA23-4919-8D6D-4077574CBCAA}" type="pres">
      <dgm:prSet presAssocID="{08CFCEFF-D317-40D5-A947-D5EAC5FA2F20}" presName="rootConnector1" presStyleLbl="node1" presStyleIdx="0" presStyleCnt="0"/>
      <dgm:spPr/>
      <dgm:t>
        <a:bodyPr/>
        <a:lstStyle/>
        <a:p>
          <a:pPr rtl="1"/>
          <a:endParaRPr lang="ar-JO"/>
        </a:p>
      </dgm:t>
    </dgm:pt>
    <dgm:pt modelId="{9291AA2C-E383-48D8-B631-4E53736A534E}" type="pres">
      <dgm:prSet presAssocID="{08CFCEFF-D317-40D5-A947-D5EAC5FA2F20}" presName="hierChild2" presStyleCnt="0"/>
      <dgm:spPr/>
      <dgm:t>
        <a:bodyPr/>
        <a:lstStyle/>
        <a:p>
          <a:pPr rtl="1"/>
          <a:endParaRPr lang="ar-JO"/>
        </a:p>
      </dgm:t>
    </dgm:pt>
    <dgm:pt modelId="{12F34B29-924C-4B26-B389-E826250EDD17}" type="pres">
      <dgm:prSet presAssocID="{9C57A9A2-77F2-4E12-8514-120207A75B3F}" presName="Name64" presStyleLbl="parChTrans1D2" presStyleIdx="0" presStyleCnt="3"/>
      <dgm:spPr/>
      <dgm:t>
        <a:bodyPr/>
        <a:lstStyle/>
        <a:p>
          <a:pPr rtl="1"/>
          <a:endParaRPr lang="ar-JO"/>
        </a:p>
      </dgm:t>
    </dgm:pt>
    <dgm:pt modelId="{13EA982E-32AB-4314-8037-FF9FC4F15B64}" type="pres">
      <dgm:prSet presAssocID="{8942A0D6-629D-440E-8877-B17B519CCC0D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25E85961-CBFF-4FA7-996A-ABDA51F95F8F}" type="pres">
      <dgm:prSet presAssocID="{8942A0D6-629D-440E-8877-B17B519CCC0D}" presName="rootComposite" presStyleCnt="0"/>
      <dgm:spPr/>
      <dgm:t>
        <a:bodyPr/>
        <a:lstStyle/>
        <a:p>
          <a:pPr rtl="1"/>
          <a:endParaRPr lang="ar-JO"/>
        </a:p>
      </dgm:t>
    </dgm:pt>
    <dgm:pt modelId="{31288377-FEC9-4934-9BE0-6A3D84874173}" type="pres">
      <dgm:prSet presAssocID="{8942A0D6-629D-440E-8877-B17B519CCC0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0BEB3683-C1A7-4B94-AECF-7C146AD1879A}" type="pres">
      <dgm:prSet presAssocID="{8942A0D6-629D-440E-8877-B17B519CCC0D}" presName="rootConnector" presStyleLbl="node2" presStyleIdx="0" presStyleCnt="3"/>
      <dgm:spPr/>
      <dgm:t>
        <a:bodyPr/>
        <a:lstStyle/>
        <a:p>
          <a:pPr rtl="1"/>
          <a:endParaRPr lang="ar-JO"/>
        </a:p>
      </dgm:t>
    </dgm:pt>
    <dgm:pt modelId="{958DC18A-C7A7-4506-A654-88BBE14C7BA3}" type="pres">
      <dgm:prSet presAssocID="{8942A0D6-629D-440E-8877-B17B519CCC0D}" presName="hierChild4" presStyleCnt="0"/>
      <dgm:spPr/>
      <dgm:t>
        <a:bodyPr/>
        <a:lstStyle/>
        <a:p>
          <a:pPr rtl="1"/>
          <a:endParaRPr lang="ar-JO"/>
        </a:p>
      </dgm:t>
    </dgm:pt>
    <dgm:pt modelId="{2ED3B62F-5E7F-4033-A810-F39B3B24BCEA}" type="pres">
      <dgm:prSet presAssocID="{8942A0D6-629D-440E-8877-B17B519CCC0D}" presName="hierChild5" presStyleCnt="0"/>
      <dgm:spPr/>
      <dgm:t>
        <a:bodyPr/>
        <a:lstStyle/>
        <a:p>
          <a:pPr rtl="1"/>
          <a:endParaRPr lang="ar-JO"/>
        </a:p>
      </dgm:t>
    </dgm:pt>
    <dgm:pt modelId="{EBACEAB9-A62B-41A2-BD59-4F7BF0590767}" type="pres">
      <dgm:prSet presAssocID="{8674B811-3541-4E20-A5C3-F6A81D9DB8B9}" presName="Name64" presStyleLbl="parChTrans1D2" presStyleIdx="1" presStyleCnt="3"/>
      <dgm:spPr/>
      <dgm:t>
        <a:bodyPr/>
        <a:lstStyle/>
        <a:p>
          <a:pPr rtl="1"/>
          <a:endParaRPr lang="ar-JO"/>
        </a:p>
      </dgm:t>
    </dgm:pt>
    <dgm:pt modelId="{0D7B0542-55AE-47EC-A3DB-83C96CA41362}" type="pres">
      <dgm:prSet presAssocID="{DF70BF9E-24F0-42F8-9E55-8A99C8FD56C1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5C93685A-639A-4951-BB09-3A7F2E6358EF}" type="pres">
      <dgm:prSet presAssocID="{DF70BF9E-24F0-42F8-9E55-8A99C8FD56C1}" presName="rootComposite" presStyleCnt="0"/>
      <dgm:spPr/>
      <dgm:t>
        <a:bodyPr/>
        <a:lstStyle/>
        <a:p>
          <a:pPr rtl="1"/>
          <a:endParaRPr lang="ar-JO"/>
        </a:p>
      </dgm:t>
    </dgm:pt>
    <dgm:pt modelId="{717415E5-EADA-4A1C-A89B-9AAEEBB9D3E7}" type="pres">
      <dgm:prSet presAssocID="{DF70BF9E-24F0-42F8-9E55-8A99C8FD56C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7048C23E-9FA0-444F-B2EF-77DEC1F49253}" type="pres">
      <dgm:prSet presAssocID="{DF70BF9E-24F0-42F8-9E55-8A99C8FD56C1}" presName="rootConnector" presStyleLbl="node2" presStyleIdx="1" presStyleCnt="3"/>
      <dgm:spPr/>
      <dgm:t>
        <a:bodyPr/>
        <a:lstStyle/>
        <a:p>
          <a:pPr rtl="1"/>
          <a:endParaRPr lang="ar-JO"/>
        </a:p>
      </dgm:t>
    </dgm:pt>
    <dgm:pt modelId="{6851713E-9691-4F39-B674-8E4803F5DE56}" type="pres">
      <dgm:prSet presAssocID="{DF70BF9E-24F0-42F8-9E55-8A99C8FD56C1}" presName="hierChild4" presStyleCnt="0"/>
      <dgm:spPr/>
      <dgm:t>
        <a:bodyPr/>
        <a:lstStyle/>
        <a:p>
          <a:pPr rtl="1"/>
          <a:endParaRPr lang="ar-JO"/>
        </a:p>
      </dgm:t>
    </dgm:pt>
    <dgm:pt modelId="{6FB8B2E9-F4E1-44FB-A348-08143B251B6E}" type="pres">
      <dgm:prSet presAssocID="{DF70BF9E-24F0-42F8-9E55-8A99C8FD56C1}" presName="hierChild5" presStyleCnt="0"/>
      <dgm:spPr/>
      <dgm:t>
        <a:bodyPr/>
        <a:lstStyle/>
        <a:p>
          <a:pPr rtl="1"/>
          <a:endParaRPr lang="ar-JO"/>
        </a:p>
      </dgm:t>
    </dgm:pt>
    <dgm:pt modelId="{46F57BF9-3764-426D-9845-F4FE157D1528}" type="pres">
      <dgm:prSet presAssocID="{5C09D269-9D26-4900-9679-83AD37B8F9CC}" presName="Name64" presStyleLbl="parChTrans1D2" presStyleIdx="2" presStyleCnt="3"/>
      <dgm:spPr/>
      <dgm:t>
        <a:bodyPr/>
        <a:lstStyle/>
        <a:p>
          <a:pPr rtl="1"/>
          <a:endParaRPr lang="ar-JO"/>
        </a:p>
      </dgm:t>
    </dgm:pt>
    <dgm:pt modelId="{B51D8946-4EF4-4D0B-BD54-EB2B43B05345}" type="pres">
      <dgm:prSet presAssocID="{0E10744F-10D8-40A0-9592-C1FFB06154E9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C8F5B52F-C964-4B22-BE7D-AE281A92CCC3}" type="pres">
      <dgm:prSet presAssocID="{0E10744F-10D8-40A0-9592-C1FFB06154E9}" presName="rootComposite" presStyleCnt="0"/>
      <dgm:spPr/>
      <dgm:t>
        <a:bodyPr/>
        <a:lstStyle/>
        <a:p>
          <a:pPr rtl="1"/>
          <a:endParaRPr lang="ar-JO"/>
        </a:p>
      </dgm:t>
    </dgm:pt>
    <dgm:pt modelId="{D455B06A-D3B1-4879-8F91-F366E56DCE7D}" type="pres">
      <dgm:prSet presAssocID="{0E10744F-10D8-40A0-9592-C1FFB06154E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98286CB3-8A85-4EB7-AD20-D9DADE0AECFB}" type="pres">
      <dgm:prSet presAssocID="{0E10744F-10D8-40A0-9592-C1FFB06154E9}" presName="rootConnector" presStyleLbl="node2" presStyleIdx="2" presStyleCnt="3"/>
      <dgm:spPr/>
      <dgm:t>
        <a:bodyPr/>
        <a:lstStyle/>
        <a:p>
          <a:pPr rtl="1"/>
          <a:endParaRPr lang="ar-JO"/>
        </a:p>
      </dgm:t>
    </dgm:pt>
    <dgm:pt modelId="{6B060E29-139B-4F59-83F7-7E2D218C5FEC}" type="pres">
      <dgm:prSet presAssocID="{0E10744F-10D8-40A0-9592-C1FFB06154E9}" presName="hierChild4" presStyleCnt="0"/>
      <dgm:spPr/>
      <dgm:t>
        <a:bodyPr/>
        <a:lstStyle/>
        <a:p>
          <a:pPr rtl="1"/>
          <a:endParaRPr lang="ar-JO"/>
        </a:p>
      </dgm:t>
    </dgm:pt>
    <dgm:pt modelId="{C4D25444-C645-4A4B-9862-13707B67E7A1}" type="pres">
      <dgm:prSet presAssocID="{0E10744F-10D8-40A0-9592-C1FFB06154E9}" presName="hierChild5" presStyleCnt="0"/>
      <dgm:spPr/>
      <dgm:t>
        <a:bodyPr/>
        <a:lstStyle/>
        <a:p>
          <a:pPr rtl="1"/>
          <a:endParaRPr lang="ar-JO"/>
        </a:p>
      </dgm:t>
    </dgm:pt>
    <dgm:pt modelId="{19379A4F-83BF-40C7-B6E0-D251453F2C75}" type="pres">
      <dgm:prSet presAssocID="{08CFCEFF-D317-40D5-A947-D5EAC5FA2F20}" presName="hierChild3" presStyleCnt="0"/>
      <dgm:spPr/>
      <dgm:t>
        <a:bodyPr/>
        <a:lstStyle/>
        <a:p>
          <a:pPr rtl="1"/>
          <a:endParaRPr lang="ar-JO"/>
        </a:p>
      </dgm:t>
    </dgm:pt>
  </dgm:ptLst>
  <dgm:cxnLst>
    <dgm:cxn modelId="{F3F91EF0-5DF5-41B4-A7EC-319DA427220F}" type="presOf" srcId="{0E10744F-10D8-40A0-9592-C1FFB06154E9}" destId="{98286CB3-8A85-4EB7-AD20-D9DADE0AECFB}" srcOrd="1" destOrd="0" presId="urn:microsoft.com/office/officeart/2009/3/layout/HorizontalOrganizationChart"/>
    <dgm:cxn modelId="{3EF8455F-CC9A-41BC-B4D4-12C73208EE50}" type="presOf" srcId="{DF70BF9E-24F0-42F8-9E55-8A99C8FD56C1}" destId="{7048C23E-9FA0-444F-B2EF-77DEC1F49253}" srcOrd="1" destOrd="0" presId="urn:microsoft.com/office/officeart/2009/3/layout/HorizontalOrganizationChart"/>
    <dgm:cxn modelId="{412357DF-FCFE-4ECD-9757-9929C7027446}" type="presOf" srcId="{8942A0D6-629D-440E-8877-B17B519CCC0D}" destId="{0BEB3683-C1A7-4B94-AECF-7C146AD1879A}" srcOrd="1" destOrd="0" presId="urn:microsoft.com/office/officeart/2009/3/layout/HorizontalOrganizationChart"/>
    <dgm:cxn modelId="{7460EFCF-2C1B-4C29-A6C6-AC2B03070178}" type="presOf" srcId="{08CFCEFF-D317-40D5-A947-D5EAC5FA2F20}" destId="{7F9BB424-AA23-4919-8D6D-4077574CBCAA}" srcOrd="1" destOrd="0" presId="urn:microsoft.com/office/officeart/2009/3/layout/HorizontalOrganizationChart"/>
    <dgm:cxn modelId="{B81B13E9-4055-4484-889D-B6E66F8A9F3D}" type="presOf" srcId="{8674B811-3541-4E20-A5C3-F6A81D9DB8B9}" destId="{EBACEAB9-A62B-41A2-BD59-4F7BF0590767}" srcOrd="0" destOrd="0" presId="urn:microsoft.com/office/officeart/2009/3/layout/HorizontalOrganizationChart"/>
    <dgm:cxn modelId="{E220BE22-B58E-4902-A9B1-0AD6DA221A7F}" type="presOf" srcId="{9C57A9A2-77F2-4E12-8514-120207A75B3F}" destId="{12F34B29-924C-4B26-B389-E826250EDD17}" srcOrd="0" destOrd="0" presId="urn:microsoft.com/office/officeart/2009/3/layout/HorizontalOrganizationChart"/>
    <dgm:cxn modelId="{D8B1D5C9-9178-493F-9983-4B9448FC7E59}" type="presOf" srcId="{5C09D269-9D26-4900-9679-83AD37B8F9CC}" destId="{46F57BF9-3764-426D-9845-F4FE157D1528}" srcOrd="0" destOrd="0" presId="urn:microsoft.com/office/officeart/2009/3/layout/HorizontalOrganizationChart"/>
    <dgm:cxn modelId="{0E30AE8E-6ADB-4F3C-B901-7227FC9FA0D1}" type="presOf" srcId="{DF70BF9E-24F0-42F8-9E55-8A99C8FD56C1}" destId="{717415E5-EADA-4A1C-A89B-9AAEEBB9D3E7}" srcOrd="0" destOrd="0" presId="urn:microsoft.com/office/officeart/2009/3/layout/HorizontalOrganizationChart"/>
    <dgm:cxn modelId="{F56F363B-558C-4EFE-98A7-4733DE078B15}" srcId="{08CFCEFF-D317-40D5-A947-D5EAC5FA2F20}" destId="{8942A0D6-629D-440E-8877-B17B519CCC0D}" srcOrd="0" destOrd="0" parTransId="{9C57A9A2-77F2-4E12-8514-120207A75B3F}" sibTransId="{82F78B53-0543-4B33-922C-C9B528BB1E94}"/>
    <dgm:cxn modelId="{67B94B20-148D-4770-B26D-972E59BE796A}" type="presOf" srcId="{0E10744F-10D8-40A0-9592-C1FFB06154E9}" destId="{D455B06A-D3B1-4879-8F91-F366E56DCE7D}" srcOrd="0" destOrd="0" presId="urn:microsoft.com/office/officeart/2009/3/layout/HorizontalOrganizationChart"/>
    <dgm:cxn modelId="{F6F45142-7F00-40A5-904D-CB3347C9B4D2}" srcId="{08CFCEFF-D317-40D5-A947-D5EAC5FA2F20}" destId="{DF70BF9E-24F0-42F8-9E55-8A99C8FD56C1}" srcOrd="1" destOrd="0" parTransId="{8674B811-3541-4E20-A5C3-F6A81D9DB8B9}" sibTransId="{99B0608D-713A-422B-A444-41ED630482B5}"/>
    <dgm:cxn modelId="{6D7EA1C9-2103-4CEC-AD8A-8D39A683DB14}" srcId="{08CFCEFF-D317-40D5-A947-D5EAC5FA2F20}" destId="{0E10744F-10D8-40A0-9592-C1FFB06154E9}" srcOrd="2" destOrd="0" parTransId="{5C09D269-9D26-4900-9679-83AD37B8F9CC}" sibTransId="{940E5B55-3FBF-453B-894C-325A6B660CA7}"/>
    <dgm:cxn modelId="{72314EB2-49D3-4E8F-A93F-D74E19399409}" type="presOf" srcId="{08CFCEFF-D317-40D5-A947-D5EAC5FA2F20}" destId="{B7E1E2EE-D50D-46DF-9284-1CBDD7F0A034}" srcOrd="0" destOrd="0" presId="urn:microsoft.com/office/officeart/2009/3/layout/HorizontalOrganizationChart"/>
    <dgm:cxn modelId="{686F4D70-52D3-42AD-8B47-434336AD9362}" type="presOf" srcId="{8942A0D6-629D-440E-8877-B17B519CCC0D}" destId="{31288377-FEC9-4934-9BE0-6A3D84874173}" srcOrd="0" destOrd="0" presId="urn:microsoft.com/office/officeart/2009/3/layout/HorizontalOrganizationChart"/>
    <dgm:cxn modelId="{4065F0E0-A464-41FD-AE34-109BF32D83F4}" srcId="{89B1156A-FD63-460A-AF36-324758DFD15E}" destId="{08CFCEFF-D317-40D5-A947-D5EAC5FA2F20}" srcOrd="0" destOrd="0" parTransId="{7728CFBC-C88D-41E8-B0C2-3A7A3FACFB46}" sibTransId="{B69489B2-CFF3-4785-A150-AAA8EB6FBAEB}"/>
    <dgm:cxn modelId="{350F3FD4-06A5-4808-9658-8E80D3B90C76}" type="presOf" srcId="{89B1156A-FD63-460A-AF36-324758DFD15E}" destId="{B6449688-8009-4718-A2BB-F9E34A40E03C}" srcOrd="0" destOrd="0" presId="urn:microsoft.com/office/officeart/2009/3/layout/HorizontalOrganizationChart"/>
    <dgm:cxn modelId="{AC1A8FE7-31B3-4BC8-828D-17B5E56D38B5}" type="presParOf" srcId="{B6449688-8009-4718-A2BB-F9E34A40E03C}" destId="{205C552B-911F-4249-A8AC-A57D97E7BAA9}" srcOrd="0" destOrd="0" presId="urn:microsoft.com/office/officeart/2009/3/layout/HorizontalOrganizationChart"/>
    <dgm:cxn modelId="{F291AF68-4278-444C-8E72-6B1DB416A565}" type="presParOf" srcId="{205C552B-911F-4249-A8AC-A57D97E7BAA9}" destId="{8B864004-7324-42F3-954A-E54062F3DD3B}" srcOrd="0" destOrd="0" presId="urn:microsoft.com/office/officeart/2009/3/layout/HorizontalOrganizationChart"/>
    <dgm:cxn modelId="{ADE92608-C1B4-464F-A7F7-A69BFBFC9C0C}" type="presParOf" srcId="{8B864004-7324-42F3-954A-E54062F3DD3B}" destId="{B7E1E2EE-D50D-46DF-9284-1CBDD7F0A034}" srcOrd="0" destOrd="0" presId="urn:microsoft.com/office/officeart/2009/3/layout/HorizontalOrganizationChart"/>
    <dgm:cxn modelId="{BC832B19-1ED2-4957-AD92-F4F9500E10AF}" type="presParOf" srcId="{8B864004-7324-42F3-954A-E54062F3DD3B}" destId="{7F9BB424-AA23-4919-8D6D-4077574CBCAA}" srcOrd="1" destOrd="0" presId="urn:microsoft.com/office/officeart/2009/3/layout/HorizontalOrganizationChart"/>
    <dgm:cxn modelId="{ECEBB01B-1AE7-48BA-BB38-FAE0AFE2EBD2}" type="presParOf" srcId="{205C552B-911F-4249-A8AC-A57D97E7BAA9}" destId="{9291AA2C-E383-48D8-B631-4E53736A534E}" srcOrd="1" destOrd="0" presId="urn:microsoft.com/office/officeart/2009/3/layout/HorizontalOrganizationChart"/>
    <dgm:cxn modelId="{A77565CD-F5AB-4613-BFC4-450F06CA784E}" type="presParOf" srcId="{9291AA2C-E383-48D8-B631-4E53736A534E}" destId="{12F34B29-924C-4B26-B389-E826250EDD17}" srcOrd="0" destOrd="0" presId="urn:microsoft.com/office/officeart/2009/3/layout/HorizontalOrganizationChart"/>
    <dgm:cxn modelId="{E56E4423-5A45-41BA-AF99-3265C583CFDB}" type="presParOf" srcId="{9291AA2C-E383-48D8-B631-4E53736A534E}" destId="{13EA982E-32AB-4314-8037-FF9FC4F15B64}" srcOrd="1" destOrd="0" presId="urn:microsoft.com/office/officeart/2009/3/layout/HorizontalOrganizationChart"/>
    <dgm:cxn modelId="{A22AE453-6B62-4BE6-BA38-3918EB4F99A9}" type="presParOf" srcId="{13EA982E-32AB-4314-8037-FF9FC4F15B64}" destId="{25E85961-CBFF-4FA7-996A-ABDA51F95F8F}" srcOrd="0" destOrd="0" presId="urn:microsoft.com/office/officeart/2009/3/layout/HorizontalOrganizationChart"/>
    <dgm:cxn modelId="{408C49C8-C4D0-4C93-A6FE-001C8F2F9AD8}" type="presParOf" srcId="{25E85961-CBFF-4FA7-996A-ABDA51F95F8F}" destId="{31288377-FEC9-4934-9BE0-6A3D84874173}" srcOrd="0" destOrd="0" presId="urn:microsoft.com/office/officeart/2009/3/layout/HorizontalOrganizationChart"/>
    <dgm:cxn modelId="{33A938CF-D3E5-4B03-8893-B2061ECBE25C}" type="presParOf" srcId="{25E85961-CBFF-4FA7-996A-ABDA51F95F8F}" destId="{0BEB3683-C1A7-4B94-AECF-7C146AD1879A}" srcOrd="1" destOrd="0" presId="urn:microsoft.com/office/officeart/2009/3/layout/HorizontalOrganizationChart"/>
    <dgm:cxn modelId="{08E50296-505A-4A4E-84EC-BAFFE808B595}" type="presParOf" srcId="{13EA982E-32AB-4314-8037-FF9FC4F15B64}" destId="{958DC18A-C7A7-4506-A654-88BBE14C7BA3}" srcOrd="1" destOrd="0" presId="urn:microsoft.com/office/officeart/2009/3/layout/HorizontalOrganizationChart"/>
    <dgm:cxn modelId="{8644E6FE-6538-4E17-9BAE-8985E9CCF5D4}" type="presParOf" srcId="{13EA982E-32AB-4314-8037-FF9FC4F15B64}" destId="{2ED3B62F-5E7F-4033-A810-F39B3B24BCEA}" srcOrd="2" destOrd="0" presId="urn:microsoft.com/office/officeart/2009/3/layout/HorizontalOrganizationChart"/>
    <dgm:cxn modelId="{370A79A6-EC80-4A20-850E-7199AC260671}" type="presParOf" srcId="{9291AA2C-E383-48D8-B631-4E53736A534E}" destId="{EBACEAB9-A62B-41A2-BD59-4F7BF0590767}" srcOrd="2" destOrd="0" presId="urn:microsoft.com/office/officeart/2009/3/layout/HorizontalOrganizationChart"/>
    <dgm:cxn modelId="{C3B27013-9B33-47FA-9965-92213D14D3FE}" type="presParOf" srcId="{9291AA2C-E383-48D8-B631-4E53736A534E}" destId="{0D7B0542-55AE-47EC-A3DB-83C96CA41362}" srcOrd="3" destOrd="0" presId="urn:microsoft.com/office/officeart/2009/3/layout/HorizontalOrganizationChart"/>
    <dgm:cxn modelId="{BF73D7EA-F0DD-4D41-B1C1-367FE456CB92}" type="presParOf" srcId="{0D7B0542-55AE-47EC-A3DB-83C96CA41362}" destId="{5C93685A-639A-4951-BB09-3A7F2E6358EF}" srcOrd="0" destOrd="0" presId="urn:microsoft.com/office/officeart/2009/3/layout/HorizontalOrganizationChart"/>
    <dgm:cxn modelId="{281689A2-B768-4975-9D0D-44B1FF62059E}" type="presParOf" srcId="{5C93685A-639A-4951-BB09-3A7F2E6358EF}" destId="{717415E5-EADA-4A1C-A89B-9AAEEBB9D3E7}" srcOrd="0" destOrd="0" presId="urn:microsoft.com/office/officeart/2009/3/layout/HorizontalOrganizationChart"/>
    <dgm:cxn modelId="{FA7EFF46-DCAB-4836-8F6E-3AEE38307FBD}" type="presParOf" srcId="{5C93685A-639A-4951-BB09-3A7F2E6358EF}" destId="{7048C23E-9FA0-444F-B2EF-77DEC1F49253}" srcOrd="1" destOrd="0" presId="urn:microsoft.com/office/officeart/2009/3/layout/HorizontalOrganizationChart"/>
    <dgm:cxn modelId="{E1B9A886-8D04-49EE-A217-1077EFC1EFE3}" type="presParOf" srcId="{0D7B0542-55AE-47EC-A3DB-83C96CA41362}" destId="{6851713E-9691-4F39-B674-8E4803F5DE56}" srcOrd="1" destOrd="0" presId="urn:microsoft.com/office/officeart/2009/3/layout/HorizontalOrganizationChart"/>
    <dgm:cxn modelId="{39316631-082C-4114-83D3-6E7A92478AAB}" type="presParOf" srcId="{0D7B0542-55AE-47EC-A3DB-83C96CA41362}" destId="{6FB8B2E9-F4E1-44FB-A348-08143B251B6E}" srcOrd="2" destOrd="0" presId="urn:microsoft.com/office/officeart/2009/3/layout/HorizontalOrganizationChart"/>
    <dgm:cxn modelId="{ADD557B0-0BD2-46C7-9BA4-24885DEC7668}" type="presParOf" srcId="{9291AA2C-E383-48D8-B631-4E53736A534E}" destId="{46F57BF9-3764-426D-9845-F4FE157D1528}" srcOrd="4" destOrd="0" presId="urn:microsoft.com/office/officeart/2009/3/layout/HorizontalOrganizationChart"/>
    <dgm:cxn modelId="{62247A6C-22E1-4B90-87DD-8D2D180131A6}" type="presParOf" srcId="{9291AA2C-E383-48D8-B631-4E53736A534E}" destId="{B51D8946-4EF4-4D0B-BD54-EB2B43B05345}" srcOrd="5" destOrd="0" presId="urn:microsoft.com/office/officeart/2009/3/layout/HorizontalOrganizationChart"/>
    <dgm:cxn modelId="{9B9517FD-5453-4909-8FA2-2C89D7820409}" type="presParOf" srcId="{B51D8946-4EF4-4D0B-BD54-EB2B43B05345}" destId="{C8F5B52F-C964-4B22-BE7D-AE281A92CCC3}" srcOrd="0" destOrd="0" presId="urn:microsoft.com/office/officeart/2009/3/layout/HorizontalOrganizationChart"/>
    <dgm:cxn modelId="{5B72ECE9-61B3-4C29-861F-9AD917A5C4F3}" type="presParOf" srcId="{C8F5B52F-C964-4B22-BE7D-AE281A92CCC3}" destId="{D455B06A-D3B1-4879-8F91-F366E56DCE7D}" srcOrd="0" destOrd="0" presId="urn:microsoft.com/office/officeart/2009/3/layout/HorizontalOrganizationChart"/>
    <dgm:cxn modelId="{4A87295F-AF45-4B46-851A-E088DA272310}" type="presParOf" srcId="{C8F5B52F-C964-4B22-BE7D-AE281A92CCC3}" destId="{98286CB3-8A85-4EB7-AD20-D9DADE0AECFB}" srcOrd="1" destOrd="0" presId="urn:microsoft.com/office/officeart/2009/3/layout/HorizontalOrganizationChart"/>
    <dgm:cxn modelId="{BE85B68C-83CB-40FF-A325-AFEDD8FD311A}" type="presParOf" srcId="{B51D8946-4EF4-4D0B-BD54-EB2B43B05345}" destId="{6B060E29-139B-4F59-83F7-7E2D218C5FEC}" srcOrd="1" destOrd="0" presId="urn:microsoft.com/office/officeart/2009/3/layout/HorizontalOrganizationChart"/>
    <dgm:cxn modelId="{DEFEDB65-7975-42BE-BC0C-09F0D6F16C41}" type="presParOf" srcId="{B51D8946-4EF4-4D0B-BD54-EB2B43B05345}" destId="{C4D25444-C645-4A4B-9862-13707B67E7A1}" srcOrd="2" destOrd="0" presId="urn:microsoft.com/office/officeart/2009/3/layout/HorizontalOrganizationChart"/>
    <dgm:cxn modelId="{B2EEC824-35B4-4D2A-8911-1439951FFD7C}" type="presParOf" srcId="{205C552B-911F-4249-A8AC-A57D97E7BAA9}" destId="{19379A4F-83BF-40C7-B6E0-D251453F2C7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B1156A-FD63-460A-AF36-324758DFD15E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pPr rtl="1"/>
          <a:endParaRPr lang="ar-EG"/>
        </a:p>
      </dgm:t>
    </dgm:pt>
    <dgm:pt modelId="{08CFCEFF-D317-40D5-A947-D5EAC5FA2F20}">
      <dgm:prSet phldrT="[Text]" custT="1"/>
      <dgm:spPr/>
      <dgm:t>
        <a:bodyPr/>
        <a:lstStyle/>
        <a:p>
          <a:pPr rtl="1"/>
          <a:r>
            <a:rPr lang="en-US" altLang="en-US" sz="3600" b="1" dirty="0" smtClean="0">
              <a:latin typeface="Calibri"/>
            </a:rPr>
            <a:t>Proposed Corpus</a:t>
          </a:r>
          <a:endParaRPr lang="ar-EG" sz="3600" b="1" dirty="0"/>
        </a:p>
      </dgm:t>
    </dgm:pt>
    <dgm:pt modelId="{7728CFBC-C88D-41E8-B0C2-3A7A3FACFB46}" type="parTrans" cxnId="{4065F0E0-A464-41FD-AE34-109BF32D83F4}">
      <dgm:prSet/>
      <dgm:spPr/>
      <dgm:t>
        <a:bodyPr/>
        <a:lstStyle/>
        <a:p>
          <a:pPr rtl="1"/>
          <a:endParaRPr lang="ar-EG"/>
        </a:p>
      </dgm:t>
    </dgm:pt>
    <dgm:pt modelId="{B69489B2-CFF3-4785-A150-AAA8EB6FBAEB}" type="sibTrans" cxnId="{4065F0E0-A464-41FD-AE34-109BF32D83F4}">
      <dgm:prSet/>
      <dgm:spPr/>
      <dgm:t>
        <a:bodyPr/>
        <a:lstStyle/>
        <a:p>
          <a:pPr rtl="1"/>
          <a:endParaRPr lang="ar-EG"/>
        </a:p>
      </dgm:t>
    </dgm:pt>
    <dgm:pt modelId="{8942A0D6-629D-440E-8877-B17B519CCC0D}">
      <dgm:prSet custT="1"/>
      <dgm:spPr/>
      <dgm:t>
        <a:bodyPr/>
        <a:lstStyle/>
        <a:p>
          <a:pPr rtl="1"/>
          <a:r>
            <a:rPr lang="en-US" sz="2400" b="1" smtClean="0"/>
            <a:t>Data Collection</a:t>
          </a:r>
          <a:endParaRPr lang="en-US" sz="2400" b="1" dirty="0" smtClean="0"/>
        </a:p>
      </dgm:t>
    </dgm:pt>
    <dgm:pt modelId="{9C57A9A2-77F2-4E12-8514-120207A75B3F}" type="parTrans" cxnId="{F56F363B-558C-4EFE-98A7-4733DE078B15}">
      <dgm:prSet/>
      <dgm:spPr/>
      <dgm:t>
        <a:bodyPr/>
        <a:lstStyle/>
        <a:p>
          <a:pPr rtl="1"/>
          <a:endParaRPr lang="ar-JO"/>
        </a:p>
      </dgm:t>
    </dgm:pt>
    <dgm:pt modelId="{82F78B53-0543-4B33-922C-C9B528BB1E94}" type="sibTrans" cxnId="{F56F363B-558C-4EFE-98A7-4733DE078B15}">
      <dgm:prSet/>
      <dgm:spPr/>
      <dgm:t>
        <a:bodyPr/>
        <a:lstStyle/>
        <a:p>
          <a:pPr rtl="1"/>
          <a:endParaRPr lang="ar-JO"/>
        </a:p>
      </dgm:t>
    </dgm:pt>
    <dgm:pt modelId="{0E10744F-10D8-40A0-9592-C1FFB06154E9}">
      <dgm:prSet custT="1"/>
      <dgm:spPr/>
      <dgm:t>
        <a:bodyPr/>
        <a:lstStyle/>
        <a:p>
          <a:pPr rtl="1"/>
          <a:r>
            <a:rPr lang="en-US" sz="2400" b="1" dirty="0" smtClean="0">
              <a:solidFill>
                <a:srgbClr val="C00000"/>
              </a:solidFill>
            </a:rPr>
            <a:t>Data Annotation </a:t>
          </a:r>
        </a:p>
      </dgm:t>
    </dgm:pt>
    <dgm:pt modelId="{5C09D269-9D26-4900-9679-83AD37B8F9CC}" type="parTrans" cxnId="{6D7EA1C9-2103-4CEC-AD8A-8D39A683DB14}">
      <dgm:prSet/>
      <dgm:spPr/>
      <dgm:t>
        <a:bodyPr/>
        <a:lstStyle/>
        <a:p>
          <a:pPr rtl="1"/>
          <a:endParaRPr lang="ar-JO"/>
        </a:p>
      </dgm:t>
    </dgm:pt>
    <dgm:pt modelId="{940E5B55-3FBF-453B-894C-325A6B660CA7}" type="sibTrans" cxnId="{6D7EA1C9-2103-4CEC-AD8A-8D39A683DB14}">
      <dgm:prSet/>
      <dgm:spPr/>
      <dgm:t>
        <a:bodyPr/>
        <a:lstStyle/>
        <a:p>
          <a:pPr rtl="1"/>
          <a:endParaRPr lang="ar-JO"/>
        </a:p>
      </dgm:t>
    </dgm:pt>
    <dgm:pt modelId="{DF70BF9E-24F0-42F8-9E55-8A99C8FD56C1}">
      <dgm:prSet custT="1"/>
      <dgm:spPr/>
      <dgm:t>
        <a:bodyPr/>
        <a:lstStyle/>
        <a:p>
          <a:pPr rtl="1"/>
          <a:r>
            <a:rPr lang="en-US" sz="2400" b="1" smtClean="0"/>
            <a:t>Pre-processing</a:t>
          </a:r>
          <a:endParaRPr lang="en-US" sz="2400" b="1" dirty="0" smtClean="0"/>
        </a:p>
      </dgm:t>
    </dgm:pt>
    <dgm:pt modelId="{8674B811-3541-4E20-A5C3-F6A81D9DB8B9}" type="parTrans" cxnId="{F6F45142-7F00-40A5-904D-CB3347C9B4D2}">
      <dgm:prSet/>
      <dgm:spPr/>
      <dgm:t>
        <a:bodyPr/>
        <a:lstStyle/>
        <a:p>
          <a:pPr rtl="1"/>
          <a:endParaRPr lang="ar-JO"/>
        </a:p>
      </dgm:t>
    </dgm:pt>
    <dgm:pt modelId="{99B0608D-713A-422B-A444-41ED630482B5}" type="sibTrans" cxnId="{F6F45142-7F00-40A5-904D-CB3347C9B4D2}">
      <dgm:prSet/>
      <dgm:spPr/>
      <dgm:t>
        <a:bodyPr/>
        <a:lstStyle/>
        <a:p>
          <a:pPr rtl="1"/>
          <a:endParaRPr lang="ar-JO"/>
        </a:p>
      </dgm:t>
    </dgm:pt>
    <dgm:pt modelId="{B6449688-8009-4718-A2BB-F9E34A40E03C}" type="pres">
      <dgm:prSet presAssocID="{89B1156A-FD63-460A-AF36-324758DFD1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JO"/>
        </a:p>
      </dgm:t>
    </dgm:pt>
    <dgm:pt modelId="{205C552B-911F-4249-A8AC-A57D97E7BAA9}" type="pres">
      <dgm:prSet presAssocID="{08CFCEFF-D317-40D5-A947-D5EAC5FA2F20}" presName="hierRoot1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8B864004-7324-42F3-954A-E54062F3DD3B}" type="pres">
      <dgm:prSet presAssocID="{08CFCEFF-D317-40D5-A947-D5EAC5FA2F20}" presName="rootComposite1" presStyleCnt="0"/>
      <dgm:spPr/>
      <dgm:t>
        <a:bodyPr/>
        <a:lstStyle/>
        <a:p>
          <a:pPr rtl="1"/>
          <a:endParaRPr lang="ar-JO"/>
        </a:p>
      </dgm:t>
    </dgm:pt>
    <dgm:pt modelId="{B7E1E2EE-D50D-46DF-9284-1CBDD7F0A034}" type="pres">
      <dgm:prSet presAssocID="{08CFCEFF-D317-40D5-A947-D5EAC5FA2F2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7F9BB424-AA23-4919-8D6D-4077574CBCAA}" type="pres">
      <dgm:prSet presAssocID="{08CFCEFF-D317-40D5-A947-D5EAC5FA2F20}" presName="rootConnector1" presStyleLbl="node1" presStyleIdx="0" presStyleCnt="0"/>
      <dgm:spPr/>
      <dgm:t>
        <a:bodyPr/>
        <a:lstStyle/>
        <a:p>
          <a:pPr rtl="1"/>
          <a:endParaRPr lang="ar-JO"/>
        </a:p>
      </dgm:t>
    </dgm:pt>
    <dgm:pt modelId="{9291AA2C-E383-48D8-B631-4E53736A534E}" type="pres">
      <dgm:prSet presAssocID="{08CFCEFF-D317-40D5-A947-D5EAC5FA2F20}" presName="hierChild2" presStyleCnt="0"/>
      <dgm:spPr/>
      <dgm:t>
        <a:bodyPr/>
        <a:lstStyle/>
        <a:p>
          <a:pPr rtl="1"/>
          <a:endParaRPr lang="ar-JO"/>
        </a:p>
      </dgm:t>
    </dgm:pt>
    <dgm:pt modelId="{12F34B29-924C-4B26-B389-E826250EDD17}" type="pres">
      <dgm:prSet presAssocID="{9C57A9A2-77F2-4E12-8514-120207A75B3F}" presName="Name64" presStyleLbl="parChTrans1D2" presStyleIdx="0" presStyleCnt="3"/>
      <dgm:spPr/>
      <dgm:t>
        <a:bodyPr/>
        <a:lstStyle/>
        <a:p>
          <a:pPr rtl="1"/>
          <a:endParaRPr lang="ar-JO"/>
        </a:p>
      </dgm:t>
    </dgm:pt>
    <dgm:pt modelId="{13EA982E-32AB-4314-8037-FF9FC4F15B64}" type="pres">
      <dgm:prSet presAssocID="{8942A0D6-629D-440E-8877-B17B519CCC0D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25E85961-CBFF-4FA7-996A-ABDA51F95F8F}" type="pres">
      <dgm:prSet presAssocID="{8942A0D6-629D-440E-8877-B17B519CCC0D}" presName="rootComposite" presStyleCnt="0"/>
      <dgm:spPr/>
      <dgm:t>
        <a:bodyPr/>
        <a:lstStyle/>
        <a:p>
          <a:pPr rtl="1"/>
          <a:endParaRPr lang="ar-JO"/>
        </a:p>
      </dgm:t>
    </dgm:pt>
    <dgm:pt modelId="{31288377-FEC9-4934-9BE0-6A3D84874173}" type="pres">
      <dgm:prSet presAssocID="{8942A0D6-629D-440E-8877-B17B519CCC0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0BEB3683-C1A7-4B94-AECF-7C146AD1879A}" type="pres">
      <dgm:prSet presAssocID="{8942A0D6-629D-440E-8877-B17B519CCC0D}" presName="rootConnector" presStyleLbl="node2" presStyleIdx="0" presStyleCnt="3"/>
      <dgm:spPr/>
      <dgm:t>
        <a:bodyPr/>
        <a:lstStyle/>
        <a:p>
          <a:pPr rtl="1"/>
          <a:endParaRPr lang="ar-JO"/>
        </a:p>
      </dgm:t>
    </dgm:pt>
    <dgm:pt modelId="{958DC18A-C7A7-4506-A654-88BBE14C7BA3}" type="pres">
      <dgm:prSet presAssocID="{8942A0D6-629D-440E-8877-B17B519CCC0D}" presName="hierChild4" presStyleCnt="0"/>
      <dgm:spPr/>
      <dgm:t>
        <a:bodyPr/>
        <a:lstStyle/>
        <a:p>
          <a:pPr rtl="1"/>
          <a:endParaRPr lang="ar-JO"/>
        </a:p>
      </dgm:t>
    </dgm:pt>
    <dgm:pt modelId="{2ED3B62F-5E7F-4033-A810-F39B3B24BCEA}" type="pres">
      <dgm:prSet presAssocID="{8942A0D6-629D-440E-8877-B17B519CCC0D}" presName="hierChild5" presStyleCnt="0"/>
      <dgm:spPr/>
      <dgm:t>
        <a:bodyPr/>
        <a:lstStyle/>
        <a:p>
          <a:pPr rtl="1"/>
          <a:endParaRPr lang="ar-JO"/>
        </a:p>
      </dgm:t>
    </dgm:pt>
    <dgm:pt modelId="{EBACEAB9-A62B-41A2-BD59-4F7BF0590767}" type="pres">
      <dgm:prSet presAssocID="{8674B811-3541-4E20-A5C3-F6A81D9DB8B9}" presName="Name64" presStyleLbl="parChTrans1D2" presStyleIdx="1" presStyleCnt="3"/>
      <dgm:spPr/>
      <dgm:t>
        <a:bodyPr/>
        <a:lstStyle/>
        <a:p>
          <a:pPr rtl="1"/>
          <a:endParaRPr lang="ar-JO"/>
        </a:p>
      </dgm:t>
    </dgm:pt>
    <dgm:pt modelId="{0D7B0542-55AE-47EC-A3DB-83C96CA41362}" type="pres">
      <dgm:prSet presAssocID="{DF70BF9E-24F0-42F8-9E55-8A99C8FD56C1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5C93685A-639A-4951-BB09-3A7F2E6358EF}" type="pres">
      <dgm:prSet presAssocID="{DF70BF9E-24F0-42F8-9E55-8A99C8FD56C1}" presName="rootComposite" presStyleCnt="0"/>
      <dgm:spPr/>
      <dgm:t>
        <a:bodyPr/>
        <a:lstStyle/>
        <a:p>
          <a:pPr rtl="1"/>
          <a:endParaRPr lang="ar-JO"/>
        </a:p>
      </dgm:t>
    </dgm:pt>
    <dgm:pt modelId="{717415E5-EADA-4A1C-A89B-9AAEEBB9D3E7}" type="pres">
      <dgm:prSet presAssocID="{DF70BF9E-24F0-42F8-9E55-8A99C8FD56C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7048C23E-9FA0-444F-B2EF-77DEC1F49253}" type="pres">
      <dgm:prSet presAssocID="{DF70BF9E-24F0-42F8-9E55-8A99C8FD56C1}" presName="rootConnector" presStyleLbl="node2" presStyleIdx="1" presStyleCnt="3"/>
      <dgm:spPr/>
      <dgm:t>
        <a:bodyPr/>
        <a:lstStyle/>
        <a:p>
          <a:pPr rtl="1"/>
          <a:endParaRPr lang="ar-JO"/>
        </a:p>
      </dgm:t>
    </dgm:pt>
    <dgm:pt modelId="{6851713E-9691-4F39-B674-8E4803F5DE56}" type="pres">
      <dgm:prSet presAssocID="{DF70BF9E-24F0-42F8-9E55-8A99C8FD56C1}" presName="hierChild4" presStyleCnt="0"/>
      <dgm:spPr/>
      <dgm:t>
        <a:bodyPr/>
        <a:lstStyle/>
        <a:p>
          <a:pPr rtl="1"/>
          <a:endParaRPr lang="ar-JO"/>
        </a:p>
      </dgm:t>
    </dgm:pt>
    <dgm:pt modelId="{6FB8B2E9-F4E1-44FB-A348-08143B251B6E}" type="pres">
      <dgm:prSet presAssocID="{DF70BF9E-24F0-42F8-9E55-8A99C8FD56C1}" presName="hierChild5" presStyleCnt="0"/>
      <dgm:spPr/>
      <dgm:t>
        <a:bodyPr/>
        <a:lstStyle/>
        <a:p>
          <a:pPr rtl="1"/>
          <a:endParaRPr lang="ar-JO"/>
        </a:p>
      </dgm:t>
    </dgm:pt>
    <dgm:pt modelId="{46F57BF9-3764-426D-9845-F4FE157D1528}" type="pres">
      <dgm:prSet presAssocID="{5C09D269-9D26-4900-9679-83AD37B8F9CC}" presName="Name64" presStyleLbl="parChTrans1D2" presStyleIdx="2" presStyleCnt="3"/>
      <dgm:spPr/>
      <dgm:t>
        <a:bodyPr/>
        <a:lstStyle/>
        <a:p>
          <a:pPr rtl="1"/>
          <a:endParaRPr lang="ar-JO"/>
        </a:p>
      </dgm:t>
    </dgm:pt>
    <dgm:pt modelId="{B51D8946-4EF4-4D0B-BD54-EB2B43B05345}" type="pres">
      <dgm:prSet presAssocID="{0E10744F-10D8-40A0-9592-C1FFB06154E9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ar-JO"/>
        </a:p>
      </dgm:t>
    </dgm:pt>
    <dgm:pt modelId="{C8F5B52F-C964-4B22-BE7D-AE281A92CCC3}" type="pres">
      <dgm:prSet presAssocID="{0E10744F-10D8-40A0-9592-C1FFB06154E9}" presName="rootComposite" presStyleCnt="0"/>
      <dgm:spPr/>
      <dgm:t>
        <a:bodyPr/>
        <a:lstStyle/>
        <a:p>
          <a:pPr rtl="1"/>
          <a:endParaRPr lang="ar-JO"/>
        </a:p>
      </dgm:t>
    </dgm:pt>
    <dgm:pt modelId="{D455B06A-D3B1-4879-8F91-F366E56DCE7D}" type="pres">
      <dgm:prSet presAssocID="{0E10744F-10D8-40A0-9592-C1FFB06154E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98286CB3-8A85-4EB7-AD20-D9DADE0AECFB}" type="pres">
      <dgm:prSet presAssocID="{0E10744F-10D8-40A0-9592-C1FFB06154E9}" presName="rootConnector" presStyleLbl="node2" presStyleIdx="2" presStyleCnt="3"/>
      <dgm:spPr/>
      <dgm:t>
        <a:bodyPr/>
        <a:lstStyle/>
        <a:p>
          <a:pPr rtl="1"/>
          <a:endParaRPr lang="ar-JO"/>
        </a:p>
      </dgm:t>
    </dgm:pt>
    <dgm:pt modelId="{6B060E29-139B-4F59-83F7-7E2D218C5FEC}" type="pres">
      <dgm:prSet presAssocID="{0E10744F-10D8-40A0-9592-C1FFB06154E9}" presName="hierChild4" presStyleCnt="0"/>
      <dgm:spPr/>
      <dgm:t>
        <a:bodyPr/>
        <a:lstStyle/>
        <a:p>
          <a:pPr rtl="1"/>
          <a:endParaRPr lang="ar-JO"/>
        </a:p>
      </dgm:t>
    </dgm:pt>
    <dgm:pt modelId="{C4D25444-C645-4A4B-9862-13707B67E7A1}" type="pres">
      <dgm:prSet presAssocID="{0E10744F-10D8-40A0-9592-C1FFB06154E9}" presName="hierChild5" presStyleCnt="0"/>
      <dgm:spPr/>
      <dgm:t>
        <a:bodyPr/>
        <a:lstStyle/>
        <a:p>
          <a:pPr rtl="1"/>
          <a:endParaRPr lang="ar-JO"/>
        </a:p>
      </dgm:t>
    </dgm:pt>
    <dgm:pt modelId="{19379A4F-83BF-40C7-B6E0-D251453F2C75}" type="pres">
      <dgm:prSet presAssocID="{08CFCEFF-D317-40D5-A947-D5EAC5FA2F20}" presName="hierChild3" presStyleCnt="0"/>
      <dgm:spPr/>
      <dgm:t>
        <a:bodyPr/>
        <a:lstStyle/>
        <a:p>
          <a:pPr rtl="1"/>
          <a:endParaRPr lang="ar-JO"/>
        </a:p>
      </dgm:t>
    </dgm:pt>
  </dgm:ptLst>
  <dgm:cxnLst>
    <dgm:cxn modelId="{4065F0E0-A464-41FD-AE34-109BF32D83F4}" srcId="{89B1156A-FD63-460A-AF36-324758DFD15E}" destId="{08CFCEFF-D317-40D5-A947-D5EAC5FA2F20}" srcOrd="0" destOrd="0" parTransId="{7728CFBC-C88D-41E8-B0C2-3A7A3FACFB46}" sibTransId="{B69489B2-CFF3-4785-A150-AAA8EB6FBAEB}"/>
    <dgm:cxn modelId="{10C8847A-6CA3-4024-8DE2-A92E970B948E}" type="presOf" srcId="{0E10744F-10D8-40A0-9592-C1FFB06154E9}" destId="{D455B06A-D3B1-4879-8F91-F366E56DCE7D}" srcOrd="0" destOrd="0" presId="urn:microsoft.com/office/officeart/2009/3/layout/HorizontalOrganizationChart"/>
    <dgm:cxn modelId="{83A4F041-CC71-4AD7-989B-39F14FA6DD6D}" type="presOf" srcId="{8674B811-3541-4E20-A5C3-F6A81D9DB8B9}" destId="{EBACEAB9-A62B-41A2-BD59-4F7BF0590767}" srcOrd="0" destOrd="0" presId="urn:microsoft.com/office/officeart/2009/3/layout/HorizontalOrganizationChart"/>
    <dgm:cxn modelId="{D61CBD7C-3012-4A1B-AA36-2C451BD6074D}" type="presOf" srcId="{8942A0D6-629D-440E-8877-B17B519CCC0D}" destId="{31288377-FEC9-4934-9BE0-6A3D84874173}" srcOrd="0" destOrd="0" presId="urn:microsoft.com/office/officeart/2009/3/layout/HorizontalOrganizationChart"/>
    <dgm:cxn modelId="{F6F45142-7F00-40A5-904D-CB3347C9B4D2}" srcId="{08CFCEFF-D317-40D5-A947-D5EAC5FA2F20}" destId="{DF70BF9E-24F0-42F8-9E55-8A99C8FD56C1}" srcOrd="1" destOrd="0" parTransId="{8674B811-3541-4E20-A5C3-F6A81D9DB8B9}" sibTransId="{99B0608D-713A-422B-A444-41ED630482B5}"/>
    <dgm:cxn modelId="{7985DC71-0B3A-46F9-B2EA-2C7BAF9C00B9}" type="presOf" srcId="{08CFCEFF-D317-40D5-A947-D5EAC5FA2F20}" destId="{7F9BB424-AA23-4919-8D6D-4077574CBCAA}" srcOrd="1" destOrd="0" presId="urn:microsoft.com/office/officeart/2009/3/layout/HorizontalOrganizationChart"/>
    <dgm:cxn modelId="{F56F363B-558C-4EFE-98A7-4733DE078B15}" srcId="{08CFCEFF-D317-40D5-A947-D5EAC5FA2F20}" destId="{8942A0D6-629D-440E-8877-B17B519CCC0D}" srcOrd="0" destOrd="0" parTransId="{9C57A9A2-77F2-4E12-8514-120207A75B3F}" sibTransId="{82F78B53-0543-4B33-922C-C9B528BB1E94}"/>
    <dgm:cxn modelId="{281EAF23-38F4-445A-AB17-5E83D1B54154}" type="presOf" srcId="{9C57A9A2-77F2-4E12-8514-120207A75B3F}" destId="{12F34B29-924C-4B26-B389-E826250EDD17}" srcOrd="0" destOrd="0" presId="urn:microsoft.com/office/officeart/2009/3/layout/HorizontalOrganizationChart"/>
    <dgm:cxn modelId="{67773E79-B10C-42DE-A42A-4DF3EF00CA5A}" type="presOf" srcId="{08CFCEFF-D317-40D5-A947-D5EAC5FA2F20}" destId="{B7E1E2EE-D50D-46DF-9284-1CBDD7F0A034}" srcOrd="0" destOrd="0" presId="urn:microsoft.com/office/officeart/2009/3/layout/HorizontalOrganizationChart"/>
    <dgm:cxn modelId="{6E06624C-4FC8-4833-AE45-A388DB3F4D75}" type="presOf" srcId="{DF70BF9E-24F0-42F8-9E55-8A99C8FD56C1}" destId="{717415E5-EADA-4A1C-A89B-9AAEEBB9D3E7}" srcOrd="0" destOrd="0" presId="urn:microsoft.com/office/officeart/2009/3/layout/HorizontalOrganizationChart"/>
    <dgm:cxn modelId="{CE02F806-4080-4399-92DF-54A07A2B7979}" type="presOf" srcId="{5C09D269-9D26-4900-9679-83AD37B8F9CC}" destId="{46F57BF9-3764-426D-9845-F4FE157D1528}" srcOrd="0" destOrd="0" presId="urn:microsoft.com/office/officeart/2009/3/layout/HorizontalOrganizationChart"/>
    <dgm:cxn modelId="{6D7EA1C9-2103-4CEC-AD8A-8D39A683DB14}" srcId="{08CFCEFF-D317-40D5-A947-D5EAC5FA2F20}" destId="{0E10744F-10D8-40A0-9592-C1FFB06154E9}" srcOrd="2" destOrd="0" parTransId="{5C09D269-9D26-4900-9679-83AD37B8F9CC}" sibTransId="{940E5B55-3FBF-453B-894C-325A6B660CA7}"/>
    <dgm:cxn modelId="{77408A9E-A005-463E-A2B0-23D46BABC99A}" type="presOf" srcId="{DF70BF9E-24F0-42F8-9E55-8A99C8FD56C1}" destId="{7048C23E-9FA0-444F-B2EF-77DEC1F49253}" srcOrd="1" destOrd="0" presId="urn:microsoft.com/office/officeart/2009/3/layout/HorizontalOrganizationChart"/>
    <dgm:cxn modelId="{C2FCD456-52C9-4903-BCCD-4339B877F4E6}" type="presOf" srcId="{8942A0D6-629D-440E-8877-B17B519CCC0D}" destId="{0BEB3683-C1A7-4B94-AECF-7C146AD1879A}" srcOrd="1" destOrd="0" presId="urn:microsoft.com/office/officeart/2009/3/layout/HorizontalOrganizationChart"/>
    <dgm:cxn modelId="{86A272AC-4FCA-4D12-98FE-20F650384717}" type="presOf" srcId="{0E10744F-10D8-40A0-9592-C1FFB06154E9}" destId="{98286CB3-8A85-4EB7-AD20-D9DADE0AECFB}" srcOrd="1" destOrd="0" presId="urn:microsoft.com/office/officeart/2009/3/layout/HorizontalOrganizationChart"/>
    <dgm:cxn modelId="{A65ED9CE-8AA2-4E1F-AED5-7037E5D72FC5}" type="presOf" srcId="{89B1156A-FD63-460A-AF36-324758DFD15E}" destId="{B6449688-8009-4718-A2BB-F9E34A40E03C}" srcOrd="0" destOrd="0" presId="urn:microsoft.com/office/officeart/2009/3/layout/HorizontalOrganizationChart"/>
    <dgm:cxn modelId="{E61D4E3D-9456-4BB0-9CC4-FA6545BA1F4D}" type="presParOf" srcId="{B6449688-8009-4718-A2BB-F9E34A40E03C}" destId="{205C552B-911F-4249-A8AC-A57D97E7BAA9}" srcOrd="0" destOrd="0" presId="urn:microsoft.com/office/officeart/2009/3/layout/HorizontalOrganizationChart"/>
    <dgm:cxn modelId="{33CD36F6-9534-44A8-9E5B-5CD6B1FA1362}" type="presParOf" srcId="{205C552B-911F-4249-A8AC-A57D97E7BAA9}" destId="{8B864004-7324-42F3-954A-E54062F3DD3B}" srcOrd="0" destOrd="0" presId="urn:microsoft.com/office/officeart/2009/3/layout/HorizontalOrganizationChart"/>
    <dgm:cxn modelId="{2F1CC025-06E3-4444-AD48-613D7654AF74}" type="presParOf" srcId="{8B864004-7324-42F3-954A-E54062F3DD3B}" destId="{B7E1E2EE-D50D-46DF-9284-1CBDD7F0A034}" srcOrd="0" destOrd="0" presId="urn:microsoft.com/office/officeart/2009/3/layout/HorizontalOrganizationChart"/>
    <dgm:cxn modelId="{4C603693-D206-4813-BE91-DB9C5446EDB9}" type="presParOf" srcId="{8B864004-7324-42F3-954A-E54062F3DD3B}" destId="{7F9BB424-AA23-4919-8D6D-4077574CBCAA}" srcOrd="1" destOrd="0" presId="urn:microsoft.com/office/officeart/2009/3/layout/HorizontalOrganizationChart"/>
    <dgm:cxn modelId="{975004AD-B712-44AB-9FDE-BDD185192916}" type="presParOf" srcId="{205C552B-911F-4249-A8AC-A57D97E7BAA9}" destId="{9291AA2C-E383-48D8-B631-4E53736A534E}" srcOrd="1" destOrd="0" presId="urn:microsoft.com/office/officeart/2009/3/layout/HorizontalOrganizationChart"/>
    <dgm:cxn modelId="{6FF21D2A-785A-4164-A21D-7825220941EA}" type="presParOf" srcId="{9291AA2C-E383-48D8-B631-4E53736A534E}" destId="{12F34B29-924C-4B26-B389-E826250EDD17}" srcOrd="0" destOrd="0" presId="urn:microsoft.com/office/officeart/2009/3/layout/HorizontalOrganizationChart"/>
    <dgm:cxn modelId="{93980FA9-6779-4D78-9C18-D57615D69FAC}" type="presParOf" srcId="{9291AA2C-E383-48D8-B631-4E53736A534E}" destId="{13EA982E-32AB-4314-8037-FF9FC4F15B64}" srcOrd="1" destOrd="0" presId="urn:microsoft.com/office/officeart/2009/3/layout/HorizontalOrganizationChart"/>
    <dgm:cxn modelId="{91D20445-4804-4E6D-9920-18DF78D837CF}" type="presParOf" srcId="{13EA982E-32AB-4314-8037-FF9FC4F15B64}" destId="{25E85961-CBFF-4FA7-996A-ABDA51F95F8F}" srcOrd="0" destOrd="0" presId="urn:microsoft.com/office/officeart/2009/3/layout/HorizontalOrganizationChart"/>
    <dgm:cxn modelId="{D01D66B3-6EE7-4E97-8805-142E121C96D1}" type="presParOf" srcId="{25E85961-CBFF-4FA7-996A-ABDA51F95F8F}" destId="{31288377-FEC9-4934-9BE0-6A3D84874173}" srcOrd="0" destOrd="0" presId="urn:microsoft.com/office/officeart/2009/3/layout/HorizontalOrganizationChart"/>
    <dgm:cxn modelId="{3D69C1FD-1E50-430F-859A-23774915E9E2}" type="presParOf" srcId="{25E85961-CBFF-4FA7-996A-ABDA51F95F8F}" destId="{0BEB3683-C1A7-4B94-AECF-7C146AD1879A}" srcOrd="1" destOrd="0" presId="urn:microsoft.com/office/officeart/2009/3/layout/HorizontalOrganizationChart"/>
    <dgm:cxn modelId="{4A86508C-E6AA-4ED9-B96D-9B66CD6B20EA}" type="presParOf" srcId="{13EA982E-32AB-4314-8037-FF9FC4F15B64}" destId="{958DC18A-C7A7-4506-A654-88BBE14C7BA3}" srcOrd="1" destOrd="0" presId="urn:microsoft.com/office/officeart/2009/3/layout/HorizontalOrganizationChart"/>
    <dgm:cxn modelId="{D3EC7D17-C21A-4633-AC13-24BA8BFD2052}" type="presParOf" srcId="{13EA982E-32AB-4314-8037-FF9FC4F15B64}" destId="{2ED3B62F-5E7F-4033-A810-F39B3B24BCEA}" srcOrd="2" destOrd="0" presId="urn:microsoft.com/office/officeart/2009/3/layout/HorizontalOrganizationChart"/>
    <dgm:cxn modelId="{1FB99234-0E50-4329-85E7-A613881D54EF}" type="presParOf" srcId="{9291AA2C-E383-48D8-B631-4E53736A534E}" destId="{EBACEAB9-A62B-41A2-BD59-4F7BF0590767}" srcOrd="2" destOrd="0" presId="urn:microsoft.com/office/officeart/2009/3/layout/HorizontalOrganizationChart"/>
    <dgm:cxn modelId="{8C31671E-8A51-401E-82FF-4B4E9171711C}" type="presParOf" srcId="{9291AA2C-E383-48D8-B631-4E53736A534E}" destId="{0D7B0542-55AE-47EC-A3DB-83C96CA41362}" srcOrd="3" destOrd="0" presId="urn:microsoft.com/office/officeart/2009/3/layout/HorizontalOrganizationChart"/>
    <dgm:cxn modelId="{745C41AB-FD43-4CDB-969C-492DC9843A71}" type="presParOf" srcId="{0D7B0542-55AE-47EC-A3DB-83C96CA41362}" destId="{5C93685A-639A-4951-BB09-3A7F2E6358EF}" srcOrd="0" destOrd="0" presId="urn:microsoft.com/office/officeart/2009/3/layout/HorizontalOrganizationChart"/>
    <dgm:cxn modelId="{6A4CAAC5-71A0-4D60-B42C-13E24573B05D}" type="presParOf" srcId="{5C93685A-639A-4951-BB09-3A7F2E6358EF}" destId="{717415E5-EADA-4A1C-A89B-9AAEEBB9D3E7}" srcOrd="0" destOrd="0" presId="urn:microsoft.com/office/officeart/2009/3/layout/HorizontalOrganizationChart"/>
    <dgm:cxn modelId="{66FB9E60-9CA8-480E-8A36-C761FBB0300C}" type="presParOf" srcId="{5C93685A-639A-4951-BB09-3A7F2E6358EF}" destId="{7048C23E-9FA0-444F-B2EF-77DEC1F49253}" srcOrd="1" destOrd="0" presId="urn:microsoft.com/office/officeart/2009/3/layout/HorizontalOrganizationChart"/>
    <dgm:cxn modelId="{112BA551-BB8D-4D98-B750-AA108C233C48}" type="presParOf" srcId="{0D7B0542-55AE-47EC-A3DB-83C96CA41362}" destId="{6851713E-9691-4F39-B674-8E4803F5DE56}" srcOrd="1" destOrd="0" presId="urn:microsoft.com/office/officeart/2009/3/layout/HorizontalOrganizationChart"/>
    <dgm:cxn modelId="{8EC5E700-58E7-44A7-913C-F5876D029608}" type="presParOf" srcId="{0D7B0542-55AE-47EC-A3DB-83C96CA41362}" destId="{6FB8B2E9-F4E1-44FB-A348-08143B251B6E}" srcOrd="2" destOrd="0" presId="urn:microsoft.com/office/officeart/2009/3/layout/HorizontalOrganizationChart"/>
    <dgm:cxn modelId="{3E7E895D-EE82-4E3E-B4CC-4A9516AD7D68}" type="presParOf" srcId="{9291AA2C-E383-48D8-B631-4E53736A534E}" destId="{46F57BF9-3764-426D-9845-F4FE157D1528}" srcOrd="4" destOrd="0" presId="urn:microsoft.com/office/officeart/2009/3/layout/HorizontalOrganizationChart"/>
    <dgm:cxn modelId="{995ACDF4-48C5-47B0-B973-A11E357214D1}" type="presParOf" srcId="{9291AA2C-E383-48D8-B631-4E53736A534E}" destId="{B51D8946-4EF4-4D0B-BD54-EB2B43B05345}" srcOrd="5" destOrd="0" presId="urn:microsoft.com/office/officeart/2009/3/layout/HorizontalOrganizationChart"/>
    <dgm:cxn modelId="{538D83E8-8BCB-4743-898D-97E3D9461C83}" type="presParOf" srcId="{B51D8946-4EF4-4D0B-BD54-EB2B43B05345}" destId="{C8F5B52F-C964-4B22-BE7D-AE281A92CCC3}" srcOrd="0" destOrd="0" presId="urn:microsoft.com/office/officeart/2009/3/layout/HorizontalOrganizationChart"/>
    <dgm:cxn modelId="{61E4BA18-F016-4A9A-82B6-534D75B3F31E}" type="presParOf" srcId="{C8F5B52F-C964-4B22-BE7D-AE281A92CCC3}" destId="{D455B06A-D3B1-4879-8F91-F366E56DCE7D}" srcOrd="0" destOrd="0" presId="urn:microsoft.com/office/officeart/2009/3/layout/HorizontalOrganizationChart"/>
    <dgm:cxn modelId="{281328F9-3F04-4F3B-9A52-5328837A2AE7}" type="presParOf" srcId="{C8F5B52F-C964-4B22-BE7D-AE281A92CCC3}" destId="{98286CB3-8A85-4EB7-AD20-D9DADE0AECFB}" srcOrd="1" destOrd="0" presId="urn:microsoft.com/office/officeart/2009/3/layout/HorizontalOrganizationChart"/>
    <dgm:cxn modelId="{A39C6ACC-9829-44A0-9E0C-A3995D2D1B51}" type="presParOf" srcId="{B51D8946-4EF4-4D0B-BD54-EB2B43B05345}" destId="{6B060E29-139B-4F59-83F7-7E2D218C5FEC}" srcOrd="1" destOrd="0" presId="urn:microsoft.com/office/officeart/2009/3/layout/HorizontalOrganizationChart"/>
    <dgm:cxn modelId="{117BE9F5-763A-4195-B36D-433C392A7AEC}" type="presParOf" srcId="{B51D8946-4EF4-4D0B-BD54-EB2B43B05345}" destId="{C4D25444-C645-4A4B-9862-13707B67E7A1}" srcOrd="2" destOrd="0" presId="urn:microsoft.com/office/officeart/2009/3/layout/HorizontalOrganizationChart"/>
    <dgm:cxn modelId="{1F22B1FB-D593-47D9-A333-30BFD54BC275}" type="presParOf" srcId="{205C552B-911F-4249-A8AC-A57D97E7BAA9}" destId="{19379A4F-83BF-40C7-B6E0-D251453F2C7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57BF9-3764-426D-9845-F4FE157D1528}">
      <dsp:nvSpPr>
        <dsp:cNvPr id="0" name=""/>
        <dsp:cNvSpPr/>
      </dsp:nvSpPr>
      <dsp:spPr>
        <a:xfrm>
          <a:off x="3698953" y="2448272"/>
          <a:ext cx="738996" cy="1588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9498" y="0"/>
              </a:lnTo>
              <a:lnTo>
                <a:pt x="369498" y="1588841"/>
              </a:lnTo>
              <a:lnTo>
                <a:pt x="738996" y="158884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CEAB9-A62B-41A2-BD59-4F7BF0590767}">
      <dsp:nvSpPr>
        <dsp:cNvPr id="0" name=""/>
        <dsp:cNvSpPr/>
      </dsp:nvSpPr>
      <dsp:spPr>
        <a:xfrm>
          <a:off x="3698953" y="2402552"/>
          <a:ext cx="738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996" y="4572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34B29-924C-4B26-B389-E826250EDD17}">
      <dsp:nvSpPr>
        <dsp:cNvPr id="0" name=""/>
        <dsp:cNvSpPr/>
      </dsp:nvSpPr>
      <dsp:spPr>
        <a:xfrm>
          <a:off x="3698953" y="859430"/>
          <a:ext cx="738996" cy="1588841"/>
        </a:xfrm>
        <a:custGeom>
          <a:avLst/>
          <a:gdLst/>
          <a:ahLst/>
          <a:cxnLst/>
          <a:rect l="0" t="0" r="0" b="0"/>
          <a:pathLst>
            <a:path>
              <a:moveTo>
                <a:pt x="0" y="1588841"/>
              </a:moveTo>
              <a:lnTo>
                <a:pt x="369498" y="1588841"/>
              </a:lnTo>
              <a:lnTo>
                <a:pt x="369498" y="0"/>
              </a:lnTo>
              <a:lnTo>
                <a:pt x="738996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1E2EE-D50D-46DF-9284-1CBDD7F0A034}">
      <dsp:nvSpPr>
        <dsp:cNvPr id="0" name=""/>
        <dsp:cNvSpPr/>
      </dsp:nvSpPr>
      <dsp:spPr>
        <a:xfrm>
          <a:off x="3973" y="1884787"/>
          <a:ext cx="3694980" cy="1126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b="1" kern="1200" dirty="0" smtClean="0">
              <a:latin typeface="Calibri"/>
            </a:rPr>
            <a:t>Proposed Corpus</a:t>
          </a:r>
          <a:endParaRPr lang="ar-EG" sz="3600" b="1" kern="1200" dirty="0"/>
        </a:p>
      </dsp:txBody>
      <dsp:txXfrm>
        <a:off x="3973" y="1884787"/>
        <a:ext cx="3694980" cy="1126969"/>
      </dsp:txXfrm>
    </dsp:sp>
    <dsp:sp modelId="{31288377-FEC9-4934-9BE0-6A3D84874173}">
      <dsp:nvSpPr>
        <dsp:cNvPr id="0" name=""/>
        <dsp:cNvSpPr/>
      </dsp:nvSpPr>
      <dsp:spPr>
        <a:xfrm>
          <a:off x="4437950" y="295945"/>
          <a:ext cx="3694980" cy="1126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Data Collection</a:t>
          </a:r>
          <a:endParaRPr lang="en-US" sz="2400" b="1" kern="1200" dirty="0" smtClean="0"/>
        </a:p>
      </dsp:txBody>
      <dsp:txXfrm>
        <a:off x="4437950" y="295945"/>
        <a:ext cx="3694980" cy="1126969"/>
      </dsp:txXfrm>
    </dsp:sp>
    <dsp:sp modelId="{717415E5-EADA-4A1C-A89B-9AAEEBB9D3E7}">
      <dsp:nvSpPr>
        <dsp:cNvPr id="0" name=""/>
        <dsp:cNvSpPr/>
      </dsp:nvSpPr>
      <dsp:spPr>
        <a:xfrm>
          <a:off x="4437950" y="1884787"/>
          <a:ext cx="3694980" cy="1126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Pre-processing</a:t>
          </a:r>
          <a:endParaRPr lang="en-US" sz="2400" b="1" kern="1200" dirty="0" smtClean="0"/>
        </a:p>
      </dsp:txBody>
      <dsp:txXfrm>
        <a:off x="4437950" y="1884787"/>
        <a:ext cx="3694980" cy="1126969"/>
      </dsp:txXfrm>
    </dsp:sp>
    <dsp:sp modelId="{D455B06A-D3B1-4879-8F91-F366E56DCE7D}">
      <dsp:nvSpPr>
        <dsp:cNvPr id="0" name=""/>
        <dsp:cNvSpPr/>
      </dsp:nvSpPr>
      <dsp:spPr>
        <a:xfrm>
          <a:off x="4437950" y="3473629"/>
          <a:ext cx="3694980" cy="1126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Annotation </a:t>
          </a:r>
        </a:p>
      </dsp:txBody>
      <dsp:txXfrm>
        <a:off x="4437950" y="3473629"/>
        <a:ext cx="3694980" cy="1126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57BF9-3764-426D-9845-F4FE157D1528}">
      <dsp:nvSpPr>
        <dsp:cNvPr id="0" name=""/>
        <dsp:cNvSpPr/>
      </dsp:nvSpPr>
      <dsp:spPr>
        <a:xfrm>
          <a:off x="3698953" y="2448272"/>
          <a:ext cx="738996" cy="1588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9498" y="0"/>
              </a:lnTo>
              <a:lnTo>
                <a:pt x="369498" y="1588841"/>
              </a:lnTo>
              <a:lnTo>
                <a:pt x="738996" y="158884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CEAB9-A62B-41A2-BD59-4F7BF0590767}">
      <dsp:nvSpPr>
        <dsp:cNvPr id="0" name=""/>
        <dsp:cNvSpPr/>
      </dsp:nvSpPr>
      <dsp:spPr>
        <a:xfrm>
          <a:off x="3698953" y="2402552"/>
          <a:ext cx="738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996" y="4572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34B29-924C-4B26-B389-E826250EDD17}">
      <dsp:nvSpPr>
        <dsp:cNvPr id="0" name=""/>
        <dsp:cNvSpPr/>
      </dsp:nvSpPr>
      <dsp:spPr>
        <a:xfrm>
          <a:off x="3698953" y="859430"/>
          <a:ext cx="738996" cy="1588841"/>
        </a:xfrm>
        <a:custGeom>
          <a:avLst/>
          <a:gdLst/>
          <a:ahLst/>
          <a:cxnLst/>
          <a:rect l="0" t="0" r="0" b="0"/>
          <a:pathLst>
            <a:path>
              <a:moveTo>
                <a:pt x="0" y="1588841"/>
              </a:moveTo>
              <a:lnTo>
                <a:pt x="369498" y="1588841"/>
              </a:lnTo>
              <a:lnTo>
                <a:pt x="369498" y="0"/>
              </a:lnTo>
              <a:lnTo>
                <a:pt x="738996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1E2EE-D50D-46DF-9284-1CBDD7F0A034}">
      <dsp:nvSpPr>
        <dsp:cNvPr id="0" name=""/>
        <dsp:cNvSpPr/>
      </dsp:nvSpPr>
      <dsp:spPr>
        <a:xfrm>
          <a:off x="3973" y="1884787"/>
          <a:ext cx="3694980" cy="1126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b="1" kern="1200" dirty="0" smtClean="0">
              <a:latin typeface="Calibri"/>
            </a:rPr>
            <a:t>Proposed Corpus</a:t>
          </a:r>
          <a:endParaRPr lang="ar-EG" sz="3600" b="1" kern="1200" dirty="0"/>
        </a:p>
      </dsp:txBody>
      <dsp:txXfrm>
        <a:off x="3973" y="1884787"/>
        <a:ext cx="3694980" cy="1126969"/>
      </dsp:txXfrm>
    </dsp:sp>
    <dsp:sp modelId="{31288377-FEC9-4934-9BE0-6A3D84874173}">
      <dsp:nvSpPr>
        <dsp:cNvPr id="0" name=""/>
        <dsp:cNvSpPr/>
      </dsp:nvSpPr>
      <dsp:spPr>
        <a:xfrm>
          <a:off x="4437950" y="295945"/>
          <a:ext cx="3694980" cy="1126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C00000"/>
              </a:solidFill>
            </a:rPr>
            <a:t>Data Collection</a:t>
          </a:r>
        </a:p>
      </dsp:txBody>
      <dsp:txXfrm>
        <a:off x="4437950" y="295945"/>
        <a:ext cx="3694980" cy="1126969"/>
      </dsp:txXfrm>
    </dsp:sp>
    <dsp:sp modelId="{717415E5-EADA-4A1C-A89B-9AAEEBB9D3E7}">
      <dsp:nvSpPr>
        <dsp:cNvPr id="0" name=""/>
        <dsp:cNvSpPr/>
      </dsp:nvSpPr>
      <dsp:spPr>
        <a:xfrm>
          <a:off x="4437950" y="1884787"/>
          <a:ext cx="3694980" cy="1126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Pre-processing</a:t>
          </a:r>
          <a:endParaRPr lang="en-US" sz="2400" b="1" kern="1200" dirty="0" smtClean="0"/>
        </a:p>
      </dsp:txBody>
      <dsp:txXfrm>
        <a:off x="4437950" y="1884787"/>
        <a:ext cx="3694980" cy="1126969"/>
      </dsp:txXfrm>
    </dsp:sp>
    <dsp:sp modelId="{D455B06A-D3B1-4879-8F91-F366E56DCE7D}">
      <dsp:nvSpPr>
        <dsp:cNvPr id="0" name=""/>
        <dsp:cNvSpPr/>
      </dsp:nvSpPr>
      <dsp:spPr>
        <a:xfrm>
          <a:off x="4437950" y="3473629"/>
          <a:ext cx="3694980" cy="1126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Annotation </a:t>
          </a:r>
        </a:p>
      </dsp:txBody>
      <dsp:txXfrm>
        <a:off x="4437950" y="3473629"/>
        <a:ext cx="3694980" cy="1126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57BF9-3764-426D-9845-F4FE157D1528}">
      <dsp:nvSpPr>
        <dsp:cNvPr id="0" name=""/>
        <dsp:cNvSpPr/>
      </dsp:nvSpPr>
      <dsp:spPr>
        <a:xfrm>
          <a:off x="3698953" y="2448272"/>
          <a:ext cx="738996" cy="1588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9498" y="0"/>
              </a:lnTo>
              <a:lnTo>
                <a:pt x="369498" y="1588841"/>
              </a:lnTo>
              <a:lnTo>
                <a:pt x="738996" y="158884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CEAB9-A62B-41A2-BD59-4F7BF0590767}">
      <dsp:nvSpPr>
        <dsp:cNvPr id="0" name=""/>
        <dsp:cNvSpPr/>
      </dsp:nvSpPr>
      <dsp:spPr>
        <a:xfrm>
          <a:off x="3698953" y="2402552"/>
          <a:ext cx="738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996" y="4572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34B29-924C-4B26-B389-E826250EDD17}">
      <dsp:nvSpPr>
        <dsp:cNvPr id="0" name=""/>
        <dsp:cNvSpPr/>
      </dsp:nvSpPr>
      <dsp:spPr>
        <a:xfrm>
          <a:off x="3698953" y="859430"/>
          <a:ext cx="738996" cy="1588841"/>
        </a:xfrm>
        <a:custGeom>
          <a:avLst/>
          <a:gdLst/>
          <a:ahLst/>
          <a:cxnLst/>
          <a:rect l="0" t="0" r="0" b="0"/>
          <a:pathLst>
            <a:path>
              <a:moveTo>
                <a:pt x="0" y="1588841"/>
              </a:moveTo>
              <a:lnTo>
                <a:pt x="369498" y="1588841"/>
              </a:lnTo>
              <a:lnTo>
                <a:pt x="369498" y="0"/>
              </a:lnTo>
              <a:lnTo>
                <a:pt x="738996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1E2EE-D50D-46DF-9284-1CBDD7F0A034}">
      <dsp:nvSpPr>
        <dsp:cNvPr id="0" name=""/>
        <dsp:cNvSpPr/>
      </dsp:nvSpPr>
      <dsp:spPr>
        <a:xfrm>
          <a:off x="3973" y="1884787"/>
          <a:ext cx="3694980" cy="1126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b="1" kern="1200" dirty="0" smtClean="0">
              <a:latin typeface="Calibri"/>
            </a:rPr>
            <a:t>Proposed Corpus</a:t>
          </a:r>
          <a:endParaRPr lang="ar-EG" sz="3600" b="1" kern="1200" dirty="0"/>
        </a:p>
      </dsp:txBody>
      <dsp:txXfrm>
        <a:off x="3973" y="1884787"/>
        <a:ext cx="3694980" cy="1126969"/>
      </dsp:txXfrm>
    </dsp:sp>
    <dsp:sp modelId="{31288377-FEC9-4934-9BE0-6A3D84874173}">
      <dsp:nvSpPr>
        <dsp:cNvPr id="0" name=""/>
        <dsp:cNvSpPr/>
      </dsp:nvSpPr>
      <dsp:spPr>
        <a:xfrm>
          <a:off x="4437950" y="295945"/>
          <a:ext cx="3694980" cy="1126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Data Collection</a:t>
          </a:r>
          <a:endParaRPr lang="en-US" sz="2400" b="1" kern="1200" dirty="0" smtClean="0"/>
        </a:p>
      </dsp:txBody>
      <dsp:txXfrm>
        <a:off x="4437950" y="295945"/>
        <a:ext cx="3694980" cy="1126969"/>
      </dsp:txXfrm>
    </dsp:sp>
    <dsp:sp modelId="{717415E5-EADA-4A1C-A89B-9AAEEBB9D3E7}">
      <dsp:nvSpPr>
        <dsp:cNvPr id="0" name=""/>
        <dsp:cNvSpPr/>
      </dsp:nvSpPr>
      <dsp:spPr>
        <a:xfrm>
          <a:off x="4437950" y="1884787"/>
          <a:ext cx="3694980" cy="1126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C00000"/>
              </a:solidFill>
            </a:rPr>
            <a:t>Pre-processing</a:t>
          </a:r>
        </a:p>
      </dsp:txBody>
      <dsp:txXfrm>
        <a:off x="4437950" y="1884787"/>
        <a:ext cx="3694980" cy="1126969"/>
      </dsp:txXfrm>
    </dsp:sp>
    <dsp:sp modelId="{D455B06A-D3B1-4879-8F91-F366E56DCE7D}">
      <dsp:nvSpPr>
        <dsp:cNvPr id="0" name=""/>
        <dsp:cNvSpPr/>
      </dsp:nvSpPr>
      <dsp:spPr>
        <a:xfrm>
          <a:off x="4437950" y="3473629"/>
          <a:ext cx="3694980" cy="1126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Annotation Data</a:t>
          </a:r>
          <a:endParaRPr lang="en-US" sz="2400" b="1" kern="1200" dirty="0" smtClean="0"/>
        </a:p>
      </dsp:txBody>
      <dsp:txXfrm>
        <a:off x="4437950" y="3473629"/>
        <a:ext cx="3694980" cy="11269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57BF9-3764-426D-9845-F4FE157D1528}">
      <dsp:nvSpPr>
        <dsp:cNvPr id="0" name=""/>
        <dsp:cNvSpPr/>
      </dsp:nvSpPr>
      <dsp:spPr>
        <a:xfrm>
          <a:off x="3698953" y="2448272"/>
          <a:ext cx="738996" cy="1588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9498" y="0"/>
              </a:lnTo>
              <a:lnTo>
                <a:pt x="369498" y="1588841"/>
              </a:lnTo>
              <a:lnTo>
                <a:pt x="738996" y="158884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CEAB9-A62B-41A2-BD59-4F7BF0590767}">
      <dsp:nvSpPr>
        <dsp:cNvPr id="0" name=""/>
        <dsp:cNvSpPr/>
      </dsp:nvSpPr>
      <dsp:spPr>
        <a:xfrm>
          <a:off x="3698953" y="2402552"/>
          <a:ext cx="738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996" y="4572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34B29-924C-4B26-B389-E826250EDD17}">
      <dsp:nvSpPr>
        <dsp:cNvPr id="0" name=""/>
        <dsp:cNvSpPr/>
      </dsp:nvSpPr>
      <dsp:spPr>
        <a:xfrm>
          <a:off x="3698953" y="859430"/>
          <a:ext cx="738996" cy="1588841"/>
        </a:xfrm>
        <a:custGeom>
          <a:avLst/>
          <a:gdLst/>
          <a:ahLst/>
          <a:cxnLst/>
          <a:rect l="0" t="0" r="0" b="0"/>
          <a:pathLst>
            <a:path>
              <a:moveTo>
                <a:pt x="0" y="1588841"/>
              </a:moveTo>
              <a:lnTo>
                <a:pt x="369498" y="1588841"/>
              </a:lnTo>
              <a:lnTo>
                <a:pt x="369498" y="0"/>
              </a:lnTo>
              <a:lnTo>
                <a:pt x="738996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1E2EE-D50D-46DF-9284-1CBDD7F0A034}">
      <dsp:nvSpPr>
        <dsp:cNvPr id="0" name=""/>
        <dsp:cNvSpPr/>
      </dsp:nvSpPr>
      <dsp:spPr>
        <a:xfrm>
          <a:off x="3973" y="1884787"/>
          <a:ext cx="3694980" cy="1126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b="1" kern="1200" dirty="0" smtClean="0">
              <a:latin typeface="Calibri"/>
            </a:rPr>
            <a:t>Proposed Corpus</a:t>
          </a:r>
          <a:endParaRPr lang="ar-EG" sz="3600" b="1" kern="1200" dirty="0"/>
        </a:p>
      </dsp:txBody>
      <dsp:txXfrm>
        <a:off x="3973" y="1884787"/>
        <a:ext cx="3694980" cy="1126969"/>
      </dsp:txXfrm>
    </dsp:sp>
    <dsp:sp modelId="{31288377-FEC9-4934-9BE0-6A3D84874173}">
      <dsp:nvSpPr>
        <dsp:cNvPr id="0" name=""/>
        <dsp:cNvSpPr/>
      </dsp:nvSpPr>
      <dsp:spPr>
        <a:xfrm>
          <a:off x="4437950" y="295945"/>
          <a:ext cx="3694980" cy="1126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Data Collection</a:t>
          </a:r>
          <a:endParaRPr lang="en-US" sz="2400" b="1" kern="1200" dirty="0" smtClean="0"/>
        </a:p>
      </dsp:txBody>
      <dsp:txXfrm>
        <a:off x="4437950" y="295945"/>
        <a:ext cx="3694980" cy="1126969"/>
      </dsp:txXfrm>
    </dsp:sp>
    <dsp:sp modelId="{717415E5-EADA-4A1C-A89B-9AAEEBB9D3E7}">
      <dsp:nvSpPr>
        <dsp:cNvPr id="0" name=""/>
        <dsp:cNvSpPr/>
      </dsp:nvSpPr>
      <dsp:spPr>
        <a:xfrm>
          <a:off x="4437950" y="1884787"/>
          <a:ext cx="3694980" cy="1126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Pre-processing</a:t>
          </a:r>
          <a:endParaRPr lang="en-US" sz="2400" b="1" kern="1200" dirty="0" smtClean="0"/>
        </a:p>
      </dsp:txBody>
      <dsp:txXfrm>
        <a:off x="4437950" y="1884787"/>
        <a:ext cx="3694980" cy="1126969"/>
      </dsp:txXfrm>
    </dsp:sp>
    <dsp:sp modelId="{D455B06A-D3B1-4879-8F91-F366E56DCE7D}">
      <dsp:nvSpPr>
        <dsp:cNvPr id="0" name=""/>
        <dsp:cNvSpPr/>
      </dsp:nvSpPr>
      <dsp:spPr>
        <a:xfrm>
          <a:off x="4437950" y="3473629"/>
          <a:ext cx="3694980" cy="1126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C00000"/>
              </a:solidFill>
            </a:rPr>
            <a:t>Data Annotation </a:t>
          </a:r>
        </a:p>
      </dsp:txBody>
      <dsp:txXfrm>
        <a:off x="4437950" y="3473629"/>
        <a:ext cx="3694980" cy="1126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B6AE6-0C68-4D69-B935-2936D940C9F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8CAB5-C1BC-4F2A-B9BD-632A057E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8CAB5-C1BC-4F2A-B9BD-632A057E23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0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8CAB5-C1BC-4F2A-B9BD-632A057E23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8CAB5-C1BC-4F2A-B9BD-632A057E23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8CAB5-C1BC-4F2A-B9BD-632A057E23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8CAB5-C1BC-4F2A-B9BD-632A057E23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8CAB5-C1BC-4F2A-B9BD-632A057E23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8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8CAB5-C1BC-4F2A-B9BD-632A057E23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8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8CAB5-C1BC-4F2A-B9BD-632A057E23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7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8CAB5-C1BC-4F2A-B9BD-632A057E23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7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8CAB5-C1BC-4F2A-B9BD-632A057E23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8CAB5-C1BC-4F2A-B9BD-632A057E23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DD2E-6E4A-41CF-BFE9-ACF5735A62F3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9ADB-C9B0-476A-9B5C-E6FF7F681B01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B1A9-ABEF-475F-AF7F-7F1EBF3A544E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ED68-B557-4803-82C0-494032B66F4D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AE57-EDC2-47D2-BAB4-0F52AB6844F5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A909-1E32-4411-9FD2-13B101F46967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84DE-05E1-4067-B270-6619A4A34E4A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CAC6-550C-4155-A361-05AAEB45D327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F034-2479-4C69-885A-EEF286E32888}" type="datetime1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B618-8CD5-4900-9792-A4D6F7B5A597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1193-99A3-4D2F-B511-12CB3D3517D3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CDC878-26B1-4E62-B9D5-DE8924E7BC7C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ataverse.harvard.edu/dataset.xhtml?persistentId=doi:10.7910/DVN/LBXV9O&amp;version=DRAFT&amp;faces-redirect=tru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ink.springer.com/article/10.1007/s13278-019-0596-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ataverse.harvard.edu/dataset.xhtml?persistentId=doi:10.7910/DVN/LBXV9O&amp;version=DRAFT&amp;faces-redirect=tru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businessofapps.com/data/twitter-statistic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28" y="2060848"/>
            <a:ext cx="8684751" cy="144016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Arabic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Social Media Sentiment Analysis Using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RCNN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sz="36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614820" y="6259686"/>
            <a:ext cx="3744416" cy="393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194748" y="6370305"/>
            <a:ext cx="1753240" cy="393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11/12/2019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11" y="332656"/>
            <a:ext cx="1046480" cy="1377950"/>
          </a:xfrm>
          <a:prstGeom prst="rect">
            <a:avLst/>
          </a:prstGeom>
          <a:noFill/>
        </p:spPr>
      </p:pic>
      <p:pic>
        <p:nvPicPr>
          <p:cNvPr id="12" name="Picture 11" descr="C:\Users\ks\AppData\Local\Microsoft\Windows\INetCache\Content.Word\65909563_2399241723447273_1197171019354210304_n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9" y="417746"/>
            <a:ext cx="1171575" cy="12077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47664" y="3781578"/>
            <a:ext cx="625744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Workshop</a:t>
            </a:r>
          </a:p>
          <a:p>
            <a:pPr algn="ctr"/>
            <a:endParaRPr lang="en-US" sz="24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Rania </a:t>
            </a:r>
            <a:r>
              <a:rPr lang="en-US" sz="2400" b="1" dirty="0" err="1">
                <a:solidFill>
                  <a:srgbClr val="C00000"/>
                </a:solidFill>
              </a:rPr>
              <a:t>Abd</a:t>
            </a:r>
            <a:r>
              <a:rPr lang="en-US" sz="2400" b="1" dirty="0">
                <a:solidFill>
                  <a:srgbClr val="C00000"/>
                </a:solidFill>
              </a:rPr>
              <a:t> EL </a:t>
            </a:r>
            <a:r>
              <a:rPr lang="en-US" sz="2400" b="1" dirty="0" err="1">
                <a:solidFill>
                  <a:srgbClr val="C00000"/>
                </a:solidFill>
              </a:rPr>
              <a:t>Monam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Mohamed</a:t>
            </a:r>
          </a:p>
          <a:p>
            <a:pPr algn="ctr" rtl="1"/>
            <a:endParaRPr lang="en-US" sz="1600" i="1" dirty="0" smtClean="0">
              <a:solidFill>
                <a:srgbClr val="00B050"/>
              </a:solidFill>
            </a:endParaRPr>
          </a:p>
          <a:p>
            <a:pPr algn="ctr" rtl="1"/>
            <a:r>
              <a:rPr lang="en-US" sz="1600" i="1" dirty="0" smtClean="0">
                <a:solidFill>
                  <a:srgbClr val="00B050"/>
                </a:solidFill>
              </a:rPr>
              <a:t>Department </a:t>
            </a:r>
            <a:r>
              <a:rPr lang="en-US" sz="1600" i="1" dirty="0">
                <a:solidFill>
                  <a:srgbClr val="00B050"/>
                </a:solidFill>
              </a:rPr>
              <a:t>of Computer Sciences</a:t>
            </a:r>
            <a:endParaRPr lang="en-US" sz="1600" dirty="0">
              <a:solidFill>
                <a:srgbClr val="00B050"/>
              </a:solidFill>
            </a:endParaRPr>
          </a:p>
          <a:p>
            <a:pPr algn="ctr" rtl="1"/>
            <a:r>
              <a:rPr lang="en-US" sz="1600" i="1" dirty="0">
                <a:solidFill>
                  <a:srgbClr val="00B050"/>
                </a:solidFill>
              </a:rPr>
              <a:t>Faculty of Graduate Studies for Statistical Research</a:t>
            </a:r>
            <a:endParaRPr lang="en-US" sz="1600" dirty="0">
              <a:solidFill>
                <a:srgbClr val="00B050"/>
              </a:solidFill>
            </a:endParaRPr>
          </a:p>
          <a:p>
            <a:pPr algn="ctr"/>
            <a:r>
              <a:rPr lang="en-US" sz="1600" i="1" dirty="0" smtClean="0">
                <a:solidFill>
                  <a:srgbClr val="00B050"/>
                </a:solidFill>
              </a:rPr>
              <a:t>Cairo </a:t>
            </a:r>
            <a:r>
              <a:rPr lang="en-US" sz="1600" i="1" dirty="0">
                <a:solidFill>
                  <a:srgbClr val="00B050"/>
                </a:solidFill>
              </a:rPr>
              <a:t>University, </a:t>
            </a:r>
            <a:r>
              <a:rPr lang="en-US" sz="1600" i="1" dirty="0" smtClean="0">
                <a:solidFill>
                  <a:srgbClr val="00B050"/>
                </a:solidFill>
              </a:rPr>
              <a:t>Egypt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5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7920880" cy="792088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Colloquial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Arabic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484784"/>
            <a:ext cx="8352928" cy="5112568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lnSpc>
                <a:spcPct val="160000"/>
              </a:lnSpc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Analyzing Arabic contents is a </a:t>
            </a:r>
            <a:r>
              <a:rPr lang="en-US" sz="2400" b="1" dirty="0" smtClean="0">
                <a:solidFill>
                  <a:srgbClr val="FF0000"/>
                </a:solidFill>
              </a:rPr>
              <a:t>challenging </a:t>
            </a:r>
            <a:r>
              <a:rPr lang="en-US" sz="2400" b="1" dirty="0">
                <a:solidFill>
                  <a:srgbClr val="FF0000"/>
                </a:solidFill>
              </a:rPr>
              <a:t>task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due to: </a:t>
            </a:r>
          </a:p>
          <a:p>
            <a:pPr lvl="0">
              <a:buFont typeface="Wingdings" pitchFamily="2" charset="2"/>
              <a:buChar char="q"/>
            </a:pP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Unstructured language (informal language).</a:t>
            </a:r>
          </a:p>
          <a:p>
            <a:pPr lvl="0"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Spelling inconsistencies.</a:t>
            </a:r>
          </a:p>
          <a:p>
            <a:pPr lvl="0"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Slang words. Such as 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(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كدا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ولو 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كويس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يلا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sz="21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)</a:t>
            </a:r>
          </a:p>
          <a:p>
            <a:pPr lvl="0">
              <a:buFont typeface="Wingdings" pitchFamily="2" charset="2"/>
              <a:buChar char="q"/>
            </a:pPr>
            <a:r>
              <a:rPr lang="en-US" sz="2100" dirty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Idiomatic expressions. </a:t>
            </a:r>
          </a:p>
          <a:p>
            <a:pPr marL="45720" indent="0">
              <a:buNone/>
            </a:pPr>
            <a:r>
              <a:rPr lang="en-US" sz="21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   Such 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as (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الطيور على اشكالها تقع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التكرار يعلم الحمار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بعد ما شاب ودوه الكتّاب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</a:t>
            </a:r>
          </a:p>
          <a:p>
            <a:pPr marL="45720" indent="0">
              <a:buNone/>
            </a:pP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هاك الشبل من ذاك الأسد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شحات ونزهي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طباخ السم بيدوقه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)</a:t>
            </a:r>
          </a:p>
          <a:p>
            <a:pPr lvl="0">
              <a:buFont typeface="Wingdings" pitchFamily="2" charset="2"/>
              <a:buChar char="q"/>
            </a:pP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Colloquial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expressions</a:t>
            </a:r>
            <a:r>
              <a:rPr lang="en-US" sz="2100" dirty="0">
                <a:latin typeface="Book Antiqua" panose="02040602050305030304" pitchFamily="18" charset="0"/>
                <a:cs typeface="Andalus" panose="02020603050405020304" pitchFamily="18" charset="-78"/>
              </a:rPr>
              <a:t>.</a:t>
            </a:r>
          </a:p>
          <a:p>
            <a:pPr marL="45720" indent="0">
              <a:buNone/>
            </a:pP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Such as (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ناس مابتجيش الا بالعين الحمرا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مفيش فايدة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في المشمش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يا خبر أبيض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</a:t>
            </a:r>
          </a:p>
          <a:p>
            <a:pPr marL="45720" indent="0">
              <a:buNone/>
            </a:pP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يا سلام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زي السمن على العسل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يسرق الكحل من العين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زي القطط تاكل وتنكر</a:t>
            </a:r>
            <a:r>
              <a:rPr lang="en-US" sz="21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)</a:t>
            </a:r>
            <a:endParaRPr lang="en-US" sz="2100" dirty="0">
              <a:solidFill>
                <a:srgbClr val="00B050"/>
              </a:solidFill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Emoticons. Such as </a:t>
            </a:r>
          </a:p>
          <a:p>
            <a:pPr lvl="0"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tendency to repeat letters in writing to convey feelings</a:t>
            </a: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. </a:t>
            </a:r>
            <a:endParaRPr lang="en-US" sz="2100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lvl="0" indent="0">
              <a:buNone/>
            </a:pP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Such as(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كتيرررررررررررر</a:t>
            </a:r>
            <a:r>
              <a:rPr lang="en-US" sz="21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) </a:t>
            </a:r>
            <a:endParaRPr lang="en-US" sz="2100" dirty="0">
              <a:solidFill>
                <a:srgbClr val="00B050"/>
              </a:solidFill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indent="0" algn="just">
              <a:buNone/>
            </a:pPr>
            <a:endParaRPr lang="en-US" sz="1800" dirty="0"/>
          </a:p>
        </p:txBody>
      </p:sp>
      <p:pic>
        <p:nvPicPr>
          <p:cNvPr id="2050" name="Picture 2" descr="C:\Users\ks\Dropbox\Screenshots\Screenshot 2019-06-23 22.16.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197783"/>
            <a:ext cx="24479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920880" cy="792088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Colloquial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Arabic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980728"/>
            <a:ext cx="9036496" cy="5877272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Colloquial Arabic” (</a:t>
            </a:r>
            <a:r>
              <a:rPr lang="en-US" sz="2000" b="1" dirty="0">
                <a:solidFill>
                  <a:srgbClr val="FF0000"/>
                </a:solidFill>
              </a:rPr>
              <a:t>CA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is most widely spoken and written in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daily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live conversations with </a:t>
            </a:r>
            <a:r>
              <a:rPr lang="en-US" sz="2000" b="1" dirty="0">
                <a:solidFill>
                  <a:srgbClr val="FF0000"/>
                </a:solidFill>
              </a:rPr>
              <a:t>different dialects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( colloquial Arabic varies from region to another region, from country to other countries, even from even state to another.) </a:t>
            </a:r>
            <a:endParaRPr lang="en-US" sz="1800" dirty="0" smtClean="0">
              <a:solidFill>
                <a:srgbClr val="002060"/>
              </a:solidFill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lvl="0" indent="0" algn="just">
              <a:lnSpc>
                <a:spcPct val="150000"/>
              </a:lnSpc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 descr="C:\Users\future\Desktop\77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3140968"/>
            <a:ext cx="4365197" cy="331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 t="8944" r="29253"/>
          <a:stretch/>
        </p:blipFill>
        <p:spPr>
          <a:xfrm>
            <a:off x="5343159" y="3140968"/>
            <a:ext cx="3500726" cy="33957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6696744" cy="648072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340768"/>
            <a:ext cx="7488832" cy="4896544"/>
          </a:xfr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Introduction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solidFill>
                  <a:srgbClr val="FF0000"/>
                </a:solidFill>
                <a:latin typeface="Constantia" pitchFamily="18" charset="0"/>
              </a:rPr>
              <a:t>Proposed Corpus.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Embedding Layer.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Architecture of RCNN Model.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Publications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RCNN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63888" y="6165304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5" cy="936104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en-US" sz="3600" dirty="0">
                <a:solidFill>
                  <a:srgbClr val="00B050"/>
                </a:solidFill>
                <a:latin typeface="Calibri"/>
              </a:rPr>
              <a:t>Proposed Corpus (Egyptian Corpus)</a:t>
            </a:r>
            <a: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  <a:t/>
            </a:r>
            <a:b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</a:br>
            <a:endParaRPr lang="ar-JO" sz="3600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32365038"/>
              </p:ext>
            </p:extLst>
          </p:nvPr>
        </p:nvGraphicFramePr>
        <p:xfrm>
          <a:off x="539552" y="1556792"/>
          <a:ext cx="813690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86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63888" y="6165304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5" cy="936104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en-US" sz="3600" dirty="0">
                <a:solidFill>
                  <a:srgbClr val="00B050"/>
                </a:solidFill>
                <a:latin typeface="Calibri"/>
              </a:rPr>
              <a:t>Proposed Corpus (Egyptian Corpus)</a:t>
            </a:r>
            <a: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  <a:t/>
            </a:r>
            <a:b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</a:br>
            <a:endParaRPr lang="ar-JO" sz="3600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42168955"/>
              </p:ext>
            </p:extLst>
          </p:nvPr>
        </p:nvGraphicFramePr>
        <p:xfrm>
          <a:off x="539552" y="1556792"/>
          <a:ext cx="813690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08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052736"/>
            <a:ext cx="8352928" cy="53285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Tweets was collected using </a:t>
            </a:r>
            <a:r>
              <a:rPr lang="en-US" dirty="0">
                <a:solidFill>
                  <a:srgbClr val="C00000"/>
                </a:solidFill>
              </a:rPr>
              <a:t>twitter APIs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collected tweets span the period from </a:t>
            </a:r>
            <a:r>
              <a:rPr lang="en-US" dirty="0">
                <a:solidFill>
                  <a:srgbClr val="C00000"/>
                </a:solidFill>
              </a:rPr>
              <a:t>April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11, 2015 </a:t>
            </a:r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December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12, 2015</a:t>
            </a:r>
            <a:r>
              <a:rPr lang="en-US" dirty="0"/>
              <a:t>.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initial stage, a collection of 2,408,128 noisy raw tweets were gathered.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ar-JO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864096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en-US" sz="3600" dirty="0">
                <a:solidFill>
                  <a:srgbClr val="00B050"/>
                </a:solidFill>
                <a:latin typeface="Calibri"/>
              </a:rPr>
              <a:t>Proposed </a:t>
            </a:r>
            <a:r>
              <a:rPr lang="en-US" altLang="en-US" sz="3600" dirty="0" smtClean="0">
                <a:solidFill>
                  <a:srgbClr val="00B050"/>
                </a:solidFill>
                <a:latin typeface="Calibri"/>
              </a:rPr>
              <a:t>Corpus (Egyptian Corpus)</a:t>
            </a:r>
            <a: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  <a:t/>
            </a:r>
            <a:b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</a:br>
            <a:endParaRPr lang="ar-JO" sz="3600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10" y="3645024"/>
            <a:ext cx="5832648" cy="237626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672434" y="6309320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s\Dropbox\Screenshots\Screenshot 2019-09-15 03.08.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604011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69349" y="6006379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Original tweets</a:t>
            </a:r>
            <a:endParaRPr lang="ar-JO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779912" y="6401483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4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63888" y="6165304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5" cy="936104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en-US" sz="3600" dirty="0">
                <a:solidFill>
                  <a:srgbClr val="00B050"/>
                </a:solidFill>
                <a:latin typeface="Calibri"/>
              </a:rPr>
              <a:t>Proposed Corpus (Egyptian Corpus)</a:t>
            </a:r>
            <a: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  <a:t/>
            </a:r>
            <a:b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</a:br>
            <a:endParaRPr lang="ar-JO" sz="3600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56139923"/>
              </p:ext>
            </p:extLst>
          </p:nvPr>
        </p:nvGraphicFramePr>
        <p:xfrm>
          <a:off x="539552" y="1556792"/>
          <a:ext cx="813690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08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880" cy="1152128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rgbClr val="00B050"/>
                </a:solidFill>
                <a:latin typeface="Calibri"/>
              </a:rPr>
              <a:t>P</a:t>
            </a:r>
            <a:r>
              <a:rPr lang="en-US" sz="3600" dirty="0" smtClean="0">
                <a:solidFill>
                  <a:srgbClr val="00B050"/>
                </a:solidFill>
                <a:latin typeface="Calibri"/>
              </a:rPr>
              <a:t>reprocessing </a:t>
            </a:r>
            <a:r>
              <a:rPr lang="en-US" altLang="en-US" sz="3600" dirty="0">
                <a:solidFill>
                  <a:srgbClr val="00B050"/>
                </a:solidFill>
                <a:latin typeface="Calibri"/>
              </a:rPr>
              <a:t>(Egyptian Corpus)</a:t>
            </a:r>
            <a:endParaRPr lang="ar-JO" sz="36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1412776"/>
            <a:ext cx="7848872" cy="49685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 Phase 1: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Filtering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 Phase 2: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Cleaning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 Phase 3: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Normalization Data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endParaRPr lang="ar-JO" sz="2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rgbClr val="C00000"/>
                </a:solidFill>
                <a:latin typeface="Calibri"/>
              </a:rPr>
              <a:t>Phase 1: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Filtering Data</a:t>
            </a:r>
            <a:r>
              <a:rPr lang="en-US" sz="4800" dirty="0"/>
              <a:t/>
            </a:r>
            <a:br>
              <a:rPr lang="en-US" sz="4800" dirty="0"/>
            </a:br>
            <a:endParaRPr lang="ar-JO" dirty="0"/>
          </a:p>
        </p:txBody>
      </p:sp>
      <p:sp>
        <p:nvSpPr>
          <p:cNvPr id="5" name="Rectangle 4"/>
          <p:cNvSpPr/>
          <p:nvPr/>
        </p:nvSpPr>
        <p:spPr>
          <a:xfrm>
            <a:off x="5868144" y="5877272"/>
            <a:ext cx="2580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 Tweet filtering phase</a:t>
            </a:r>
            <a:endParaRPr lang="ar-JO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7544" y="1268760"/>
            <a:ext cx="5256584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collecting the data from Twitter, we found that the collected tweets have </a:t>
            </a:r>
            <a:r>
              <a:rPr lang="en-US" dirty="0">
                <a:solidFill>
                  <a:srgbClr val="FF0000"/>
                </a:solidFill>
              </a:rPr>
              <a:t>many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problems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that will affect the annotation process accuracy.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phase consisted of </a:t>
            </a:r>
            <a:r>
              <a:rPr lang="en-US" dirty="0">
                <a:solidFill>
                  <a:srgbClr val="C00000"/>
                </a:solidFill>
              </a:rPr>
              <a:t>five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steps </a:t>
            </a:r>
            <a:r>
              <a:rPr lang="en-US" dirty="0" smtClean="0">
                <a:solidFill>
                  <a:srgbClr val="FF0000"/>
                </a:solidFill>
              </a:rPr>
              <a:t>manually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ar-JO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C:\Users\ks\Desktop\4444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26" y="983615"/>
            <a:ext cx="2727922" cy="48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3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6696744" cy="648072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340768"/>
            <a:ext cx="7488832" cy="4896544"/>
          </a:xfr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Introduction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Proposed Corpus.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Embedding Layer.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Architecture of RCNN Model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Publications.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RCNN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Code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8064896" cy="511256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phase is important since it deals with the </a:t>
            </a:r>
            <a:r>
              <a:rPr lang="en-US" dirty="0">
                <a:solidFill>
                  <a:srgbClr val="FF0000"/>
                </a:solidFill>
              </a:rPr>
              <a:t>noisy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nature of tweets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cleaning deals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manually: 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   Such 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as </a:t>
            </a:r>
            <a:r>
              <a:rPr lang="en-US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hashtag</a:t>
            </a:r>
            <a:r>
              <a:rPr lang="en-US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(#), username (@username),emoticons (=D, XD), time stamps and URL)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ome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tweets may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contain: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   (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missing spelling words, missing letters and written incorrectly)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handled by </a:t>
            </a:r>
            <a:r>
              <a:rPr lang="en-US" dirty="0">
                <a:solidFill>
                  <a:srgbClr val="FF0000"/>
                </a:solidFill>
              </a:rPr>
              <a:t>correcting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these </a:t>
            </a:r>
            <a:r>
              <a:rPr lang="en-US" dirty="0">
                <a:solidFill>
                  <a:srgbClr val="FF0000"/>
                </a:solidFill>
              </a:rPr>
              <a:t>words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wrong characters.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Some words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</a:t>
            </a:r>
            <a:r>
              <a:rPr lang="en-US" dirty="0">
                <a:solidFill>
                  <a:srgbClr val="FF0000"/>
                </a:solidFill>
              </a:rPr>
              <a:t>combined together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due to space limitation of Twitter. This problem is handled by </a:t>
            </a:r>
            <a:r>
              <a:rPr lang="en-US" dirty="0">
                <a:solidFill>
                  <a:srgbClr val="FF0000"/>
                </a:solidFill>
              </a:rPr>
              <a:t>adding spaces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between words.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ar-JO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8137525" cy="863947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rgbClr val="C00000"/>
                </a:solidFill>
                <a:latin typeface="Calibri"/>
              </a:rPr>
              <a:t>Phase </a:t>
            </a:r>
            <a:r>
              <a:rPr lang="en-US" sz="3600" dirty="0" smtClean="0">
                <a:solidFill>
                  <a:srgbClr val="C00000"/>
                </a:solidFill>
                <a:latin typeface="Calibri"/>
              </a:rPr>
              <a:t>2: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Cleaning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Data</a:t>
            </a:r>
            <a:r>
              <a:rPr lang="en-US" sz="4800" dirty="0"/>
              <a:t/>
            </a:r>
            <a:br>
              <a:rPr lang="en-US" sz="4800" dirty="0"/>
            </a:br>
            <a:endParaRPr lang="ar-J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779912" y="6381328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5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8137525" cy="863947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rgbClr val="C00000"/>
                </a:solidFill>
                <a:latin typeface="Calibri"/>
              </a:rPr>
              <a:t>Phase 3</a:t>
            </a:r>
            <a:r>
              <a:rPr lang="en-US" sz="3600" dirty="0" smtClean="0">
                <a:solidFill>
                  <a:srgbClr val="C00000"/>
                </a:solidFill>
                <a:latin typeface="Calibri"/>
              </a:rPr>
              <a:t>: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Normalization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Data</a:t>
            </a:r>
            <a:r>
              <a:rPr lang="en-US" sz="4800" dirty="0"/>
              <a:t/>
            </a:r>
            <a:br>
              <a:rPr lang="en-US" sz="4800" dirty="0"/>
            </a:br>
            <a:endParaRPr lang="ar-JO" dirty="0"/>
          </a:p>
        </p:txBody>
      </p:sp>
      <p:sp>
        <p:nvSpPr>
          <p:cNvPr id="5" name="Rectangle 4"/>
          <p:cNvSpPr/>
          <p:nvPr/>
        </p:nvSpPr>
        <p:spPr>
          <a:xfrm>
            <a:off x="6105515" y="1228110"/>
            <a:ext cx="224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Normalization Rules</a:t>
            </a:r>
            <a:endParaRPr lang="ar-JO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93252"/>
              </p:ext>
            </p:extLst>
          </p:nvPr>
        </p:nvGraphicFramePr>
        <p:xfrm>
          <a:off x="6031903" y="1700808"/>
          <a:ext cx="2457086" cy="410445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27319"/>
                <a:gridCol w="1329767"/>
              </a:tblGrid>
              <a:tr h="513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</a:rPr>
                        <a:t>Rule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</a:rPr>
                        <a:t>Example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3057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7030A0"/>
                          </a:solidFill>
                          <a:effectLst/>
                        </a:rPr>
                        <a:t>Tashkeel</a:t>
                      </a:r>
                      <a:endParaRPr lang="en-US" sz="1200">
                        <a:solidFill>
                          <a:srgbClr val="7030A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</a:rPr>
                        <a:t>ﺗُﻘﺮّﺏ     </a:t>
                      </a:r>
                      <a:r>
                        <a:rPr lang="tr-TR" sz="1400" b="1" dirty="0">
                          <a:effectLst/>
                        </a:rPr>
                        <a:t>  -</a:t>
                      </a:r>
                      <a:r>
                        <a:rPr lang="ar-SA" sz="1400" b="1" dirty="0">
                          <a:effectLst/>
                        </a:rPr>
                        <a:t>&lt; تقرب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3057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rgbClr val="7030A0"/>
                          </a:solidFill>
                          <a:effectLst/>
                        </a:rPr>
                        <a:t>Repeate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</a:rPr>
                        <a:t>كتيررررر </a:t>
                      </a:r>
                      <a:r>
                        <a:rPr lang="tr-TR" sz="1400" b="1" dirty="0">
                          <a:effectLst/>
                        </a:rPr>
                        <a:t>-</a:t>
                      </a:r>
                      <a:r>
                        <a:rPr lang="ar-SA" sz="1400" b="1" dirty="0">
                          <a:effectLst/>
                        </a:rPr>
                        <a:t>&lt; كتير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3057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7030A0"/>
                          </a:solidFill>
                          <a:effectLst/>
                        </a:rPr>
                        <a:t>Tatweel</a:t>
                      </a:r>
                      <a:endParaRPr lang="en-US" sz="1200">
                        <a:solidFill>
                          <a:srgbClr val="7030A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</a:rPr>
                        <a:t>اللــــــــــــه</a:t>
                      </a:r>
                      <a:r>
                        <a:rPr lang="tr-TR" sz="1400" b="1" dirty="0">
                          <a:effectLst/>
                        </a:rPr>
                        <a:t> -&gt; </a:t>
                      </a:r>
                      <a:r>
                        <a:rPr lang="ar-SA" sz="1400" b="1" dirty="0">
                          <a:effectLst/>
                        </a:rPr>
                        <a:t>الله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3057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7030A0"/>
                          </a:solidFill>
                          <a:effectLst/>
                        </a:rPr>
                        <a:t>Hamza</a:t>
                      </a:r>
                      <a:endParaRPr lang="en-US" sz="1200">
                        <a:solidFill>
                          <a:srgbClr val="7030A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</a:rPr>
                        <a:t>ؤ)</a:t>
                      </a:r>
                      <a:r>
                        <a:rPr lang="tr-TR" sz="1400" b="1" dirty="0">
                          <a:effectLst/>
                        </a:rPr>
                        <a:t> , </a:t>
                      </a:r>
                      <a:r>
                        <a:rPr lang="ar-SA" sz="1400" b="1" dirty="0">
                          <a:effectLst/>
                        </a:rPr>
                        <a:t>ىء</a:t>
                      </a:r>
                      <a:r>
                        <a:rPr lang="tr-TR" sz="1400" b="1" dirty="0">
                          <a:effectLst/>
                        </a:rPr>
                        <a:t> , </a:t>
                      </a:r>
                      <a:r>
                        <a:rPr lang="ar-SA" sz="1400" b="1" dirty="0">
                          <a:effectLst/>
                        </a:rPr>
                        <a:t>(ء</a:t>
                      </a:r>
                      <a:r>
                        <a:rPr lang="tr-TR" sz="1400" b="1" dirty="0">
                          <a:effectLst/>
                        </a:rPr>
                        <a:t> -&gt;</a:t>
                      </a:r>
                      <a:r>
                        <a:rPr lang="ar-SA" sz="1400" b="1" dirty="0">
                          <a:effectLst/>
                        </a:rPr>
                        <a:t> ء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6529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7030A0"/>
                          </a:solidFill>
                          <a:effectLst/>
                        </a:rPr>
                        <a:t>Alef</a:t>
                      </a:r>
                      <a:endParaRPr lang="en-US" sz="1200">
                        <a:solidFill>
                          <a:srgbClr val="7030A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</a:rPr>
                        <a:t>آ)</a:t>
                      </a:r>
                      <a:r>
                        <a:rPr lang="tr-TR" sz="1400" b="1" dirty="0">
                          <a:effectLst/>
                        </a:rPr>
                        <a:t>, </a:t>
                      </a:r>
                      <a:r>
                        <a:rPr lang="ar-SA" sz="1400" b="1" dirty="0">
                          <a:effectLst/>
                        </a:rPr>
                        <a:t>أ</a:t>
                      </a:r>
                      <a:r>
                        <a:rPr lang="tr-TR" sz="1400" b="1" dirty="0">
                          <a:effectLst/>
                        </a:rPr>
                        <a:t> , </a:t>
                      </a:r>
                      <a:r>
                        <a:rPr lang="ar-SA" sz="1400" b="1" dirty="0">
                          <a:effectLst/>
                        </a:rPr>
                        <a:t>إ</a:t>
                      </a:r>
                      <a:r>
                        <a:rPr lang="tr-TR" sz="1400" b="1" dirty="0">
                          <a:effectLst/>
                        </a:rPr>
                        <a:t>)  -&gt; </a:t>
                      </a:r>
                      <a:r>
                        <a:rPr lang="ar-SA" sz="1400" b="1" dirty="0">
                          <a:effectLst/>
                        </a:rPr>
                        <a:t> ا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3057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7030A0"/>
                          </a:solidFill>
                          <a:effectLst/>
                        </a:rPr>
                        <a:t>Lamalef</a:t>
                      </a:r>
                      <a:endParaRPr lang="en-US" sz="1200">
                        <a:solidFill>
                          <a:srgbClr val="7030A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</a:rPr>
                        <a:t>لا)</a:t>
                      </a:r>
                      <a:r>
                        <a:rPr lang="tr-TR" sz="1400" b="1" dirty="0">
                          <a:effectLst/>
                        </a:rPr>
                        <a:t> , </a:t>
                      </a:r>
                      <a:r>
                        <a:rPr lang="ar-SA" sz="1400" b="1" dirty="0">
                          <a:effectLst/>
                        </a:rPr>
                        <a:t>لآ</a:t>
                      </a:r>
                      <a:r>
                        <a:rPr lang="tr-TR" sz="1400" b="1" dirty="0">
                          <a:effectLst/>
                        </a:rPr>
                        <a:t> , </a:t>
                      </a:r>
                      <a:r>
                        <a:rPr lang="ar-SA" sz="1400" b="1" dirty="0">
                          <a:effectLst/>
                        </a:rPr>
                        <a:t>(لأ</a:t>
                      </a:r>
                      <a:r>
                        <a:rPr lang="tr-TR" sz="1400" b="1" dirty="0">
                          <a:effectLst/>
                        </a:rPr>
                        <a:t> -&gt; </a:t>
                      </a:r>
                      <a:r>
                        <a:rPr lang="ar-SA" sz="1400" b="1" dirty="0">
                          <a:effectLst/>
                        </a:rPr>
                        <a:t>لا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3057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7030A0"/>
                          </a:solidFill>
                          <a:effectLst/>
                        </a:rPr>
                        <a:t>Yeh</a:t>
                      </a:r>
                      <a:endParaRPr lang="en-US" sz="1200">
                        <a:solidFill>
                          <a:srgbClr val="7030A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</a:rPr>
                        <a:t>ي)</a:t>
                      </a:r>
                      <a:r>
                        <a:rPr lang="tr-TR" sz="1400" b="1" dirty="0">
                          <a:effectLst/>
                        </a:rPr>
                        <a:t> , </a:t>
                      </a:r>
                      <a:r>
                        <a:rPr lang="ar-SA" sz="1400" b="1" dirty="0">
                          <a:effectLst/>
                        </a:rPr>
                        <a:t>ى</a:t>
                      </a:r>
                      <a:r>
                        <a:rPr lang="tr-TR" sz="1400" b="1" dirty="0">
                          <a:effectLst/>
                        </a:rPr>
                        <a:t>) -&gt; </a:t>
                      </a:r>
                      <a:r>
                        <a:rPr lang="ar-SA" sz="1400" b="1" dirty="0">
                          <a:effectLst/>
                        </a:rPr>
                        <a:t>ي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6529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rgbClr val="7030A0"/>
                          </a:solidFill>
                          <a:effectLst/>
                        </a:rPr>
                        <a:t>Heh</a:t>
                      </a:r>
                      <a:endParaRPr lang="en-US" sz="1200" dirty="0">
                        <a:solidFill>
                          <a:srgbClr val="7030A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SA" sz="1400" b="1" dirty="0">
                          <a:effectLst/>
                        </a:rPr>
                        <a:t>ه)</a:t>
                      </a:r>
                      <a:r>
                        <a:rPr lang="tr-TR" sz="1400" b="1" dirty="0">
                          <a:effectLst/>
                        </a:rPr>
                        <a:t>. </a:t>
                      </a:r>
                      <a:r>
                        <a:rPr lang="ar-SA" sz="1400" b="1" dirty="0">
                          <a:effectLst/>
                        </a:rPr>
                        <a:t>ة</a:t>
                      </a:r>
                      <a:r>
                        <a:rPr lang="tr-TR" sz="1400" b="1" dirty="0">
                          <a:effectLst/>
                        </a:rPr>
                        <a:t>) -&gt; </a:t>
                      </a:r>
                      <a:r>
                        <a:rPr lang="ar-SA" sz="1400" b="1" dirty="0">
                          <a:effectLst/>
                        </a:rPr>
                        <a:t>ه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9552" y="1597442"/>
            <a:ext cx="4968552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Normalization is the process of transforming the Arabic text in order to be </a:t>
            </a:r>
            <a:r>
              <a:rPr lang="en-US" sz="2400" dirty="0" smtClean="0">
                <a:solidFill>
                  <a:srgbClr val="FF0000"/>
                </a:solidFill>
              </a:rPr>
              <a:t>consistent</a:t>
            </a:r>
            <a:r>
              <a:rPr lang="en-US" sz="2400" dirty="0" smtClean="0"/>
              <a:t>.</a:t>
            </a:r>
            <a:endParaRPr lang="en-US" sz="2200" dirty="0" smtClean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rgbClr val="7030A0"/>
                </a:solidFill>
              </a:rPr>
              <a:t>For example: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All these forms cause the word to be considered as three different words.</a:t>
            </a:r>
            <a:endParaRPr lang="ar-JO" dirty="0">
              <a:solidFill>
                <a:srgbClr val="00B05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34480"/>
              </p:ext>
            </p:extLst>
          </p:nvPr>
        </p:nvGraphicFramePr>
        <p:xfrm>
          <a:off x="1175792" y="3933056"/>
          <a:ext cx="3840088" cy="370840"/>
        </p:xfrm>
        <a:graphic>
          <a:graphicData uri="http://schemas.openxmlformats.org/drawingml/2006/table">
            <a:tbl>
              <a:tblPr rtl="1" firstRow="1" bandRow="1">
                <a:tableStyleId>{C4B1156A-380E-4F78-BDF5-A606A8083BF9}</a:tableStyleId>
              </a:tblPr>
              <a:tblGrid>
                <a:gridCol w="953986"/>
                <a:gridCol w="1145675"/>
                <a:gridCol w="917653"/>
                <a:gridCol w="822774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JO" dirty="0" smtClean="0">
                          <a:solidFill>
                            <a:schemeClr val="accent6"/>
                          </a:solidFill>
                        </a:rPr>
                        <a:t>أنت</a:t>
                      </a:r>
                      <a:endParaRPr lang="ar-JO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JO" dirty="0" smtClean="0">
                          <a:solidFill>
                            <a:schemeClr val="accent6"/>
                          </a:solidFill>
                        </a:rPr>
                        <a:t>انــــــــت</a:t>
                      </a:r>
                      <a:endParaRPr lang="ar-JO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JO" dirty="0" smtClean="0">
                          <a:solidFill>
                            <a:schemeClr val="accent6"/>
                          </a:solidFill>
                        </a:rPr>
                        <a:t>إنت</a:t>
                      </a:r>
                      <a:endParaRPr lang="ar-JO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JO" dirty="0" smtClean="0">
                          <a:solidFill>
                            <a:srgbClr val="0070C0"/>
                          </a:solidFill>
                        </a:rPr>
                        <a:t>انت</a:t>
                      </a:r>
                      <a:endParaRPr lang="ar-JO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63888" y="6165304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5" cy="936104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en-US" sz="3600" dirty="0">
                <a:solidFill>
                  <a:srgbClr val="00B050"/>
                </a:solidFill>
                <a:latin typeface="Calibri"/>
              </a:rPr>
              <a:t>Proposed Corpus (Egyptian Corpus)</a:t>
            </a:r>
            <a: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  <a:t/>
            </a:r>
            <a:b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</a:br>
            <a:endParaRPr lang="ar-JO" sz="3600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34077933"/>
              </p:ext>
            </p:extLst>
          </p:nvPr>
        </p:nvGraphicFramePr>
        <p:xfrm>
          <a:off x="539552" y="1556792"/>
          <a:ext cx="813690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44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700808"/>
            <a:ext cx="8064896" cy="482453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 this phase, the annotation process is done </a:t>
            </a:r>
            <a:r>
              <a:rPr lang="en-US" dirty="0">
                <a:solidFill>
                  <a:srgbClr val="FF0000"/>
                </a:solidFill>
              </a:rPr>
              <a:t>manually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which manually classify each tweet as </a:t>
            </a:r>
            <a:r>
              <a:rPr lang="en-US" i="1" dirty="0" smtClean="0">
                <a:solidFill>
                  <a:srgbClr val="FF0000"/>
                </a:solidFill>
              </a:rPr>
              <a:t>“positive”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</a:t>
            </a:r>
            <a:r>
              <a:rPr lang="en-US" i="1" dirty="0" smtClean="0">
                <a:solidFill>
                  <a:srgbClr val="FF0000"/>
                </a:solidFill>
              </a:rPr>
              <a:t>“negative”. </a:t>
            </a:r>
            <a:endParaRPr lang="ar-JO" i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8137525" cy="863947"/>
          </a:xfrm>
        </p:spPr>
        <p:txBody>
          <a:bodyPr/>
          <a:lstStyle/>
          <a:p>
            <a:pPr marL="0" lvl="0" indent="0" algn="l">
              <a:buNone/>
            </a:pPr>
            <a:r>
              <a:rPr lang="en-US" sz="3600" dirty="0" smtClean="0">
                <a:solidFill>
                  <a:srgbClr val="00B050"/>
                </a:solidFill>
                <a:latin typeface="Calibri"/>
              </a:rPr>
              <a:t>Data </a:t>
            </a:r>
            <a:r>
              <a:rPr lang="en-US" sz="3600" dirty="0">
                <a:solidFill>
                  <a:srgbClr val="00B050"/>
                </a:solidFill>
                <a:latin typeface="Calibri"/>
              </a:rPr>
              <a:t>Annotation</a:t>
            </a:r>
            <a:r>
              <a:rPr lang="en-US" sz="4800" dirty="0"/>
              <a:t> </a:t>
            </a:r>
            <a:r>
              <a:rPr lang="ar-JO" sz="4800" dirty="0"/>
              <a:t/>
            </a:r>
            <a:br>
              <a:rPr lang="ar-JO" sz="4800" dirty="0"/>
            </a:br>
            <a:r>
              <a:rPr lang="en-US" sz="4800" dirty="0"/>
              <a:t/>
            </a:r>
            <a:br>
              <a:rPr lang="en-US" sz="4800" dirty="0"/>
            </a:br>
            <a:endParaRPr lang="ar-J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24</a:t>
            </a:fld>
            <a:endParaRPr lang="en-US"/>
          </a:p>
        </p:txBody>
      </p:sp>
      <p:sp>
        <p:nvSpPr>
          <p:cNvPr id="5" name="Explosion 2 4"/>
          <p:cNvSpPr/>
          <p:nvPr/>
        </p:nvSpPr>
        <p:spPr>
          <a:xfrm>
            <a:off x="179512" y="476672"/>
            <a:ext cx="8784976" cy="5904656"/>
          </a:xfrm>
          <a:prstGeom prst="irregularSeal2">
            <a:avLst/>
          </a:prstGeom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altLang="en-US" sz="5400" b="1" spc="300" dirty="0">
                <a:ln w="11430" cmpd="sng">
                  <a:solidFill>
                    <a:srgbClr val="C00000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alibri"/>
              </a:rPr>
              <a:t>Egyptian Corpus</a:t>
            </a:r>
            <a:endParaRPr lang="ar-JO" sz="5400" b="1" spc="300" dirty="0">
              <a:ln w="11430" cmpd="sng">
                <a:solidFill>
                  <a:srgbClr val="C00000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840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412776"/>
            <a:ext cx="8352928" cy="49685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 Arabic corpus for mixed tweets written in </a:t>
            </a:r>
            <a:r>
              <a:rPr lang="en-US" dirty="0">
                <a:solidFill>
                  <a:srgbClr val="C00000"/>
                </a:solidFill>
              </a:rPr>
              <a:t>Egyptian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dialect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MSA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Cover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several topics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including:</a:t>
            </a:r>
          </a:p>
          <a:p>
            <a:pPr marL="50292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Political, Sportive, Health, Social topics.</a:t>
            </a:r>
          </a:p>
          <a:p>
            <a:pPr marL="50292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Sarcastic jokes.</a:t>
            </a:r>
          </a:p>
          <a:p>
            <a:pPr marL="50292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Proverbs.</a:t>
            </a:r>
          </a:p>
          <a:p>
            <a:pPr marL="50292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Poetry.</a:t>
            </a:r>
          </a:p>
          <a:p>
            <a:pPr marL="50292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sers' opinions concerning different products.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064896" cy="864096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en-US" sz="3600" dirty="0">
                <a:solidFill>
                  <a:srgbClr val="00B050"/>
                </a:solidFill>
                <a:latin typeface="Calibri"/>
              </a:rPr>
              <a:t>Proposed Corpus (Egyptian Corpus)</a:t>
            </a:r>
            <a: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  <a:t/>
            </a:r>
            <a:b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</a:br>
            <a: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  <a:t/>
            </a:r>
            <a:b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</a:br>
            <a:endParaRPr lang="ar-JO" sz="36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733234" y="6415578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908720"/>
            <a:ext cx="8352928" cy="547260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corpus consists of </a:t>
            </a:r>
            <a:r>
              <a:rPr lang="en-US" dirty="0" smtClean="0">
                <a:solidFill>
                  <a:srgbClr val="C00000"/>
                </a:solidFill>
              </a:rPr>
              <a:t>40000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tweets ( classified as </a:t>
            </a:r>
            <a:r>
              <a:rPr lang="en-US" dirty="0" smtClean="0">
                <a:solidFill>
                  <a:srgbClr val="C00000"/>
                </a:solidFill>
              </a:rPr>
              <a:t>20000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positive and </a:t>
            </a:r>
            <a:r>
              <a:rPr lang="en-US" dirty="0" smtClean="0">
                <a:solidFill>
                  <a:srgbClr val="C00000"/>
                </a:solidFill>
              </a:rPr>
              <a:t>20000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negative). </a:t>
            </a:r>
            <a:endParaRPr lang="ar-JO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C:\Users\ks\Dropbox\Screenshots\Screenshot 2019-07-17 23.22.2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43" y="2780928"/>
            <a:ext cx="5111030" cy="30493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888494" y="5930853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Total distribution of </a:t>
            </a:r>
            <a:r>
              <a:rPr lang="en-US" dirty="0" smtClean="0">
                <a:solidFill>
                  <a:srgbClr val="C00000"/>
                </a:solidFill>
              </a:rPr>
              <a:t>Corpus (</a:t>
            </a:r>
            <a:r>
              <a:rPr lang="en-US" dirty="0">
                <a:solidFill>
                  <a:srgbClr val="00B050"/>
                </a:solidFill>
              </a:rPr>
              <a:t>balanced </a:t>
            </a:r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ar-JO" dirty="0">
              <a:solidFill>
                <a:srgbClr val="C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2779" y="476672"/>
            <a:ext cx="8064896" cy="864096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en-US" sz="3600" dirty="0">
                <a:solidFill>
                  <a:srgbClr val="00B050"/>
                </a:solidFill>
                <a:latin typeface="Calibri"/>
              </a:rPr>
              <a:t>Proposed Corpus (Egyptian Corpus)</a:t>
            </a:r>
            <a: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  <a:t/>
            </a:r>
            <a:br>
              <a:rPr lang="en-US" altLang="en-US" sz="3600" dirty="0">
                <a:solidFill>
                  <a:srgbClr val="7030A0"/>
                </a:solidFill>
                <a:latin typeface="Constantia" pitchFamily="18" charset="0"/>
              </a:rPr>
            </a:br>
            <a:endParaRPr lang="ar-JO" sz="36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733234" y="6415578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0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568952" cy="50405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divided into two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columns:</a:t>
            </a:r>
          </a:p>
          <a:p>
            <a:pPr algn="ctr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 column is called </a:t>
            </a:r>
            <a:r>
              <a:rPr lang="en-US" dirty="0">
                <a:solidFill>
                  <a:srgbClr val="C00000"/>
                </a:solidFill>
              </a:rPr>
              <a:t>review</a:t>
            </a:r>
            <a:r>
              <a:rPr lang="en-US" dirty="0"/>
              <a:t>. </a:t>
            </a:r>
          </a:p>
          <a:p>
            <a:pPr algn="ctr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second column is called </a:t>
            </a:r>
            <a:r>
              <a:rPr lang="en-US" dirty="0">
                <a:solidFill>
                  <a:srgbClr val="C00000"/>
                </a:solidFill>
              </a:rPr>
              <a:t>label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ar-JO" dirty="0"/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ar-JO" dirty="0"/>
          </a:p>
          <a:p>
            <a:pPr marL="45720" indent="0" algn="just">
              <a:lnSpc>
                <a:spcPct val="150000"/>
              </a:lnSpc>
              <a:buNone/>
            </a:pPr>
            <a:endParaRPr lang="ar-JO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864096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en-US" sz="3600" dirty="0" smtClean="0">
                <a:solidFill>
                  <a:srgbClr val="00B050"/>
                </a:solidFill>
                <a:latin typeface="Calibri"/>
              </a:rPr>
              <a:t>Proposed Corpus (Egyptian Corpus)</a:t>
            </a:r>
            <a:r>
              <a:rPr lang="en-US" altLang="en-US" sz="3600" dirty="0" smtClean="0">
                <a:solidFill>
                  <a:srgbClr val="7030A0"/>
                </a:solidFill>
                <a:latin typeface="Constantia" pitchFamily="18" charset="0"/>
              </a:rPr>
              <a:t/>
            </a:r>
            <a:br>
              <a:rPr lang="en-US" altLang="en-US" sz="3600" dirty="0" smtClean="0">
                <a:solidFill>
                  <a:srgbClr val="7030A0"/>
                </a:solidFill>
                <a:latin typeface="Constantia" pitchFamily="18" charset="0"/>
              </a:rPr>
            </a:br>
            <a:r>
              <a:rPr lang="en-US" altLang="en-US" sz="3600" dirty="0" smtClean="0">
                <a:solidFill>
                  <a:srgbClr val="7030A0"/>
                </a:solidFill>
                <a:latin typeface="Constantia" pitchFamily="18" charset="0"/>
              </a:rPr>
              <a:t/>
            </a:r>
            <a:br>
              <a:rPr lang="en-US" altLang="en-US" sz="3600" dirty="0" smtClean="0">
                <a:solidFill>
                  <a:srgbClr val="7030A0"/>
                </a:solidFill>
                <a:latin typeface="Constantia" pitchFamily="18" charset="0"/>
              </a:rPr>
            </a:br>
            <a:endParaRPr lang="ar-JO" sz="36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ks\Desktop\55.png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568952" cy="58326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131840" y="6101108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Sample of our corpus</a:t>
            </a:r>
            <a:endParaRPr lang="ar-JO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01616" y="6470440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692696"/>
            <a:ext cx="8424936" cy="5904656"/>
          </a:xfrm>
        </p:spPr>
        <p:txBody>
          <a:bodyPr/>
          <a:lstStyle/>
          <a:p>
            <a:pPr marL="4572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ar-JO" dirty="0"/>
          </a:p>
        </p:txBody>
      </p:sp>
      <p:sp>
        <p:nvSpPr>
          <p:cNvPr id="4" name="Rectangle 3"/>
          <p:cNvSpPr/>
          <p:nvPr/>
        </p:nvSpPr>
        <p:spPr>
          <a:xfrm>
            <a:off x="539552" y="4005064"/>
            <a:ext cx="8208912" cy="24719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endParaRPr lang="en-US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Notes: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 construct the corpus from those tweets having </a:t>
            </a:r>
            <a:r>
              <a:rPr lang="en-US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clearly</a:t>
            </a:r>
            <a:r>
              <a:rPr lang="en-US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positive or negative sentiment.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Also, to validate the annotation of corpus, </a:t>
            </a:r>
            <a:r>
              <a:rPr lang="en-US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two</a:t>
            </a:r>
            <a:r>
              <a:rPr lang="en-US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different</a:t>
            </a:r>
            <a:r>
              <a:rPr lang="en-US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experts</a:t>
            </a:r>
            <a:r>
              <a:rPr lang="en-US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were asked to check the annotation. The results of both experts were consistent with the corpus annotations with </a:t>
            </a:r>
            <a:r>
              <a:rPr lang="en-US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</a:t>
            </a:r>
            <a:r>
              <a:rPr lang="en-US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%</a:t>
            </a:r>
            <a:r>
              <a:rPr lang="en-US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accuracy</a:t>
            </a:r>
            <a:r>
              <a:rPr lang="en-US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endParaRPr lang="en-US" dirty="0" smtClean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ar-JO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C:\Users\ks\Dropbox\Screenshots\Screenshot 2019-10-03 15.11.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11" y="188640"/>
            <a:ext cx="820891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729608" y="6476996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6696744" cy="648072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340768"/>
            <a:ext cx="7488832" cy="4896544"/>
          </a:xfr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  <a:latin typeface="Constantia" pitchFamily="18" charset="0"/>
              </a:rPr>
              <a:t>Introduction</a:t>
            </a:r>
            <a:r>
              <a:rPr lang="en-US" altLang="en-US" sz="2000" dirty="0" smtClean="0">
                <a:solidFill>
                  <a:srgbClr val="FF0000"/>
                </a:solidFill>
                <a:latin typeface="Constantia" pitchFamily="18" charset="0"/>
              </a:rPr>
              <a:t>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Proposed Corpus.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Embedding Layer.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Architecture of RCNN Model.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Publications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RCNN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Code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992888" cy="792088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en-US" sz="3600" dirty="0">
                <a:solidFill>
                  <a:srgbClr val="7030A0"/>
                </a:solidFill>
                <a:latin typeface="Calibri"/>
              </a:rPr>
              <a:t>Egyptian</a:t>
            </a:r>
            <a:r>
              <a:rPr lang="en-US" altLang="en-US" sz="3600" dirty="0">
                <a:solidFill>
                  <a:srgbClr val="00B050"/>
                </a:solidFill>
                <a:latin typeface="Calibri"/>
              </a:rPr>
              <a:t> </a:t>
            </a:r>
            <a:r>
              <a:rPr lang="tr-TR" sz="3600" dirty="0" smtClean="0">
                <a:solidFill>
                  <a:srgbClr val="7030A0"/>
                </a:solidFill>
                <a:latin typeface="Calibri"/>
              </a:rPr>
              <a:t>Corpus </a:t>
            </a:r>
            <a:r>
              <a:rPr lang="tr-TR" sz="3600" dirty="0">
                <a:solidFill>
                  <a:srgbClr val="7030A0"/>
                </a:solidFill>
                <a:latin typeface="Calibri"/>
              </a:rPr>
              <a:t>Statistics</a:t>
            </a:r>
            <a:endParaRPr lang="ar-JO" sz="3600" dirty="0">
              <a:solidFill>
                <a:srgbClr val="7030A0"/>
              </a:solidFill>
              <a:latin typeface="Calibri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02531664"/>
              </p:ext>
            </p:extLst>
          </p:nvPr>
        </p:nvGraphicFramePr>
        <p:xfrm>
          <a:off x="611560" y="1700807"/>
          <a:ext cx="7848872" cy="331237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589348"/>
                <a:gridCol w="2259524"/>
              </a:tblGrid>
              <a:tr h="44253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C00000"/>
                          </a:solidFill>
                          <a:effectLst/>
                        </a:rPr>
                        <a:t>Total number of tweets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</a:rPr>
                        <a:t>40000</a:t>
                      </a:r>
                      <a:endParaRPr lang="en-US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0385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C00000"/>
                          </a:solidFill>
                          <a:effectLst/>
                        </a:rPr>
                        <a:t>Number of positive tweets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800" b="1" dirty="0">
                          <a:effectLst/>
                        </a:rPr>
                        <a:t>20000</a:t>
                      </a:r>
                      <a:endParaRPr lang="en-US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7054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C00000"/>
                          </a:solidFill>
                          <a:effectLst/>
                        </a:rPr>
                        <a:t>Number of negative tweets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800" b="1" dirty="0">
                          <a:effectLst/>
                        </a:rPr>
                        <a:t>20000</a:t>
                      </a:r>
                      <a:endParaRPr lang="en-US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253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C00000"/>
                          </a:solidFill>
                          <a:effectLst/>
                        </a:rPr>
                        <a:t>Number of words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effectLst/>
                        </a:rPr>
                        <a:t>359</a:t>
                      </a:r>
                      <a:r>
                        <a:rPr lang="en-US" sz="1800" b="1" dirty="0" smtClean="0">
                          <a:effectLst/>
                        </a:rPr>
                        <a:t>,</a:t>
                      </a:r>
                      <a:r>
                        <a:rPr lang="tr-TR" sz="1800" b="1" dirty="0" smtClean="0">
                          <a:effectLst/>
                        </a:rPr>
                        <a:t>818</a:t>
                      </a:r>
                      <a:endParaRPr lang="en-US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253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C00000"/>
                          </a:solidFill>
                          <a:effectLst/>
                        </a:rPr>
                        <a:t>Max tweet token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800" b="1">
                          <a:effectLst/>
                        </a:rPr>
                        <a:t>39</a:t>
                      </a:r>
                      <a:endParaRPr lang="en-US" sz="1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253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C00000"/>
                          </a:solidFill>
                          <a:effectLst/>
                        </a:rPr>
                        <a:t>Number of tokens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800" b="1" dirty="0" smtClean="0">
                          <a:effectLst/>
                        </a:rPr>
                        <a:t>1</a:t>
                      </a:r>
                      <a:r>
                        <a:rPr lang="en-US" sz="1800" b="1" dirty="0" smtClean="0">
                          <a:effectLst/>
                        </a:rPr>
                        <a:t>,</a:t>
                      </a:r>
                      <a:r>
                        <a:rPr lang="tr-TR" sz="1800" b="1" dirty="0" smtClean="0">
                          <a:effectLst/>
                        </a:rPr>
                        <a:t>953</a:t>
                      </a:r>
                      <a:r>
                        <a:rPr lang="en-US" sz="1800" b="1" dirty="0" smtClean="0">
                          <a:effectLst/>
                        </a:rPr>
                        <a:t>,</a:t>
                      </a:r>
                      <a:r>
                        <a:rPr lang="tr-TR" sz="1800" b="1" dirty="0" smtClean="0">
                          <a:effectLst/>
                        </a:rPr>
                        <a:t>869</a:t>
                      </a:r>
                      <a:endParaRPr lang="en-US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7833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C00000"/>
                          </a:solidFill>
                          <a:effectLst/>
                        </a:rPr>
                        <a:t>Average tokens per tweet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tr-TR" sz="1800" b="1" dirty="0">
                          <a:effectLst/>
                        </a:rPr>
                        <a:t>17</a:t>
                      </a:r>
                      <a:endParaRPr lang="en-US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424936" cy="6336704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corpus is </a:t>
            </a:r>
            <a:r>
              <a:rPr lang="en-US" dirty="0">
                <a:solidFill>
                  <a:srgbClr val="C00000"/>
                </a:solidFill>
              </a:rPr>
              <a:t>available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</a:t>
            </a:r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[6]</a:t>
            </a:r>
            <a:r>
              <a:rPr lang="en-US" dirty="0" smtClean="0"/>
              <a:t>.</a:t>
            </a:r>
            <a:endParaRPr lang="en-US" dirty="0"/>
          </a:p>
          <a:p>
            <a:pPr marL="4572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ar-JO" dirty="0"/>
          </a:p>
        </p:txBody>
      </p:sp>
      <p:sp>
        <p:nvSpPr>
          <p:cNvPr id="2" name="Rectangle 1"/>
          <p:cNvSpPr/>
          <p:nvPr/>
        </p:nvSpPr>
        <p:spPr>
          <a:xfrm>
            <a:off x="251520" y="5164877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dirty="0">
                <a:solidFill>
                  <a:schemeClr val="tx1">
                    <a:lumMod val="95000"/>
                    <a:lumOff val="5000"/>
                  </a:schemeClr>
                </a:solidFill>
              </a:rPr>
              <a:t>ــــــــــــــــــــــــــــــــــــ</a:t>
            </a:r>
            <a:endParaRPr lang="ar-JO" dirty="0"/>
          </a:p>
        </p:txBody>
      </p:sp>
      <p:sp>
        <p:nvSpPr>
          <p:cNvPr id="5" name="Rectangle 4"/>
          <p:cNvSpPr/>
          <p:nvPr/>
        </p:nvSpPr>
        <p:spPr>
          <a:xfrm>
            <a:off x="292995" y="5555450"/>
            <a:ext cx="839107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6-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R. and A. Mohammed, “Arabic tweets Egyptian dialect”, .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Mendeley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Data, V1, 2019</a:t>
            </a:r>
            <a:r>
              <a:rPr lang="en-US" dirty="0" smtClean="0"/>
              <a:t>.</a:t>
            </a:r>
          </a:p>
          <a:p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https://dataverse.harvard.edu/dataset.xhtml?persistentId=doi:10.7910/DVN/LBXV9O&amp;version=DRAFT&amp;faces-redirect=true</a:t>
            </a:r>
            <a:endParaRPr lang="en-US" sz="1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ar-JO" dirty="0"/>
          </a:p>
        </p:txBody>
      </p:sp>
      <p:pic>
        <p:nvPicPr>
          <p:cNvPr id="1027" name="Picture 3" descr="C:\Users\ks\Dropbox\Screenshots\Screenshot 2019-10-03 17.25.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90760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6696744" cy="648072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340768"/>
            <a:ext cx="7488832" cy="4896544"/>
          </a:xfr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Introduction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Proposed Corpus.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 smtClean="0">
                <a:solidFill>
                  <a:srgbClr val="FF0000"/>
                </a:solidFill>
                <a:latin typeface="Constantia" pitchFamily="18" charset="0"/>
              </a:rPr>
              <a:t>Embedding Layer.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/>
              <a:t>A</a:t>
            </a:r>
            <a:r>
              <a:rPr lang="en-US" sz="2000" dirty="0" smtClean="0"/>
              <a:t>rchitecture </a:t>
            </a:r>
            <a:r>
              <a:rPr lang="en-US" sz="2000" dirty="0"/>
              <a:t>of RCNN </a:t>
            </a:r>
            <a:r>
              <a:rPr lang="en-US" sz="2000" dirty="0" smtClean="0"/>
              <a:t>Model.</a:t>
            </a:r>
            <a:endParaRPr lang="en-US" sz="2000" dirty="0" smtClean="0">
              <a:solidFill>
                <a:srgbClr val="FF0000"/>
              </a:solidFill>
              <a:latin typeface="Constantia" pitchFamily="18" charset="0"/>
            </a:endParaRP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Results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and Discussion.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Publications.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RCNN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Code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864096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rgbClr val="00B050"/>
                </a:solidFill>
                <a:latin typeface="Calibri"/>
              </a:rPr>
              <a:t>Embedding Layer </a:t>
            </a:r>
            <a:r>
              <a:rPr lang="en-US" sz="3600" dirty="0" smtClean="0">
                <a:solidFill>
                  <a:srgbClr val="00B050"/>
                </a:solidFill>
                <a:latin typeface="Calibri"/>
              </a:rPr>
              <a:t>of RCNN Model</a:t>
            </a:r>
            <a:r>
              <a:rPr lang="ar-JO" sz="3600" dirty="0" smtClean="0">
                <a:solidFill>
                  <a:srgbClr val="FF0000"/>
                </a:solidFill>
              </a:rPr>
              <a:t/>
            </a:r>
            <a:br>
              <a:rPr lang="ar-JO" sz="36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/>
            </a:r>
            <a:br>
              <a:rPr lang="en-US" sz="4800" dirty="0" smtClean="0">
                <a:solidFill>
                  <a:srgbClr val="C00000"/>
                </a:solidFill>
              </a:rPr>
            </a:b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C:\Users\ks\Desktop\Picture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640960" cy="504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5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6696744" cy="648072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340768"/>
            <a:ext cx="7488832" cy="4896544"/>
          </a:xfr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Introduction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Proposed Corpus.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Embedding Layer.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 smtClean="0">
                <a:solidFill>
                  <a:srgbClr val="FF0000"/>
                </a:solidFill>
              </a:rPr>
              <a:t>rchitecture </a:t>
            </a:r>
            <a:r>
              <a:rPr lang="en-US" sz="2000" dirty="0">
                <a:solidFill>
                  <a:srgbClr val="FF0000"/>
                </a:solidFill>
              </a:rPr>
              <a:t>of RCNN </a:t>
            </a:r>
            <a:r>
              <a:rPr lang="en-US" sz="2000" dirty="0" smtClean="0">
                <a:solidFill>
                  <a:srgbClr val="FF0000"/>
                </a:solidFill>
              </a:rPr>
              <a:t>Model.</a:t>
            </a:r>
            <a:endParaRPr lang="en-US" sz="2000" dirty="0" smtClean="0">
              <a:solidFill>
                <a:srgbClr val="FF0000"/>
              </a:solidFill>
              <a:latin typeface="Constantia" pitchFamily="18" charset="0"/>
            </a:endParaRP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RCNN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Code.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Publications.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864096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rgbClr val="00B050"/>
                </a:solidFill>
                <a:latin typeface="Calibri"/>
              </a:rPr>
              <a:t>RCNN Model</a:t>
            </a:r>
            <a:endParaRPr lang="ar-J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052736"/>
            <a:ext cx="8208912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Recurrent Convolutional Neural Network (</a:t>
            </a:r>
            <a:r>
              <a:rPr lang="tr-TR" dirty="0">
                <a:solidFill>
                  <a:srgbClr val="FF0000"/>
                </a:solidFill>
              </a:rPr>
              <a:t>RCNN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a network the </a:t>
            </a:r>
            <a:r>
              <a:rPr lang="en-US" dirty="0" smtClean="0">
                <a:solidFill>
                  <a:srgbClr val="FF0000"/>
                </a:solidFill>
              </a:rPr>
              <a:t>combining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the advantages of both </a:t>
            </a:r>
            <a:r>
              <a:rPr lang="en-US" dirty="0" smtClean="0">
                <a:solidFill>
                  <a:srgbClr val="FF0000"/>
                </a:solidFill>
              </a:rPr>
              <a:t>CNN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LSTM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neural networks.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RCNN architecture </a:t>
            </a:r>
            <a:r>
              <a:rPr lang="en-US" dirty="0">
                <a:solidFill>
                  <a:srgbClr val="FF0000"/>
                </a:solidFill>
              </a:rPr>
              <a:t>consists of: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Embedding Layer, Convolutional Layer, Max-pooling Layer, Flatten Layer, LSTM layer, and Dense an activation layer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ar-JO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864096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rgbClr val="00B050"/>
                </a:solidFill>
                <a:latin typeface="Calibri"/>
              </a:rPr>
              <a:t>A</a:t>
            </a:r>
            <a:r>
              <a:rPr lang="tr-TR" sz="3600" dirty="0">
                <a:solidFill>
                  <a:srgbClr val="00B050"/>
                </a:solidFill>
                <a:latin typeface="Calibri"/>
              </a:rPr>
              <a:t>rchitecture of </a:t>
            </a:r>
            <a:r>
              <a:rPr lang="en-US" sz="3600" dirty="0" smtClean="0">
                <a:solidFill>
                  <a:srgbClr val="00B050"/>
                </a:solidFill>
                <a:latin typeface="Calibri"/>
              </a:rPr>
              <a:t>RCNN Model</a:t>
            </a:r>
            <a:endParaRPr lang="ar-JO" sz="3600" dirty="0"/>
          </a:p>
        </p:txBody>
      </p:sp>
      <p:pic>
        <p:nvPicPr>
          <p:cNvPr id="8" name="Picture 7" descr="E:\graph in my paper\graph same y-scale\new image\4.t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424935" cy="54726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07904" y="6395214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8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6696744" cy="648072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340768"/>
            <a:ext cx="7488832" cy="4896544"/>
          </a:xfr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Introduction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Objectives.</a:t>
            </a:r>
            <a:endParaRPr lang="en-US" alt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Proposed Corpus.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Proposed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Approaches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.</a:t>
            </a:r>
            <a:endParaRPr lang="en-US" altLang="en-US" sz="2000" dirty="0">
              <a:solidFill>
                <a:srgbClr val="FF0000"/>
              </a:solidFill>
              <a:latin typeface="Constantia" pitchFamily="18" charset="0"/>
            </a:endParaRP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Publications.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RCNN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Code.</a:t>
            </a:r>
          </a:p>
          <a:p>
            <a:pPr marL="168275" indent="0">
              <a:lnSpc>
                <a:spcPct val="150000"/>
              </a:lnSpc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6696744" cy="648072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340768"/>
            <a:ext cx="7488832" cy="4896544"/>
          </a:xfr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Introduction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Proposed Corpus.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/>
              <a:t>Embedding Layer.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/>
              <a:t>Architecture of RCNN Model</a:t>
            </a:r>
            <a:r>
              <a:rPr lang="en-US" sz="2000" dirty="0" smtClean="0"/>
              <a:t>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  <a:latin typeface="Constantia" pitchFamily="18" charset="0"/>
              </a:rPr>
              <a:t>Publications.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RCNN 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Code.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054280" cy="92904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en-US" sz="3600" dirty="0">
                <a:solidFill>
                  <a:srgbClr val="00B050"/>
                </a:solidFill>
                <a:latin typeface="Calibri"/>
              </a:rPr>
              <a:t>Publications</a:t>
            </a:r>
            <a:endParaRPr lang="ar-JO" sz="36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692696"/>
            <a:ext cx="8856984" cy="5832648"/>
          </a:xfrm>
        </p:spPr>
        <p:txBody>
          <a:bodyPr/>
          <a:lstStyle/>
          <a:p>
            <a:pPr marL="50292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Mohammed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A., 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Kora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R.: Deep learning approaches </a:t>
            </a:r>
            <a:r>
              <a:rPr lang="en-US" sz="2000" i="1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US" sz="2000" i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arabic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sentiment analysis.  Social Network  Analysis  and  Mining 9 (1),  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52 (2019)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Springer</a:t>
            </a:r>
            <a:r>
              <a:rPr lang="en-US" sz="2000" dirty="0" smtClean="0"/>
              <a:t>.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DOI 10.1007/s13278-019-0596-4. URL </a:t>
            </a:r>
            <a:r>
              <a:rPr lang="en-US" sz="2000" i="1" dirty="0" smtClean="0">
                <a:solidFill>
                  <a:srgbClr val="FF0000"/>
                </a:solidFill>
                <a:hlinkClick r:id="rId2"/>
              </a:rPr>
              <a:t>https</a:t>
            </a:r>
            <a:r>
              <a:rPr lang="en-US" sz="2000" i="1" dirty="0">
                <a:solidFill>
                  <a:srgbClr val="FF0000"/>
                </a:solidFill>
                <a:hlinkClick r:id="rId2"/>
              </a:rPr>
              <a:t>://link.springer.com/article/10.1007%2Fs13278-019-0596-4</a:t>
            </a:r>
            <a:endParaRPr lang="ar-JO" sz="20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ar-JO" dirty="0"/>
          </a:p>
        </p:txBody>
      </p:sp>
      <p:pic>
        <p:nvPicPr>
          <p:cNvPr id="1026" name="Picture 2" descr="C:\Users\ks\Dropbox\Screenshots\Screenshot 2019-10-04 17.37.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871296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21596" y="6479052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3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36903" cy="864096"/>
          </a:xfrm>
        </p:spPr>
        <p:txBody>
          <a:bodyPr/>
          <a:lstStyle/>
          <a:p>
            <a:pPr marL="0" lvl="0" indent="0" algn="l">
              <a:buNone/>
            </a:pP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Social Media</a:t>
            </a:r>
            <a:r>
              <a:rPr lang="ar-JO" sz="3200" dirty="0" smtClean="0">
                <a:solidFill>
                  <a:srgbClr val="FF0000"/>
                </a:solidFill>
              </a:rPr>
              <a:t/>
            </a:r>
            <a:br>
              <a:rPr lang="ar-JO" sz="3200" dirty="0" smtClean="0">
                <a:solidFill>
                  <a:srgbClr val="FF0000"/>
                </a:solidFill>
              </a:rPr>
            </a:br>
            <a:endParaRPr lang="ar-JO" sz="3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412776"/>
            <a:ext cx="8280920" cy="511256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1900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Social </a:t>
            </a:r>
            <a:r>
              <a:rPr lang="en-US" dirty="0" smtClean="0">
                <a:solidFill>
                  <a:srgbClr val="FF0000"/>
                </a:solidFill>
              </a:rPr>
              <a:t>Media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generating a </a:t>
            </a:r>
            <a:r>
              <a:rPr lang="en-US" dirty="0">
                <a:solidFill>
                  <a:srgbClr val="FF0000"/>
                </a:solidFill>
              </a:rPr>
              <a:t>large volume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sentiment rich data in the form of tweets, status updates, blog posts, comments, reviews, etc.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Social </a:t>
            </a:r>
            <a:r>
              <a:rPr lang="en-US" dirty="0" smtClean="0">
                <a:solidFill>
                  <a:srgbClr val="FF0000"/>
                </a:solidFill>
              </a:rPr>
              <a:t>Media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considered an </a:t>
            </a:r>
            <a:r>
              <a:rPr lang="en-US" dirty="0">
                <a:solidFill>
                  <a:srgbClr val="FF0000"/>
                </a:solidFill>
              </a:rPr>
              <a:t>excellent source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information and can provide opinions, thoughts, and insights toward various important topics.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 is expected that the estimated </a:t>
            </a:r>
            <a:r>
              <a:rPr lang="en-US" dirty="0">
                <a:solidFill>
                  <a:srgbClr val="FF0000"/>
                </a:solidFill>
              </a:rPr>
              <a:t>amount of data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the web will be about 40 trillion gigabytes, in </a:t>
            </a:r>
            <a:r>
              <a:rPr lang="en-US" dirty="0" smtClean="0">
                <a:solidFill>
                  <a:srgbClr val="FF0000"/>
                </a:solidFill>
              </a:rPr>
              <a:t>2020 [1]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" indent="0" algn="just">
              <a:lnSpc>
                <a:spcPct val="160000"/>
              </a:lnSpc>
              <a:buNone/>
            </a:pPr>
            <a:r>
              <a:rPr lang="ar-E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ــــــــــــــــــــــــــــــــــــ</a:t>
            </a:r>
          </a:p>
          <a:p>
            <a:pPr marL="45720" indent="0" algn="just">
              <a:lnSpc>
                <a:spcPct val="160000"/>
              </a:lnSpc>
              <a:buNone/>
            </a:pPr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1- </a:t>
            </a:r>
            <a:r>
              <a:rPr lang="en-US" sz="1700" dirty="0" err="1" smtClean="0"/>
              <a:t>Gantz</a:t>
            </a:r>
            <a:r>
              <a:rPr lang="en-US" sz="1700" dirty="0"/>
              <a:t>, J. and D. </a:t>
            </a:r>
            <a:r>
              <a:rPr lang="en-US" sz="1700" dirty="0" err="1"/>
              <a:t>Reinsel</a:t>
            </a:r>
            <a:r>
              <a:rPr lang="en-US" sz="1700" dirty="0"/>
              <a:t>, </a:t>
            </a:r>
            <a:r>
              <a:rPr lang="en-US" sz="1700" i="1" dirty="0"/>
              <a:t>Digital Universe Study.</a:t>
            </a:r>
            <a:r>
              <a:rPr lang="en-US" sz="1700" dirty="0"/>
              <a:t> Extracting Value from Chaos, IDC Go-to-Market Services, 2011.</a:t>
            </a: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 algn="just">
              <a:lnSpc>
                <a:spcPct val="160000"/>
              </a:lnSpc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764704"/>
            <a:ext cx="8136904" cy="576064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400" i="1" dirty="0">
                <a:solidFill>
                  <a:srgbClr val="FF0000"/>
                </a:solidFill>
              </a:rPr>
              <a:t>2.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Kora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R., Mohammed, A.: Corpus on Arabic Egyptian tweets (2019). DOI 10.7910/DVN/LBXV9O. URL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dataverse.harvard.edu/dataset.xhtml?persistentId=doi:10.7910/DVN/LBXV9O&amp;version=DRAFT&amp;faces-redirect=true</a:t>
            </a:r>
            <a:endParaRPr lang="en-US" sz="24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 algn="just">
              <a:buNone/>
            </a:pPr>
            <a:endParaRPr lang="en-US" sz="2400" dirty="0"/>
          </a:p>
          <a:p>
            <a:endParaRPr lang="en-US" sz="2400" dirty="0"/>
          </a:p>
          <a:p>
            <a:pPr marL="45720" indent="0">
              <a:buNone/>
            </a:pPr>
            <a:endParaRPr lang="ar-JO" sz="2400" dirty="0">
              <a:solidFill>
                <a:srgbClr val="FF0000"/>
              </a:solidFill>
            </a:endParaRPr>
          </a:p>
        </p:txBody>
      </p:sp>
      <p:pic>
        <p:nvPicPr>
          <p:cNvPr id="5" name="Picture 3" descr="C:\Users\ks\Dropbox\Screenshots\Screenshot 2019-10-03 17.25.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5" y="2852936"/>
            <a:ext cx="882511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637532" y="6492875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2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6696744" cy="648072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340768"/>
            <a:ext cx="7488832" cy="4896544"/>
          </a:xfr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Introduction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/>
              <a:t>Proposed Corpus.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/>
              <a:t>Embedding Layer.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/>
              <a:t>Architecture of RCNN Model.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/>
              <a:t>Publications</a:t>
            </a:r>
            <a:r>
              <a:rPr lang="en-US" altLang="en-US" sz="2000" dirty="0"/>
              <a:t>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solidFill>
                  <a:srgbClr val="FF0000"/>
                </a:solidFill>
                <a:latin typeface="Constantia" pitchFamily="18" charset="0"/>
              </a:rPr>
              <a:t>RCNN </a:t>
            </a:r>
            <a:r>
              <a:rPr lang="en-US" altLang="en-US" sz="2000" dirty="0">
                <a:solidFill>
                  <a:srgbClr val="FF0000"/>
                </a:solidFill>
                <a:latin typeface="Constantia" pitchFamily="18" charset="0"/>
              </a:rPr>
              <a:t>Code</a:t>
            </a:r>
            <a:r>
              <a:rPr lang="en-US" altLang="en-US" sz="2000" dirty="0" smtClean="0">
                <a:solidFill>
                  <a:srgbClr val="FF0000"/>
                </a:solidFill>
                <a:latin typeface="Constantia" pitchFamily="18" charset="0"/>
              </a:rPr>
              <a:t>.</a:t>
            </a:r>
            <a:endParaRPr lang="en-US" altLang="en-US" sz="2000" dirty="0">
              <a:solidFill>
                <a:srgbClr val="FF0000"/>
              </a:solidFill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848872" cy="58326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C:\Users\Future\Desktop\Picture1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57" y="404664"/>
            <a:ext cx="1815657" cy="195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693604" y="6492875"/>
            <a:ext cx="1828800" cy="365125"/>
          </a:xfrm>
        </p:spPr>
        <p:txBody>
          <a:bodyPr/>
          <a:lstStyle/>
          <a:p>
            <a:fld id="{0FC57DC8-5A58-4A8C-A28A-C6EEB731377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548680"/>
            <a:ext cx="8280920" cy="5904656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900" dirty="0" smtClean="0"/>
              <a:t> </a:t>
            </a:r>
            <a:r>
              <a:rPr lang="en-US" sz="2900" dirty="0" smtClean="0">
                <a:solidFill>
                  <a:srgbClr val="FF0000"/>
                </a:solidFill>
              </a:rPr>
              <a:t>Twitter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one of the </a:t>
            </a:r>
            <a:r>
              <a:rPr lang="en-US" sz="2900" dirty="0">
                <a:solidFill>
                  <a:srgbClr val="FF0000"/>
                </a:solidFill>
              </a:rPr>
              <a:t>most popular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widely used social 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media.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900" dirty="0" smtClean="0">
                <a:solidFill>
                  <a:srgbClr val="FF0000"/>
                </a:solidFill>
              </a:rPr>
              <a:t> Official </a:t>
            </a:r>
            <a:r>
              <a:rPr lang="en-US" sz="2900" dirty="0">
                <a:solidFill>
                  <a:srgbClr val="FF0000"/>
                </a:solidFill>
              </a:rPr>
              <a:t>Twitter statistics 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show that 335 million monthly users actively used Twitter in  </a:t>
            </a:r>
            <a:r>
              <a:rPr lang="en-US" sz="2900" dirty="0">
                <a:solidFill>
                  <a:srgbClr val="FF0000"/>
                </a:solidFill>
              </a:rPr>
              <a:t>2018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" indent="0" algn="just">
              <a:lnSpc>
                <a:spcPct val="160000"/>
              </a:lnSpc>
              <a:buNone/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 algn="just">
              <a:lnSpc>
                <a:spcPct val="160000"/>
              </a:lnSpc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 algn="just">
              <a:lnSpc>
                <a:spcPct val="160000"/>
              </a:lnSpc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 algn="just">
              <a:lnSpc>
                <a:spcPct val="160000"/>
              </a:lnSpc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 algn="just">
              <a:lnSpc>
                <a:spcPct val="160000"/>
              </a:lnSpc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 algn="just">
              <a:lnSpc>
                <a:spcPct val="160000"/>
              </a:lnSpc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 algn="just">
              <a:lnSpc>
                <a:spcPct val="160000"/>
              </a:lnSpc>
              <a:buNone/>
            </a:pPr>
            <a:r>
              <a:rPr lang="ar-EG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ـــــــــــــــــــــــــــــــــــــ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r>
              <a:rPr lang="en-US" sz="2300" dirty="0" smtClean="0"/>
              <a:t>2- Twitter</a:t>
            </a:r>
            <a:r>
              <a:rPr lang="en-US" sz="2300" dirty="0"/>
              <a:t>, </a:t>
            </a:r>
            <a:r>
              <a:rPr lang="en-US" sz="2300" i="1" u="sng" dirty="0">
                <a:hlinkClick r:id="rId2"/>
              </a:rPr>
              <a:t>https://www.businessofapps.com/data/twitter-statistics/</a:t>
            </a:r>
            <a:r>
              <a:rPr lang="en-US" sz="2300" i="1" dirty="0"/>
              <a:t>.</a:t>
            </a:r>
            <a:r>
              <a:rPr lang="en-US" sz="2300" dirty="0"/>
              <a:t> 2018.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ar-JO" dirty="0"/>
          </a:p>
        </p:txBody>
      </p:sp>
      <p:sp>
        <p:nvSpPr>
          <p:cNvPr id="9" name="Rectangle 8"/>
          <p:cNvSpPr/>
          <p:nvPr/>
        </p:nvSpPr>
        <p:spPr>
          <a:xfrm>
            <a:off x="467544" y="5097220"/>
            <a:ext cx="8388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Number </a:t>
            </a:r>
            <a:r>
              <a:rPr lang="en-US" dirty="0">
                <a:solidFill>
                  <a:srgbClr val="FF0000"/>
                </a:solidFill>
              </a:rPr>
              <a:t>of monthly active twitter users around the world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from 2010 to </a:t>
            </a:r>
            <a:r>
              <a:rPr lang="en-US" dirty="0" smtClean="0">
                <a:solidFill>
                  <a:srgbClr val="FF0000"/>
                </a:solidFill>
              </a:rPr>
              <a:t>2018 [2]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0" name="Picture 9" descr="C:\Users\ks\Desktop\average-monthly-users-Twitter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08" y="2164579"/>
            <a:ext cx="7488831" cy="27455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36903" cy="864096"/>
          </a:xfrm>
        </p:spPr>
        <p:txBody>
          <a:bodyPr/>
          <a:lstStyle/>
          <a:p>
            <a:pPr marL="0" lvl="0" indent="0" algn="l">
              <a:buNone/>
            </a:pP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Sentiment Analysis</a:t>
            </a:r>
            <a:r>
              <a:rPr lang="ar-JO" sz="3200" dirty="0">
                <a:solidFill>
                  <a:srgbClr val="FF0000"/>
                </a:solidFill>
              </a:rPr>
              <a:t/>
            </a:r>
            <a:br>
              <a:rPr lang="ar-JO" sz="3200" dirty="0">
                <a:solidFill>
                  <a:srgbClr val="FF0000"/>
                </a:solidFill>
              </a:rPr>
            </a:br>
            <a:endParaRPr lang="ar-JO" sz="3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412776"/>
            <a:ext cx="8280920" cy="511256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Sentiment Analysis (SA) also known as </a:t>
            </a:r>
            <a:r>
              <a:rPr lang="en-US" sz="2400" dirty="0" smtClean="0">
                <a:solidFill>
                  <a:srgbClr val="FF0000"/>
                </a:solidFill>
              </a:rPr>
              <a:t>review </a:t>
            </a:r>
            <a:r>
              <a:rPr lang="en-US" sz="2400" dirty="0">
                <a:solidFill>
                  <a:srgbClr val="FF0000"/>
                </a:solidFill>
              </a:rPr>
              <a:t>mining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SA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 be defined as a process that </a:t>
            </a:r>
            <a:r>
              <a:rPr lang="en-US" sz="2400" dirty="0">
                <a:solidFill>
                  <a:srgbClr val="FF0000"/>
                </a:solidFill>
              </a:rPr>
              <a:t>automates mining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attitudes, opinions and emotions from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text.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SA is the process of determining whether </a:t>
            </a:r>
            <a:r>
              <a:rPr lang="en-US" sz="2400" dirty="0">
                <a:solidFill>
                  <a:srgbClr val="FF0000"/>
                </a:solidFill>
              </a:rPr>
              <a:t>a piece of writing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positive </a:t>
            </a: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  <a:cs typeface="Andalus" panose="02020603050405020304" pitchFamily="18" charset="-78"/>
                <a:sym typeface="Wingdings" pitchFamily="2" charset="2"/>
              </a:rPr>
              <a:t>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  <a:cs typeface="Andalus" panose="02020603050405020304" pitchFamily="18" charset="-78"/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 negative </a:t>
            </a: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  <a:cs typeface="Andalus" panose="02020603050405020304" pitchFamily="18" charset="-78"/>
                <a:sym typeface="Wingdings" pitchFamily="2" charset="2"/>
              </a:rPr>
              <a:t></a:t>
            </a:r>
            <a:r>
              <a:rPr lang="en-US" sz="24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refers to the process of deriving </a:t>
            </a:r>
            <a:r>
              <a:rPr lang="en-US" sz="2400" dirty="0">
                <a:solidFill>
                  <a:srgbClr val="FF0000"/>
                </a:solidFill>
              </a:rPr>
              <a:t>high-quality information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text.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endParaRPr lang="en-US" sz="2000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620688"/>
            <a:ext cx="8208912" cy="568863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 plays a significant role in our </a:t>
            </a:r>
            <a:r>
              <a:rPr lang="en-US" dirty="0">
                <a:solidFill>
                  <a:srgbClr val="FF0000"/>
                </a:solidFill>
              </a:rPr>
              <a:t>daily decision making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SA </a:t>
            </a:r>
            <a:r>
              <a:rPr lang="en-US" dirty="0">
                <a:solidFill>
                  <a:srgbClr val="FF0000"/>
                </a:solidFill>
              </a:rPr>
              <a:t>helps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achieving various </a:t>
            </a:r>
            <a:r>
              <a:rPr lang="en-US" dirty="0">
                <a:solidFill>
                  <a:srgbClr val="FF0000"/>
                </a:solidFill>
              </a:rPr>
              <a:t>goals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like observing public mood regarding political topics, market intelligence, new product sales prediction, the measurement of customer satisfaction and many more.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 be divided into </a:t>
            </a:r>
            <a:r>
              <a:rPr lang="en-US" dirty="0">
                <a:solidFill>
                  <a:srgbClr val="FF0000"/>
                </a:solidFill>
              </a:rPr>
              <a:t>three levels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namely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D</a:t>
            </a:r>
            <a:r>
              <a:rPr lang="en-US" sz="18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ocument Level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S</a:t>
            </a:r>
            <a:r>
              <a:rPr lang="en-US" sz="18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entence Level</a:t>
            </a:r>
            <a:r>
              <a:rPr lang="en-US" sz="18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.</a:t>
            </a:r>
            <a:endParaRPr lang="en-US" sz="1800" dirty="0" smtClean="0">
              <a:solidFill>
                <a:srgbClr val="00B050"/>
              </a:solidFill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A</a:t>
            </a:r>
            <a:r>
              <a:rPr lang="en-US" sz="18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spect </a:t>
            </a:r>
            <a:r>
              <a:rPr lang="en-US" sz="18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L</a:t>
            </a:r>
            <a:r>
              <a:rPr lang="en-US" sz="18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evel </a:t>
            </a:r>
            <a:r>
              <a:rPr lang="en-US" sz="18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(also known as word- or feature- level).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ar-J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5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36903" cy="864096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Arabic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Contents</a:t>
            </a:r>
            <a:r>
              <a:rPr lang="ar-JO" sz="3200" dirty="0"/>
              <a:t/>
            </a:r>
            <a:br>
              <a:rPr lang="ar-JO" sz="3200" dirty="0"/>
            </a:br>
            <a:r>
              <a:rPr lang="ar-JO" sz="3200" dirty="0">
                <a:solidFill>
                  <a:srgbClr val="FF0000"/>
                </a:solidFill>
              </a:rPr>
              <a:t/>
            </a:r>
            <a:br>
              <a:rPr lang="ar-JO" sz="3200" dirty="0">
                <a:solidFill>
                  <a:srgbClr val="FF0000"/>
                </a:solidFill>
              </a:rPr>
            </a:br>
            <a:endParaRPr lang="ar-JO" sz="3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412776"/>
            <a:ext cx="8280920" cy="511256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Arabic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language is one of </a:t>
            </a:r>
            <a:r>
              <a:rPr lang="en-US" sz="2600" dirty="0">
                <a:solidFill>
                  <a:srgbClr val="FF0000"/>
                </a:solidFill>
              </a:rPr>
              <a:t>six official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languages of the United Nations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Arabic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the official language of </a:t>
            </a:r>
            <a:r>
              <a:rPr lang="en-US" sz="2600" dirty="0">
                <a:solidFill>
                  <a:srgbClr val="FF0000"/>
                </a:solidFill>
              </a:rPr>
              <a:t>21 countries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it’s the major language in several areas of the world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Arabic language is classified into </a:t>
            </a:r>
            <a:r>
              <a:rPr lang="en-US" sz="2600" dirty="0">
                <a:solidFill>
                  <a:srgbClr val="FF0000"/>
                </a:solidFill>
              </a:rPr>
              <a:t>three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types;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900" dirty="0">
                <a:latin typeface="Book Antiqua" panose="02040602050305030304" pitchFamily="18" charset="0"/>
                <a:cs typeface="Andalus" panose="02020603050405020304" pitchFamily="18" charset="-78"/>
              </a:rPr>
              <a:t>  </a:t>
            </a:r>
            <a:r>
              <a:rPr lang="en-US" sz="19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Classical Arabic  </a:t>
            </a:r>
            <a:r>
              <a:rPr lang="en-US" sz="19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( </a:t>
            </a:r>
            <a:r>
              <a:rPr lang="en-US" sz="19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“AL-Qur’an”)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9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 Modern Standard Arabic (formal communications, television, radio, news, education)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9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 Colloquial Arabic  (shopping, chatting or in their homes</a:t>
            </a:r>
            <a:r>
              <a:rPr lang="en-US" sz="19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.)</a:t>
            </a:r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6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10" y="188640"/>
            <a:ext cx="8136903" cy="864096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Arabic Contents</a:t>
            </a:r>
            <a:r>
              <a:rPr lang="ar-JO" sz="3200" dirty="0"/>
              <a:t/>
            </a:r>
            <a:br>
              <a:rPr lang="ar-JO" sz="3200" dirty="0"/>
            </a:br>
            <a:r>
              <a:rPr lang="ar-JO" sz="3200" dirty="0">
                <a:solidFill>
                  <a:srgbClr val="FF0000"/>
                </a:solidFill>
              </a:rPr>
              <a:t/>
            </a:r>
            <a:br>
              <a:rPr lang="ar-JO" sz="3200" dirty="0">
                <a:solidFill>
                  <a:srgbClr val="FF0000"/>
                </a:solidFill>
              </a:rPr>
            </a:br>
            <a:endParaRPr lang="ar-JO" sz="3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6388" y="836713"/>
            <a:ext cx="8206052" cy="58820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Arabic is currently ranked as the </a:t>
            </a:r>
            <a:r>
              <a:rPr lang="en-US" dirty="0">
                <a:solidFill>
                  <a:srgbClr val="FF0000"/>
                </a:solidFill>
              </a:rPr>
              <a:t>forth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language used in the web, and there are about 168 million of Arabic Internet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 [5].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C:\Users\ks\Desktop\4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73" y="2276872"/>
            <a:ext cx="6334512" cy="29158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011404" y="5314366"/>
            <a:ext cx="4824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Top 10 Languages used on the internet </a:t>
            </a:r>
            <a:r>
              <a:rPr lang="en-US" dirty="0" smtClean="0">
                <a:solidFill>
                  <a:srgbClr val="FF0000"/>
                </a:solidFill>
              </a:rPr>
              <a:t>today</a:t>
            </a:r>
            <a:endParaRPr lang="ar-JO" dirty="0"/>
          </a:p>
        </p:txBody>
      </p:sp>
      <p:sp>
        <p:nvSpPr>
          <p:cNvPr id="7" name="Rectangle 6"/>
          <p:cNvSpPr/>
          <p:nvPr/>
        </p:nvSpPr>
        <p:spPr>
          <a:xfrm>
            <a:off x="303972" y="5543930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ــــــــــــــــــــــــــــــــــــ</a:t>
            </a:r>
            <a:endParaRPr lang="ar-JO" dirty="0"/>
          </a:p>
        </p:txBody>
      </p:sp>
      <p:sp>
        <p:nvSpPr>
          <p:cNvPr id="5" name="Rectangle 4"/>
          <p:cNvSpPr/>
          <p:nvPr/>
        </p:nvSpPr>
        <p:spPr>
          <a:xfrm>
            <a:off x="372153" y="5913262"/>
            <a:ext cx="8103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5- Languages, https://www.internetworldstats.com/stats7.htm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2018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ar-JO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3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13656</TotalTime>
  <Words>1611</Words>
  <Application>Microsoft Office PowerPoint</Application>
  <PresentationFormat>On-screen Show (4:3)</PresentationFormat>
  <Paragraphs>309</Paragraphs>
  <Slides>42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Slipstream</vt:lpstr>
      <vt:lpstr>Arabic Social Media Sentiment Analysis Using RCNN   </vt:lpstr>
      <vt:lpstr>Agenda</vt:lpstr>
      <vt:lpstr>Agenda</vt:lpstr>
      <vt:lpstr>Social Media </vt:lpstr>
      <vt:lpstr>PowerPoint Presentation</vt:lpstr>
      <vt:lpstr>Sentiment Analysis </vt:lpstr>
      <vt:lpstr>PowerPoint Presentation</vt:lpstr>
      <vt:lpstr>Arabic Contents  </vt:lpstr>
      <vt:lpstr>Arabic Contents  </vt:lpstr>
      <vt:lpstr>Colloquial Arabic language</vt:lpstr>
      <vt:lpstr>Colloquial Arabic language</vt:lpstr>
      <vt:lpstr>Agenda</vt:lpstr>
      <vt:lpstr>Proposed Corpus (Egyptian Corpus) </vt:lpstr>
      <vt:lpstr>Proposed Corpus (Egyptian Corpus) </vt:lpstr>
      <vt:lpstr>Proposed Corpus (Egyptian Corpus) </vt:lpstr>
      <vt:lpstr>PowerPoint Presentation</vt:lpstr>
      <vt:lpstr>Proposed Corpus (Egyptian Corpus) </vt:lpstr>
      <vt:lpstr>Preprocessing (Egyptian Corpus)</vt:lpstr>
      <vt:lpstr>Phase 1: Filtering Data </vt:lpstr>
      <vt:lpstr>Phase 2: Cleaning Data </vt:lpstr>
      <vt:lpstr>Phase 3: Normalization Data </vt:lpstr>
      <vt:lpstr>Proposed Corpus (Egyptian Corpus) </vt:lpstr>
      <vt:lpstr>Data Annotation   </vt:lpstr>
      <vt:lpstr>PowerPoint Presentation</vt:lpstr>
      <vt:lpstr>Proposed Corpus (Egyptian Corpus)  </vt:lpstr>
      <vt:lpstr>Proposed Corpus (Egyptian Corpus) </vt:lpstr>
      <vt:lpstr>Proposed Corpus (Egyptian Corpus)  </vt:lpstr>
      <vt:lpstr>PowerPoint Presentation</vt:lpstr>
      <vt:lpstr>PowerPoint Presentation</vt:lpstr>
      <vt:lpstr>Egyptian Corpus Statistics</vt:lpstr>
      <vt:lpstr>PowerPoint Presentation</vt:lpstr>
      <vt:lpstr>Agenda</vt:lpstr>
      <vt:lpstr>Embedding Layer of RCNN Model  </vt:lpstr>
      <vt:lpstr>Agenda</vt:lpstr>
      <vt:lpstr>RCNN Model</vt:lpstr>
      <vt:lpstr>Architecture of RCNN Model</vt:lpstr>
      <vt:lpstr>Agenda</vt:lpstr>
      <vt:lpstr>Agenda</vt:lpstr>
      <vt:lpstr>Publications</vt:lpstr>
      <vt:lpstr>PowerPoint Presentation</vt:lpstr>
      <vt:lpstr>Agenda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sentiment Analysis of Colloquially Arabic Social Media Using Deep Learning</dc:title>
  <dc:creator>Future</dc:creator>
  <cp:lastModifiedBy>ks</cp:lastModifiedBy>
  <cp:revision>992</cp:revision>
  <dcterms:created xsi:type="dcterms:W3CDTF">2017-09-19T16:12:52Z</dcterms:created>
  <dcterms:modified xsi:type="dcterms:W3CDTF">2019-12-11T09:16:32Z</dcterms:modified>
</cp:coreProperties>
</file>