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0093-55A0-4696-BA82-5CFB9D9F0176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C679-1677-4D4F-B764-6A4F19E7D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12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0093-55A0-4696-BA82-5CFB9D9F0176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C679-1677-4D4F-B764-6A4F19E7D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58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0093-55A0-4696-BA82-5CFB9D9F0176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C679-1677-4D4F-B764-6A4F19E7D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23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0093-55A0-4696-BA82-5CFB9D9F0176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C679-1677-4D4F-B764-6A4F19E7D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76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0093-55A0-4696-BA82-5CFB9D9F0176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C679-1677-4D4F-B764-6A4F19E7D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60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0093-55A0-4696-BA82-5CFB9D9F0176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C679-1677-4D4F-B764-6A4F19E7D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70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0093-55A0-4696-BA82-5CFB9D9F0176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C679-1677-4D4F-B764-6A4F19E7D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480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0093-55A0-4696-BA82-5CFB9D9F0176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C679-1677-4D4F-B764-6A4F19E7D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65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0093-55A0-4696-BA82-5CFB9D9F0176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C679-1677-4D4F-B764-6A4F19E7D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03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0093-55A0-4696-BA82-5CFB9D9F0176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C679-1677-4D4F-B764-6A4F19E7D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95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0093-55A0-4696-BA82-5CFB9D9F0176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C679-1677-4D4F-B764-6A4F19E7D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62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B0093-55A0-4696-BA82-5CFB9D9F0176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9C679-1677-4D4F-B764-6A4F19E7D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96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1" y="-746975"/>
            <a:ext cx="8534400" cy="746975"/>
          </a:xfrm>
        </p:spPr>
        <p:txBody>
          <a:bodyPr>
            <a:normAutofit fontScale="90000"/>
          </a:bodyPr>
          <a:lstStyle/>
          <a:p>
            <a:r>
              <a:rPr lang="fr-FR" dirty="0" err="1" smtClean="0">
                <a:solidFill>
                  <a:srgbClr val="7030A0"/>
                </a:solidFill>
              </a:rPr>
              <a:t>Relational</a:t>
            </a:r>
            <a:r>
              <a:rPr lang="fr-FR" dirty="0" smtClean="0">
                <a:solidFill>
                  <a:srgbClr val="7030A0"/>
                </a:solidFill>
              </a:rPr>
              <a:t> model 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66931" y="1760358"/>
            <a:ext cx="9144000" cy="3932103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275008"/>
            <a:ext cx="10058400" cy="521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6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622301"/>
            <a:ext cx="10515600" cy="6362700"/>
          </a:xfrm>
        </p:spPr>
        <p:txBody>
          <a:bodyPr>
            <a:normAutofit/>
          </a:bodyPr>
          <a:lstStyle/>
          <a:p>
            <a:r>
              <a:rPr lang="fr-FR" sz="4400" dirty="0" err="1" smtClean="0">
                <a:solidFill>
                  <a:srgbClr val="FF0000"/>
                </a:solidFill>
              </a:rPr>
              <a:t>Relational</a:t>
            </a:r>
            <a:r>
              <a:rPr lang="fr-FR" sz="4400" dirty="0" smtClean="0">
                <a:solidFill>
                  <a:srgbClr val="FF0000"/>
                </a:solidFill>
              </a:rPr>
              <a:t> model:</a:t>
            </a:r>
            <a:r>
              <a:rPr lang="fr-FR" dirty="0" smtClean="0">
                <a:solidFill>
                  <a:srgbClr val="FF0000"/>
                </a:solidFill>
              </a:rPr>
              <a:t/>
            </a:r>
            <a:br>
              <a:rPr lang="fr-FR" dirty="0" smtClean="0">
                <a:solidFill>
                  <a:srgbClr val="FF0000"/>
                </a:solidFill>
              </a:rPr>
            </a:br>
            <a:r>
              <a:rPr lang="fr-FR" sz="3600" dirty="0" err="1" smtClean="0">
                <a:solidFill>
                  <a:srgbClr val="FF0000"/>
                </a:solidFill>
              </a:rPr>
              <a:t>Hotel</a:t>
            </a:r>
            <a:r>
              <a:rPr lang="fr-FR" dirty="0" smtClean="0">
                <a:solidFill>
                  <a:srgbClr val="FF0000"/>
                </a:solidFill>
              </a:rPr>
              <a:t>:(</a:t>
            </a:r>
            <a:r>
              <a:rPr lang="fr-FR" dirty="0" err="1" smtClean="0"/>
              <a:t>Hotel</a:t>
            </a:r>
            <a:r>
              <a:rPr lang="fr-FR" dirty="0" smtClean="0"/>
              <a:t> id ,</a:t>
            </a:r>
            <a:r>
              <a:rPr lang="fr-FR" dirty="0" err="1" smtClean="0"/>
              <a:t>Hotel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r>
              <a:rPr lang="fr-FR" dirty="0" smtClean="0"/>
              <a:t> ,Type id 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br>
              <a:rPr lang="fr-FR" dirty="0" smtClean="0">
                <a:solidFill>
                  <a:srgbClr val="FF0000"/>
                </a:solidFill>
              </a:rPr>
            </a:br>
            <a:r>
              <a:rPr lang="fr-FR" sz="3600" dirty="0" smtClean="0">
                <a:solidFill>
                  <a:srgbClr val="FF0000"/>
                </a:solidFill>
              </a:rPr>
              <a:t>Type</a:t>
            </a:r>
            <a:r>
              <a:rPr lang="fr-FR" dirty="0" smtClean="0">
                <a:solidFill>
                  <a:srgbClr val="FF0000"/>
                </a:solidFill>
              </a:rPr>
              <a:t>:(</a:t>
            </a:r>
            <a:r>
              <a:rPr lang="fr-FR" dirty="0" smtClean="0"/>
              <a:t>Type id ,Type </a:t>
            </a:r>
            <a:r>
              <a:rPr lang="fr-FR" dirty="0" err="1" smtClean="0"/>
              <a:t>name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br>
              <a:rPr lang="fr-FR" dirty="0" smtClean="0">
                <a:solidFill>
                  <a:srgbClr val="FF0000"/>
                </a:solidFill>
              </a:rPr>
            </a:br>
            <a:r>
              <a:rPr lang="fr-FR" sz="3600" dirty="0" smtClean="0">
                <a:solidFill>
                  <a:srgbClr val="FF0000"/>
                </a:solidFill>
              </a:rPr>
              <a:t>Room</a:t>
            </a:r>
            <a:r>
              <a:rPr lang="fr-FR" dirty="0" smtClean="0">
                <a:solidFill>
                  <a:srgbClr val="FF0000"/>
                </a:solidFill>
              </a:rPr>
              <a:t>:(</a:t>
            </a:r>
            <a:r>
              <a:rPr lang="fr-FR" dirty="0" smtClean="0"/>
              <a:t>Room id , </a:t>
            </a:r>
            <a:r>
              <a:rPr lang="fr-FR" dirty="0" err="1" smtClean="0"/>
              <a:t>Floor</a:t>
            </a:r>
            <a:r>
              <a:rPr lang="fr-FR" dirty="0" smtClean="0"/>
              <a:t> ,</a:t>
            </a:r>
            <a:r>
              <a:rPr lang="fr-FR" dirty="0" err="1" smtClean="0"/>
              <a:t>Category</a:t>
            </a:r>
            <a:r>
              <a:rPr lang="fr-FR" dirty="0" smtClean="0"/>
              <a:t> id 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br>
              <a:rPr lang="fr-FR" dirty="0" smtClean="0">
                <a:solidFill>
                  <a:srgbClr val="FF0000"/>
                </a:solidFill>
              </a:rPr>
            </a:br>
            <a:r>
              <a:rPr lang="fr-FR" sz="3600" dirty="0" err="1" smtClean="0">
                <a:solidFill>
                  <a:srgbClr val="FF0000"/>
                </a:solidFill>
              </a:rPr>
              <a:t>Category</a:t>
            </a:r>
            <a:r>
              <a:rPr lang="fr-FR" dirty="0" smtClean="0">
                <a:solidFill>
                  <a:srgbClr val="FF0000"/>
                </a:solidFill>
                <a:sym typeface="Wingdings" panose="05000000000000000000" pitchFamily="2" charset="2"/>
              </a:rPr>
              <a:t>:(</a:t>
            </a:r>
            <a:r>
              <a:rPr lang="fr-FR" dirty="0" err="1" smtClean="0">
                <a:sym typeface="Wingdings" panose="05000000000000000000" pitchFamily="2" charset="2"/>
              </a:rPr>
              <a:t>Category</a:t>
            </a:r>
            <a:r>
              <a:rPr lang="fr-FR" dirty="0" smtClean="0">
                <a:sym typeface="Wingdings" panose="05000000000000000000" pitchFamily="2" charset="2"/>
              </a:rPr>
              <a:t> id ,</a:t>
            </a:r>
            <a:r>
              <a:rPr lang="fr-FR" dirty="0" err="1" smtClean="0">
                <a:sym typeface="Wingdings" panose="05000000000000000000" pitchFamily="2" charset="2"/>
              </a:rPr>
              <a:t>Category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name,Price</a:t>
            </a:r>
            <a:r>
              <a:rPr lang="fr-FR" dirty="0" smtClean="0">
                <a:sym typeface="Wingdings" panose="05000000000000000000" pitchFamily="2" charset="2"/>
              </a:rPr>
              <a:t>, </a:t>
            </a:r>
            <a:r>
              <a:rPr lang="fr-FR" dirty="0" err="1" smtClean="0">
                <a:sym typeface="Wingdings" panose="05000000000000000000" pitchFamily="2" charset="2"/>
              </a:rPr>
              <a:t>Beds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numbers</a:t>
            </a:r>
            <a:r>
              <a:rPr lang="fr-FR" dirty="0" smtClean="0">
                <a:solidFill>
                  <a:srgbClr val="FF0000"/>
                </a:solidFill>
                <a:sym typeface="Wingdings" panose="05000000000000000000" pitchFamily="2" charset="2"/>
              </a:rPr>
              <a:t> )</a:t>
            </a:r>
            <a:br>
              <a:rPr lang="fr-FR" dirty="0" smtClean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fr-FR" sz="36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Employee</a:t>
            </a:r>
            <a:r>
              <a:rPr lang="fr-FR" dirty="0" smtClean="0">
                <a:solidFill>
                  <a:srgbClr val="FF0000"/>
                </a:solidFill>
                <a:sym typeface="Wingdings" panose="05000000000000000000" pitchFamily="2" charset="2"/>
              </a:rPr>
              <a:t>:(</a:t>
            </a:r>
            <a:r>
              <a:rPr lang="fr-FR" dirty="0" err="1" smtClean="0">
                <a:sym typeface="Wingdings" panose="05000000000000000000" pitchFamily="2" charset="2"/>
              </a:rPr>
              <a:t>Employee</a:t>
            </a:r>
            <a:r>
              <a:rPr lang="fr-FR" dirty="0" smtClean="0">
                <a:sym typeface="Wingdings" panose="05000000000000000000" pitchFamily="2" charset="2"/>
              </a:rPr>
              <a:t> id ,</a:t>
            </a:r>
            <a:r>
              <a:rPr lang="fr-FR" dirty="0" err="1" smtClean="0">
                <a:sym typeface="Wingdings" panose="05000000000000000000" pitchFamily="2" charset="2"/>
              </a:rPr>
              <a:t>Employee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name</a:t>
            </a:r>
            <a:r>
              <a:rPr lang="fr-FR" dirty="0" smtClean="0">
                <a:sym typeface="Wingdings" panose="05000000000000000000" pitchFamily="2" charset="2"/>
              </a:rPr>
              <a:t> ,</a:t>
            </a:r>
            <a:r>
              <a:rPr lang="fr-FR" dirty="0" err="1" smtClean="0">
                <a:sym typeface="Wingdings" panose="05000000000000000000" pitchFamily="2" charset="2"/>
              </a:rPr>
              <a:t>Employee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speciality</a:t>
            </a:r>
            <a:r>
              <a:rPr lang="fr-FR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0700" y="377825"/>
            <a:ext cx="10515600" cy="828675"/>
          </a:xfrm>
        </p:spPr>
        <p:txBody>
          <a:bodyPr>
            <a:normAutofit fontScale="90000"/>
          </a:bodyPr>
          <a:lstStyle/>
          <a:p>
            <a:r>
              <a:rPr lang="fr-FR" dirty="0">
                <a:sym typeface="Wingdings" panose="05000000000000000000" pitchFamily="2" charset="2"/>
              </a:rPr>
              <a:t/>
            </a:r>
            <a:br>
              <a:rPr lang="fr-FR" dirty="0">
                <a:sym typeface="Wingdings" panose="05000000000000000000" pitchFamily="2" charset="2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730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5</Words>
  <Application>Microsoft Office PowerPoint</Application>
  <PresentationFormat>Grand écran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Thème Office</vt:lpstr>
      <vt:lpstr>Relational model 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model</dc:title>
  <dc:creator>User</dc:creator>
  <cp:lastModifiedBy>User</cp:lastModifiedBy>
  <cp:revision>4</cp:revision>
  <dcterms:created xsi:type="dcterms:W3CDTF">2022-03-30T11:04:23Z</dcterms:created>
  <dcterms:modified xsi:type="dcterms:W3CDTF">2022-03-30T11:32:00Z</dcterms:modified>
</cp:coreProperties>
</file>