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8148-4362-5A19-02AC-D8FE7103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8374-E604-1430-602E-9D04128A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43D1-41F8-68F8-E78A-D6947627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137F-35E3-EB93-6E67-807E86AA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DF48-2751-170D-1E4E-E5896B66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77EB-E4A3-A7B4-270E-C5A12EB4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7C216-951B-5BAD-F9E8-88523A32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5556-28D7-6F15-AAB6-E4171A93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B83E-C9C1-9F87-E503-4A1193C7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6FBF-8616-2FBB-11AF-DFECC0BB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4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BD4E2-DBBA-A793-0799-981C037E8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E1730-DFA8-CEF4-E05C-F54BB6ED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E06C-2854-00FD-2D95-66F7BE53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2900-E104-80B8-2016-0258C9C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1D24-D9C1-F51D-5A9B-BD3C3012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82A6-1A5F-31C4-F175-79532D7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D90C-9347-A1C0-C40D-BD36C902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90F7-A03C-1E14-1498-C48F17C8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ADB8-A00A-7DA6-DE63-10C31193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56D9-B807-5300-DAFC-A4202B3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4250-D0D1-DA1C-6B4E-FC0BAC44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0A57A-8C13-B3AE-A549-315E6073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DC05-E9F3-260A-A843-9753E4EA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D99E-0F12-108E-1924-C9B0732A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48E0-F818-6B52-FECA-131602C0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C730-3E14-5422-7A63-D58FB0C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8AD9-3FB0-C5B1-9984-57B0D3FD2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1D16A-56EC-21D3-476F-28D17CD23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74D48-F3DA-C06D-9DCB-58C427B8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BAC2-6EA1-5240-B0F5-18F6A110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799FC-5091-1A85-60B7-EB361E05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ACF8-DF63-C72D-8673-6EC0D9B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D759-11FB-263B-5382-A1296BAF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16170-721C-28EF-B2D6-67A72332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97CA1-5DBA-1072-B8AB-6CB4ACAEA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8AE3A-89D3-2ABC-A943-B7178E5FC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82ACA-D2F0-C1BE-4EAB-9B5E312D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9DBC-F613-5EEB-FA48-E3A57676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5B834-7866-5EEB-5B75-C5776042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3A63-83B8-D33C-ECE8-1860F959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864D9-9F2E-1042-3D91-8F2FE454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474E2-E1DA-B852-5BE4-2DDA101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3C749-0CD1-32EB-18B5-7C3D7D3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9B41D-A76A-E500-4254-D0785BB7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0AB12-C633-FA53-17DF-0F5B4631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1BA1F-77F4-EF41-CD73-495EC15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9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0E13-AE42-97C6-29C1-1D17564B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40E8-9ABD-C0B1-F80A-7213B708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B379A-B1CC-1D10-45C6-217B6C5B7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E1B72-6A1A-81C6-48E5-5EFFF3C1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DDD0-DAD1-4A79-45B0-A15D77C7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8036-D84D-29EB-E6AE-BF05504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F46A-0247-A227-912B-A2D001A7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FC54F-2F91-0FA7-22AD-3C5E98904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5BC73-8B7D-13C4-2901-93CE9514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DD17-9F5F-E739-2158-9295B512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D236-EB11-F23A-E965-EE15557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87C3F-F516-AE4A-F8FB-0E1371DB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528F-D25E-D322-AF7E-45A88B8F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62570-986B-1EDF-8354-3FFB6156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18FF-03FC-F2CF-8069-CEFB9F89A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0C47-B476-4DDD-89DF-1C2C5CB3378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7591-0C79-8131-2642-8400C9B9B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F28A-902A-F8A6-0260-3E6C8FC7A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D89B-87A7-4E2C-9BF1-F8D8D368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24EB-0099-F07D-77FE-AF5BBD8D6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>
                <a:solidFill>
                  <a:srgbClr val="FF0000"/>
                </a:solidFill>
              </a:rPr>
              <a:t>أنواع الخبر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9009-3407-D0E4-E6A6-120227A90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703" y="2064372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أنواع الخبر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أنواع الخبر</dc:title>
  <dc:creator>Rania</dc:creator>
  <cp:lastModifiedBy>Rania</cp:lastModifiedBy>
  <cp:revision>1</cp:revision>
  <dcterms:created xsi:type="dcterms:W3CDTF">2023-11-11T21:26:37Z</dcterms:created>
  <dcterms:modified xsi:type="dcterms:W3CDTF">2023-11-11T21:27:56Z</dcterms:modified>
</cp:coreProperties>
</file>