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6" r:id="rId12"/>
    <p:sldId id="277" r:id="rId13"/>
    <p:sldId id="279" r:id="rId14"/>
    <p:sldId id="278" r:id="rId15"/>
    <p:sldId id="275" r:id="rId16"/>
    <p:sldId id="265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31" autoAdjust="0"/>
  </p:normalViewPr>
  <p:slideViewPr>
    <p:cSldViewPr>
      <p:cViewPr varScale="1">
        <p:scale>
          <a:sx n="114" d="100"/>
          <a:sy n="114" d="100"/>
        </p:scale>
        <p:origin x="62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568723-E6E6-47F6-8DD7-8F4C058AE115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85AC0-8DD8-4EA9-88FA-E05B56C9BA87}">
      <dgm:prSet phldrT="[Κείμενο]"/>
      <dgm:spPr/>
      <dgm:t>
        <a:bodyPr/>
        <a:lstStyle/>
        <a:p>
          <a:r>
            <a:rPr lang="en-US" dirty="0"/>
            <a:t>Parser</a:t>
          </a:r>
        </a:p>
      </dgm:t>
    </dgm:pt>
    <dgm:pt modelId="{E35E597A-38B9-4DA2-AD2A-87D467E6125D}" type="parTrans" cxnId="{289D35D0-A218-4B88-A809-02B65D93DBF9}">
      <dgm:prSet/>
      <dgm:spPr/>
      <dgm:t>
        <a:bodyPr/>
        <a:lstStyle/>
        <a:p>
          <a:endParaRPr lang="en-US"/>
        </a:p>
      </dgm:t>
    </dgm:pt>
    <dgm:pt modelId="{ED59E3AB-4793-4CF2-B74B-71CA68245B9D}" type="sibTrans" cxnId="{289D35D0-A218-4B88-A809-02B65D93DBF9}">
      <dgm:prSet/>
      <dgm:spPr/>
      <dgm:t>
        <a:bodyPr/>
        <a:lstStyle/>
        <a:p>
          <a:endParaRPr lang="en-US"/>
        </a:p>
      </dgm:t>
    </dgm:pt>
    <dgm:pt modelId="{146DEC23-5297-4505-9C03-C73B11975767}">
      <dgm:prSet phldrT="[Κείμενο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Topology</a:t>
          </a:r>
        </a:p>
      </dgm:t>
    </dgm:pt>
    <dgm:pt modelId="{EA8C7EB8-E702-4FD5-9DB8-9D909D8348B1}" type="parTrans" cxnId="{817CE10A-818F-4976-8230-4F281237D11B}">
      <dgm:prSet/>
      <dgm:spPr/>
      <dgm:t>
        <a:bodyPr/>
        <a:lstStyle/>
        <a:p>
          <a:endParaRPr lang="en-US"/>
        </a:p>
      </dgm:t>
    </dgm:pt>
    <dgm:pt modelId="{1805B7BE-788A-41F1-B715-3DA2398C6342}" type="sibTrans" cxnId="{817CE10A-818F-4976-8230-4F281237D11B}">
      <dgm:prSet/>
      <dgm:spPr/>
      <dgm:t>
        <a:bodyPr/>
        <a:lstStyle/>
        <a:p>
          <a:endParaRPr lang="en-US"/>
        </a:p>
      </dgm:t>
    </dgm:pt>
    <dgm:pt modelId="{89FFDC43-B739-420F-9D01-1D522A197401}">
      <dgm:prSet phldrT="[Κείμενο]"/>
      <dgm:spPr/>
      <dgm:t>
        <a:bodyPr/>
        <a:lstStyle/>
        <a:p>
          <a:r>
            <a:rPr lang="en-US" dirty="0"/>
            <a:t>Dictionary</a:t>
          </a:r>
        </a:p>
      </dgm:t>
    </dgm:pt>
    <dgm:pt modelId="{C3B29424-97FB-465E-AD67-E3122AD72CEE}" type="parTrans" cxnId="{096E6AD7-A521-42A9-83AE-9D6510FE2B78}">
      <dgm:prSet/>
      <dgm:spPr/>
      <dgm:t>
        <a:bodyPr/>
        <a:lstStyle/>
        <a:p>
          <a:endParaRPr lang="en-US"/>
        </a:p>
      </dgm:t>
    </dgm:pt>
    <dgm:pt modelId="{3DF9C7F2-2941-42D7-AB64-E57C04384381}" type="sibTrans" cxnId="{096E6AD7-A521-42A9-83AE-9D6510FE2B78}">
      <dgm:prSet/>
      <dgm:spPr/>
      <dgm:t>
        <a:bodyPr/>
        <a:lstStyle/>
        <a:p>
          <a:endParaRPr lang="en-US"/>
        </a:p>
      </dgm:t>
    </dgm:pt>
    <dgm:pt modelId="{EECC32AF-1567-4DE9-B29E-F12FBDA63E4A}">
      <dgm:prSet phldrT="[Κείμενο]"/>
      <dgm:spPr/>
      <dgm:t>
        <a:bodyPr/>
        <a:lstStyle/>
        <a:p>
          <a:r>
            <a:rPr lang="en-US" dirty="0"/>
            <a:t>RM Plan</a:t>
          </a:r>
        </a:p>
      </dgm:t>
    </dgm:pt>
    <dgm:pt modelId="{2A54DDA3-A888-4534-B5E5-DCE335546E2C}" type="parTrans" cxnId="{CCDBE1F3-36FB-44BC-B8B9-39350AA06354}">
      <dgm:prSet/>
      <dgm:spPr/>
      <dgm:t>
        <a:bodyPr/>
        <a:lstStyle/>
        <a:p>
          <a:endParaRPr lang="en-US"/>
        </a:p>
      </dgm:t>
    </dgm:pt>
    <dgm:pt modelId="{D65F8387-223A-4A89-AC5C-A4FEF7A913E9}" type="sibTrans" cxnId="{CCDBE1F3-36FB-44BC-B8B9-39350AA06354}">
      <dgm:prSet/>
      <dgm:spPr/>
      <dgm:t>
        <a:bodyPr/>
        <a:lstStyle/>
        <a:p>
          <a:endParaRPr lang="en-US"/>
        </a:p>
      </dgm:t>
    </dgm:pt>
    <dgm:pt modelId="{024FF3AB-235B-45A7-BD4E-BC9BD6664F72}">
      <dgm:prSet phldrT="[Κείμενο]"/>
      <dgm:spPr/>
      <dgm:t>
        <a:bodyPr/>
        <a:lstStyle/>
        <a:p>
          <a:r>
            <a:rPr lang="en-US" dirty="0"/>
            <a:t>Resources</a:t>
          </a:r>
        </a:p>
      </dgm:t>
    </dgm:pt>
    <dgm:pt modelId="{AC811D3D-9C5D-498C-9BF8-E0F0F02688C7}" type="parTrans" cxnId="{1FAD5F6A-A4E8-47BA-8BF9-34BE4A1D853B}">
      <dgm:prSet/>
      <dgm:spPr/>
      <dgm:t>
        <a:bodyPr/>
        <a:lstStyle/>
        <a:p>
          <a:endParaRPr lang="en-US"/>
        </a:p>
      </dgm:t>
    </dgm:pt>
    <dgm:pt modelId="{7D3E8736-DB9E-486D-B352-BBC7D32A4D16}" type="sibTrans" cxnId="{1FAD5F6A-A4E8-47BA-8BF9-34BE4A1D853B}">
      <dgm:prSet/>
      <dgm:spPr/>
      <dgm:t>
        <a:bodyPr/>
        <a:lstStyle/>
        <a:p>
          <a:endParaRPr lang="en-US"/>
        </a:p>
      </dgm:t>
    </dgm:pt>
    <dgm:pt modelId="{C3F29944-829F-41A1-B4CA-16002A4879B5}" type="pres">
      <dgm:prSet presAssocID="{AE568723-E6E6-47F6-8DD7-8F4C058AE115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3F599D5C-1F39-4459-88F2-D6AE96270AD6}" type="pres">
      <dgm:prSet presAssocID="{83E85AC0-8DD8-4EA9-88FA-E05B56C9BA87}" presName="root1" presStyleCnt="0"/>
      <dgm:spPr/>
    </dgm:pt>
    <dgm:pt modelId="{596329AA-C902-4A7B-B86D-D2F182ACB736}" type="pres">
      <dgm:prSet presAssocID="{83E85AC0-8DD8-4EA9-88FA-E05B56C9BA87}" presName="LevelOneTextNode" presStyleLbl="node0" presStyleIdx="0" presStyleCnt="1">
        <dgm:presLayoutVars>
          <dgm:chPref val="3"/>
        </dgm:presLayoutVars>
      </dgm:prSet>
      <dgm:spPr/>
    </dgm:pt>
    <dgm:pt modelId="{21CFA1A3-FFCA-4063-81E6-927CA3A11C12}" type="pres">
      <dgm:prSet presAssocID="{83E85AC0-8DD8-4EA9-88FA-E05B56C9BA87}" presName="level2hierChild" presStyleCnt="0"/>
      <dgm:spPr/>
    </dgm:pt>
    <dgm:pt modelId="{4C0B0299-A6EE-48F2-897C-C3FC2CFD7BED}" type="pres">
      <dgm:prSet presAssocID="{EA8C7EB8-E702-4FD5-9DB8-9D909D8348B1}" presName="conn2-1" presStyleLbl="parChTrans1D2" presStyleIdx="0" presStyleCnt="4"/>
      <dgm:spPr/>
    </dgm:pt>
    <dgm:pt modelId="{B5EF44AF-20A1-49AF-A2C4-D753DABBC4E9}" type="pres">
      <dgm:prSet presAssocID="{EA8C7EB8-E702-4FD5-9DB8-9D909D8348B1}" presName="connTx" presStyleLbl="parChTrans1D2" presStyleIdx="0" presStyleCnt="4"/>
      <dgm:spPr/>
    </dgm:pt>
    <dgm:pt modelId="{CA414459-D4FC-4B42-BF01-7B655F90E3CC}" type="pres">
      <dgm:prSet presAssocID="{146DEC23-5297-4505-9C03-C73B11975767}" presName="root2" presStyleCnt="0"/>
      <dgm:spPr/>
    </dgm:pt>
    <dgm:pt modelId="{AF4034E5-C6C3-425E-A0F8-2DD8459226B6}" type="pres">
      <dgm:prSet presAssocID="{146DEC23-5297-4505-9C03-C73B11975767}" presName="LevelTwoTextNode" presStyleLbl="node2" presStyleIdx="0" presStyleCnt="4">
        <dgm:presLayoutVars>
          <dgm:chPref val="3"/>
        </dgm:presLayoutVars>
      </dgm:prSet>
      <dgm:spPr/>
    </dgm:pt>
    <dgm:pt modelId="{7E096628-1A21-40AD-B54B-97E5A804021D}" type="pres">
      <dgm:prSet presAssocID="{146DEC23-5297-4505-9C03-C73B11975767}" presName="level3hierChild" presStyleCnt="0"/>
      <dgm:spPr/>
    </dgm:pt>
    <dgm:pt modelId="{1F1C2363-D58A-4EA6-8B93-99AB2B0336DC}" type="pres">
      <dgm:prSet presAssocID="{C3B29424-97FB-465E-AD67-E3122AD72CEE}" presName="conn2-1" presStyleLbl="parChTrans1D2" presStyleIdx="1" presStyleCnt="4"/>
      <dgm:spPr/>
    </dgm:pt>
    <dgm:pt modelId="{2F06F6EA-E859-47D0-9F7E-85912D3CFD26}" type="pres">
      <dgm:prSet presAssocID="{C3B29424-97FB-465E-AD67-E3122AD72CEE}" presName="connTx" presStyleLbl="parChTrans1D2" presStyleIdx="1" presStyleCnt="4"/>
      <dgm:spPr/>
    </dgm:pt>
    <dgm:pt modelId="{A52AADB8-83B0-4989-B802-294E02FB6211}" type="pres">
      <dgm:prSet presAssocID="{89FFDC43-B739-420F-9D01-1D522A197401}" presName="root2" presStyleCnt="0"/>
      <dgm:spPr/>
    </dgm:pt>
    <dgm:pt modelId="{0ACBADFF-BBEA-4C8A-9855-964294835450}" type="pres">
      <dgm:prSet presAssocID="{89FFDC43-B739-420F-9D01-1D522A197401}" presName="LevelTwoTextNode" presStyleLbl="node2" presStyleIdx="1" presStyleCnt="4">
        <dgm:presLayoutVars>
          <dgm:chPref val="3"/>
        </dgm:presLayoutVars>
      </dgm:prSet>
      <dgm:spPr/>
    </dgm:pt>
    <dgm:pt modelId="{BBBDDAC0-9F83-4D69-B6FA-6EA91F7FE1F1}" type="pres">
      <dgm:prSet presAssocID="{89FFDC43-B739-420F-9D01-1D522A197401}" presName="level3hierChild" presStyleCnt="0"/>
      <dgm:spPr/>
    </dgm:pt>
    <dgm:pt modelId="{5DBC413A-FBD7-481A-9E15-DF7469AB4833}" type="pres">
      <dgm:prSet presAssocID="{2A54DDA3-A888-4534-B5E5-DCE335546E2C}" presName="conn2-1" presStyleLbl="parChTrans1D2" presStyleIdx="2" presStyleCnt="4"/>
      <dgm:spPr/>
    </dgm:pt>
    <dgm:pt modelId="{0C41BF2E-E525-42C5-A351-F2A6B5C96CA8}" type="pres">
      <dgm:prSet presAssocID="{2A54DDA3-A888-4534-B5E5-DCE335546E2C}" presName="connTx" presStyleLbl="parChTrans1D2" presStyleIdx="2" presStyleCnt="4"/>
      <dgm:spPr/>
    </dgm:pt>
    <dgm:pt modelId="{1842BD9C-86AC-49A7-B880-CA684F6F000F}" type="pres">
      <dgm:prSet presAssocID="{EECC32AF-1567-4DE9-B29E-F12FBDA63E4A}" presName="root2" presStyleCnt="0"/>
      <dgm:spPr/>
    </dgm:pt>
    <dgm:pt modelId="{66B9B862-1BA9-4EAA-AFF0-55BD9C905EDF}" type="pres">
      <dgm:prSet presAssocID="{EECC32AF-1567-4DE9-B29E-F12FBDA63E4A}" presName="LevelTwoTextNode" presStyleLbl="node2" presStyleIdx="2" presStyleCnt="4">
        <dgm:presLayoutVars>
          <dgm:chPref val="3"/>
        </dgm:presLayoutVars>
      </dgm:prSet>
      <dgm:spPr/>
    </dgm:pt>
    <dgm:pt modelId="{CD74FD97-49B0-45BE-BDCF-1D70FFF18D55}" type="pres">
      <dgm:prSet presAssocID="{EECC32AF-1567-4DE9-B29E-F12FBDA63E4A}" presName="level3hierChild" presStyleCnt="0"/>
      <dgm:spPr/>
    </dgm:pt>
    <dgm:pt modelId="{4D4ED11F-9304-45A5-9AEE-C5644B3BA20F}" type="pres">
      <dgm:prSet presAssocID="{AC811D3D-9C5D-498C-9BF8-E0F0F02688C7}" presName="conn2-1" presStyleLbl="parChTrans1D2" presStyleIdx="3" presStyleCnt="4"/>
      <dgm:spPr/>
    </dgm:pt>
    <dgm:pt modelId="{5834150E-BFE3-4F3C-9408-38414319137A}" type="pres">
      <dgm:prSet presAssocID="{AC811D3D-9C5D-498C-9BF8-E0F0F02688C7}" presName="connTx" presStyleLbl="parChTrans1D2" presStyleIdx="3" presStyleCnt="4"/>
      <dgm:spPr/>
    </dgm:pt>
    <dgm:pt modelId="{27E0435F-8DE1-47C7-9274-E7F1DEAF6C98}" type="pres">
      <dgm:prSet presAssocID="{024FF3AB-235B-45A7-BD4E-BC9BD6664F72}" presName="root2" presStyleCnt="0"/>
      <dgm:spPr/>
    </dgm:pt>
    <dgm:pt modelId="{A273A288-CFE8-413F-86D0-96D3795F65CA}" type="pres">
      <dgm:prSet presAssocID="{024FF3AB-235B-45A7-BD4E-BC9BD6664F72}" presName="LevelTwoTextNode" presStyleLbl="node2" presStyleIdx="3" presStyleCnt="4">
        <dgm:presLayoutVars>
          <dgm:chPref val="3"/>
        </dgm:presLayoutVars>
      </dgm:prSet>
      <dgm:spPr/>
    </dgm:pt>
    <dgm:pt modelId="{53569570-4202-43D2-81D0-A95A04C672AD}" type="pres">
      <dgm:prSet presAssocID="{024FF3AB-235B-45A7-BD4E-BC9BD6664F72}" presName="level3hierChild" presStyleCnt="0"/>
      <dgm:spPr/>
    </dgm:pt>
  </dgm:ptLst>
  <dgm:cxnLst>
    <dgm:cxn modelId="{817CE10A-818F-4976-8230-4F281237D11B}" srcId="{83E85AC0-8DD8-4EA9-88FA-E05B56C9BA87}" destId="{146DEC23-5297-4505-9C03-C73B11975767}" srcOrd="0" destOrd="0" parTransId="{EA8C7EB8-E702-4FD5-9DB8-9D909D8348B1}" sibTransId="{1805B7BE-788A-41F1-B715-3DA2398C6342}"/>
    <dgm:cxn modelId="{B0505E29-DFC0-4217-A2FF-34BE55DB9604}" type="presOf" srcId="{2A54DDA3-A888-4534-B5E5-DCE335546E2C}" destId="{0C41BF2E-E525-42C5-A351-F2A6B5C96CA8}" srcOrd="1" destOrd="0" presId="urn:microsoft.com/office/officeart/2008/layout/HorizontalMultiLevelHierarchy"/>
    <dgm:cxn modelId="{F397A332-A538-4194-9C24-2568C6B4F452}" type="presOf" srcId="{EECC32AF-1567-4DE9-B29E-F12FBDA63E4A}" destId="{66B9B862-1BA9-4EAA-AFF0-55BD9C905EDF}" srcOrd="0" destOrd="0" presId="urn:microsoft.com/office/officeart/2008/layout/HorizontalMultiLevelHierarchy"/>
    <dgm:cxn modelId="{68D5913A-E091-43BC-9828-B5CBEB17826C}" type="presOf" srcId="{AC811D3D-9C5D-498C-9BF8-E0F0F02688C7}" destId="{4D4ED11F-9304-45A5-9AEE-C5644B3BA20F}" srcOrd="0" destOrd="0" presId="urn:microsoft.com/office/officeart/2008/layout/HorizontalMultiLevelHierarchy"/>
    <dgm:cxn modelId="{8B81DA3C-FFF7-4716-98A4-B71B90102097}" type="presOf" srcId="{EA8C7EB8-E702-4FD5-9DB8-9D909D8348B1}" destId="{B5EF44AF-20A1-49AF-A2C4-D753DABBC4E9}" srcOrd="1" destOrd="0" presId="urn:microsoft.com/office/officeart/2008/layout/HorizontalMultiLevelHierarchy"/>
    <dgm:cxn modelId="{FD834C62-9922-431A-AC0F-39329E93C0B0}" type="presOf" srcId="{146DEC23-5297-4505-9C03-C73B11975767}" destId="{AF4034E5-C6C3-425E-A0F8-2DD8459226B6}" srcOrd="0" destOrd="0" presId="urn:microsoft.com/office/officeart/2008/layout/HorizontalMultiLevelHierarchy"/>
    <dgm:cxn modelId="{1A7EF448-7909-4EAA-8D36-44606A42EBE4}" type="presOf" srcId="{EA8C7EB8-E702-4FD5-9DB8-9D909D8348B1}" destId="{4C0B0299-A6EE-48F2-897C-C3FC2CFD7BED}" srcOrd="0" destOrd="0" presId="urn:microsoft.com/office/officeart/2008/layout/HorizontalMultiLevelHierarchy"/>
    <dgm:cxn modelId="{1FAD5F6A-A4E8-47BA-8BF9-34BE4A1D853B}" srcId="{83E85AC0-8DD8-4EA9-88FA-E05B56C9BA87}" destId="{024FF3AB-235B-45A7-BD4E-BC9BD6664F72}" srcOrd="3" destOrd="0" parTransId="{AC811D3D-9C5D-498C-9BF8-E0F0F02688C7}" sibTransId="{7D3E8736-DB9E-486D-B352-BBC7D32A4D16}"/>
    <dgm:cxn modelId="{58750D71-8E71-49DB-9416-8CB81D304248}" type="presOf" srcId="{AC811D3D-9C5D-498C-9BF8-E0F0F02688C7}" destId="{5834150E-BFE3-4F3C-9408-38414319137A}" srcOrd="1" destOrd="0" presId="urn:microsoft.com/office/officeart/2008/layout/HorizontalMultiLevelHierarchy"/>
    <dgm:cxn modelId="{6176E373-2E5B-4E5A-AEE1-1A79717E709E}" type="presOf" srcId="{C3B29424-97FB-465E-AD67-E3122AD72CEE}" destId="{2F06F6EA-E859-47D0-9F7E-85912D3CFD26}" srcOrd="1" destOrd="0" presId="urn:microsoft.com/office/officeart/2008/layout/HorizontalMultiLevelHierarchy"/>
    <dgm:cxn modelId="{B4E54B74-4EFF-412E-9266-0999B1CB10A4}" type="presOf" srcId="{89FFDC43-B739-420F-9D01-1D522A197401}" destId="{0ACBADFF-BBEA-4C8A-9855-964294835450}" srcOrd="0" destOrd="0" presId="urn:microsoft.com/office/officeart/2008/layout/HorizontalMultiLevelHierarchy"/>
    <dgm:cxn modelId="{4FB7F97E-3F7B-4072-967A-F54BD3BDE9EF}" type="presOf" srcId="{AE568723-E6E6-47F6-8DD7-8F4C058AE115}" destId="{C3F29944-829F-41A1-B4CA-16002A4879B5}" srcOrd="0" destOrd="0" presId="urn:microsoft.com/office/officeart/2008/layout/HorizontalMultiLevelHierarchy"/>
    <dgm:cxn modelId="{07CD9296-83EB-4D36-A98C-934F6EE9B158}" type="presOf" srcId="{024FF3AB-235B-45A7-BD4E-BC9BD6664F72}" destId="{A273A288-CFE8-413F-86D0-96D3795F65CA}" srcOrd="0" destOrd="0" presId="urn:microsoft.com/office/officeart/2008/layout/HorizontalMultiLevelHierarchy"/>
    <dgm:cxn modelId="{9784ACA3-0B84-404D-B1E9-EF1BAA8F6B63}" type="presOf" srcId="{C3B29424-97FB-465E-AD67-E3122AD72CEE}" destId="{1F1C2363-D58A-4EA6-8B93-99AB2B0336DC}" srcOrd="0" destOrd="0" presId="urn:microsoft.com/office/officeart/2008/layout/HorizontalMultiLevelHierarchy"/>
    <dgm:cxn modelId="{289D35D0-A218-4B88-A809-02B65D93DBF9}" srcId="{AE568723-E6E6-47F6-8DD7-8F4C058AE115}" destId="{83E85AC0-8DD8-4EA9-88FA-E05B56C9BA87}" srcOrd="0" destOrd="0" parTransId="{E35E597A-38B9-4DA2-AD2A-87D467E6125D}" sibTransId="{ED59E3AB-4793-4CF2-B74B-71CA68245B9D}"/>
    <dgm:cxn modelId="{096E6AD7-A521-42A9-83AE-9D6510FE2B78}" srcId="{83E85AC0-8DD8-4EA9-88FA-E05B56C9BA87}" destId="{89FFDC43-B739-420F-9D01-1D522A197401}" srcOrd="1" destOrd="0" parTransId="{C3B29424-97FB-465E-AD67-E3122AD72CEE}" sibTransId="{3DF9C7F2-2941-42D7-AB64-E57C04384381}"/>
    <dgm:cxn modelId="{FB8120E3-B1A2-432C-8409-D8005FFE653C}" type="presOf" srcId="{83E85AC0-8DD8-4EA9-88FA-E05B56C9BA87}" destId="{596329AA-C902-4A7B-B86D-D2F182ACB736}" srcOrd="0" destOrd="0" presId="urn:microsoft.com/office/officeart/2008/layout/HorizontalMultiLevelHierarchy"/>
    <dgm:cxn modelId="{C343F9EE-B459-4324-AFBB-F8FF6DE11869}" type="presOf" srcId="{2A54DDA3-A888-4534-B5E5-DCE335546E2C}" destId="{5DBC413A-FBD7-481A-9E15-DF7469AB4833}" srcOrd="0" destOrd="0" presId="urn:microsoft.com/office/officeart/2008/layout/HorizontalMultiLevelHierarchy"/>
    <dgm:cxn modelId="{CCDBE1F3-36FB-44BC-B8B9-39350AA06354}" srcId="{83E85AC0-8DD8-4EA9-88FA-E05B56C9BA87}" destId="{EECC32AF-1567-4DE9-B29E-F12FBDA63E4A}" srcOrd="2" destOrd="0" parTransId="{2A54DDA3-A888-4534-B5E5-DCE335546E2C}" sibTransId="{D65F8387-223A-4A89-AC5C-A4FEF7A913E9}"/>
    <dgm:cxn modelId="{CD0AE749-57EF-4041-A03B-971654583C1C}" type="presParOf" srcId="{C3F29944-829F-41A1-B4CA-16002A4879B5}" destId="{3F599D5C-1F39-4459-88F2-D6AE96270AD6}" srcOrd="0" destOrd="0" presId="urn:microsoft.com/office/officeart/2008/layout/HorizontalMultiLevelHierarchy"/>
    <dgm:cxn modelId="{5E3E4459-5D47-4B76-ADB3-54818A65B04A}" type="presParOf" srcId="{3F599D5C-1F39-4459-88F2-D6AE96270AD6}" destId="{596329AA-C902-4A7B-B86D-D2F182ACB736}" srcOrd="0" destOrd="0" presId="urn:microsoft.com/office/officeart/2008/layout/HorizontalMultiLevelHierarchy"/>
    <dgm:cxn modelId="{B4C908E4-BE53-4587-9A41-EC142E1F9896}" type="presParOf" srcId="{3F599D5C-1F39-4459-88F2-D6AE96270AD6}" destId="{21CFA1A3-FFCA-4063-81E6-927CA3A11C12}" srcOrd="1" destOrd="0" presId="urn:microsoft.com/office/officeart/2008/layout/HorizontalMultiLevelHierarchy"/>
    <dgm:cxn modelId="{09784A68-193C-46A9-8CBA-E06462C04D87}" type="presParOf" srcId="{21CFA1A3-FFCA-4063-81E6-927CA3A11C12}" destId="{4C0B0299-A6EE-48F2-897C-C3FC2CFD7BED}" srcOrd="0" destOrd="0" presId="urn:microsoft.com/office/officeart/2008/layout/HorizontalMultiLevelHierarchy"/>
    <dgm:cxn modelId="{EC611808-6950-4408-8FD7-1CF393C10865}" type="presParOf" srcId="{4C0B0299-A6EE-48F2-897C-C3FC2CFD7BED}" destId="{B5EF44AF-20A1-49AF-A2C4-D753DABBC4E9}" srcOrd="0" destOrd="0" presId="urn:microsoft.com/office/officeart/2008/layout/HorizontalMultiLevelHierarchy"/>
    <dgm:cxn modelId="{6F8DB995-AFF2-4092-AAFB-E19A123281F5}" type="presParOf" srcId="{21CFA1A3-FFCA-4063-81E6-927CA3A11C12}" destId="{CA414459-D4FC-4B42-BF01-7B655F90E3CC}" srcOrd="1" destOrd="0" presId="urn:microsoft.com/office/officeart/2008/layout/HorizontalMultiLevelHierarchy"/>
    <dgm:cxn modelId="{D2B390F5-8F67-422A-9839-92D7E6F0A027}" type="presParOf" srcId="{CA414459-D4FC-4B42-BF01-7B655F90E3CC}" destId="{AF4034E5-C6C3-425E-A0F8-2DD8459226B6}" srcOrd="0" destOrd="0" presId="urn:microsoft.com/office/officeart/2008/layout/HorizontalMultiLevelHierarchy"/>
    <dgm:cxn modelId="{582D199E-2494-49A4-A211-B9D160BEAB30}" type="presParOf" srcId="{CA414459-D4FC-4B42-BF01-7B655F90E3CC}" destId="{7E096628-1A21-40AD-B54B-97E5A804021D}" srcOrd="1" destOrd="0" presId="urn:microsoft.com/office/officeart/2008/layout/HorizontalMultiLevelHierarchy"/>
    <dgm:cxn modelId="{2CFFE555-CE58-4BE5-8171-EBAF40F75E2B}" type="presParOf" srcId="{21CFA1A3-FFCA-4063-81E6-927CA3A11C12}" destId="{1F1C2363-D58A-4EA6-8B93-99AB2B0336DC}" srcOrd="2" destOrd="0" presId="urn:microsoft.com/office/officeart/2008/layout/HorizontalMultiLevelHierarchy"/>
    <dgm:cxn modelId="{E05830CC-B65F-4F1C-94AE-4E329142C891}" type="presParOf" srcId="{1F1C2363-D58A-4EA6-8B93-99AB2B0336DC}" destId="{2F06F6EA-E859-47D0-9F7E-85912D3CFD26}" srcOrd="0" destOrd="0" presId="urn:microsoft.com/office/officeart/2008/layout/HorizontalMultiLevelHierarchy"/>
    <dgm:cxn modelId="{A443EF7B-BEEB-44CC-9026-0A1C459E63F5}" type="presParOf" srcId="{21CFA1A3-FFCA-4063-81E6-927CA3A11C12}" destId="{A52AADB8-83B0-4989-B802-294E02FB6211}" srcOrd="3" destOrd="0" presId="urn:microsoft.com/office/officeart/2008/layout/HorizontalMultiLevelHierarchy"/>
    <dgm:cxn modelId="{B28DF95F-B716-4F80-8EE9-AD3837C871F9}" type="presParOf" srcId="{A52AADB8-83B0-4989-B802-294E02FB6211}" destId="{0ACBADFF-BBEA-4C8A-9855-964294835450}" srcOrd="0" destOrd="0" presId="urn:microsoft.com/office/officeart/2008/layout/HorizontalMultiLevelHierarchy"/>
    <dgm:cxn modelId="{AD216485-90CD-47CA-9801-EC9E018708DA}" type="presParOf" srcId="{A52AADB8-83B0-4989-B802-294E02FB6211}" destId="{BBBDDAC0-9F83-4D69-B6FA-6EA91F7FE1F1}" srcOrd="1" destOrd="0" presId="urn:microsoft.com/office/officeart/2008/layout/HorizontalMultiLevelHierarchy"/>
    <dgm:cxn modelId="{363ACE0A-F397-4BAB-BD6C-00399A7617FD}" type="presParOf" srcId="{21CFA1A3-FFCA-4063-81E6-927CA3A11C12}" destId="{5DBC413A-FBD7-481A-9E15-DF7469AB4833}" srcOrd="4" destOrd="0" presId="urn:microsoft.com/office/officeart/2008/layout/HorizontalMultiLevelHierarchy"/>
    <dgm:cxn modelId="{CC6D60E8-DD20-48EB-AF92-58D45543FEF1}" type="presParOf" srcId="{5DBC413A-FBD7-481A-9E15-DF7469AB4833}" destId="{0C41BF2E-E525-42C5-A351-F2A6B5C96CA8}" srcOrd="0" destOrd="0" presId="urn:microsoft.com/office/officeart/2008/layout/HorizontalMultiLevelHierarchy"/>
    <dgm:cxn modelId="{09128985-17B0-4B6F-AF76-384A9BD63312}" type="presParOf" srcId="{21CFA1A3-FFCA-4063-81E6-927CA3A11C12}" destId="{1842BD9C-86AC-49A7-B880-CA684F6F000F}" srcOrd="5" destOrd="0" presId="urn:microsoft.com/office/officeart/2008/layout/HorizontalMultiLevelHierarchy"/>
    <dgm:cxn modelId="{2A42C75D-086D-4FAA-9872-E446E33CE895}" type="presParOf" srcId="{1842BD9C-86AC-49A7-B880-CA684F6F000F}" destId="{66B9B862-1BA9-4EAA-AFF0-55BD9C905EDF}" srcOrd="0" destOrd="0" presId="urn:microsoft.com/office/officeart/2008/layout/HorizontalMultiLevelHierarchy"/>
    <dgm:cxn modelId="{980AC135-A970-46C8-AC3C-4300076D633E}" type="presParOf" srcId="{1842BD9C-86AC-49A7-B880-CA684F6F000F}" destId="{CD74FD97-49B0-45BE-BDCF-1D70FFF18D55}" srcOrd="1" destOrd="0" presId="urn:microsoft.com/office/officeart/2008/layout/HorizontalMultiLevelHierarchy"/>
    <dgm:cxn modelId="{FBF10CB7-462F-4D50-BBDB-DB8735D9736A}" type="presParOf" srcId="{21CFA1A3-FFCA-4063-81E6-927CA3A11C12}" destId="{4D4ED11F-9304-45A5-9AEE-C5644B3BA20F}" srcOrd="6" destOrd="0" presId="urn:microsoft.com/office/officeart/2008/layout/HorizontalMultiLevelHierarchy"/>
    <dgm:cxn modelId="{DC8C6DA6-D08D-436C-84C7-D2F80F04A798}" type="presParOf" srcId="{4D4ED11F-9304-45A5-9AEE-C5644B3BA20F}" destId="{5834150E-BFE3-4F3C-9408-38414319137A}" srcOrd="0" destOrd="0" presId="urn:microsoft.com/office/officeart/2008/layout/HorizontalMultiLevelHierarchy"/>
    <dgm:cxn modelId="{2189CD12-42D0-45BF-83A8-95490B3B114F}" type="presParOf" srcId="{21CFA1A3-FFCA-4063-81E6-927CA3A11C12}" destId="{27E0435F-8DE1-47C7-9274-E7F1DEAF6C98}" srcOrd="7" destOrd="0" presId="urn:microsoft.com/office/officeart/2008/layout/HorizontalMultiLevelHierarchy"/>
    <dgm:cxn modelId="{58B04E33-4E99-452F-95A2-3CEE7750E645}" type="presParOf" srcId="{27E0435F-8DE1-47C7-9274-E7F1DEAF6C98}" destId="{A273A288-CFE8-413F-86D0-96D3795F65CA}" srcOrd="0" destOrd="0" presId="urn:microsoft.com/office/officeart/2008/layout/HorizontalMultiLevelHierarchy"/>
    <dgm:cxn modelId="{7D5C5908-7C20-48C6-AC43-313DF42750EA}" type="presParOf" srcId="{27E0435F-8DE1-47C7-9274-E7F1DEAF6C98}" destId="{53569570-4202-43D2-81D0-A95A04C672A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568723-E6E6-47F6-8DD7-8F4C058AE115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85AC0-8DD8-4EA9-88FA-E05B56C9BA87}">
      <dgm:prSet phldrT="[Κείμενο]"/>
      <dgm:spPr/>
      <dgm:t>
        <a:bodyPr/>
        <a:lstStyle/>
        <a:p>
          <a:r>
            <a:rPr lang="en-US" dirty="0"/>
            <a:t>Parser</a:t>
          </a:r>
        </a:p>
      </dgm:t>
    </dgm:pt>
    <dgm:pt modelId="{E35E597A-38B9-4DA2-AD2A-87D467E6125D}" type="parTrans" cxnId="{289D35D0-A218-4B88-A809-02B65D93DBF9}">
      <dgm:prSet/>
      <dgm:spPr/>
      <dgm:t>
        <a:bodyPr/>
        <a:lstStyle/>
        <a:p>
          <a:endParaRPr lang="en-US"/>
        </a:p>
      </dgm:t>
    </dgm:pt>
    <dgm:pt modelId="{ED59E3AB-4793-4CF2-B74B-71CA68245B9D}" type="sibTrans" cxnId="{289D35D0-A218-4B88-A809-02B65D93DBF9}">
      <dgm:prSet/>
      <dgm:spPr/>
      <dgm:t>
        <a:bodyPr/>
        <a:lstStyle/>
        <a:p>
          <a:endParaRPr lang="en-US"/>
        </a:p>
      </dgm:t>
    </dgm:pt>
    <dgm:pt modelId="{146DEC23-5297-4505-9C03-C73B11975767}">
      <dgm:prSet phldrT="[Κείμενο]"/>
      <dgm:spPr/>
      <dgm:t>
        <a:bodyPr/>
        <a:lstStyle/>
        <a:p>
          <a:r>
            <a:rPr lang="en-US" dirty="0"/>
            <a:t>Topology</a:t>
          </a:r>
        </a:p>
      </dgm:t>
    </dgm:pt>
    <dgm:pt modelId="{EA8C7EB8-E702-4FD5-9DB8-9D909D8348B1}" type="parTrans" cxnId="{817CE10A-818F-4976-8230-4F281237D11B}">
      <dgm:prSet/>
      <dgm:spPr/>
      <dgm:t>
        <a:bodyPr/>
        <a:lstStyle/>
        <a:p>
          <a:endParaRPr lang="en-US"/>
        </a:p>
      </dgm:t>
    </dgm:pt>
    <dgm:pt modelId="{1805B7BE-788A-41F1-B715-3DA2398C6342}" type="sibTrans" cxnId="{817CE10A-818F-4976-8230-4F281237D11B}">
      <dgm:prSet/>
      <dgm:spPr/>
      <dgm:t>
        <a:bodyPr/>
        <a:lstStyle/>
        <a:p>
          <a:endParaRPr lang="en-US"/>
        </a:p>
      </dgm:t>
    </dgm:pt>
    <dgm:pt modelId="{89FFDC43-B739-420F-9D01-1D522A197401}">
      <dgm:prSet phldrT="[Κείμενο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Dictionary</a:t>
          </a:r>
        </a:p>
      </dgm:t>
    </dgm:pt>
    <dgm:pt modelId="{C3B29424-97FB-465E-AD67-E3122AD72CEE}" type="parTrans" cxnId="{096E6AD7-A521-42A9-83AE-9D6510FE2B78}">
      <dgm:prSet/>
      <dgm:spPr/>
      <dgm:t>
        <a:bodyPr/>
        <a:lstStyle/>
        <a:p>
          <a:endParaRPr lang="en-US"/>
        </a:p>
      </dgm:t>
    </dgm:pt>
    <dgm:pt modelId="{3DF9C7F2-2941-42D7-AB64-E57C04384381}" type="sibTrans" cxnId="{096E6AD7-A521-42A9-83AE-9D6510FE2B78}">
      <dgm:prSet/>
      <dgm:spPr/>
      <dgm:t>
        <a:bodyPr/>
        <a:lstStyle/>
        <a:p>
          <a:endParaRPr lang="en-US"/>
        </a:p>
      </dgm:t>
    </dgm:pt>
    <dgm:pt modelId="{EECC32AF-1567-4DE9-B29E-F12FBDA63E4A}">
      <dgm:prSet phldrT="[Κείμενο]"/>
      <dgm:spPr/>
      <dgm:t>
        <a:bodyPr/>
        <a:lstStyle/>
        <a:p>
          <a:r>
            <a:rPr lang="en-US" dirty="0"/>
            <a:t>RM Plan</a:t>
          </a:r>
        </a:p>
      </dgm:t>
    </dgm:pt>
    <dgm:pt modelId="{2A54DDA3-A888-4534-B5E5-DCE335546E2C}" type="parTrans" cxnId="{CCDBE1F3-36FB-44BC-B8B9-39350AA06354}">
      <dgm:prSet/>
      <dgm:spPr/>
      <dgm:t>
        <a:bodyPr/>
        <a:lstStyle/>
        <a:p>
          <a:endParaRPr lang="en-US"/>
        </a:p>
      </dgm:t>
    </dgm:pt>
    <dgm:pt modelId="{D65F8387-223A-4A89-AC5C-A4FEF7A913E9}" type="sibTrans" cxnId="{CCDBE1F3-36FB-44BC-B8B9-39350AA06354}">
      <dgm:prSet/>
      <dgm:spPr/>
      <dgm:t>
        <a:bodyPr/>
        <a:lstStyle/>
        <a:p>
          <a:endParaRPr lang="en-US"/>
        </a:p>
      </dgm:t>
    </dgm:pt>
    <dgm:pt modelId="{024FF3AB-235B-45A7-BD4E-BC9BD6664F72}">
      <dgm:prSet phldrT="[Κείμενο]"/>
      <dgm:spPr/>
      <dgm:t>
        <a:bodyPr/>
        <a:lstStyle/>
        <a:p>
          <a:r>
            <a:rPr lang="en-US" dirty="0"/>
            <a:t>Resources</a:t>
          </a:r>
        </a:p>
      </dgm:t>
    </dgm:pt>
    <dgm:pt modelId="{AC811D3D-9C5D-498C-9BF8-E0F0F02688C7}" type="parTrans" cxnId="{1FAD5F6A-A4E8-47BA-8BF9-34BE4A1D853B}">
      <dgm:prSet/>
      <dgm:spPr/>
      <dgm:t>
        <a:bodyPr/>
        <a:lstStyle/>
        <a:p>
          <a:endParaRPr lang="en-US"/>
        </a:p>
      </dgm:t>
    </dgm:pt>
    <dgm:pt modelId="{7D3E8736-DB9E-486D-B352-BBC7D32A4D16}" type="sibTrans" cxnId="{1FAD5F6A-A4E8-47BA-8BF9-34BE4A1D853B}">
      <dgm:prSet/>
      <dgm:spPr/>
      <dgm:t>
        <a:bodyPr/>
        <a:lstStyle/>
        <a:p>
          <a:endParaRPr lang="en-US"/>
        </a:p>
      </dgm:t>
    </dgm:pt>
    <dgm:pt modelId="{C3F29944-829F-41A1-B4CA-16002A4879B5}" type="pres">
      <dgm:prSet presAssocID="{AE568723-E6E6-47F6-8DD7-8F4C058AE115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3F599D5C-1F39-4459-88F2-D6AE96270AD6}" type="pres">
      <dgm:prSet presAssocID="{83E85AC0-8DD8-4EA9-88FA-E05B56C9BA87}" presName="root1" presStyleCnt="0"/>
      <dgm:spPr/>
    </dgm:pt>
    <dgm:pt modelId="{596329AA-C902-4A7B-B86D-D2F182ACB736}" type="pres">
      <dgm:prSet presAssocID="{83E85AC0-8DD8-4EA9-88FA-E05B56C9BA87}" presName="LevelOneTextNode" presStyleLbl="node0" presStyleIdx="0" presStyleCnt="1">
        <dgm:presLayoutVars>
          <dgm:chPref val="3"/>
        </dgm:presLayoutVars>
      </dgm:prSet>
      <dgm:spPr/>
    </dgm:pt>
    <dgm:pt modelId="{21CFA1A3-FFCA-4063-81E6-927CA3A11C12}" type="pres">
      <dgm:prSet presAssocID="{83E85AC0-8DD8-4EA9-88FA-E05B56C9BA87}" presName="level2hierChild" presStyleCnt="0"/>
      <dgm:spPr/>
    </dgm:pt>
    <dgm:pt modelId="{4C0B0299-A6EE-48F2-897C-C3FC2CFD7BED}" type="pres">
      <dgm:prSet presAssocID="{EA8C7EB8-E702-4FD5-9DB8-9D909D8348B1}" presName="conn2-1" presStyleLbl="parChTrans1D2" presStyleIdx="0" presStyleCnt="4"/>
      <dgm:spPr/>
    </dgm:pt>
    <dgm:pt modelId="{B5EF44AF-20A1-49AF-A2C4-D753DABBC4E9}" type="pres">
      <dgm:prSet presAssocID="{EA8C7EB8-E702-4FD5-9DB8-9D909D8348B1}" presName="connTx" presStyleLbl="parChTrans1D2" presStyleIdx="0" presStyleCnt="4"/>
      <dgm:spPr/>
    </dgm:pt>
    <dgm:pt modelId="{CA414459-D4FC-4B42-BF01-7B655F90E3CC}" type="pres">
      <dgm:prSet presAssocID="{146DEC23-5297-4505-9C03-C73B11975767}" presName="root2" presStyleCnt="0"/>
      <dgm:spPr/>
    </dgm:pt>
    <dgm:pt modelId="{AF4034E5-C6C3-425E-A0F8-2DD8459226B6}" type="pres">
      <dgm:prSet presAssocID="{146DEC23-5297-4505-9C03-C73B11975767}" presName="LevelTwoTextNode" presStyleLbl="node2" presStyleIdx="0" presStyleCnt="4">
        <dgm:presLayoutVars>
          <dgm:chPref val="3"/>
        </dgm:presLayoutVars>
      </dgm:prSet>
      <dgm:spPr/>
    </dgm:pt>
    <dgm:pt modelId="{7E096628-1A21-40AD-B54B-97E5A804021D}" type="pres">
      <dgm:prSet presAssocID="{146DEC23-5297-4505-9C03-C73B11975767}" presName="level3hierChild" presStyleCnt="0"/>
      <dgm:spPr/>
    </dgm:pt>
    <dgm:pt modelId="{1F1C2363-D58A-4EA6-8B93-99AB2B0336DC}" type="pres">
      <dgm:prSet presAssocID="{C3B29424-97FB-465E-AD67-E3122AD72CEE}" presName="conn2-1" presStyleLbl="parChTrans1D2" presStyleIdx="1" presStyleCnt="4"/>
      <dgm:spPr/>
    </dgm:pt>
    <dgm:pt modelId="{2F06F6EA-E859-47D0-9F7E-85912D3CFD26}" type="pres">
      <dgm:prSet presAssocID="{C3B29424-97FB-465E-AD67-E3122AD72CEE}" presName="connTx" presStyleLbl="parChTrans1D2" presStyleIdx="1" presStyleCnt="4"/>
      <dgm:spPr/>
    </dgm:pt>
    <dgm:pt modelId="{A52AADB8-83B0-4989-B802-294E02FB6211}" type="pres">
      <dgm:prSet presAssocID="{89FFDC43-B739-420F-9D01-1D522A197401}" presName="root2" presStyleCnt="0"/>
      <dgm:spPr/>
    </dgm:pt>
    <dgm:pt modelId="{0ACBADFF-BBEA-4C8A-9855-964294835450}" type="pres">
      <dgm:prSet presAssocID="{89FFDC43-B739-420F-9D01-1D522A197401}" presName="LevelTwoTextNode" presStyleLbl="node2" presStyleIdx="1" presStyleCnt="4">
        <dgm:presLayoutVars>
          <dgm:chPref val="3"/>
        </dgm:presLayoutVars>
      </dgm:prSet>
      <dgm:spPr/>
    </dgm:pt>
    <dgm:pt modelId="{BBBDDAC0-9F83-4D69-B6FA-6EA91F7FE1F1}" type="pres">
      <dgm:prSet presAssocID="{89FFDC43-B739-420F-9D01-1D522A197401}" presName="level3hierChild" presStyleCnt="0"/>
      <dgm:spPr/>
    </dgm:pt>
    <dgm:pt modelId="{5DBC413A-FBD7-481A-9E15-DF7469AB4833}" type="pres">
      <dgm:prSet presAssocID="{2A54DDA3-A888-4534-B5E5-DCE335546E2C}" presName="conn2-1" presStyleLbl="parChTrans1D2" presStyleIdx="2" presStyleCnt="4"/>
      <dgm:spPr/>
    </dgm:pt>
    <dgm:pt modelId="{0C41BF2E-E525-42C5-A351-F2A6B5C96CA8}" type="pres">
      <dgm:prSet presAssocID="{2A54DDA3-A888-4534-B5E5-DCE335546E2C}" presName="connTx" presStyleLbl="parChTrans1D2" presStyleIdx="2" presStyleCnt="4"/>
      <dgm:spPr/>
    </dgm:pt>
    <dgm:pt modelId="{1842BD9C-86AC-49A7-B880-CA684F6F000F}" type="pres">
      <dgm:prSet presAssocID="{EECC32AF-1567-4DE9-B29E-F12FBDA63E4A}" presName="root2" presStyleCnt="0"/>
      <dgm:spPr/>
    </dgm:pt>
    <dgm:pt modelId="{66B9B862-1BA9-4EAA-AFF0-55BD9C905EDF}" type="pres">
      <dgm:prSet presAssocID="{EECC32AF-1567-4DE9-B29E-F12FBDA63E4A}" presName="LevelTwoTextNode" presStyleLbl="node2" presStyleIdx="2" presStyleCnt="4">
        <dgm:presLayoutVars>
          <dgm:chPref val="3"/>
        </dgm:presLayoutVars>
      </dgm:prSet>
      <dgm:spPr/>
    </dgm:pt>
    <dgm:pt modelId="{CD74FD97-49B0-45BE-BDCF-1D70FFF18D55}" type="pres">
      <dgm:prSet presAssocID="{EECC32AF-1567-4DE9-B29E-F12FBDA63E4A}" presName="level3hierChild" presStyleCnt="0"/>
      <dgm:spPr/>
    </dgm:pt>
    <dgm:pt modelId="{4D4ED11F-9304-45A5-9AEE-C5644B3BA20F}" type="pres">
      <dgm:prSet presAssocID="{AC811D3D-9C5D-498C-9BF8-E0F0F02688C7}" presName="conn2-1" presStyleLbl="parChTrans1D2" presStyleIdx="3" presStyleCnt="4"/>
      <dgm:spPr/>
    </dgm:pt>
    <dgm:pt modelId="{5834150E-BFE3-4F3C-9408-38414319137A}" type="pres">
      <dgm:prSet presAssocID="{AC811D3D-9C5D-498C-9BF8-E0F0F02688C7}" presName="connTx" presStyleLbl="parChTrans1D2" presStyleIdx="3" presStyleCnt="4"/>
      <dgm:spPr/>
    </dgm:pt>
    <dgm:pt modelId="{27E0435F-8DE1-47C7-9274-E7F1DEAF6C98}" type="pres">
      <dgm:prSet presAssocID="{024FF3AB-235B-45A7-BD4E-BC9BD6664F72}" presName="root2" presStyleCnt="0"/>
      <dgm:spPr/>
    </dgm:pt>
    <dgm:pt modelId="{A273A288-CFE8-413F-86D0-96D3795F65CA}" type="pres">
      <dgm:prSet presAssocID="{024FF3AB-235B-45A7-BD4E-BC9BD6664F72}" presName="LevelTwoTextNode" presStyleLbl="node2" presStyleIdx="3" presStyleCnt="4">
        <dgm:presLayoutVars>
          <dgm:chPref val="3"/>
        </dgm:presLayoutVars>
      </dgm:prSet>
      <dgm:spPr/>
    </dgm:pt>
    <dgm:pt modelId="{53569570-4202-43D2-81D0-A95A04C672AD}" type="pres">
      <dgm:prSet presAssocID="{024FF3AB-235B-45A7-BD4E-BC9BD6664F72}" presName="level3hierChild" presStyleCnt="0"/>
      <dgm:spPr/>
    </dgm:pt>
  </dgm:ptLst>
  <dgm:cxnLst>
    <dgm:cxn modelId="{817CE10A-818F-4976-8230-4F281237D11B}" srcId="{83E85AC0-8DD8-4EA9-88FA-E05B56C9BA87}" destId="{146DEC23-5297-4505-9C03-C73B11975767}" srcOrd="0" destOrd="0" parTransId="{EA8C7EB8-E702-4FD5-9DB8-9D909D8348B1}" sibTransId="{1805B7BE-788A-41F1-B715-3DA2398C6342}"/>
    <dgm:cxn modelId="{B0505E29-DFC0-4217-A2FF-34BE55DB9604}" type="presOf" srcId="{2A54DDA3-A888-4534-B5E5-DCE335546E2C}" destId="{0C41BF2E-E525-42C5-A351-F2A6B5C96CA8}" srcOrd="1" destOrd="0" presId="urn:microsoft.com/office/officeart/2008/layout/HorizontalMultiLevelHierarchy"/>
    <dgm:cxn modelId="{F397A332-A538-4194-9C24-2568C6B4F452}" type="presOf" srcId="{EECC32AF-1567-4DE9-B29E-F12FBDA63E4A}" destId="{66B9B862-1BA9-4EAA-AFF0-55BD9C905EDF}" srcOrd="0" destOrd="0" presId="urn:microsoft.com/office/officeart/2008/layout/HorizontalMultiLevelHierarchy"/>
    <dgm:cxn modelId="{68D5913A-E091-43BC-9828-B5CBEB17826C}" type="presOf" srcId="{AC811D3D-9C5D-498C-9BF8-E0F0F02688C7}" destId="{4D4ED11F-9304-45A5-9AEE-C5644B3BA20F}" srcOrd="0" destOrd="0" presId="urn:microsoft.com/office/officeart/2008/layout/HorizontalMultiLevelHierarchy"/>
    <dgm:cxn modelId="{8B81DA3C-FFF7-4716-98A4-B71B90102097}" type="presOf" srcId="{EA8C7EB8-E702-4FD5-9DB8-9D909D8348B1}" destId="{B5EF44AF-20A1-49AF-A2C4-D753DABBC4E9}" srcOrd="1" destOrd="0" presId="urn:microsoft.com/office/officeart/2008/layout/HorizontalMultiLevelHierarchy"/>
    <dgm:cxn modelId="{FD834C62-9922-431A-AC0F-39329E93C0B0}" type="presOf" srcId="{146DEC23-5297-4505-9C03-C73B11975767}" destId="{AF4034E5-C6C3-425E-A0F8-2DD8459226B6}" srcOrd="0" destOrd="0" presId="urn:microsoft.com/office/officeart/2008/layout/HorizontalMultiLevelHierarchy"/>
    <dgm:cxn modelId="{1A7EF448-7909-4EAA-8D36-44606A42EBE4}" type="presOf" srcId="{EA8C7EB8-E702-4FD5-9DB8-9D909D8348B1}" destId="{4C0B0299-A6EE-48F2-897C-C3FC2CFD7BED}" srcOrd="0" destOrd="0" presId="urn:microsoft.com/office/officeart/2008/layout/HorizontalMultiLevelHierarchy"/>
    <dgm:cxn modelId="{1FAD5F6A-A4E8-47BA-8BF9-34BE4A1D853B}" srcId="{83E85AC0-8DD8-4EA9-88FA-E05B56C9BA87}" destId="{024FF3AB-235B-45A7-BD4E-BC9BD6664F72}" srcOrd="3" destOrd="0" parTransId="{AC811D3D-9C5D-498C-9BF8-E0F0F02688C7}" sibTransId="{7D3E8736-DB9E-486D-B352-BBC7D32A4D16}"/>
    <dgm:cxn modelId="{58750D71-8E71-49DB-9416-8CB81D304248}" type="presOf" srcId="{AC811D3D-9C5D-498C-9BF8-E0F0F02688C7}" destId="{5834150E-BFE3-4F3C-9408-38414319137A}" srcOrd="1" destOrd="0" presId="urn:microsoft.com/office/officeart/2008/layout/HorizontalMultiLevelHierarchy"/>
    <dgm:cxn modelId="{6176E373-2E5B-4E5A-AEE1-1A79717E709E}" type="presOf" srcId="{C3B29424-97FB-465E-AD67-E3122AD72CEE}" destId="{2F06F6EA-E859-47D0-9F7E-85912D3CFD26}" srcOrd="1" destOrd="0" presId="urn:microsoft.com/office/officeart/2008/layout/HorizontalMultiLevelHierarchy"/>
    <dgm:cxn modelId="{B4E54B74-4EFF-412E-9266-0999B1CB10A4}" type="presOf" srcId="{89FFDC43-B739-420F-9D01-1D522A197401}" destId="{0ACBADFF-BBEA-4C8A-9855-964294835450}" srcOrd="0" destOrd="0" presId="urn:microsoft.com/office/officeart/2008/layout/HorizontalMultiLevelHierarchy"/>
    <dgm:cxn modelId="{4FB7F97E-3F7B-4072-967A-F54BD3BDE9EF}" type="presOf" srcId="{AE568723-E6E6-47F6-8DD7-8F4C058AE115}" destId="{C3F29944-829F-41A1-B4CA-16002A4879B5}" srcOrd="0" destOrd="0" presId="urn:microsoft.com/office/officeart/2008/layout/HorizontalMultiLevelHierarchy"/>
    <dgm:cxn modelId="{07CD9296-83EB-4D36-A98C-934F6EE9B158}" type="presOf" srcId="{024FF3AB-235B-45A7-BD4E-BC9BD6664F72}" destId="{A273A288-CFE8-413F-86D0-96D3795F65CA}" srcOrd="0" destOrd="0" presId="urn:microsoft.com/office/officeart/2008/layout/HorizontalMultiLevelHierarchy"/>
    <dgm:cxn modelId="{9784ACA3-0B84-404D-B1E9-EF1BAA8F6B63}" type="presOf" srcId="{C3B29424-97FB-465E-AD67-E3122AD72CEE}" destId="{1F1C2363-D58A-4EA6-8B93-99AB2B0336DC}" srcOrd="0" destOrd="0" presId="urn:microsoft.com/office/officeart/2008/layout/HorizontalMultiLevelHierarchy"/>
    <dgm:cxn modelId="{289D35D0-A218-4B88-A809-02B65D93DBF9}" srcId="{AE568723-E6E6-47F6-8DD7-8F4C058AE115}" destId="{83E85AC0-8DD8-4EA9-88FA-E05B56C9BA87}" srcOrd="0" destOrd="0" parTransId="{E35E597A-38B9-4DA2-AD2A-87D467E6125D}" sibTransId="{ED59E3AB-4793-4CF2-B74B-71CA68245B9D}"/>
    <dgm:cxn modelId="{096E6AD7-A521-42A9-83AE-9D6510FE2B78}" srcId="{83E85AC0-8DD8-4EA9-88FA-E05B56C9BA87}" destId="{89FFDC43-B739-420F-9D01-1D522A197401}" srcOrd="1" destOrd="0" parTransId="{C3B29424-97FB-465E-AD67-E3122AD72CEE}" sibTransId="{3DF9C7F2-2941-42D7-AB64-E57C04384381}"/>
    <dgm:cxn modelId="{FB8120E3-B1A2-432C-8409-D8005FFE653C}" type="presOf" srcId="{83E85AC0-8DD8-4EA9-88FA-E05B56C9BA87}" destId="{596329AA-C902-4A7B-B86D-D2F182ACB736}" srcOrd="0" destOrd="0" presId="urn:microsoft.com/office/officeart/2008/layout/HorizontalMultiLevelHierarchy"/>
    <dgm:cxn modelId="{C343F9EE-B459-4324-AFBB-F8FF6DE11869}" type="presOf" srcId="{2A54DDA3-A888-4534-B5E5-DCE335546E2C}" destId="{5DBC413A-FBD7-481A-9E15-DF7469AB4833}" srcOrd="0" destOrd="0" presId="urn:microsoft.com/office/officeart/2008/layout/HorizontalMultiLevelHierarchy"/>
    <dgm:cxn modelId="{CCDBE1F3-36FB-44BC-B8B9-39350AA06354}" srcId="{83E85AC0-8DD8-4EA9-88FA-E05B56C9BA87}" destId="{EECC32AF-1567-4DE9-B29E-F12FBDA63E4A}" srcOrd="2" destOrd="0" parTransId="{2A54DDA3-A888-4534-B5E5-DCE335546E2C}" sibTransId="{D65F8387-223A-4A89-AC5C-A4FEF7A913E9}"/>
    <dgm:cxn modelId="{CD0AE749-57EF-4041-A03B-971654583C1C}" type="presParOf" srcId="{C3F29944-829F-41A1-B4CA-16002A4879B5}" destId="{3F599D5C-1F39-4459-88F2-D6AE96270AD6}" srcOrd="0" destOrd="0" presId="urn:microsoft.com/office/officeart/2008/layout/HorizontalMultiLevelHierarchy"/>
    <dgm:cxn modelId="{5E3E4459-5D47-4B76-ADB3-54818A65B04A}" type="presParOf" srcId="{3F599D5C-1F39-4459-88F2-D6AE96270AD6}" destId="{596329AA-C902-4A7B-B86D-D2F182ACB736}" srcOrd="0" destOrd="0" presId="urn:microsoft.com/office/officeart/2008/layout/HorizontalMultiLevelHierarchy"/>
    <dgm:cxn modelId="{B4C908E4-BE53-4587-9A41-EC142E1F9896}" type="presParOf" srcId="{3F599D5C-1F39-4459-88F2-D6AE96270AD6}" destId="{21CFA1A3-FFCA-4063-81E6-927CA3A11C12}" srcOrd="1" destOrd="0" presId="urn:microsoft.com/office/officeart/2008/layout/HorizontalMultiLevelHierarchy"/>
    <dgm:cxn modelId="{09784A68-193C-46A9-8CBA-E06462C04D87}" type="presParOf" srcId="{21CFA1A3-FFCA-4063-81E6-927CA3A11C12}" destId="{4C0B0299-A6EE-48F2-897C-C3FC2CFD7BED}" srcOrd="0" destOrd="0" presId="urn:microsoft.com/office/officeart/2008/layout/HorizontalMultiLevelHierarchy"/>
    <dgm:cxn modelId="{EC611808-6950-4408-8FD7-1CF393C10865}" type="presParOf" srcId="{4C0B0299-A6EE-48F2-897C-C3FC2CFD7BED}" destId="{B5EF44AF-20A1-49AF-A2C4-D753DABBC4E9}" srcOrd="0" destOrd="0" presId="urn:microsoft.com/office/officeart/2008/layout/HorizontalMultiLevelHierarchy"/>
    <dgm:cxn modelId="{6F8DB995-AFF2-4092-AAFB-E19A123281F5}" type="presParOf" srcId="{21CFA1A3-FFCA-4063-81E6-927CA3A11C12}" destId="{CA414459-D4FC-4B42-BF01-7B655F90E3CC}" srcOrd="1" destOrd="0" presId="urn:microsoft.com/office/officeart/2008/layout/HorizontalMultiLevelHierarchy"/>
    <dgm:cxn modelId="{D2B390F5-8F67-422A-9839-92D7E6F0A027}" type="presParOf" srcId="{CA414459-D4FC-4B42-BF01-7B655F90E3CC}" destId="{AF4034E5-C6C3-425E-A0F8-2DD8459226B6}" srcOrd="0" destOrd="0" presId="urn:microsoft.com/office/officeart/2008/layout/HorizontalMultiLevelHierarchy"/>
    <dgm:cxn modelId="{582D199E-2494-49A4-A211-B9D160BEAB30}" type="presParOf" srcId="{CA414459-D4FC-4B42-BF01-7B655F90E3CC}" destId="{7E096628-1A21-40AD-B54B-97E5A804021D}" srcOrd="1" destOrd="0" presId="urn:microsoft.com/office/officeart/2008/layout/HorizontalMultiLevelHierarchy"/>
    <dgm:cxn modelId="{2CFFE555-CE58-4BE5-8171-EBAF40F75E2B}" type="presParOf" srcId="{21CFA1A3-FFCA-4063-81E6-927CA3A11C12}" destId="{1F1C2363-D58A-4EA6-8B93-99AB2B0336DC}" srcOrd="2" destOrd="0" presId="urn:microsoft.com/office/officeart/2008/layout/HorizontalMultiLevelHierarchy"/>
    <dgm:cxn modelId="{E05830CC-B65F-4F1C-94AE-4E329142C891}" type="presParOf" srcId="{1F1C2363-D58A-4EA6-8B93-99AB2B0336DC}" destId="{2F06F6EA-E859-47D0-9F7E-85912D3CFD26}" srcOrd="0" destOrd="0" presId="urn:microsoft.com/office/officeart/2008/layout/HorizontalMultiLevelHierarchy"/>
    <dgm:cxn modelId="{A443EF7B-BEEB-44CC-9026-0A1C459E63F5}" type="presParOf" srcId="{21CFA1A3-FFCA-4063-81E6-927CA3A11C12}" destId="{A52AADB8-83B0-4989-B802-294E02FB6211}" srcOrd="3" destOrd="0" presId="urn:microsoft.com/office/officeart/2008/layout/HorizontalMultiLevelHierarchy"/>
    <dgm:cxn modelId="{B28DF95F-B716-4F80-8EE9-AD3837C871F9}" type="presParOf" srcId="{A52AADB8-83B0-4989-B802-294E02FB6211}" destId="{0ACBADFF-BBEA-4C8A-9855-964294835450}" srcOrd="0" destOrd="0" presId="urn:microsoft.com/office/officeart/2008/layout/HorizontalMultiLevelHierarchy"/>
    <dgm:cxn modelId="{AD216485-90CD-47CA-9801-EC9E018708DA}" type="presParOf" srcId="{A52AADB8-83B0-4989-B802-294E02FB6211}" destId="{BBBDDAC0-9F83-4D69-B6FA-6EA91F7FE1F1}" srcOrd="1" destOrd="0" presId="urn:microsoft.com/office/officeart/2008/layout/HorizontalMultiLevelHierarchy"/>
    <dgm:cxn modelId="{363ACE0A-F397-4BAB-BD6C-00399A7617FD}" type="presParOf" srcId="{21CFA1A3-FFCA-4063-81E6-927CA3A11C12}" destId="{5DBC413A-FBD7-481A-9E15-DF7469AB4833}" srcOrd="4" destOrd="0" presId="urn:microsoft.com/office/officeart/2008/layout/HorizontalMultiLevelHierarchy"/>
    <dgm:cxn modelId="{CC6D60E8-DD20-48EB-AF92-58D45543FEF1}" type="presParOf" srcId="{5DBC413A-FBD7-481A-9E15-DF7469AB4833}" destId="{0C41BF2E-E525-42C5-A351-F2A6B5C96CA8}" srcOrd="0" destOrd="0" presId="urn:microsoft.com/office/officeart/2008/layout/HorizontalMultiLevelHierarchy"/>
    <dgm:cxn modelId="{09128985-17B0-4B6F-AF76-384A9BD63312}" type="presParOf" srcId="{21CFA1A3-FFCA-4063-81E6-927CA3A11C12}" destId="{1842BD9C-86AC-49A7-B880-CA684F6F000F}" srcOrd="5" destOrd="0" presId="urn:microsoft.com/office/officeart/2008/layout/HorizontalMultiLevelHierarchy"/>
    <dgm:cxn modelId="{2A42C75D-086D-4FAA-9872-E446E33CE895}" type="presParOf" srcId="{1842BD9C-86AC-49A7-B880-CA684F6F000F}" destId="{66B9B862-1BA9-4EAA-AFF0-55BD9C905EDF}" srcOrd="0" destOrd="0" presId="urn:microsoft.com/office/officeart/2008/layout/HorizontalMultiLevelHierarchy"/>
    <dgm:cxn modelId="{980AC135-A970-46C8-AC3C-4300076D633E}" type="presParOf" srcId="{1842BD9C-86AC-49A7-B880-CA684F6F000F}" destId="{CD74FD97-49B0-45BE-BDCF-1D70FFF18D55}" srcOrd="1" destOrd="0" presId="urn:microsoft.com/office/officeart/2008/layout/HorizontalMultiLevelHierarchy"/>
    <dgm:cxn modelId="{FBF10CB7-462F-4D50-BBDB-DB8735D9736A}" type="presParOf" srcId="{21CFA1A3-FFCA-4063-81E6-927CA3A11C12}" destId="{4D4ED11F-9304-45A5-9AEE-C5644B3BA20F}" srcOrd="6" destOrd="0" presId="urn:microsoft.com/office/officeart/2008/layout/HorizontalMultiLevelHierarchy"/>
    <dgm:cxn modelId="{DC8C6DA6-D08D-436C-84C7-D2F80F04A798}" type="presParOf" srcId="{4D4ED11F-9304-45A5-9AEE-C5644B3BA20F}" destId="{5834150E-BFE3-4F3C-9408-38414319137A}" srcOrd="0" destOrd="0" presId="urn:microsoft.com/office/officeart/2008/layout/HorizontalMultiLevelHierarchy"/>
    <dgm:cxn modelId="{2189CD12-42D0-45BF-83A8-95490B3B114F}" type="presParOf" srcId="{21CFA1A3-FFCA-4063-81E6-927CA3A11C12}" destId="{27E0435F-8DE1-47C7-9274-E7F1DEAF6C98}" srcOrd="7" destOrd="0" presId="urn:microsoft.com/office/officeart/2008/layout/HorizontalMultiLevelHierarchy"/>
    <dgm:cxn modelId="{58B04E33-4E99-452F-95A2-3CEE7750E645}" type="presParOf" srcId="{27E0435F-8DE1-47C7-9274-E7F1DEAF6C98}" destId="{A273A288-CFE8-413F-86D0-96D3795F65CA}" srcOrd="0" destOrd="0" presId="urn:microsoft.com/office/officeart/2008/layout/HorizontalMultiLevelHierarchy"/>
    <dgm:cxn modelId="{7D5C5908-7C20-48C6-AC43-313DF42750EA}" type="presParOf" srcId="{27E0435F-8DE1-47C7-9274-E7F1DEAF6C98}" destId="{53569570-4202-43D2-81D0-A95A04C672A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568723-E6E6-47F6-8DD7-8F4C058AE115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85AC0-8DD8-4EA9-88FA-E05B56C9BA87}">
      <dgm:prSet phldrT="[Κείμενο]"/>
      <dgm:spPr/>
      <dgm:t>
        <a:bodyPr/>
        <a:lstStyle/>
        <a:p>
          <a:r>
            <a:rPr lang="en-US" dirty="0"/>
            <a:t>Parser</a:t>
          </a:r>
        </a:p>
      </dgm:t>
    </dgm:pt>
    <dgm:pt modelId="{E35E597A-38B9-4DA2-AD2A-87D467E6125D}" type="parTrans" cxnId="{289D35D0-A218-4B88-A809-02B65D93DBF9}">
      <dgm:prSet/>
      <dgm:spPr/>
      <dgm:t>
        <a:bodyPr/>
        <a:lstStyle/>
        <a:p>
          <a:endParaRPr lang="en-US"/>
        </a:p>
      </dgm:t>
    </dgm:pt>
    <dgm:pt modelId="{ED59E3AB-4793-4CF2-B74B-71CA68245B9D}" type="sibTrans" cxnId="{289D35D0-A218-4B88-A809-02B65D93DBF9}">
      <dgm:prSet/>
      <dgm:spPr/>
      <dgm:t>
        <a:bodyPr/>
        <a:lstStyle/>
        <a:p>
          <a:endParaRPr lang="en-US"/>
        </a:p>
      </dgm:t>
    </dgm:pt>
    <dgm:pt modelId="{146DEC23-5297-4505-9C03-C73B11975767}">
      <dgm:prSet phldrT="[Κείμενο]"/>
      <dgm:spPr/>
      <dgm:t>
        <a:bodyPr/>
        <a:lstStyle/>
        <a:p>
          <a:r>
            <a:rPr lang="en-US" dirty="0"/>
            <a:t>Topology</a:t>
          </a:r>
        </a:p>
      </dgm:t>
    </dgm:pt>
    <dgm:pt modelId="{EA8C7EB8-E702-4FD5-9DB8-9D909D8348B1}" type="parTrans" cxnId="{817CE10A-818F-4976-8230-4F281237D11B}">
      <dgm:prSet/>
      <dgm:spPr/>
      <dgm:t>
        <a:bodyPr/>
        <a:lstStyle/>
        <a:p>
          <a:endParaRPr lang="en-US"/>
        </a:p>
      </dgm:t>
    </dgm:pt>
    <dgm:pt modelId="{1805B7BE-788A-41F1-B715-3DA2398C6342}" type="sibTrans" cxnId="{817CE10A-818F-4976-8230-4F281237D11B}">
      <dgm:prSet/>
      <dgm:spPr/>
      <dgm:t>
        <a:bodyPr/>
        <a:lstStyle/>
        <a:p>
          <a:endParaRPr lang="en-US"/>
        </a:p>
      </dgm:t>
    </dgm:pt>
    <dgm:pt modelId="{89FFDC43-B739-420F-9D01-1D522A197401}">
      <dgm:prSet phldrT="[Κείμενο]"/>
      <dgm:spPr/>
      <dgm:t>
        <a:bodyPr/>
        <a:lstStyle/>
        <a:p>
          <a:r>
            <a:rPr lang="en-US" dirty="0"/>
            <a:t>Dictionary</a:t>
          </a:r>
        </a:p>
      </dgm:t>
    </dgm:pt>
    <dgm:pt modelId="{C3B29424-97FB-465E-AD67-E3122AD72CEE}" type="parTrans" cxnId="{096E6AD7-A521-42A9-83AE-9D6510FE2B78}">
      <dgm:prSet/>
      <dgm:spPr/>
      <dgm:t>
        <a:bodyPr/>
        <a:lstStyle/>
        <a:p>
          <a:endParaRPr lang="en-US"/>
        </a:p>
      </dgm:t>
    </dgm:pt>
    <dgm:pt modelId="{3DF9C7F2-2941-42D7-AB64-E57C04384381}" type="sibTrans" cxnId="{096E6AD7-A521-42A9-83AE-9D6510FE2B78}">
      <dgm:prSet/>
      <dgm:spPr/>
      <dgm:t>
        <a:bodyPr/>
        <a:lstStyle/>
        <a:p>
          <a:endParaRPr lang="en-US"/>
        </a:p>
      </dgm:t>
    </dgm:pt>
    <dgm:pt modelId="{EECC32AF-1567-4DE9-B29E-F12FBDA63E4A}">
      <dgm:prSet phldrT="[Κείμενο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RM Plan</a:t>
          </a:r>
        </a:p>
      </dgm:t>
    </dgm:pt>
    <dgm:pt modelId="{2A54DDA3-A888-4534-B5E5-DCE335546E2C}" type="parTrans" cxnId="{CCDBE1F3-36FB-44BC-B8B9-39350AA06354}">
      <dgm:prSet/>
      <dgm:spPr/>
      <dgm:t>
        <a:bodyPr/>
        <a:lstStyle/>
        <a:p>
          <a:endParaRPr lang="en-US"/>
        </a:p>
      </dgm:t>
    </dgm:pt>
    <dgm:pt modelId="{D65F8387-223A-4A89-AC5C-A4FEF7A913E9}" type="sibTrans" cxnId="{CCDBE1F3-36FB-44BC-B8B9-39350AA06354}">
      <dgm:prSet/>
      <dgm:spPr/>
      <dgm:t>
        <a:bodyPr/>
        <a:lstStyle/>
        <a:p>
          <a:endParaRPr lang="en-US"/>
        </a:p>
      </dgm:t>
    </dgm:pt>
    <dgm:pt modelId="{024FF3AB-235B-45A7-BD4E-BC9BD6664F72}">
      <dgm:prSet phldrT="[Κείμενο]"/>
      <dgm:spPr/>
      <dgm:t>
        <a:bodyPr/>
        <a:lstStyle/>
        <a:p>
          <a:r>
            <a:rPr lang="en-US" dirty="0"/>
            <a:t>Resources</a:t>
          </a:r>
        </a:p>
      </dgm:t>
    </dgm:pt>
    <dgm:pt modelId="{AC811D3D-9C5D-498C-9BF8-E0F0F02688C7}" type="parTrans" cxnId="{1FAD5F6A-A4E8-47BA-8BF9-34BE4A1D853B}">
      <dgm:prSet/>
      <dgm:spPr/>
      <dgm:t>
        <a:bodyPr/>
        <a:lstStyle/>
        <a:p>
          <a:endParaRPr lang="en-US"/>
        </a:p>
      </dgm:t>
    </dgm:pt>
    <dgm:pt modelId="{7D3E8736-DB9E-486D-B352-BBC7D32A4D16}" type="sibTrans" cxnId="{1FAD5F6A-A4E8-47BA-8BF9-34BE4A1D853B}">
      <dgm:prSet/>
      <dgm:spPr/>
      <dgm:t>
        <a:bodyPr/>
        <a:lstStyle/>
        <a:p>
          <a:endParaRPr lang="en-US"/>
        </a:p>
      </dgm:t>
    </dgm:pt>
    <dgm:pt modelId="{C3F29944-829F-41A1-B4CA-16002A4879B5}" type="pres">
      <dgm:prSet presAssocID="{AE568723-E6E6-47F6-8DD7-8F4C058AE115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3F599D5C-1F39-4459-88F2-D6AE96270AD6}" type="pres">
      <dgm:prSet presAssocID="{83E85AC0-8DD8-4EA9-88FA-E05B56C9BA87}" presName="root1" presStyleCnt="0"/>
      <dgm:spPr/>
    </dgm:pt>
    <dgm:pt modelId="{596329AA-C902-4A7B-B86D-D2F182ACB736}" type="pres">
      <dgm:prSet presAssocID="{83E85AC0-8DD8-4EA9-88FA-E05B56C9BA87}" presName="LevelOneTextNode" presStyleLbl="node0" presStyleIdx="0" presStyleCnt="1">
        <dgm:presLayoutVars>
          <dgm:chPref val="3"/>
        </dgm:presLayoutVars>
      </dgm:prSet>
      <dgm:spPr/>
    </dgm:pt>
    <dgm:pt modelId="{21CFA1A3-FFCA-4063-81E6-927CA3A11C12}" type="pres">
      <dgm:prSet presAssocID="{83E85AC0-8DD8-4EA9-88FA-E05B56C9BA87}" presName="level2hierChild" presStyleCnt="0"/>
      <dgm:spPr/>
    </dgm:pt>
    <dgm:pt modelId="{4C0B0299-A6EE-48F2-897C-C3FC2CFD7BED}" type="pres">
      <dgm:prSet presAssocID="{EA8C7EB8-E702-4FD5-9DB8-9D909D8348B1}" presName="conn2-1" presStyleLbl="parChTrans1D2" presStyleIdx="0" presStyleCnt="4"/>
      <dgm:spPr/>
    </dgm:pt>
    <dgm:pt modelId="{B5EF44AF-20A1-49AF-A2C4-D753DABBC4E9}" type="pres">
      <dgm:prSet presAssocID="{EA8C7EB8-E702-4FD5-9DB8-9D909D8348B1}" presName="connTx" presStyleLbl="parChTrans1D2" presStyleIdx="0" presStyleCnt="4"/>
      <dgm:spPr/>
    </dgm:pt>
    <dgm:pt modelId="{CA414459-D4FC-4B42-BF01-7B655F90E3CC}" type="pres">
      <dgm:prSet presAssocID="{146DEC23-5297-4505-9C03-C73B11975767}" presName="root2" presStyleCnt="0"/>
      <dgm:spPr/>
    </dgm:pt>
    <dgm:pt modelId="{AF4034E5-C6C3-425E-A0F8-2DD8459226B6}" type="pres">
      <dgm:prSet presAssocID="{146DEC23-5297-4505-9C03-C73B11975767}" presName="LevelTwoTextNode" presStyleLbl="node2" presStyleIdx="0" presStyleCnt="4">
        <dgm:presLayoutVars>
          <dgm:chPref val="3"/>
        </dgm:presLayoutVars>
      </dgm:prSet>
      <dgm:spPr/>
    </dgm:pt>
    <dgm:pt modelId="{7E096628-1A21-40AD-B54B-97E5A804021D}" type="pres">
      <dgm:prSet presAssocID="{146DEC23-5297-4505-9C03-C73B11975767}" presName="level3hierChild" presStyleCnt="0"/>
      <dgm:spPr/>
    </dgm:pt>
    <dgm:pt modelId="{1F1C2363-D58A-4EA6-8B93-99AB2B0336DC}" type="pres">
      <dgm:prSet presAssocID="{C3B29424-97FB-465E-AD67-E3122AD72CEE}" presName="conn2-1" presStyleLbl="parChTrans1D2" presStyleIdx="1" presStyleCnt="4"/>
      <dgm:spPr/>
    </dgm:pt>
    <dgm:pt modelId="{2F06F6EA-E859-47D0-9F7E-85912D3CFD26}" type="pres">
      <dgm:prSet presAssocID="{C3B29424-97FB-465E-AD67-E3122AD72CEE}" presName="connTx" presStyleLbl="parChTrans1D2" presStyleIdx="1" presStyleCnt="4"/>
      <dgm:spPr/>
    </dgm:pt>
    <dgm:pt modelId="{A52AADB8-83B0-4989-B802-294E02FB6211}" type="pres">
      <dgm:prSet presAssocID="{89FFDC43-B739-420F-9D01-1D522A197401}" presName="root2" presStyleCnt="0"/>
      <dgm:spPr/>
    </dgm:pt>
    <dgm:pt modelId="{0ACBADFF-BBEA-4C8A-9855-964294835450}" type="pres">
      <dgm:prSet presAssocID="{89FFDC43-B739-420F-9D01-1D522A197401}" presName="LevelTwoTextNode" presStyleLbl="node2" presStyleIdx="1" presStyleCnt="4">
        <dgm:presLayoutVars>
          <dgm:chPref val="3"/>
        </dgm:presLayoutVars>
      </dgm:prSet>
      <dgm:spPr/>
    </dgm:pt>
    <dgm:pt modelId="{BBBDDAC0-9F83-4D69-B6FA-6EA91F7FE1F1}" type="pres">
      <dgm:prSet presAssocID="{89FFDC43-B739-420F-9D01-1D522A197401}" presName="level3hierChild" presStyleCnt="0"/>
      <dgm:spPr/>
    </dgm:pt>
    <dgm:pt modelId="{5DBC413A-FBD7-481A-9E15-DF7469AB4833}" type="pres">
      <dgm:prSet presAssocID="{2A54DDA3-A888-4534-B5E5-DCE335546E2C}" presName="conn2-1" presStyleLbl="parChTrans1D2" presStyleIdx="2" presStyleCnt="4"/>
      <dgm:spPr/>
    </dgm:pt>
    <dgm:pt modelId="{0C41BF2E-E525-42C5-A351-F2A6B5C96CA8}" type="pres">
      <dgm:prSet presAssocID="{2A54DDA3-A888-4534-B5E5-DCE335546E2C}" presName="connTx" presStyleLbl="parChTrans1D2" presStyleIdx="2" presStyleCnt="4"/>
      <dgm:spPr/>
    </dgm:pt>
    <dgm:pt modelId="{1842BD9C-86AC-49A7-B880-CA684F6F000F}" type="pres">
      <dgm:prSet presAssocID="{EECC32AF-1567-4DE9-B29E-F12FBDA63E4A}" presName="root2" presStyleCnt="0"/>
      <dgm:spPr/>
    </dgm:pt>
    <dgm:pt modelId="{66B9B862-1BA9-4EAA-AFF0-55BD9C905EDF}" type="pres">
      <dgm:prSet presAssocID="{EECC32AF-1567-4DE9-B29E-F12FBDA63E4A}" presName="LevelTwoTextNode" presStyleLbl="node2" presStyleIdx="2" presStyleCnt="4">
        <dgm:presLayoutVars>
          <dgm:chPref val="3"/>
        </dgm:presLayoutVars>
      </dgm:prSet>
      <dgm:spPr/>
    </dgm:pt>
    <dgm:pt modelId="{CD74FD97-49B0-45BE-BDCF-1D70FFF18D55}" type="pres">
      <dgm:prSet presAssocID="{EECC32AF-1567-4DE9-B29E-F12FBDA63E4A}" presName="level3hierChild" presStyleCnt="0"/>
      <dgm:spPr/>
    </dgm:pt>
    <dgm:pt modelId="{4D4ED11F-9304-45A5-9AEE-C5644B3BA20F}" type="pres">
      <dgm:prSet presAssocID="{AC811D3D-9C5D-498C-9BF8-E0F0F02688C7}" presName="conn2-1" presStyleLbl="parChTrans1D2" presStyleIdx="3" presStyleCnt="4"/>
      <dgm:spPr/>
    </dgm:pt>
    <dgm:pt modelId="{5834150E-BFE3-4F3C-9408-38414319137A}" type="pres">
      <dgm:prSet presAssocID="{AC811D3D-9C5D-498C-9BF8-E0F0F02688C7}" presName="connTx" presStyleLbl="parChTrans1D2" presStyleIdx="3" presStyleCnt="4"/>
      <dgm:spPr/>
    </dgm:pt>
    <dgm:pt modelId="{27E0435F-8DE1-47C7-9274-E7F1DEAF6C98}" type="pres">
      <dgm:prSet presAssocID="{024FF3AB-235B-45A7-BD4E-BC9BD6664F72}" presName="root2" presStyleCnt="0"/>
      <dgm:spPr/>
    </dgm:pt>
    <dgm:pt modelId="{A273A288-CFE8-413F-86D0-96D3795F65CA}" type="pres">
      <dgm:prSet presAssocID="{024FF3AB-235B-45A7-BD4E-BC9BD6664F72}" presName="LevelTwoTextNode" presStyleLbl="node2" presStyleIdx="3" presStyleCnt="4">
        <dgm:presLayoutVars>
          <dgm:chPref val="3"/>
        </dgm:presLayoutVars>
      </dgm:prSet>
      <dgm:spPr/>
    </dgm:pt>
    <dgm:pt modelId="{53569570-4202-43D2-81D0-A95A04C672AD}" type="pres">
      <dgm:prSet presAssocID="{024FF3AB-235B-45A7-BD4E-BC9BD6664F72}" presName="level3hierChild" presStyleCnt="0"/>
      <dgm:spPr/>
    </dgm:pt>
  </dgm:ptLst>
  <dgm:cxnLst>
    <dgm:cxn modelId="{817CE10A-818F-4976-8230-4F281237D11B}" srcId="{83E85AC0-8DD8-4EA9-88FA-E05B56C9BA87}" destId="{146DEC23-5297-4505-9C03-C73B11975767}" srcOrd="0" destOrd="0" parTransId="{EA8C7EB8-E702-4FD5-9DB8-9D909D8348B1}" sibTransId="{1805B7BE-788A-41F1-B715-3DA2398C6342}"/>
    <dgm:cxn modelId="{B0505E29-DFC0-4217-A2FF-34BE55DB9604}" type="presOf" srcId="{2A54DDA3-A888-4534-B5E5-DCE335546E2C}" destId="{0C41BF2E-E525-42C5-A351-F2A6B5C96CA8}" srcOrd="1" destOrd="0" presId="urn:microsoft.com/office/officeart/2008/layout/HorizontalMultiLevelHierarchy"/>
    <dgm:cxn modelId="{F397A332-A538-4194-9C24-2568C6B4F452}" type="presOf" srcId="{EECC32AF-1567-4DE9-B29E-F12FBDA63E4A}" destId="{66B9B862-1BA9-4EAA-AFF0-55BD9C905EDF}" srcOrd="0" destOrd="0" presId="urn:microsoft.com/office/officeart/2008/layout/HorizontalMultiLevelHierarchy"/>
    <dgm:cxn modelId="{68D5913A-E091-43BC-9828-B5CBEB17826C}" type="presOf" srcId="{AC811D3D-9C5D-498C-9BF8-E0F0F02688C7}" destId="{4D4ED11F-9304-45A5-9AEE-C5644B3BA20F}" srcOrd="0" destOrd="0" presId="urn:microsoft.com/office/officeart/2008/layout/HorizontalMultiLevelHierarchy"/>
    <dgm:cxn modelId="{8B81DA3C-FFF7-4716-98A4-B71B90102097}" type="presOf" srcId="{EA8C7EB8-E702-4FD5-9DB8-9D909D8348B1}" destId="{B5EF44AF-20A1-49AF-A2C4-D753DABBC4E9}" srcOrd="1" destOrd="0" presId="urn:microsoft.com/office/officeart/2008/layout/HorizontalMultiLevelHierarchy"/>
    <dgm:cxn modelId="{FD834C62-9922-431A-AC0F-39329E93C0B0}" type="presOf" srcId="{146DEC23-5297-4505-9C03-C73B11975767}" destId="{AF4034E5-C6C3-425E-A0F8-2DD8459226B6}" srcOrd="0" destOrd="0" presId="urn:microsoft.com/office/officeart/2008/layout/HorizontalMultiLevelHierarchy"/>
    <dgm:cxn modelId="{1A7EF448-7909-4EAA-8D36-44606A42EBE4}" type="presOf" srcId="{EA8C7EB8-E702-4FD5-9DB8-9D909D8348B1}" destId="{4C0B0299-A6EE-48F2-897C-C3FC2CFD7BED}" srcOrd="0" destOrd="0" presId="urn:microsoft.com/office/officeart/2008/layout/HorizontalMultiLevelHierarchy"/>
    <dgm:cxn modelId="{1FAD5F6A-A4E8-47BA-8BF9-34BE4A1D853B}" srcId="{83E85AC0-8DD8-4EA9-88FA-E05B56C9BA87}" destId="{024FF3AB-235B-45A7-BD4E-BC9BD6664F72}" srcOrd="3" destOrd="0" parTransId="{AC811D3D-9C5D-498C-9BF8-E0F0F02688C7}" sibTransId="{7D3E8736-DB9E-486D-B352-BBC7D32A4D16}"/>
    <dgm:cxn modelId="{58750D71-8E71-49DB-9416-8CB81D304248}" type="presOf" srcId="{AC811D3D-9C5D-498C-9BF8-E0F0F02688C7}" destId="{5834150E-BFE3-4F3C-9408-38414319137A}" srcOrd="1" destOrd="0" presId="urn:microsoft.com/office/officeart/2008/layout/HorizontalMultiLevelHierarchy"/>
    <dgm:cxn modelId="{6176E373-2E5B-4E5A-AEE1-1A79717E709E}" type="presOf" srcId="{C3B29424-97FB-465E-AD67-E3122AD72CEE}" destId="{2F06F6EA-E859-47D0-9F7E-85912D3CFD26}" srcOrd="1" destOrd="0" presId="urn:microsoft.com/office/officeart/2008/layout/HorizontalMultiLevelHierarchy"/>
    <dgm:cxn modelId="{B4E54B74-4EFF-412E-9266-0999B1CB10A4}" type="presOf" srcId="{89FFDC43-B739-420F-9D01-1D522A197401}" destId="{0ACBADFF-BBEA-4C8A-9855-964294835450}" srcOrd="0" destOrd="0" presId="urn:microsoft.com/office/officeart/2008/layout/HorizontalMultiLevelHierarchy"/>
    <dgm:cxn modelId="{4FB7F97E-3F7B-4072-967A-F54BD3BDE9EF}" type="presOf" srcId="{AE568723-E6E6-47F6-8DD7-8F4C058AE115}" destId="{C3F29944-829F-41A1-B4CA-16002A4879B5}" srcOrd="0" destOrd="0" presId="urn:microsoft.com/office/officeart/2008/layout/HorizontalMultiLevelHierarchy"/>
    <dgm:cxn modelId="{07CD9296-83EB-4D36-A98C-934F6EE9B158}" type="presOf" srcId="{024FF3AB-235B-45A7-BD4E-BC9BD6664F72}" destId="{A273A288-CFE8-413F-86D0-96D3795F65CA}" srcOrd="0" destOrd="0" presId="urn:microsoft.com/office/officeart/2008/layout/HorizontalMultiLevelHierarchy"/>
    <dgm:cxn modelId="{9784ACA3-0B84-404D-B1E9-EF1BAA8F6B63}" type="presOf" srcId="{C3B29424-97FB-465E-AD67-E3122AD72CEE}" destId="{1F1C2363-D58A-4EA6-8B93-99AB2B0336DC}" srcOrd="0" destOrd="0" presId="urn:microsoft.com/office/officeart/2008/layout/HorizontalMultiLevelHierarchy"/>
    <dgm:cxn modelId="{289D35D0-A218-4B88-A809-02B65D93DBF9}" srcId="{AE568723-E6E6-47F6-8DD7-8F4C058AE115}" destId="{83E85AC0-8DD8-4EA9-88FA-E05B56C9BA87}" srcOrd="0" destOrd="0" parTransId="{E35E597A-38B9-4DA2-AD2A-87D467E6125D}" sibTransId="{ED59E3AB-4793-4CF2-B74B-71CA68245B9D}"/>
    <dgm:cxn modelId="{096E6AD7-A521-42A9-83AE-9D6510FE2B78}" srcId="{83E85AC0-8DD8-4EA9-88FA-E05B56C9BA87}" destId="{89FFDC43-B739-420F-9D01-1D522A197401}" srcOrd="1" destOrd="0" parTransId="{C3B29424-97FB-465E-AD67-E3122AD72CEE}" sibTransId="{3DF9C7F2-2941-42D7-AB64-E57C04384381}"/>
    <dgm:cxn modelId="{FB8120E3-B1A2-432C-8409-D8005FFE653C}" type="presOf" srcId="{83E85AC0-8DD8-4EA9-88FA-E05B56C9BA87}" destId="{596329AA-C902-4A7B-B86D-D2F182ACB736}" srcOrd="0" destOrd="0" presId="urn:microsoft.com/office/officeart/2008/layout/HorizontalMultiLevelHierarchy"/>
    <dgm:cxn modelId="{C343F9EE-B459-4324-AFBB-F8FF6DE11869}" type="presOf" srcId="{2A54DDA3-A888-4534-B5E5-DCE335546E2C}" destId="{5DBC413A-FBD7-481A-9E15-DF7469AB4833}" srcOrd="0" destOrd="0" presId="urn:microsoft.com/office/officeart/2008/layout/HorizontalMultiLevelHierarchy"/>
    <dgm:cxn modelId="{CCDBE1F3-36FB-44BC-B8B9-39350AA06354}" srcId="{83E85AC0-8DD8-4EA9-88FA-E05B56C9BA87}" destId="{EECC32AF-1567-4DE9-B29E-F12FBDA63E4A}" srcOrd="2" destOrd="0" parTransId="{2A54DDA3-A888-4534-B5E5-DCE335546E2C}" sibTransId="{D65F8387-223A-4A89-AC5C-A4FEF7A913E9}"/>
    <dgm:cxn modelId="{CD0AE749-57EF-4041-A03B-971654583C1C}" type="presParOf" srcId="{C3F29944-829F-41A1-B4CA-16002A4879B5}" destId="{3F599D5C-1F39-4459-88F2-D6AE96270AD6}" srcOrd="0" destOrd="0" presId="urn:microsoft.com/office/officeart/2008/layout/HorizontalMultiLevelHierarchy"/>
    <dgm:cxn modelId="{5E3E4459-5D47-4B76-ADB3-54818A65B04A}" type="presParOf" srcId="{3F599D5C-1F39-4459-88F2-D6AE96270AD6}" destId="{596329AA-C902-4A7B-B86D-D2F182ACB736}" srcOrd="0" destOrd="0" presId="urn:microsoft.com/office/officeart/2008/layout/HorizontalMultiLevelHierarchy"/>
    <dgm:cxn modelId="{B4C908E4-BE53-4587-9A41-EC142E1F9896}" type="presParOf" srcId="{3F599D5C-1F39-4459-88F2-D6AE96270AD6}" destId="{21CFA1A3-FFCA-4063-81E6-927CA3A11C12}" srcOrd="1" destOrd="0" presId="urn:microsoft.com/office/officeart/2008/layout/HorizontalMultiLevelHierarchy"/>
    <dgm:cxn modelId="{09784A68-193C-46A9-8CBA-E06462C04D87}" type="presParOf" srcId="{21CFA1A3-FFCA-4063-81E6-927CA3A11C12}" destId="{4C0B0299-A6EE-48F2-897C-C3FC2CFD7BED}" srcOrd="0" destOrd="0" presId="urn:microsoft.com/office/officeart/2008/layout/HorizontalMultiLevelHierarchy"/>
    <dgm:cxn modelId="{EC611808-6950-4408-8FD7-1CF393C10865}" type="presParOf" srcId="{4C0B0299-A6EE-48F2-897C-C3FC2CFD7BED}" destId="{B5EF44AF-20A1-49AF-A2C4-D753DABBC4E9}" srcOrd="0" destOrd="0" presId="urn:microsoft.com/office/officeart/2008/layout/HorizontalMultiLevelHierarchy"/>
    <dgm:cxn modelId="{6F8DB995-AFF2-4092-AAFB-E19A123281F5}" type="presParOf" srcId="{21CFA1A3-FFCA-4063-81E6-927CA3A11C12}" destId="{CA414459-D4FC-4B42-BF01-7B655F90E3CC}" srcOrd="1" destOrd="0" presId="urn:microsoft.com/office/officeart/2008/layout/HorizontalMultiLevelHierarchy"/>
    <dgm:cxn modelId="{D2B390F5-8F67-422A-9839-92D7E6F0A027}" type="presParOf" srcId="{CA414459-D4FC-4B42-BF01-7B655F90E3CC}" destId="{AF4034E5-C6C3-425E-A0F8-2DD8459226B6}" srcOrd="0" destOrd="0" presId="urn:microsoft.com/office/officeart/2008/layout/HorizontalMultiLevelHierarchy"/>
    <dgm:cxn modelId="{582D199E-2494-49A4-A211-B9D160BEAB30}" type="presParOf" srcId="{CA414459-D4FC-4B42-BF01-7B655F90E3CC}" destId="{7E096628-1A21-40AD-B54B-97E5A804021D}" srcOrd="1" destOrd="0" presId="urn:microsoft.com/office/officeart/2008/layout/HorizontalMultiLevelHierarchy"/>
    <dgm:cxn modelId="{2CFFE555-CE58-4BE5-8171-EBAF40F75E2B}" type="presParOf" srcId="{21CFA1A3-FFCA-4063-81E6-927CA3A11C12}" destId="{1F1C2363-D58A-4EA6-8B93-99AB2B0336DC}" srcOrd="2" destOrd="0" presId="urn:microsoft.com/office/officeart/2008/layout/HorizontalMultiLevelHierarchy"/>
    <dgm:cxn modelId="{E05830CC-B65F-4F1C-94AE-4E329142C891}" type="presParOf" srcId="{1F1C2363-D58A-4EA6-8B93-99AB2B0336DC}" destId="{2F06F6EA-E859-47D0-9F7E-85912D3CFD26}" srcOrd="0" destOrd="0" presId="urn:microsoft.com/office/officeart/2008/layout/HorizontalMultiLevelHierarchy"/>
    <dgm:cxn modelId="{A443EF7B-BEEB-44CC-9026-0A1C459E63F5}" type="presParOf" srcId="{21CFA1A3-FFCA-4063-81E6-927CA3A11C12}" destId="{A52AADB8-83B0-4989-B802-294E02FB6211}" srcOrd="3" destOrd="0" presId="urn:microsoft.com/office/officeart/2008/layout/HorizontalMultiLevelHierarchy"/>
    <dgm:cxn modelId="{B28DF95F-B716-4F80-8EE9-AD3837C871F9}" type="presParOf" srcId="{A52AADB8-83B0-4989-B802-294E02FB6211}" destId="{0ACBADFF-BBEA-4C8A-9855-964294835450}" srcOrd="0" destOrd="0" presId="urn:microsoft.com/office/officeart/2008/layout/HorizontalMultiLevelHierarchy"/>
    <dgm:cxn modelId="{AD216485-90CD-47CA-9801-EC9E018708DA}" type="presParOf" srcId="{A52AADB8-83B0-4989-B802-294E02FB6211}" destId="{BBBDDAC0-9F83-4D69-B6FA-6EA91F7FE1F1}" srcOrd="1" destOrd="0" presId="urn:microsoft.com/office/officeart/2008/layout/HorizontalMultiLevelHierarchy"/>
    <dgm:cxn modelId="{363ACE0A-F397-4BAB-BD6C-00399A7617FD}" type="presParOf" srcId="{21CFA1A3-FFCA-4063-81E6-927CA3A11C12}" destId="{5DBC413A-FBD7-481A-9E15-DF7469AB4833}" srcOrd="4" destOrd="0" presId="urn:microsoft.com/office/officeart/2008/layout/HorizontalMultiLevelHierarchy"/>
    <dgm:cxn modelId="{CC6D60E8-DD20-48EB-AF92-58D45543FEF1}" type="presParOf" srcId="{5DBC413A-FBD7-481A-9E15-DF7469AB4833}" destId="{0C41BF2E-E525-42C5-A351-F2A6B5C96CA8}" srcOrd="0" destOrd="0" presId="urn:microsoft.com/office/officeart/2008/layout/HorizontalMultiLevelHierarchy"/>
    <dgm:cxn modelId="{09128985-17B0-4B6F-AF76-384A9BD63312}" type="presParOf" srcId="{21CFA1A3-FFCA-4063-81E6-927CA3A11C12}" destId="{1842BD9C-86AC-49A7-B880-CA684F6F000F}" srcOrd="5" destOrd="0" presId="urn:microsoft.com/office/officeart/2008/layout/HorizontalMultiLevelHierarchy"/>
    <dgm:cxn modelId="{2A42C75D-086D-4FAA-9872-E446E33CE895}" type="presParOf" srcId="{1842BD9C-86AC-49A7-B880-CA684F6F000F}" destId="{66B9B862-1BA9-4EAA-AFF0-55BD9C905EDF}" srcOrd="0" destOrd="0" presId="urn:microsoft.com/office/officeart/2008/layout/HorizontalMultiLevelHierarchy"/>
    <dgm:cxn modelId="{980AC135-A970-46C8-AC3C-4300076D633E}" type="presParOf" srcId="{1842BD9C-86AC-49A7-B880-CA684F6F000F}" destId="{CD74FD97-49B0-45BE-BDCF-1D70FFF18D55}" srcOrd="1" destOrd="0" presId="urn:microsoft.com/office/officeart/2008/layout/HorizontalMultiLevelHierarchy"/>
    <dgm:cxn modelId="{FBF10CB7-462F-4D50-BBDB-DB8735D9736A}" type="presParOf" srcId="{21CFA1A3-FFCA-4063-81E6-927CA3A11C12}" destId="{4D4ED11F-9304-45A5-9AEE-C5644B3BA20F}" srcOrd="6" destOrd="0" presId="urn:microsoft.com/office/officeart/2008/layout/HorizontalMultiLevelHierarchy"/>
    <dgm:cxn modelId="{DC8C6DA6-D08D-436C-84C7-D2F80F04A798}" type="presParOf" srcId="{4D4ED11F-9304-45A5-9AEE-C5644B3BA20F}" destId="{5834150E-BFE3-4F3C-9408-38414319137A}" srcOrd="0" destOrd="0" presId="urn:microsoft.com/office/officeart/2008/layout/HorizontalMultiLevelHierarchy"/>
    <dgm:cxn modelId="{2189CD12-42D0-45BF-83A8-95490B3B114F}" type="presParOf" srcId="{21CFA1A3-FFCA-4063-81E6-927CA3A11C12}" destId="{27E0435F-8DE1-47C7-9274-E7F1DEAF6C98}" srcOrd="7" destOrd="0" presId="urn:microsoft.com/office/officeart/2008/layout/HorizontalMultiLevelHierarchy"/>
    <dgm:cxn modelId="{58B04E33-4E99-452F-95A2-3CEE7750E645}" type="presParOf" srcId="{27E0435F-8DE1-47C7-9274-E7F1DEAF6C98}" destId="{A273A288-CFE8-413F-86D0-96D3795F65CA}" srcOrd="0" destOrd="0" presId="urn:microsoft.com/office/officeart/2008/layout/HorizontalMultiLevelHierarchy"/>
    <dgm:cxn modelId="{7D5C5908-7C20-48C6-AC43-313DF42750EA}" type="presParOf" srcId="{27E0435F-8DE1-47C7-9274-E7F1DEAF6C98}" destId="{53569570-4202-43D2-81D0-A95A04C672A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568723-E6E6-47F6-8DD7-8F4C058AE115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E85AC0-8DD8-4EA9-88FA-E05B56C9BA87}">
      <dgm:prSet phldrT="[Κείμενο]"/>
      <dgm:spPr/>
      <dgm:t>
        <a:bodyPr/>
        <a:lstStyle/>
        <a:p>
          <a:r>
            <a:rPr lang="en-US" dirty="0"/>
            <a:t>Parser</a:t>
          </a:r>
        </a:p>
      </dgm:t>
    </dgm:pt>
    <dgm:pt modelId="{E35E597A-38B9-4DA2-AD2A-87D467E6125D}" type="parTrans" cxnId="{289D35D0-A218-4B88-A809-02B65D93DBF9}">
      <dgm:prSet/>
      <dgm:spPr/>
      <dgm:t>
        <a:bodyPr/>
        <a:lstStyle/>
        <a:p>
          <a:endParaRPr lang="en-US"/>
        </a:p>
      </dgm:t>
    </dgm:pt>
    <dgm:pt modelId="{ED59E3AB-4793-4CF2-B74B-71CA68245B9D}" type="sibTrans" cxnId="{289D35D0-A218-4B88-A809-02B65D93DBF9}">
      <dgm:prSet/>
      <dgm:spPr/>
      <dgm:t>
        <a:bodyPr/>
        <a:lstStyle/>
        <a:p>
          <a:endParaRPr lang="en-US"/>
        </a:p>
      </dgm:t>
    </dgm:pt>
    <dgm:pt modelId="{146DEC23-5297-4505-9C03-C73B11975767}">
      <dgm:prSet phldrT="[Κείμενο]"/>
      <dgm:spPr/>
      <dgm:t>
        <a:bodyPr/>
        <a:lstStyle/>
        <a:p>
          <a:r>
            <a:rPr lang="en-US" dirty="0"/>
            <a:t>Topology</a:t>
          </a:r>
        </a:p>
      </dgm:t>
    </dgm:pt>
    <dgm:pt modelId="{EA8C7EB8-E702-4FD5-9DB8-9D909D8348B1}" type="parTrans" cxnId="{817CE10A-818F-4976-8230-4F281237D11B}">
      <dgm:prSet/>
      <dgm:spPr/>
      <dgm:t>
        <a:bodyPr/>
        <a:lstStyle/>
        <a:p>
          <a:endParaRPr lang="en-US"/>
        </a:p>
      </dgm:t>
    </dgm:pt>
    <dgm:pt modelId="{1805B7BE-788A-41F1-B715-3DA2398C6342}" type="sibTrans" cxnId="{817CE10A-818F-4976-8230-4F281237D11B}">
      <dgm:prSet/>
      <dgm:spPr/>
      <dgm:t>
        <a:bodyPr/>
        <a:lstStyle/>
        <a:p>
          <a:endParaRPr lang="en-US"/>
        </a:p>
      </dgm:t>
    </dgm:pt>
    <dgm:pt modelId="{89FFDC43-B739-420F-9D01-1D522A197401}">
      <dgm:prSet phldrT="[Κείμενο]"/>
      <dgm:spPr/>
      <dgm:t>
        <a:bodyPr/>
        <a:lstStyle/>
        <a:p>
          <a:r>
            <a:rPr lang="en-US" dirty="0"/>
            <a:t>Dictionary</a:t>
          </a:r>
        </a:p>
      </dgm:t>
    </dgm:pt>
    <dgm:pt modelId="{C3B29424-97FB-465E-AD67-E3122AD72CEE}" type="parTrans" cxnId="{096E6AD7-A521-42A9-83AE-9D6510FE2B78}">
      <dgm:prSet/>
      <dgm:spPr/>
      <dgm:t>
        <a:bodyPr/>
        <a:lstStyle/>
        <a:p>
          <a:endParaRPr lang="en-US"/>
        </a:p>
      </dgm:t>
    </dgm:pt>
    <dgm:pt modelId="{3DF9C7F2-2941-42D7-AB64-E57C04384381}" type="sibTrans" cxnId="{096E6AD7-A521-42A9-83AE-9D6510FE2B78}">
      <dgm:prSet/>
      <dgm:spPr/>
      <dgm:t>
        <a:bodyPr/>
        <a:lstStyle/>
        <a:p>
          <a:endParaRPr lang="en-US"/>
        </a:p>
      </dgm:t>
    </dgm:pt>
    <dgm:pt modelId="{EECC32AF-1567-4DE9-B29E-F12FBDA63E4A}">
      <dgm:prSet phldrT="[Κείμενο]"/>
      <dgm:spPr/>
      <dgm:t>
        <a:bodyPr/>
        <a:lstStyle/>
        <a:p>
          <a:r>
            <a:rPr lang="en-US" dirty="0"/>
            <a:t>RM Plan</a:t>
          </a:r>
        </a:p>
      </dgm:t>
    </dgm:pt>
    <dgm:pt modelId="{2A54DDA3-A888-4534-B5E5-DCE335546E2C}" type="parTrans" cxnId="{CCDBE1F3-36FB-44BC-B8B9-39350AA06354}">
      <dgm:prSet/>
      <dgm:spPr/>
      <dgm:t>
        <a:bodyPr/>
        <a:lstStyle/>
        <a:p>
          <a:endParaRPr lang="en-US"/>
        </a:p>
      </dgm:t>
    </dgm:pt>
    <dgm:pt modelId="{D65F8387-223A-4A89-AC5C-A4FEF7A913E9}" type="sibTrans" cxnId="{CCDBE1F3-36FB-44BC-B8B9-39350AA06354}">
      <dgm:prSet/>
      <dgm:spPr/>
      <dgm:t>
        <a:bodyPr/>
        <a:lstStyle/>
        <a:p>
          <a:endParaRPr lang="en-US"/>
        </a:p>
      </dgm:t>
    </dgm:pt>
    <dgm:pt modelId="{024FF3AB-235B-45A7-BD4E-BC9BD6664F72}">
      <dgm:prSet phldrT="[Κείμενο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Resources</a:t>
          </a:r>
        </a:p>
      </dgm:t>
    </dgm:pt>
    <dgm:pt modelId="{AC811D3D-9C5D-498C-9BF8-E0F0F02688C7}" type="parTrans" cxnId="{1FAD5F6A-A4E8-47BA-8BF9-34BE4A1D853B}">
      <dgm:prSet/>
      <dgm:spPr/>
      <dgm:t>
        <a:bodyPr/>
        <a:lstStyle/>
        <a:p>
          <a:endParaRPr lang="en-US"/>
        </a:p>
      </dgm:t>
    </dgm:pt>
    <dgm:pt modelId="{7D3E8736-DB9E-486D-B352-BBC7D32A4D16}" type="sibTrans" cxnId="{1FAD5F6A-A4E8-47BA-8BF9-34BE4A1D853B}">
      <dgm:prSet/>
      <dgm:spPr/>
      <dgm:t>
        <a:bodyPr/>
        <a:lstStyle/>
        <a:p>
          <a:endParaRPr lang="en-US"/>
        </a:p>
      </dgm:t>
    </dgm:pt>
    <dgm:pt modelId="{C3F29944-829F-41A1-B4CA-16002A4879B5}" type="pres">
      <dgm:prSet presAssocID="{AE568723-E6E6-47F6-8DD7-8F4C058AE115}" presName="Name0" presStyleCnt="0">
        <dgm:presLayoutVars>
          <dgm:chPref val="1"/>
          <dgm:dir val="rev"/>
          <dgm:animOne val="branch"/>
          <dgm:animLvl val="lvl"/>
          <dgm:resizeHandles val="exact"/>
        </dgm:presLayoutVars>
      </dgm:prSet>
      <dgm:spPr/>
    </dgm:pt>
    <dgm:pt modelId="{3F599D5C-1F39-4459-88F2-D6AE96270AD6}" type="pres">
      <dgm:prSet presAssocID="{83E85AC0-8DD8-4EA9-88FA-E05B56C9BA87}" presName="root1" presStyleCnt="0"/>
      <dgm:spPr/>
    </dgm:pt>
    <dgm:pt modelId="{596329AA-C902-4A7B-B86D-D2F182ACB736}" type="pres">
      <dgm:prSet presAssocID="{83E85AC0-8DD8-4EA9-88FA-E05B56C9BA87}" presName="LevelOneTextNode" presStyleLbl="node0" presStyleIdx="0" presStyleCnt="1">
        <dgm:presLayoutVars>
          <dgm:chPref val="3"/>
        </dgm:presLayoutVars>
      </dgm:prSet>
      <dgm:spPr/>
    </dgm:pt>
    <dgm:pt modelId="{21CFA1A3-FFCA-4063-81E6-927CA3A11C12}" type="pres">
      <dgm:prSet presAssocID="{83E85AC0-8DD8-4EA9-88FA-E05B56C9BA87}" presName="level2hierChild" presStyleCnt="0"/>
      <dgm:spPr/>
    </dgm:pt>
    <dgm:pt modelId="{4C0B0299-A6EE-48F2-897C-C3FC2CFD7BED}" type="pres">
      <dgm:prSet presAssocID="{EA8C7EB8-E702-4FD5-9DB8-9D909D8348B1}" presName="conn2-1" presStyleLbl="parChTrans1D2" presStyleIdx="0" presStyleCnt="4"/>
      <dgm:spPr/>
    </dgm:pt>
    <dgm:pt modelId="{B5EF44AF-20A1-49AF-A2C4-D753DABBC4E9}" type="pres">
      <dgm:prSet presAssocID="{EA8C7EB8-E702-4FD5-9DB8-9D909D8348B1}" presName="connTx" presStyleLbl="parChTrans1D2" presStyleIdx="0" presStyleCnt="4"/>
      <dgm:spPr/>
    </dgm:pt>
    <dgm:pt modelId="{CA414459-D4FC-4B42-BF01-7B655F90E3CC}" type="pres">
      <dgm:prSet presAssocID="{146DEC23-5297-4505-9C03-C73B11975767}" presName="root2" presStyleCnt="0"/>
      <dgm:spPr/>
    </dgm:pt>
    <dgm:pt modelId="{AF4034E5-C6C3-425E-A0F8-2DD8459226B6}" type="pres">
      <dgm:prSet presAssocID="{146DEC23-5297-4505-9C03-C73B11975767}" presName="LevelTwoTextNode" presStyleLbl="node2" presStyleIdx="0" presStyleCnt="4">
        <dgm:presLayoutVars>
          <dgm:chPref val="3"/>
        </dgm:presLayoutVars>
      </dgm:prSet>
      <dgm:spPr/>
    </dgm:pt>
    <dgm:pt modelId="{7E096628-1A21-40AD-B54B-97E5A804021D}" type="pres">
      <dgm:prSet presAssocID="{146DEC23-5297-4505-9C03-C73B11975767}" presName="level3hierChild" presStyleCnt="0"/>
      <dgm:spPr/>
    </dgm:pt>
    <dgm:pt modelId="{1F1C2363-D58A-4EA6-8B93-99AB2B0336DC}" type="pres">
      <dgm:prSet presAssocID="{C3B29424-97FB-465E-AD67-E3122AD72CEE}" presName="conn2-1" presStyleLbl="parChTrans1D2" presStyleIdx="1" presStyleCnt="4"/>
      <dgm:spPr/>
    </dgm:pt>
    <dgm:pt modelId="{2F06F6EA-E859-47D0-9F7E-85912D3CFD26}" type="pres">
      <dgm:prSet presAssocID="{C3B29424-97FB-465E-AD67-E3122AD72CEE}" presName="connTx" presStyleLbl="parChTrans1D2" presStyleIdx="1" presStyleCnt="4"/>
      <dgm:spPr/>
    </dgm:pt>
    <dgm:pt modelId="{A52AADB8-83B0-4989-B802-294E02FB6211}" type="pres">
      <dgm:prSet presAssocID="{89FFDC43-B739-420F-9D01-1D522A197401}" presName="root2" presStyleCnt="0"/>
      <dgm:spPr/>
    </dgm:pt>
    <dgm:pt modelId="{0ACBADFF-BBEA-4C8A-9855-964294835450}" type="pres">
      <dgm:prSet presAssocID="{89FFDC43-B739-420F-9D01-1D522A197401}" presName="LevelTwoTextNode" presStyleLbl="node2" presStyleIdx="1" presStyleCnt="4">
        <dgm:presLayoutVars>
          <dgm:chPref val="3"/>
        </dgm:presLayoutVars>
      </dgm:prSet>
      <dgm:spPr/>
    </dgm:pt>
    <dgm:pt modelId="{BBBDDAC0-9F83-4D69-B6FA-6EA91F7FE1F1}" type="pres">
      <dgm:prSet presAssocID="{89FFDC43-B739-420F-9D01-1D522A197401}" presName="level3hierChild" presStyleCnt="0"/>
      <dgm:spPr/>
    </dgm:pt>
    <dgm:pt modelId="{5DBC413A-FBD7-481A-9E15-DF7469AB4833}" type="pres">
      <dgm:prSet presAssocID="{2A54DDA3-A888-4534-B5E5-DCE335546E2C}" presName="conn2-1" presStyleLbl="parChTrans1D2" presStyleIdx="2" presStyleCnt="4"/>
      <dgm:spPr/>
    </dgm:pt>
    <dgm:pt modelId="{0C41BF2E-E525-42C5-A351-F2A6B5C96CA8}" type="pres">
      <dgm:prSet presAssocID="{2A54DDA3-A888-4534-B5E5-DCE335546E2C}" presName="connTx" presStyleLbl="parChTrans1D2" presStyleIdx="2" presStyleCnt="4"/>
      <dgm:spPr/>
    </dgm:pt>
    <dgm:pt modelId="{1842BD9C-86AC-49A7-B880-CA684F6F000F}" type="pres">
      <dgm:prSet presAssocID="{EECC32AF-1567-4DE9-B29E-F12FBDA63E4A}" presName="root2" presStyleCnt="0"/>
      <dgm:spPr/>
    </dgm:pt>
    <dgm:pt modelId="{66B9B862-1BA9-4EAA-AFF0-55BD9C905EDF}" type="pres">
      <dgm:prSet presAssocID="{EECC32AF-1567-4DE9-B29E-F12FBDA63E4A}" presName="LevelTwoTextNode" presStyleLbl="node2" presStyleIdx="2" presStyleCnt="4">
        <dgm:presLayoutVars>
          <dgm:chPref val="3"/>
        </dgm:presLayoutVars>
      </dgm:prSet>
      <dgm:spPr/>
    </dgm:pt>
    <dgm:pt modelId="{CD74FD97-49B0-45BE-BDCF-1D70FFF18D55}" type="pres">
      <dgm:prSet presAssocID="{EECC32AF-1567-4DE9-B29E-F12FBDA63E4A}" presName="level3hierChild" presStyleCnt="0"/>
      <dgm:spPr/>
    </dgm:pt>
    <dgm:pt modelId="{4D4ED11F-9304-45A5-9AEE-C5644B3BA20F}" type="pres">
      <dgm:prSet presAssocID="{AC811D3D-9C5D-498C-9BF8-E0F0F02688C7}" presName="conn2-1" presStyleLbl="parChTrans1D2" presStyleIdx="3" presStyleCnt="4"/>
      <dgm:spPr/>
    </dgm:pt>
    <dgm:pt modelId="{5834150E-BFE3-4F3C-9408-38414319137A}" type="pres">
      <dgm:prSet presAssocID="{AC811D3D-9C5D-498C-9BF8-E0F0F02688C7}" presName="connTx" presStyleLbl="parChTrans1D2" presStyleIdx="3" presStyleCnt="4"/>
      <dgm:spPr/>
    </dgm:pt>
    <dgm:pt modelId="{27E0435F-8DE1-47C7-9274-E7F1DEAF6C98}" type="pres">
      <dgm:prSet presAssocID="{024FF3AB-235B-45A7-BD4E-BC9BD6664F72}" presName="root2" presStyleCnt="0"/>
      <dgm:spPr/>
    </dgm:pt>
    <dgm:pt modelId="{A273A288-CFE8-413F-86D0-96D3795F65CA}" type="pres">
      <dgm:prSet presAssocID="{024FF3AB-235B-45A7-BD4E-BC9BD6664F72}" presName="LevelTwoTextNode" presStyleLbl="node2" presStyleIdx="3" presStyleCnt="4">
        <dgm:presLayoutVars>
          <dgm:chPref val="3"/>
        </dgm:presLayoutVars>
      </dgm:prSet>
      <dgm:spPr/>
    </dgm:pt>
    <dgm:pt modelId="{53569570-4202-43D2-81D0-A95A04C672AD}" type="pres">
      <dgm:prSet presAssocID="{024FF3AB-235B-45A7-BD4E-BC9BD6664F72}" presName="level3hierChild" presStyleCnt="0"/>
      <dgm:spPr/>
    </dgm:pt>
  </dgm:ptLst>
  <dgm:cxnLst>
    <dgm:cxn modelId="{817CE10A-818F-4976-8230-4F281237D11B}" srcId="{83E85AC0-8DD8-4EA9-88FA-E05B56C9BA87}" destId="{146DEC23-5297-4505-9C03-C73B11975767}" srcOrd="0" destOrd="0" parTransId="{EA8C7EB8-E702-4FD5-9DB8-9D909D8348B1}" sibTransId="{1805B7BE-788A-41F1-B715-3DA2398C6342}"/>
    <dgm:cxn modelId="{B0505E29-DFC0-4217-A2FF-34BE55DB9604}" type="presOf" srcId="{2A54DDA3-A888-4534-B5E5-DCE335546E2C}" destId="{0C41BF2E-E525-42C5-A351-F2A6B5C96CA8}" srcOrd="1" destOrd="0" presId="urn:microsoft.com/office/officeart/2008/layout/HorizontalMultiLevelHierarchy"/>
    <dgm:cxn modelId="{F397A332-A538-4194-9C24-2568C6B4F452}" type="presOf" srcId="{EECC32AF-1567-4DE9-B29E-F12FBDA63E4A}" destId="{66B9B862-1BA9-4EAA-AFF0-55BD9C905EDF}" srcOrd="0" destOrd="0" presId="urn:microsoft.com/office/officeart/2008/layout/HorizontalMultiLevelHierarchy"/>
    <dgm:cxn modelId="{68D5913A-E091-43BC-9828-B5CBEB17826C}" type="presOf" srcId="{AC811D3D-9C5D-498C-9BF8-E0F0F02688C7}" destId="{4D4ED11F-9304-45A5-9AEE-C5644B3BA20F}" srcOrd="0" destOrd="0" presId="urn:microsoft.com/office/officeart/2008/layout/HorizontalMultiLevelHierarchy"/>
    <dgm:cxn modelId="{8B81DA3C-FFF7-4716-98A4-B71B90102097}" type="presOf" srcId="{EA8C7EB8-E702-4FD5-9DB8-9D909D8348B1}" destId="{B5EF44AF-20A1-49AF-A2C4-D753DABBC4E9}" srcOrd="1" destOrd="0" presId="urn:microsoft.com/office/officeart/2008/layout/HorizontalMultiLevelHierarchy"/>
    <dgm:cxn modelId="{FD834C62-9922-431A-AC0F-39329E93C0B0}" type="presOf" srcId="{146DEC23-5297-4505-9C03-C73B11975767}" destId="{AF4034E5-C6C3-425E-A0F8-2DD8459226B6}" srcOrd="0" destOrd="0" presId="urn:microsoft.com/office/officeart/2008/layout/HorizontalMultiLevelHierarchy"/>
    <dgm:cxn modelId="{1A7EF448-7909-4EAA-8D36-44606A42EBE4}" type="presOf" srcId="{EA8C7EB8-E702-4FD5-9DB8-9D909D8348B1}" destId="{4C0B0299-A6EE-48F2-897C-C3FC2CFD7BED}" srcOrd="0" destOrd="0" presId="urn:microsoft.com/office/officeart/2008/layout/HorizontalMultiLevelHierarchy"/>
    <dgm:cxn modelId="{1FAD5F6A-A4E8-47BA-8BF9-34BE4A1D853B}" srcId="{83E85AC0-8DD8-4EA9-88FA-E05B56C9BA87}" destId="{024FF3AB-235B-45A7-BD4E-BC9BD6664F72}" srcOrd="3" destOrd="0" parTransId="{AC811D3D-9C5D-498C-9BF8-E0F0F02688C7}" sibTransId="{7D3E8736-DB9E-486D-B352-BBC7D32A4D16}"/>
    <dgm:cxn modelId="{58750D71-8E71-49DB-9416-8CB81D304248}" type="presOf" srcId="{AC811D3D-9C5D-498C-9BF8-E0F0F02688C7}" destId="{5834150E-BFE3-4F3C-9408-38414319137A}" srcOrd="1" destOrd="0" presId="urn:microsoft.com/office/officeart/2008/layout/HorizontalMultiLevelHierarchy"/>
    <dgm:cxn modelId="{6176E373-2E5B-4E5A-AEE1-1A79717E709E}" type="presOf" srcId="{C3B29424-97FB-465E-AD67-E3122AD72CEE}" destId="{2F06F6EA-E859-47D0-9F7E-85912D3CFD26}" srcOrd="1" destOrd="0" presId="urn:microsoft.com/office/officeart/2008/layout/HorizontalMultiLevelHierarchy"/>
    <dgm:cxn modelId="{B4E54B74-4EFF-412E-9266-0999B1CB10A4}" type="presOf" srcId="{89FFDC43-B739-420F-9D01-1D522A197401}" destId="{0ACBADFF-BBEA-4C8A-9855-964294835450}" srcOrd="0" destOrd="0" presId="urn:microsoft.com/office/officeart/2008/layout/HorizontalMultiLevelHierarchy"/>
    <dgm:cxn modelId="{4FB7F97E-3F7B-4072-967A-F54BD3BDE9EF}" type="presOf" srcId="{AE568723-E6E6-47F6-8DD7-8F4C058AE115}" destId="{C3F29944-829F-41A1-B4CA-16002A4879B5}" srcOrd="0" destOrd="0" presId="urn:microsoft.com/office/officeart/2008/layout/HorizontalMultiLevelHierarchy"/>
    <dgm:cxn modelId="{07CD9296-83EB-4D36-A98C-934F6EE9B158}" type="presOf" srcId="{024FF3AB-235B-45A7-BD4E-BC9BD6664F72}" destId="{A273A288-CFE8-413F-86D0-96D3795F65CA}" srcOrd="0" destOrd="0" presId="urn:microsoft.com/office/officeart/2008/layout/HorizontalMultiLevelHierarchy"/>
    <dgm:cxn modelId="{9784ACA3-0B84-404D-B1E9-EF1BAA8F6B63}" type="presOf" srcId="{C3B29424-97FB-465E-AD67-E3122AD72CEE}" destId="{1F1C2363-D58A-4EA6-8B93-99AB2B0336DC}" srcOrd="0" destOrd="0" presId="urn:microsoft.com/office/officeart/2008/layout/HorizontalMultiLevelHierarchy"/>
    <dgm:cxn modelId="{289D35D0-A218-4B88-A809-02B65D93DBF9}" srcId="{AE568723-E6E6-47F6-8DD7-8F4C058AE115}" destId="{83E85AC0-8DD8-4EA9-88FA-E05B56C9BA87}" srcOrd="0" destOrd="0" parTransId="{E35E597A-38B9-4DA2-AD2A-87D467E6125D}" sibTransId="{ED59E3AB-4793-4CF2-B74B-71CA68245B9D}"/>
    <dgm:cxn modelId="{096E6AD7-A521-42A9-83AE-9D6510FE2B78}" srcId="{83E85AC0-8DD8-4EA9-88FA-E05B56C9BA87}" destId="{89FFDC43-B739-420F-9D01-1D522A197401}" srcOrd="1" destOrd="0" parTransId="{C3B29424-97FB-465E-AD67-E3122AD72CEE}" sibTransId="{3DF9C7F2-2941-42D7-AB64-E57C04384381}"/>
    <dgm:cxn modelId="{FB8120E3-B1A2-432C-8409-D8005FFE653C}" type="presOf" srcId="{83E85AC0-8DD8-4EA9-88FA-E05B56C9BA87}" destId="{596329AA-C902-4A7B-B86D-D2F182ACB736}" srcOrd="0" destOrd="0" presId="urn:microsoft.com/office/officeart/2008/layout/HorizontalMultiLevelHierarchy"/>
    <dgm:cxn modelId="{C343F9EE-B459-4324-AFBB-F8FF6DE11869}" type="presOf" srcId="{2A54DDA3-A888-4534-B5E5-DCE335546E2C}" destId="{5DBC413A-FBD7-481A-9E15-DF7469AB4833}" srcOrd="0" destOrd="0" presId="urn:microsoft.com/office/officeart/2008/layout/HorizontalMultiLevelHierarchy"/>
    <dgm:cxn modelId="{CCDBE1F3-36FB-44BC-B8B9-39350AA06354}" srcId="{83E85AC0-8DD8-4EA9-88FA-E05B56C9BA87}" destId="{EECC32AF-1567-4DE9-B29E-F12FBDA63E4A}" srcOrd="2" destOrd="0" parTransId="{2A54DDA3-A888-4534-B5E5-DCE335546E2C}" sibTransId="{D65F8387-223A-4A89-AC5C-A4FEF7A913E9}"/>
    <dgm:cxn modelId="{CD0AE749-57EF-4041-A03B-971654583C1C}" type="presParOf" srcId="{C3F29944-829F-41A1-B4CA-16002A4879B5}" destId="{3F599D5C-1F39-4459-88F2-D6AE96270AD6}" srcOrd="0" destOrd="0" presId="urn:microsoft.com/office/officeart/2008/layout/HorizontalMultiLevelHierarchy"/>
    <dgm:cxn modelId="{5E3E4459-5D47-4B76-ADB3-54818A65B04A}" type="presParOf" srcId="{3F599D5C-1F39-4459-88F2-D6AE96270AD6}" destId="{596329AA-C902-4A7B-B86D-D2F182ACB736}" srcOrd="0" destOrd="0" presId="urn:microsoft.com/office/officeart/2008/layout/HorizontalMultiLevelHierarchy"/>
    <dgm:cxn modelId="{B4C908E4-BE53-4587-9A41-EC142E1F9896}" type="presParOf" srcId="{3F599D5C-1F39-4459-88F2-D6AE96270AD6}" destId="{21CFA1A3-FFCA-4063-81E6-927CA3A11C12}" srcOrd="1" destOrd="0" presId="urn:microsoft.com/office/officeart/2008/layout/HorizontalMultiLevelHierarchy"/>
    <dgm:cxn modelId="{09784A68-193C-46A9-8CBA-E06462C04D87}" type="presParOf" srcId="{21CFA1A3-FFCA-4063-81E6-927CA3A11C12}" destId="{4C0B0299-A6EE-48F2-897C-C3FC2CFD7BED}" srcOrd="0" destOrd="0" presId="urn:microsoft.com/office/officeart/2008/layout/HorizontalMultiLevelHierarchy"/>
    <dgm:cxn modelId="{EC611808-6950-4408-8FD7-1CF393C10865}" type="presParOf" srcId="{4C0B0299-A6EE-48F2-897C-C3FC2CFD7BED}" destId="{B5EF44AF-20A1-49AF-A2C4-D753DABBC4E9}" srcOrd="0" destOrd="0" presId="urn:microsoft.com/office/officeart/2008/layout/HorizontalMultiLevelHierarchy"/>
    <dgm:cxn modelId="{6F8DB995-AFF2-4092-AAFB-E19A123281F5}" type="presParOf" srcId="{21CFA1A3-FFCA-4063-81E6-927CA3A11C12}" destId="{CA414459-D4FC-4B42-BF01-7B655F90E3CC}" srcOrd="1" destOrd="0" presId="urn:microsoft.com/office/officeart/2008/layout/HorizontalMultiLevelHierarchy"/>
    <dgm:cxn modelId="{D2B390F5-8F67-422A-9839-92D7E6F0A027}" type="presParOf" srcId="{CA414459-D4FC-4B42-BF01-7B655F90E3CC}" destId="{AF4034E5-C6C3-425E-A0F8-2DD8459226B6}" srcOrd="0" destOrd="0" presId="urn:microsoft.com/office/officeart/2008/layout/HorizontalMultiLevelHierarchy"/>
    <dgm:cxn modelId="{582D199E-2494-49A4-A211-B9D160BEAB30}" type="presParOf" srcId="{CA414459-D4FC-4B42-BF01-7B655F90E3CC}" destId="{7E096628-1A21-40AD-B54B-97E5A804021D}" srcOrd="1" destOrd="0" presId="urn:microsoft.com/office/officeart/2008/layout/HorizontalMultiLevelHierarchy"/>
    <dgm:cxn modelId="{2CFFE555-CE58-4BE5-8171-EBAF40F75E2B}" type="presParOf" srcId="{21CFA1A3-FFCA-4063-81E6-927CA3A11C12}" destId="{1F1C2363-D58A-4EA6-8B93-99AB2B0336DC}" srcOrd="2" destOrd="0" presId="urn:microsoft.com/office/officeart/2008/layout/HorizontalMultiLevelHierarchy"/>
    <dgm:cxn modelId="{E05830CC-B65F-4F1C-94AE-4E329142C891}" type="presParOf" srcId="{1F1C2363-D58A-4EA6-8B93-99AB2B0336DC}" destId="{2F06F6EA-E859-47D0-9F7E-85912D3CFD26}" srcOrd="0" destOrd="0" presId="urn:microsoft.com/office/officeart/2008/layout/HorizontalMultiLevelHierarchy"/>
    <dgm:cxn modelId="{A443EF7B-BEEB-44CC-9026-0A1C459E63F5}" type="presParOf" srcId="{21CFA1A3-FFCA-4063-81E6-927CA3A11C12}" destId="{A52AADB8-83B0-4989-B802-294E02FB6211}" srcOrd="3" destOrd="0" presId="urn:microsoft.com/office/officeart/2008/layout/HorizontalMultiLevelHierarchy"/>
    <dgm:cxn modelId="{B28DF95F-B716-4F80-8EE9-AD3837C871F9}" type="presParOf" srcId="{A52AADB8-83B0-4989-B802-294E02FB6211}" destId="{0ACBADFF-BBEA-4C8A-9855-964294835450}" srcOrd="0" destOrd="0" presId="urn:microsoft.com/office/officeart/2008/layout/HorizontalMultiLevelHierarchy"/>
    <dgm:cxn modelId="{AD216485-90CD-47CA-9801-EC9E018708DA}" type="presParOf" srcId="{A52AADB8-83B0-4989-B802-294E02FB6211}" destId="{BBBDDAC0-9F83-4D69-B6FA-6EA91F7FE1F1}" srcOrd="1" destOrd="0" presId="urn:microsoft.com/office/officeart/2008/layout/HorizontalMultiLevelHierarchy"/>
    <dgm:cxn modelId="{363ACE0A-F397-4BAB-BD6C-00399A7617FD}" type="presParOf" srcId="{21CFA1A3-FFCA-4063-81E6-927CA3A11C12}" destId="{5DBC413A-FBD7-481A-9E15-DF7469AB4833}" srcOrd="4" destOrd="0" presId="urn:microsoft.com/office/officeart/2008/layout/HorizontalMultiLevelHierarchy"/>
    <dgm:cxn modelId="{CC6D60E8-DD20-48EB-AF92-58D45543FEF1}" type="presParOf" srcId="{5DBC413A-FBD7-481A-9E15-DF7469AB4833}" destId="{0C41BF2E-E525-42C5-A351-F2A6B5C96CA8}" srcOrd="0" destOrd="0" presId="urn:microsoft.com/office/officeart/2008/layout/HorizontalMultiLevelHierarchy"/>
    <dgm:cxn modelId="{09128985-17B0-4B6F-AF76-384A9BD63312}" type="presParOf" srcId="{21CFA1A3-FFCA-4063-81E6-927CA3A11C12}" destId="{1842BD9C-86AC-49A7-B880-CA684F6F000F}" srcOrd="5" destOrd="0" presId="urn:microsoft.com/office/officeart/2008/layout/HorizontalMultiLevelHierarchy"/>
    <dgm:cxn modelId="{2A42C75D-086D-4FAA-9872-E446E33CE895}" type="presParOf" srcId="{1842BD9C-86AC-49A7-B880-CA684F6F000F}" destId="{66B9B862-1BA9-4EAA-AFF0-55BD9C905EDF}" srcOrd="0" destOrd="0" presId="urn:microsoft.com/office/officeart/2008/layout/HorizontalMultiLevelHierarchy"/>
    <dgm:cxn modelId="{980AC135-A970-46C8-AC3C-4300076D633E}" type="presParOf" srcId="{1842BD9C-86AC-49A7-B880-CA684F6F000F}" destId="{CD74FD97-49B0-45BE-BDCF-1D70FFF18D55}" srcOrd="1" destOrd="0" presId="urn:microsoft.com/office/officeart/2008/layout/HorizontalMultiLevelHierarchy"/>
    <dgm:cxn modelId="{FBF10CB7-462F-4D50-BBDB-DB8735D9736A}" type="presParOf" srcId="{21CFA1A3-FFCA-4063-81E6-927CA3A11C12}" destId="{4D4ED11F-9304-45A5-9AEE-C5644B3BA20F}" srcOrd="6" destOrd="0" presId="urn:microsoft.com/office/officeart/2008/layout/HorizontalMultiLevelHierarchy"/>
    <dgm:cxn modelId="{DC8C6DA6-D08D-436C-84C7-D2F80F04A798}" type="presParOf" srcId="{4D4ED11F-9304-45A5-9AEE-C5644B3BA20F}" destId="{5834150E-BFE3-4F3C-9408-38414319137A}" srcOrd="0" destOrd="0" presId="urn:microsoft.com/office/officeart/2008/layout/HorizontalMultiLevelHierarchy"/>
    <dgm:cxn modelId="{2189CD12-42D0-45BF-83A8-95490B3B114F}" type="presParOf" srcId="{21CFA1A3-FFCA-4063-81E6-927CA3A11C12}" destId="{27E0435F-8DE1-47C7-9274-E7F1DEAF6C98}" srcOrd="7" destOrd="0" presId="urn:microsoft.com/office/officeart/2008/layout/HorizontalMultiLevelHierarchy"/>
    <dgm:cxn modelId="{58B04E33-4E99-452F-95A2-3CEE7750E645}" type="presParOf" srcId="{27E0435F-8DE1-47C7-9274-E7F1DEAF6C98}" destId="{A273A288-CFE8-413F-86D0-96D3795F65CA}" srcOrd="0" destOrd="0" presId="urn:microsoft.com/office/officeart/2008/layout/HorizontalMultiLevelHierarchy"/>
    <dgm:cxn modelId="{7D5C5908-7C20-48C6-AC43-313DF42750EA}" type="presParOf" srcId="{27E0435F-8DE1-47C7-9274-E7F1DEAF6C98}" destId="{53569570-4202-43D2-81D0-A95A04C672A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D11F-9304-45A5-9AEE-C5644B3BA20F}">
      <dsp:nvSpPr>
        <dsp:cNvPr id="0" name=""/>
        <dsp:cNvSpPr/>
      </dsp:nvSpPr>
      <dsp:spPr>
        <a:xfrm>
          <a:off x="2429960" y="2301081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1388148"/>
              </a:lnTo>
              <a:lnTo>
                <a:pt x="0" y="1388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2958388"/>
        <a:ext cx="73532" cy="73532"/>
      </dsp:txXfrm>
    </dsp:sp>
    <dsp:sp modelId="{5DBC413A-FBD7-481A-9E15-DF7469AB4833}">
      <dsp:nvSpPr>
        <dsp:cNvPr id="0" name=""/>
        <dsp:cNvSpPr/>
      </dsp:nvSpPr>
      <dsp:spPr>
        <a:xfrm>
          <a:off x="2429960" y="2301081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462716"/>
              </a:lnTo>
              <a:lnTo>
                <a:pt x="0" y="4627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515668"/>
        <a:ext cx="33540" cy="33540"/>
      </dsp:txXfrm>
    </dsp:sp>
    <dsp:sp modelId="{1F1C2363-D58A-4EA6-8B93-99AB2B0336DC}">
      <dsp:nvSpPr>
        <dsp:cNvPr id="0" name=""/>
        <dsp:cNvSpPr/>
      </dsp:nvSpPr>
      <dsp:spPr>
        <a:xfrm>
          <a:off x="2429960" y="1838364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462716"/>
              </a:moveTo>
              <a:lnTo>
                <a:pt x="242833" y="462716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052952"/>
        <a:ext cx="33540" cy="33540"/>
      </dsp:txXfrm>
    </dsp:sp>
    <dsp:sp modelId="{4C0B0299-A6EE-48F2-897C-C3FC2CFD7BED}">
      <dsp:nvSpPr>
        <dsp:cNvPr id="0" name=""/>
        <dsp:cNvSpPr/>
      </dsp:nvSpPr>
      <dsp:spPr>
        <a:xfrm>
          <a:off x="2429960" y="912932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1388148"/>
              </a:moveTo>
              <a:lnTo>
                <a:pt x="242833" y="1388148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1570240"/>
        <a:ext cx="73532" cy="73532"/>
      </dsp:txXfrm>
    </dsp:sp>
    <dsp:sp modelId="{596329AA-C902-4A7B-B86D-D2F182ACB736}">
      <dsp:nvSpPr>
        <dsp:cNvPr id="0" name=""/>
        <dsp:cNvSpPr/>
      </dsp:nvSpPr>
      <dsp:spPr>
        <a:xfrm rot="5400000">
          <a:off x="1337522" y="1930908"/>
          <a:ext cx="3896557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Parser</a:t>
          </a:r>
        </a:p>
      </dsp:txBody>
      <dsp:txXfrm>
        <a:off x="1337522" y="1930908"/>
        <a:ext cx="3896557" cy="740345"/>
      </dsp:txXfrm>
    </dsp:sp>
    <dsp:sp modelId="{AF4034E5-C6C3-425E-A0F8-2DD8459226B6}">
      <dsp:nvSpPr>
        <dsp:cNvPr id="0" name=""/>
        <dsp:cNvSpPr/>
      </dsp:nvSpPr>
      <dsp:spPr>
        <a:xfrm>
          <a:off x="1626" y="542759"/>
          <a:ext cx="2428334" cy="74034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Topology</a:t>
          </a:r>
        </a:p>
      </dsp:txBody>
      <dsp:txXfrm>
        <a:off x="1626" y="542759"/>
        <a:ext cx="2428334" cy="740345"/>
      </dsp:txXfrm>
    </dsp:sp>
    <dsp:sp modelId="{0ACBADFF-BBEA-4C8A-9855-964294835450}">
      <dsp:nvSpPr>
        <dsp:cNvPr id="0" name=""/>
        <dsp:cNvSpPr/>
      </dsp:nvSpPr>
      <dsp:spPr>
        <a:xfrm>
          <a:off x="1626" y="1468191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Dictionary</a:t>
          </a:r>
        </a:p>
      </dsp:txBody>
      <dsp:txXfrm>
        <a:off x="1626" y="1468191"/>
        <a:ext cx="2428334" cy="740345"/>
      </dsp:txXfrm>
    </dsp:sp>
    <dsp:sp modelId="{66B9B862-1BA9-4EAA-AFF0-55BD9C905EDF}">
      <dsp:nvSpPr>
        <dsp:cNvPr id="0" name=""/>
        <dsp:cNvSpPr/>
      </dsp:nvSpPr>
      <dsp:spPr>
        <a:xfrm>
          <a:off x="1626" y="2393624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RM Plan</a:t>
          </a:r>
        </a:p>
      </dsp:txBody>
      <dsp:txXfrm>
        <a:off x="1626" y="2393624"/>
        <a:ext cx="2428334" cy="740345"/>
      </dsp:txXfrm>
    </dsp:sp>
    <dsp:sp modelId="{A273A288-CFE8-413F-86D0-96D3795F65CA}">
      <dsp:nvSpPr>
        <dsp:cNvPr id="0" name=""/>
        <dsp:cNvSpPr/>
      </dsp:nvSpPr>
      <dsp:spPr>
        <a:xfrm>
          <a:off x="1626" y="3319056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Resources</a:t>
          </a:r>
        </a:p>
      </dsp:txBody>
      <dsp:txXfrm>
        <a:off x="1626" y="3319056"/>
        <a:ext cx="2428334" cy="7403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D11F-9304-45A5-9AEE-C5644B3BA20F}">
      <dsp:nvSpPr>
        <dsp:cNvPr id="0" name=""/>
        <dsp:cNvSpPr/>
      </dsp:nvSpPr>
      <dsp:spPr>
        <a:xfrm>
          <a:off x="2429960" y="2301081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1388148"/>
              </a:lnTo>
              <a:lnTo>
                <a:pt x="0" y="1388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2958388"/>
        <a:ext cx="73532" cy="73532"/>
      </dsp:txXfrm>
    </dsp:sp>
    <dsp:sp modelId="{5DBC413A-FBD7-481A-9E15-DF7469AB4833}">
      <dsp:nvSpPr>
        <dsp:cNvPr id="0" name=""/>
        <dsp:cNvSpPr/>
      </dsp:nvSpPr>
      <dsp:spPr>
        <a:xfrm>
          <a:off x="2429960" y="2301081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462716"/>
              </a:lnTo>
              <a:lnTo>
                <a:pt x="0" y="4627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515668"/>
        <a:ext cx="33540" cy="33540"/>
      </dsp:txXfrm>
    </dsp:sp>
    <dsp:sp modelId="{1F1C2363-D58A-4EA6-8B93-99AB2B0336DC}">
      <dsp:nvSpPr>
        <dsp:cNvPr id="0" name=""/>
        <dsp:cNvSpPr/>
      </dsp:nvSpPr>
      <dsp:spPr>
        <a:xfrm>
          <a:off x="2429960" y="1838364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462716"/>
              </a:moveTo>
              <a:lnTo>
                <a:pt x="242833" y="462716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052952"/>
        <a:ext cx="33540" cy="33540"/>
      </dsp:txXfrm>
    </dsp:sp>
    <dsp:sp modelId="{4C0B0299-A6EE-48F2-897C-C3FC2CFD7BED}">
      <dsp:nvSpPr>
        <dsp:cNvPr id="0" name=""/>
        <dsp:cNvSpPr/>
      </dsp:nvSpPr>
      <dsp:spPr>
        <a:xfrm>
          <a:off x="2429960" y="912932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1388148"/>
              </a:moveTo>
              <a:lnTo>
                <a:pt x="242833" y="1388148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1570240"/>
        <a:ext cx="73532" cy="73532"/>
      </dsp:txXfrm>
    </dsp:sp>
    <dsp:sp modelId="{596329AA-C902-4A7B-B86D-D2F182ACB736}">
      <dsp:nvSpPr>
        <dsp:cNvPr id="0" name=""/>
        <dsp:cNvSpPr/>
      </dsp:nvSpPr>
      <dsp:spPr>
        <a:xfrm rot="5400000">
          <a:off x="1337522" y="1930908"/>
          <a:ext cx="3896557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Parser</a:t>
          </a:r>
        </a:p>
      </dsp:txBody>
      <dsp:txXfrm>
        <a:off x="1337522" y="1930908"/>
        <a:ext cx="3896557" cy="740345"/>
      </dsp:txXfrm>
    </dsp:sp>
    <dsp:sp modelId="{AF4034E5-C6C3-425E-A0F8-2DD8459226B6}">
      <dsp:nvSpPr>
        <dsp:cNvPr id="0" name=""/>
        <dsp:cNvSpPr/>
      </dsp:nvSpPr>
      <dsp:spPr>
        <a:xfrm>
          <a:off x="1626" y="542759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Topology</a:t>
          </a:r>
        </a:p>
      </dsp:txBody>
      <dsp:txXfrm>
        <a:off x="1626" y="542759"/>
        <a:ext cx="2428334" cy="740345"/>
      </dsp:txXfrm>
    </dsp:sp>
    <dsp:sp modelId="{0ACBADFF-BBEA-4C8A-9855-964294835450}">
      <dsp:nvSpPr>
        <dsp:cNvPr id="0" name=""/>
        <dsp:cNvSpPr/>
      </dsp:nvSpPr>
      <dsp:spPr>
        <a:xfrm>
          <a:off x="1626" y="1468191"/>
          <a:ext cx="2428334" cy="74034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Dictionary</a:t>
          </a:r>
        </a:p>
      </dsp:txBody>
      <dsp:txXfrm>
        <a:off x="1626" y="1468191"/>
        <a:ext cx="2428334" cy="740345"/>
      </dsp:txXfrm>
    </dsp:sp>
    <dsp:sp modelId="{66B9B862-1BA9-4EAA-AFF0-55BD9C905EDF}">
      <dsp:nvSpPr>
        <dsp:cNvPr id="0" name=""/>
        <dsp:cNvSpPr/>
      </dsp:nvSpPr>
      <dsp:spPr>
        <a:xfrm>
          <a:off x="1626" y="2393624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RM Plan</a:t>
          </a:r>
        </a:p>
      </dsp:txBody>
      <dsp:txXfrm>
        <a:off x="1626" y="2393624"/>
        <a:ext cx="2428334" cy="740345"/>
      </dsp:txXfrm>
    </dsp:sp>
    <dsp:sp modelId="{A273A288-CFE8-413F-86D0-96D3795F65CA}">
      <dsp:nvSpPr>
        <dsp:cNvPr id="0" name=""/>
        <dsp:cNvSpPr/>
      </dsp:nvSpPr>
      <dsp:spPr>
        <a:xfrm>
          <a:off x="1626" y="3319056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Resources</a:t>
          </a:r>
        </a:p>
      </dsp:txBody>
      <dsp:txXfrm>
        <a:off x="1626" y="3319056"/>
        <a:ext cx="2428334" cy="7403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D11F-9304-45A5-9AEE-C5644B3BA20F}">
      <dsp:nvSpPr>
        <dsp:cNvPr id="0" name=""/>
        <dsp:cNvSpPr/>
      </dsp:nvSpPr>
      <dsp:spPr>
        <a:xfrm>
          <a:off x="2429960" y="2301081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1388148"/>
              </a:lnTo>
              <a:lnTo>
                <a:pt x="0" y="1388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2958388"/>
        <a:ext cx="73532" cy="73532"/>
      </dsp:txXfrm>
    </dsp:sp>
    <dsp:sp modelId="{5DBC413A-FBD7-481A-9E15-DF7469AB4833}">
      <dsp:nvSpPr>
        <dsp:cNvPr id="0" name=""/>
        <dsp:cNvSpPr/>
      </dsp:nvSpPr>
      <dsp:spPr>
        <a:xfrm>
          <a:off x="2429960" y="2301081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462716"/>
              </a:lnTo>
              <a:lnTo>
                <a:pt x="0" y="4627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515668"/>
        <a:ext cx="33540" cy="33540"/>
      </dsp:txXfrm>
    </dsp:sp>
    <dsp:sp modelId="{1F1C2363-D58A-4EA6-8B93-99AB2B0336DC}">
      <dsp:nvSpPr>
        <dsp:cNvPr id="0" name=""/>
        <dsp:cNvSpPr/>
      </dsp:nvSpPr>
      <dsp:spPr>
        <a:xfrm>
          <a:off x="2429960" y="1838364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462716"/>
              </a:moveTo>
              <a:lnTo>
                <a:pt x="242833" y="462716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052952"/>
        <a:ext cx="33540" cy="33540"/>
      </dsp:txXfrm>
    </dsp:sp>
    <dsp:sp modelId="{4C0B0299-A6EE-48F2-897C-C3FC2CFD7BED}">
      <dsp:nvSpPr>
        <dsp:cNvPr id="0" name=""/>
        <dsp:cNvSpPr/>
      </dsp:nvSpPr>
      <dsp:spPr>
        <a:xfrm>
          <a:off x="2429960" y="912932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1388148"/>
              </a:moveTo>
              <a:lnTo>
                <a:pt x="242833" y="1388148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1570240"/>
        <a:ext cx="73532" cy="73532"/>
      </dsp:txXfrm>
    </dsp:sp>
    <dsp:sp modelId="{596329AA-C902-4A7B-B86D-D2F182ACB736}">
      <dsp:nvSpPr>
        <dsp:cNvPr id="0" name=""/>
        <dsp:cNvSpPr/>
      </dsp:nvSpPr>
      <dsp:spPr>
        <a:xfrm rot="5400000">
          <a:off x="1337522" y="1930908"/>
          <a:ext cx="3896557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Parser</a:t>
          </a:r>
        </a:p>
      </dsp:txBody>
      <dsp:txXfrm>
        <a:off x="1337522" y="1930908"/>
        <a:ext cx="3896557" cy="740345"/>
      </dsp:txXfrm>
    </dsp:sp>
    <dsp:sp modelId="{AF4034E5-C6C3-425E-A0F8-2DD8459226B6}">
      <dsp:nvSpPr>
        <dsp:cNvPr id="0" name=""/>
        <dsp:cNvSpPr/>
      </dsp:nvSpPr>
      <dsp:spPr>
        <a:xfrm>
          <a:off x="1626" y="542759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Topology</a:t>
          </a:r>
        </a:p>
      </dsp:txBody>
      <dsp:txXfrm>
        <a:off x="1626" y="542759"/>
        <a:ext cx="2428334" cy="740345"/>
      </dsp:txXfrm>
    </dsp:sp>
    <dsp:sp modelId="{0ACBADFF-BBEA-4C8A-9855-964294835450}">
      <dsp:nvSpPr>
        <dsp:cNvPr id="0" name=""/>
        <dsp:cNvSpPr/>
      </dsp:nvSpPr>
      <dsp:spPr>
        <a:xfrm>
          <a:off x="1626" y="1468191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Dictionary</a:t>
          </a:r>
        </a:p>
      </dsp:txBody>
      <dsp:txXfrm>
        <a:off x="1626" y="1468191"/>
        <a:ext cx="2428334" cy="740345"/>
      </dsp:txXfrm>
    </dsp:sp>
    <dsp:sp modelId="{66B9B862-1BA9-4EAA-AFF0-55BD9C905EDF}">
      <dsp:nvSpPr>
        <dsp:cNvPr id="0" name=""/>
        <dsp:cNvSpPr/>
      </dsp:nvSpPr>
      <dsp:spPr>
        <a:xfrm>
          <a:off x="1626" y="2393624"/>
          <a:ext cx="2428334" cy="74034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RM Plan</a:t>
          </a:r>
        </a:p>
      </dsp:txBody>
      <dsp:txXfrm>
        <a:off x="1626" y="2393624"/>
        <a:ext cx="2428334" cy="740345"/>
      </dsp:txXfrm>
    </dsp:sp>
    <dsp:sp modelId="{A273A288-CFE8-413F-86D0-96D3795F65CA}">
      <dsp:nvSpPr>
        <dsp:cNvPr id="0" name=""/>
        <dsp:cNvSpPr/>
      </dsp:nvSpPr>
      <dsp:spPr>
        <a:xfrm>
          <a:off x="1626" y="3319056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Resources</a:t>
          </a:r>
        </a:p>
      </dsp:txBody>
      <dsp:txXfrm>
        <a:off x="1626" y="3319056"/>
        <a:ext cx="2428334" cy="7403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4ED11F-9304-45A5-9AEE-C5644B3BA20F}">
      <dsp:nvSpPr>
        <dsp:cNvPr id="0" name=""/>
        <dsp:cNvSpPr/>
      </dsp:nvSpPr>
      <dsp:spPr>
        <a:xfrm>
          <a:off x="2429960" y="2301081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1388148"/>
              </a:lnTo>
              <a:lnTo>
                <a:pt x="0" y="138814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2958388"/>
        <a:ext cx="73532" cy="73532"/>
      </dsp:txXfrm>
    </dsp:sp>
    <dsp:sp modelId="{5DBC413A-FBD7-481A-9E15-DF7469AB4833}">
      <dsp:nvSpPr>
        <dsp:cNvPr id="0" name=""/>
        <dsp:cNvSpPr/>
      </dsp:nvSpPr>
      <dsp:spPr>
        <a:xfrm>
          <a:off x="2429960" y="2301081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0"/>
              </a:moveTo>
              <a:lnTo>
                <a:pt x="242833" y="0"/>
              </a:lnTo>
              <a:lnTo>
                <a:pt x="242833" y="462716"/>
              </a:lnTo>
              <a:lnTo>
                <a:pt x="0" y="46271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515668"/>
        <a:ext cx="33540" cy="33540"/>
      </dsp:txXfrm>
    </dsp:sp>
    <dsp:sp modelId="{1F1C2363-D58A-4EA6-8B93-99AB2B0336DC}">
      <dsp:nvSpPr>
        <dsp:cNvPr id="0" name=""/>
        <dsp:cNvSpPr/>
      </dsp:nvSpPr>
      <dsp:spPr>
        <a:xfrm>
          <a:off x="2429960" y="1838364"/>
          <a:ext cx="485666" cy="462716"/>
        </a:xfrm>
        <a:custGeom>
          <a:avLst/>
          <a:gdLst/>
          <a:ahLst/>
          <a:cxnLst/>
          <a:rect l="0" t="0" r="0" b="0"/>
          <a:pathLst>
            <a:path>
              <a:moveTo>
                <a:pt x="485666" y="462716"/>
              </a:moveTo>
              <a:lnTo>
                <a:pt x="242833" y="462716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56024" y="2052952"/>
        <a:ext cx="33540" cy="33540"/>
      </dsp:txXfrm>
    </dsp:sp>
    <dsp:sp modelId="{4C0B0299-A6EE-48F2-897C-C3FC2CFD7BED}">
      <dsp:nvSpPr>
        <dsp:cNvPr id="0" name=""/>
        <dsp:cNvSpPr/>
      </dsp:nvSpPr>
      <dsp:spPr>
        <a:xfrm>
          <a:off x="2429960" y="912932"/>
          <a:ext cx="485666" cy="1388148"/>
        </a:xfrm>
        <a:custGeom>
          <a:avLst/>
          <a:gdLst/>
          <a:ahLst/>
          <a:cxnLst/>
          <a:rect l="0" t="0" r="0" b="0"/>
          <a:pathLst>
            <a:path>
              <a:moveTo>
                <a:pt x="485666" y="1388148"/>
              </a:moveTo>
              <a:lnTo>
                <a:pt x="242833" y="1388148"/>
              </a:lnTo>
              <a:lnTo>
                <a:pt x="242833" y="0"/>
              </a:lnTo>
              <a:lnTo>
                <a:pt x="0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636027" y="1570240"/>
        <a:ext cx="73532" cy="73532"/>
      </dsp:txXfrm>
    </dsp:sp>
    <dsp:sp modelId="{596329AA-C902-4A7B-B86D-D2F182ACB736}">
      <dsp:nvSpPr>
        <dsp:cNvPr id="0" name=""/>
        <dsp:cNvSpPr/>
      </dsp:nvSpPr>
      <dsp:spPr>
        <a:xfrm rot="5400000">
          <a:off x="1337522" y="1930908"/>
          <a:ext cx="3896557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Parser</a:t>
          </a:r>
        </a:p>
      </dsp:txBody>
      <dsp:txXfrm>
        <a:off x="1337522" y="1930908"/>
        <a:ext cx="3896557" cy="740345"/>
      </dsp:txXfrm>
    </dsp:sp>
    <dsp:sp modelId="{AF4034E5-C6C3-425E-A0F8-2DD8459226B6}">
      <dsp:nvSpPr>
        <dsp:cNvPr id="0" name=""/>
        <dsp:cNvSpPr/>
      </dsp:nvSpPr>
      <dsp:spPr>
        <a:xfrm>
          <a:off x="1626" y="542759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Topology</a:t>
          </a:r>
        </a:p>
      </dsp:txBody>
      <dsp:txXfrm>
        <a:off x="1626" y="542759"/>
        <a:ext cx="2428334" cy="740345"/>
      </dsp:txXfrm>
    </dsp:sp>
    <dsp:sp modelId="{0ACBADFF-BBEA-4C8A-9855-964294835450}">
      <dsp:nvSpPr>
        <dsp:cNvPr id="0" name=""/>
        <dsp:cNvSpPr/>
      </dsp:nvSpPr>
      <dsp:spPr>
        <a:xfrm>
          <a:off x="1626" y="1468191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Dictionary</a:t>
          </a:r>
        </a:p>
      </dsp:txBody>
      <dsp:txXfrm>
        <a:off x="1626" y="1468191"/>
        <a:ext cx="2428334" cy="740345"/>
      </dsp:txXfrm>
    </dsp:sp>
    <dsp:sp modelId="{66B9B862-1BA9-4EAA-AFF0-55BD9C905EDF}">
      <dsp:nvSpPr>
        <dsp:cNvPr id="0" name=""/>
        <dsp:cNvSpPr/>
      </dsp:nvSpPr>
      <dsp:spPr>
        <a:xfrm>
          <a:off x="1626" y="2393624"/>
          <a:ext cx="2428334" cy="7403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RM Plan</a:t>
          </a:r>
        </a:p>
      </dsp:txBody>
      <dsp:txXfrm>
        <a:off x="1626" y="2393624"/>
        <a:ext cx="2428334" cy="740345"/>
      </dsp:txXfrm>
    </dsp:sp>
    <dsp:sp modelId="{A273A288-CFE8-413F-86D0-96D3795F65CA}">
      <dsp:nvSpPr>
        <dsp:cNvPr id="0" name=""/>
        <dsp:cNvSpPr/>
      </dsp:nvSpPr>
      <dsp:spPr>
        <a:xfrm>
          <a:off x="1626" y="3319056"/>
          <a:ext cx="2428334" cy="740345"/>
        </a:xfrm>
        <a:prstGeom prst="rect">
          <a:avLst/>
        </a:prstGeom>
        <a:solidFill>
          <a:schemeClr val="tx1">
            <a:lumMod val="65000"/>
            <a:lumOff val="3500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Resources</a:t>
          </a:r>
        </a:p>
      </dsp:txBody>
      <dsp:txXfrm>
        <a:off x="1626" y="3319056"/>
        <a:ext cx="2428334" cy="74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14-Jan-20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14-Jan-20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State of the INFORE Optimizer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Short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4555958" y="-12032"/>
            <a:ext cx="4588042" cy="774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6042" y="-12032"/>
            <a:ext cx="457200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27785" y="4572001"/>
            <a:ext cx="3888431" cy="18610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701875-80F6-4479-BF8D-91F1B0DC8C05}"/>
              </a:ext>
            </a:extLst>
          </p:cNvPr>
          <p:cNvSpPr txBox="1"/>
          <p:nvPr userDrawn="1"/>
        </p:nvSpPr>
        <p:spPr>
          <a:xfrm>
            <a:off x="2667000" y="2819400"/>
            <a:ext cx="381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George Stamatakis</a:t>
            </a:r>
          </a:p>
          <a:p>
            <a:pPr algn="ctr"/>
            <a:r>
              <a:rPr lang="en-US" sz="2400" dirty="0"/>
              <a:t>Athena RC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7530E-5B93-4727-A1D1-0AA916E8A720}"/>
              </a:ext>
            </a:extLst>
          </p:cNvPr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76200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3735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/>
            </a:lvl1pPr>
            <a:lvl2pPr>
              <a:buSzPct val="60000"/>
              <a:buFontTx/>
              <a:buBlip>
                <a:blip r:embed="rId4"/>
              </a:buBlip>
              <a:defRPr/>
            </a:lvl2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" y="780047"/>
            <a:ext cx="9007642" cy="74395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Short Title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495800" y="-12032"/>
            <a:ext cx="4648200" cy="774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-6016" y="-12032"/>
            <a:ext cx="4572000" cy="7920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6042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800"/>
            </a:lvl1pPr>
            <a:lvl2pPr>
              <a:buSzPct val="60000"/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800"/>
            </a:lvl1pPr>
            <a:lvl2pPr>
              <a:buSzPct val="60000"/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Short Title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Short Title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Short Title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Short Title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l-GR" noProof="0"/>
              <a:t>Κάντε κλικ στο εικονίδιο για να προσθέσετε εικόνα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14-Jan-20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14-Jan-20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mailto:giorgoshstam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870-D40E-4232-A592-8E6DD37BE2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State of the INFORE optimizer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DAEA-6F4F-4804-9807-EFABF0C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Optimizer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0A51-BC5D-4D05-8E9E-2B13ECF5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0" name="Ομάδα 9">
            <a:extLst>
              <a:ext uri="{FF2B5EF4-FFF2-40B4-BE49-F238E27FC236}">
                <a16:creationId xmlns:a16="http://schemas.microsoft.com/office/drawing/2014/main" id="{207087E4-2F2C-4246-8E14-AB5DF211DBF7}"/>
              </a:ext>
            </a:extLst>
          </p:cNvPr>
          <p:cNvGrpSpPr/>
          <p:nvPr/>
        </p:nvGrpSpPr>
        <p:grpSpPr>
          <a:xfrm>
            <a:off x="5749636" y="1450311"/>
            <a:ext cx="3200400" cy="4710221"/>
            <a:chOff x="5749636" y="1450311"/>
            <a:chExt cx="3200400" cy="4710221"/>
          </a:xfrm>
        </p:grpSpPr>
        <p:sp>
          <p:nvSpPr>
            <p:cNvPr id="7" name="Ορθογώνιο 6">
              <a:extLst>
                <a:ext uri="{FF2B5EF4-FFF2-40B4-BE49-F238E27FC236}">
                  <a16:creationId xmlns:a16="http://schemas.microsoft.com/office/drawing/2014/main" id="{B687422A-6759-42EA-B996-DE86CB306F38}"/>
                </a:ext>
              </a:extLst>
            </p:cNvPr>
            <p:cNvSpPr/>
            <p:nvPr/>
          </p:nvSpPr>
          <p:spPr>
            <a:xfrm>
              <a:off x="6712528" y="1450311"/>
              <a:ext cx="1274618" cy="762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Optimizer</a:t>
              </a:r>
            </a:p>
          </p:txBody>
        </p:sp>
        <p:sp>
          <p:nvSpPr>
            <p:cNvPr id="8" name="Ορθογώνιο 7">
              <a:extLst>
                <a:ext uri="{FF2B5EF4-FFF2-40B4-BE49-F238E27FC236}">
                  <a16:creationId xmlns:a16="http://schemas.microsoft.com/office/drawing/2014/main" id="{1B495E21-1519-4B33-B0F1-FDBAAD4A3B60}"/>
                </a:ext>
              </a:extLst>
            </p:cNvPr>
            <p:cNvSpPr/>
            <p:nvPr/>
          </p:nvSpPr>
          <p:spPr>
            <a:xfrm>
              <a:off x="6698674" y="2796902"/>
              <a:ext cx="1302326" cy="47592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Dispatcher</a:t>
              </a:r>
            </a:p>
          </p:txBody>
        </p:sp>
        <p:cxnSp>
          <p:nvCxnSpPr>
            <p:cNvPr id="9" name="Ευθύγραμμο βέλος σύνδεσης 8">
              <a:extLst>
                <a:ext uri="{FF2B5EF4-FFF2-40B4-BE49-F238E27FC236}">
                  <a16:creationId xmlns:a16="http://schemas.microsoft.com/office/drawing/2014/main" id="{C8EFCC2A-C5E4-427B-9A10-B8188A0AB789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7349837" y="2212311"/>
              <a:ext cx="0" cy="58459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Ευθύγραμμο βέλος σύνδεσης 21">
              <a:extLst>
                <a:ext uri="{FF2B5EF4-FFF2-40B4-BE49-F238E27FC236}">
                  <a16:creationId xmlns:a16="http://schemas.microsoft.com/office/drawing/2014/main" id="{D11335BD-2D69-45E5-8EF0-4B4714215D30}"/>
                </a:ext>
              </a:extLst>
            </p:cNvPr>
            <p:cNvCxnSpPr>
              <a:cxnSpLocks/>
              <a:stCxn id="8" idx="2"/>
              <a:endCxn id="17" idx="0"/>
            </p:cNvCxnSpPr>
            <p:nvPr/>
          </p:nvCxnSpPr>
          <p:spPr>
            <a:xfrm flipH="1">
              <a:off x="7349836" y="3272824"/>
              <a:ext cx="1" cy="84197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2058" name="Picture 10" descr="Image result for REST api">
              <a:extLst>
                <a:ext uri="{FF2B5EF4-FFF2-40B4-BE49-F238E27FC236}">
                  <a16:creationId xmlns:a16="http://schemas.microsoft.com/office/drawing/2014/main" id="{2EF38FDB-52B2-48A7-95D9-552293E3BF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3505200"/>
              <a:ext cx="914392" cy="439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Ομάδα 2">
              <a:extLst>
                <a:ext uri="{FF2B5EF4-FFF2-40B4-BE49-F238E27FC236}">
                  <a16:creationId xmlns:a16="http://schemas.microsoft.com/office/drawing/2014/main" id="{B8671F61-79D1-438E-B7C6-FFEF7E953E20}"/>
                </a:ext>
              </a:extLst>
            </p:cNvPr>
            <p:cNvGrpSpPr/>
            <p:nvPr/>
          </p:nvGrpSpPr>
          <p:grpSpPr>
            <a:xfrm>
              <a:off x="5749636" y="4114800"/>
              <a:ext cx="3200400" cy="2045732"/>
              <a:chOff x="5749636" y="4114800"/>
              <a:chExt cx="3200400" cy="2045732"/>
            </a:xfrm>
          </p:grpSpPr>
          <p:grpSp>
            <p:nvGrpSpPr>
              <p:cNvPr id="20" name="Ομάδα 19">
                <a:extLst>
                  <a:ext uri="{FF2B5EF4-FFF2-40B4-BE49-F238E27FC236}">
                    <a16:creationId xmlns:a16="http://schemas.microsoft.com/office/drawing/2014/main" id="{3D61AB72-6E9B-435F-A20B-1736311C34B7}"/>
                  </a:ext>
                </a:extLst>
              </p:cNvPr>
              <p:cNvGrpSpPr/>
              <p:nvPr/>
            </p:nvGrpSpPr>
            <p:grpSpPr>
              <a:xfrm>
                <a:off x="5749636" y="4114800"/>
                <a:ext cx="3200400" cy="1676400"/>
                <a:chOff x="5867400" y="4038600"/>
                <a:chExt cx="3200400" cy="1676400"/>
              </a:xfrm>
            </p:grpSpPr>
            <p:pic>
              <p:nvPicPr>
                <p:cNvPr id="2050" name="Picture 2" descr="Image result for apache spark">
                  <a:extLst>
                    <a:ext uri="{FF2B5EF4-FFF2-40B4-BE49-F238E27FC236}">
                      <a16:creationId xmlns:a16="http://schemas.microsoft.com/office/drawing/2014/main" id="{18100A46-B90D-4DDD-9B5C-1758ACC1DE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2175" y="4160043"/>
                  <a:ext cx="1162050" cy="6049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4" name="Picture 6" descr="Image result for flink">
                  <a:extLst>
                    <a:ext uri="{FF2B5EF4-FFF2-40B4-BE49-F238E27FC236}">
                      <a16:creationId xmlns:a16="http://schemas.microsoft.com/office/drawing/2014/main" id="{97DD1984-155A-4CA1-8B58-368FA6E10C3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4074465"/>
                  <a:ext cx="1342523" cy="6905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7" name="Ορθογώνιο 16">
                  <a:extLst>
                    <a:ext uri="{FF2B5EF4-FFF2-40B4-BE49-F238E27FC236}">
                      <a16:creationId xmlns:a16="http://schemas.microsoft.com/office/drawing/2014/main" id="{610C366C-EF8B-4D9A-809A-91651F67F3E7}"/>
                    </a:ext>
                  </a:extLst>
                </p:cNvPr>
                <p:cNvSpPr/>
                <p:nvPr/>
              </p:nvSpPr>
              <p:spPr>
                <a:xfrm>
                  <a:off x="5867400" y="4038600"/>
                  <a:ext cx="3200400" cy="1676400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056" name="Picture 8" descr="Image result for akka">
                  <a:extLst>
                    <a:ext uri="{FF2B5EF4-FFF2-40B4-BE49-F238E27FC236}">
                      <a16:creationId xmlns:a16="http://schemas.microsoft.com/office/drawing/2014/main" id="{0F9FC865-FA6E-4833-9C83-2758D6B3B8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4778" y="4897813"/>
                  <a:ext cx="1666875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073C641-7613-4E17-895E-0DD43E27FFC1}"/>
                  </a:ext>
                </a:extLst>
              </p:cNvPr>
              <p:cNvSpPr txBox="1"/>
              <p:nvPr/>
            </p:nvSpPr>
            <p:spPr>
              <a:xfrm>
                <a:off x="5749636" y="5791200"/>
                <a:ext cx="3200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Available Frameworks</a:t>
                </a:r>
              </a:p>
            </p:txBody>
          </p:sp>
        </p:grpSp>
      </p:grpSp>
      <p:sp>
        <p:nvSpPr>
          <p:cNvPr id="24" name="Θέση περιεχομένου 23">
            <a:extLst>
              <a:ext uri="{FF2B5EF4-FFF2-40B4-BE49-F238E27FC236}">
                <a16:creationId xmlns:a16="http://schemas.microsoft.com/office/drawing/2014/main" id="{62F70BE6-8DD5-458A-9CAD-B143A5128B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Submit workflows based on</a:t>
            </a:r>
          </a:p>
          <a:p>
            <a:pPr lvl="1"/>
            <a:r>
              <a:rPr lang="en-US" sz="1600" dirty="0"/>
              <a:t>Platform resources</a:t>
            </a:r>
          </a:p>
          <a:p>
            <a:pPr lvl="1"/>
            <a:r>
              <a:rPr lang="en-US" sz="1600" dirty="0"/>
              <a:t>Operator implementations</a:t>
            </a:r>
          </a:p>
          <a:p>
            <a:pPr lvl="1"/>
            <a:r>
              <a:rPr lang="en-US" sz="1600" dirty="0"/>
              <a:t>Connectivity status</a:t>
            </a:r>
            <a:br>
              <a:rPr lang="en-US" sz="1600" dirty="0"/>
            </a:br>
            <a:endParaRPr lang="en-US" sz="1600" dirty="0"/>
          </a:p>
          <a:p>
            <a:r>
              <a:rPr lang="en-US" sz="2000" dirty="0"/>
              <a:t>Operator JARs are submitted via REST API calls to the necessary Resource Managers (RM).</a:t>
            </a:r>
          </a:p>
          <a:p>
            <a:pPr lvl="1"/>
            <a:r>
              <a:rPr lang="en-US" sz="1600" dirty="0"/>
              <a:t>Can be done programmatically or via a shell script.</a:t>
            </a:r>
          </a:p>
          <a:p>
            <a:pPr lvl="1"/>
            <a:r>
              <a:rPr lang="en-US" sz="1600" dirty="0"/>
              <a:t>JARs like these can be huge!</a:t>
            </a:r>
          </a:p>
        </p:txBody>
      </p:sp>
      <p:grpSp>
        <p:nvGrpSpPr>
          <p:cNvPr id="2" name="Ομάδα 1">
            <a:extLst>
              <a:ext uri="{FF2B5EF4-FFF2-40B4-BE49-F238E27FC236}">
                <a16:creationId xmlns:a16="http://schemas.microsoft.com/office/drawing/2014/main" id="{4E2AA17F-5F98-4835-B9CE-E8A40542E66B}"/>
              </a:ext>
            </a:extLst>
          </p:cNvPr>
          <p:cNvGrpSpPr/>
          <p:nvPr/>
        </p:nvGrpSpPr>
        <p:grpSpPr>
          <a:xfrm>
            <a:off x="5001376" y="2261420"/>
            <a:ext cx="1697298" cy="1537058"/>
            <a:chOff x="5001376" y="2261420"/>
            <a:chExt cx="1697298" cy="1537058"/>
          </a:xfrm>
        </p:grpSpPr>
        <p:pic>
          <p:nvPicPr>
            <p:cNvPr id="2068" name="Picture 20" descr="Image result for java jar">
              <a:extLst>
                <a:ext uri="{FF2B5EF4-FFF2-40B4-BE49-F238E27FC236}">
                  <a16:creationId xmlns:a16="http://schemas.microsoft.com/office/drawing/2014/main" id="{4F0D6BF0-34E2-4A6A-A809-041D85DCCD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632" y="2261420"/>
              <a:ext cx="466462" cy="46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0" descr="Image result for java jar">
              <a:extLst>
                <a:ext uri="{FF2B5EF4-FFF2-40B4-BE49-F238E27FC236}">
                  <a16:creationId xmlns:a16="http://schemas.microsoft.com/office/drawing/2014/main" id="{3F10C662-6A12-4695-BEF7-6AA405B41A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631" y="2804877"/>
              <a:ext cx="466462" cy="46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0" descr="Image result for java jar">
              <a:extLst>
                <a:ext uri="{FF2B5EF4-FFF2-40B4-BE49-F238E27FC236}">
                  <a16:creationId xmlns:a16="http://schemas.microsoft.com/office/drawing/2014/main" id="{58DD7C14-F44E-4289-A0B1-13BA199162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7631" y="3332016"/>
              <a:ext cx="466462" cy="4664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48" name="Ευθύγραμμο βέλος σύνδεσης 2047">
              <a:extLst>
                <a:ext uri="{FF2B5EF4-FFF2-40B4-BE49-F238E27FC236}">
                  <a16:creationId xmlns:a16="http://schemas.microsoft.com/office/drawing/2014/main" id="{0266E710-B59E-4E3F-94C2-B59C3CB431DC}"/>
                </a:ext>
              </a:extLst>
            </p:cNvPr>
            <p:cNvCxnSpPr>
              <a:cxnSpLocks/>
              <a:stCxn id="41" idx="3"/>
            </p:cNvCxnSpPr>
            <p:nvPr/>
          </p:nvCxnSpPr>
          <p:spPr>
            <a:xfrm flipV="1">
              <a:off x="6104093" y="3276069"/>
              <a:ext cx="561160" cy="289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Ευθύγραμμο βέλος σύνδεσης 45">
              <a:extLst>
                <a:ext uri="{FF2B5EF4-FFF2-40B4-BE49-F238E27FC236}">
                  <a16:creationId xmlns:a16="http://schemas.microsoft.com/office/drawing/2014/main" id="{66C6BD8E-0164-41B3-A065-D0F4E49F8A48}"/>
                </a:ext>
              </a:extLst>
            </p:cNvPr>
            <p:cNvCxnSpPr>
              <a:cxnSpLocks/>
              <a:stCxn id="40" idx="3"/>
              <a:endCxn id="8" idx="1"/>
            </p:cNvCxnSpPr>
            <p:nvPr/>
          </p:nvCxnSpPr>
          <p:spPr>
            <a:xfrm flipV="1">
              <a:off x="6104093" y="3034863"/>
              <a:ext cx="594581" cy="3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Ευθύγραμμο βέλος σύνδεσης 48">
              <a:extLst>
                <a:ext uri="{FF2B5EF4-FFF2-40B4-BE49-F238E27FC236}">
                  <a16:creationId xmlns:a16="http://schemas.microsoft.com/office/drawing/2014/main" id="{408C3B0A-286C-475B-B206-736C0BDE91CF}"/>
                </a:ext>
              </a:extLst>
            </p:cNvPr>
            <p:cNvCxnSpPr>
              <a:cxnSpLocks/>
              <a:stCxn id="2068" idx="3"/>
            </p:cNvCxnSpPr>
            <p:nvPr/>
          </p:nvCxnSpPr>
          <p:spPr>
            <a:xfrm>
              <a:off x="6104094" y="2494651"/>
              <a:ext cx="561159" cy="310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E6A7B3E-6615-4E96-AD3E-3DBFBF1D8DBD}"/>
                </a:ext>
              </a:extLst>
            </p:cNvPr>
            <p:cNvSpPr txBox="1"/>
            <p:nvPr/>
          </p:nvSpPr>
          <p:spPr>
            <a:xfrm>
              <a:off x="5001376" y="2372683"/>
              <a:ext cx="518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Op 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7A42B9E-7977-4CE5-B7A9-11985CF49955}"/>
                </a:ext>
              </a:extLst>
            </p:cNvPr>
            <p:cNvSpPr txBox="1"/>
            <p:nvPr/>
          </p:nvSpPr>
          <p:spPr>
            <a:xfrm>
              <a:off x="5004011" y="2896363"/>
              <a:ext cx="518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 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FDAB4BE-7F52-4AE8-9CA7-3CF10657061D}"/>
                </a:ext>
              </a:extLst>
            </p:cNvPr>
            <p:cNvSpPr txBox="1"/>
            <p:nvPr/>
          </p:nvSpPr>
          <p:spPr>
            <a:xfrm>
              <a:off x="5027416" y="3426747"/>
              <a:ext cx="518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38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Metrics collection</a:t>
            </a:r>
          </a:p>
          <a:p>
            <a:pPr lvl="1"/>
            <a:r>
              <a:rPr lang="en-US" sz="1600" dirty="0"/>
              <a:t>All FWs provide some form of metrics.</a:t>
            </a:r>
          </a:p>
          <a:p>
            <a:pPr lvl="1"/>
            <a:r>
              <a:rPr lang="en-US" sz="1600" dirty="0"/>
              <a:t>Metrics collection is done via JMX (Java Metrics eXtension).</a:t>
            </a:r>
          </a:p>
          <a:p>
            <a:pPr lvl="1"/>
            <a:r>
              <a:rPr lang="en-US" sz="1600" dirty="0"/>
              <a:t>JMX is supported by most BigData frameworks.</a:t>
            </a:r>
          </a:p>
          <a:p>
            <a:pPr lvl="1"/>
            <a:r>
              <a:rPr lang="en-US" sz="1600" dirty="0"/>
              <a:t>ELK stack is used to handle incoming metrics.</a:t>
            </a:r>
          </a:p>
          <a:p>
            <a:r>
              <a:rPr lang="en-US" sz="2000" dirty="0"/>
              <a:t>ELK stack components</a:t>
            </a:r>
          </a:p>
          <a:p>
            <a:pPr lvl="1"/>
            <a:r>
              <a:rPr lang="en-US" sz="1600" dirty="0"/>
              <a:t>Logstash, used for ingestion and data filtering.</a:t>
            </a:r>
          </a:p>
          <a:p>
            <a:pPr lvl="1"/>
            <a:r>
              <a:rPr lang="en-US" sz="1600" dirty="0"/>
              <a:t>Elasticsearch, used for indexing and external aggregation and CRUD queries.</a:t>
            </a:r>
          </a:p>
          <a:p>
            <a:pPr lvl="1"/>
            <a:r>
              <a:rPr lang="en-US" sz="1600" dirty="0"/>
              <a:t>Kibana, used for data visualization.</a:t>
            </a:r>
          </a:p>
          <a:p>
            <a:pPr lvl="1"/>
            <a:r>
              <a:rPr lang="en-US" sz="1600" dirty="0"/>
              <a:t>ELK stack provides both a direct REST API and Java connectors.</a:t>
            </a:r>
          </a:p>
          <a:p>
            <a:pPr lvl="1"/>
            <a:r>
              <a:rPr lang="en-US" sz="1600" dirty="0"/>
              <a:t>The stack can be used for other modules that need to access metrics.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A9725FD9-54FC-4A74-BB23-759F4A586E63}"/>
              </a:ext>
            </a:extLst>
          </p:cNvPr>
          <p:cNvGrpSpPr/>
          <p:nvPr/>
        </p:nvGrpSpPr>
        <p:grpSpPr>
          <a:xfrm>
            <a:off x="4812889" y="1120573"/>
            <a:ext cx="4244059" cy="5126593"/>
            <a:chOff x="4812889" y="1120573"/>
            <a:chExt cx="4244059" cy="5126593"/>
          </a:xfrm>
        </p:grpSpPr>
        <p:grpSp>
          <p:nvGrpSpPr>
            <p:cNvPr id="28" name="Ομάδα 27">
              <a:extLst>
                <a:ext uri="{FF2B5EF4-FFF2-40B4-BE49-F238E27FC236}">
                  <a16:creationId xmlns:a16="http://schemas.microsoft.com/office/drawing/2014/main" id="{2C690B28-1EA0-4644-A627-A7CBC73154B4}"/>
                </a:ext>
              </a:extLst>
            </p:cNvPr>
            <p:cNvGrpSpPr/>
            <p:nvPr/>
          </p:nvGrpSpPr>
          <p:grpSpPr>
            <a:xfrm>
              <a:off x="4812889" y="4953000"/>
              <a:ext cx="2019776" cy="1294166"/>
              <a:chOff x="6133623" y="1313101"/>
              <a:chExt cx="2172177" cy="1512850"/>
            </a:xfrm>
          </p:grpSpPr>
          <p:grpSp>
            <p:nvGrpSpPr>
              <p:cNvPr id="7" name="Ομάδα 6">
                <a:extLst>
                  <a:ext uri="{FF2B5EF4-FFF2-40B4-BE49-F238E27FC236}">
                    <a16:creationId xmlns:a16="http://schemas.microsoft.com/office/drawing/2014/main" id="{BFD2C2DA-CCF3-43A6-95C6-4BA2124342A3}"/>
                  </a:ext>
                </a:extLst>
              </p:cNvPr>
              <p:cNvGrpSpPr/>
              <p:nvPr/>
            </p:nvGrpSpPr>
            <p:grpSpPr>
              <a:xfrm>
                <a:off x="6133623" y="1313101"/>
                <a:ext cx="2172177" cy="1235852"/>
                <a:chOff x="5867400" y="4038600"/>
                <a:chExt cx="3200400" cy="1676400"/>
              </a:xfrm>
            </p:grpSpPr>
            <p:pic>
              <p:nvPicPr>
                <p:cNvPr id="8" name="Picture 2" descr="Image result for apache spark">
                  <a:extLst>
                    <a:ext uri="{FF2B5EF4-FFF2-40B4-BE49-F238E27FC236}">
                      <a16:creationId xmlns:a16="http://schemas.microsoft.com/office/drawing/2014/main" id="{257C490D-1C99-459D-8862-7826D44A8BB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972175" y="4160043"/>
                  <a:ext cx="1162050" cy="60498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9" name="Picture 6" descr="Image result for flink">
                  <a:extLst>
                    <a:ext uri="{FF2B5EF4-FFF2-40B4-BE49-F238E27FC236}">
                      <a16:creationId xmlns:a16="http://schemas.microsoft.com/office/drawing/2014/main" id="{8BD8D7F2-EB60-4B7A-8383-26759D96A17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96200" y="4074465"/>
                  <a:ext cx="1342523" cy="69056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Ορθογώνιο 9">
                  <a:extLst>
                    <a:ext uri="{FF2B5EF4-FFF2-40B4-BE49-F238E27FC236}">
                      <a16:creationId xmlns:a16="http://schemas.microsoft.com/office/drawing/2014/main" id="{CF62D8B1-3A4D-4F81-9C7C-D1879DB02D9F}"/>
                    </a:ext>
                  </a:extLst>
                </p:cNvPr>
                <p:cNvSpPr/>
                <p:nvPr/>
              </p:nvSpPr>
              <p:spPr>
                <a:xfrm>
                  <a:off x="5867400" y="4038600"/>
                  <a:ext cx="3200400" cy="1676400"/>
                </a:xfrm>
                <a:prstGeom prst="rect">
                  <a:avLst/>
                </a:prstGeom>
                <a:noFill/>
                <a:ln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1" name="Picture 8" descr="Image result for akka">
                  <a:extLst>
                    <a:ext uri="{FF2B5EF4-FFF2-40B4-BE49-F238E27FC236}">
                      <a16:creationId xmlns:a16="http://schemas.microsoft.com/office/drawing/2014/main" id="{DA8E241F-2023-460A-A3DD-01E92F54B9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674778" y="4897813"/>
                  <a:ext cx="1666875" cy="685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7E3D0A-EB68-40C6-AA56-5D84EF5378E5}"/>
                  </a:ext>
                </a:extLst>
              </p:cNvPr>
              <p:cNvSpPr txBox="1"/>
              <p:nvPr/>
            </p:nvSpPr>
            <p:spPr>
              <a:xfrm>
                <a:off x="6133623" y="2548952"/>
                <a:ext cx="217217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Available Frameworks</a:t>
                </a:r>
              </a:p>
            </p:txBody>
          </p:sp>
        </p:grpSp>
        <p:sp>
          <p:nvSpPr>
            <p:cNvPr id="15" name="Ορθογώνιο 14">
              <a:extLst>
                <a:ext uri="{FF2B5EF4-FFF2-40B4-BE49-F238E27FC236}">
                  <a16:creationId xmlns:a16="http://schemas.microsoft.com/office/drawing/2014/main" id="{7107D55A-8947-4AB6-A6B4-D07832F2FE04}"/>
                </a:ext>
              </a:extLst>
            </p:cNvPr>
            <p:cNvSpPr/>
            <p:nvPr/>
          </p:nvSpPr>
          <p:spPr>
            <a:xfrm>
              <a:off x="6481965" y="3807801"/>
              <a:ext cx="1274618" cy="611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Statistics</a:t>
              </a:r>
            </a:p>
          </p:txBody>
        </p:sp>
        <p:cxnSp>
          <p:nvCxnSpPr>
            <p:cNvPr id="16" name="Ευθύγραμμο βέλος σύνδεσης 15">
              <a:extLst>
                <a:ext uri="{FF2B5EF4-FFF2-40B4-BE49-F238E27FC236}">
                  <a16:creationId xmlns:a16="http://schemas.microsoft.com/office/drawing/2014/main" id="{3077010F-E382-432F-949F-60D9B6638C9A}"/>
                </a:ext>
              </a:extLst>
            </p:cNvPr>
            <p:cNvCxnSpPr>
              <a:cxnSpLocks/>
              <a:stCxn id="30" idx="2"/>
              <a:endCxn id="15" idx="0"/>
            </p:cNvCxnSpPr>
            <p:nvPr/>
          </p:nvCxnSpPr>
          <p:spPr>
            <a:xfrm>
              <a:off x="7119274" y="2641092"/>
              <a:ext cx="0" cy="1166709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0" name="Εικόνα 29">
              <a:extLst>
                <a:ext uri="{FF2B5EF4-FFF2-40B4-BE49-F238E27FC236}">
                  <a16:creationId xmlns:a16="http://schemas.microsoft.com/office/drawing/2014/main" id="{B4E168AC-D3E2-4D83-9FC4-970DDDB0F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81600" y="1120573"/>
              <a:ext cx="3875348" cy="1520519"/>
            </a:xfrm>
            <a:prstGeom prst="rect">
              <a:avLst/>
            </a:prstGeom>
          </p:spPr>
        </p:pic>
        <p:sp>
          <p:nvSpPr>
            <p:cNvPr id="39" name="Ορθογώνιο 38">
              <a:extLst>
                <a:ext uri="{FF2B5EF4-FFF2-40B4-BE49-F238E27FC236}">
                  <a16:creationId xmlns:a16="http://schemas.microsoft.com/office/drawing/2014/main" id="{AC3B06B9-4C16-4931-9FC5-43B830CBCF70}"/>
                </a:ext>
              </a:extLst>
            </p:cNvPr>
            <p:cNvSpPr/>
            <p:nvPr/>
          </p:nvSpPr>
          <p:spPr>
            <a:xfrm>
              <a:off x="7696200" y="5029200"/>
              <a:ext cx="1274617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Optimizer</a:t>
              </a:r>
            </a:p>
          </p:txBody>
        </p:sp>
        <p:cxnSp>
          <p:nvCxnSpPr>
            <p:cNvPr id="3081" name="Γραμμή σύνδεσης: Γωνιώδης 3080">
              <a:extLst>
                <a:ext uri="{FF2B5EF4-FFF2-40B4-BE49-F238E27FC236}">
                  <a16:creationId xmlns:a16="http://schemas.microsoft.com/office/drawing/2014/main" id="{8EC2F88D-305D-48CE-95B1-18E29E74CE1F}"/>
                </a:ext>
              </a:extLst>
            </p:cNvPr>
            <p:cNvCxnSpPr>
              <a:cxnSpLocks/>
              <a:stCxn id="15" idx="3"/>
              <a:endCxn id="39" idx="0"/>
            </p:cNvCxnSpPr>
            <p:nvPr/>
          </p:nvCxnSpPr>
          <p:spPr>
            <a:xfrm>
              <a:off x="7756583" y="4113701"/>
              <a:ext cx="576926" cy="915499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Ευθύγραμμο βέλος σύνδεσης 43">
              <a:extLst>
                <a:ext uri="{FF2B5EF4-FFF2-40B4-BE49-F238E27FC236}">
                  <a16:creationId xmlns:a16="http://schemas.microsoft.com/office/drawing/2014/main" id="{A91F7454-AD29-4914-8F0D-7DEC08AC5F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8869" y="2602992"/>
              <a:ext cx="0" cy="226377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pic>
          <p:nvPicPr>
            <p:cNvPr id="3088" name="Εικόνα 3087">
              <a:extLst>
                <a:ext uri="{FF2B5EF4-FFF2-40B4-BE49-F238E27FC236}">
                  <a16:creationId xmlns:a16="http://schemas.microsoft.com/office/drawing/2014/main" id="{CA294363-1472-4001-9424-887D0C14D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79013" y="3352800"/>
              <a:ext cx="690643" cy="643908"/>
            </a:xfrm>
            <a:prstGeom prst="rect">
              <a:avLst/>
            </a:prstGeom>
          </p:spPr>
        </p:pic>
        <p:pic>
          <p:nvPicPr>
            <p:cNvPr id="51" name="Picture 10" descr="Image result for REST api">
              <a:extLst>
                <a:ext uri="{FF2B5EF4-FFF2-40B4-BE49-F238E27FC236}">
                  <a16:creationId xmlns:a16="http://schemas.microsoft.com/office/drawing/2014/main" id="{4F3D8349-0605-4856-82F6-182A3C8F0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9004" y="2989445"/>
              <a:ext cx="914392" cy="4395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8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1</a:t>
            </a:r>
            <a:r>
              <a:rPr lang="en-US" sz="2000" baseline="30000" dirty="0"/>
              <a:t>st</a:t>
            </a:r>
            <a:r>
              <a:rPr lang="en-US" sz="2000" dirty="0"/>
              <a:t> step of the optimizer is to transform the input RM graph to an in-memory one.</a:t>
            </a:r>
          </a:p>
          <a:p>
            <a:r>
              <a:rPr lang="en-US" sz="2000" dirty="0"/>
              <a:t>The RM Workflow is validated and checked for errors and cycles.</a:t>
            </a:r>
          </a:p>
          <a:p>
            <a:r>
              <a:rPr lang="en-US" sz="2000" dirty="0"/>
              <a:t>The graph contains one node per..</a:t>
            </a:r>
          </a:p>
          <a:p>
            <a:pPr lvl="1"/>
            <a:r>
              <a:rPr lang="en-US" sz="1600" dirty="0"/>
              <a:t>Network</a:t>
            </a:r>
          </a:p>
          <a:p>
            <a:pPr lvl="1"/>
            <a:r>
              <a:rPr lang="en-US" sz="1600" dirty="0"/>
              <a:t>Platform</a:t>
            </a:r>
          </a:p>
          <a:p>
            <a:pPr lvl="1"/>
            <a:r>
              <a:rPr lang="en-US" sz="1600" dirty="0"/>
              <a:t>Cluster</a:t>
            </a:r>
          </a:p>
          <a:p>
            <a:r>
              <a:rPr lang="en-US" sz="2000" dirty="0"/>
              <a:t>A global source and sink are also added in order to simplify some algorithmic problems.</a:t>
            </a:r>
          </a:p>
          <a:p>
            <a:pPr lvl="1"/>
            <a:endParaRPr lang="en-US" sz="1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 Graph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7" name="Θέση περιεχομένου 7">
            <a:extLst>
              <a:ext uri="{FF2B5EF4-FFF2-40B4-BE49-F238E27FC236}">
                <a16:creationId xmlns:a16="http://schemas.microsoft.com/office/drawing/2014/main" id="{69DCD6E9-F17D-413F-8EE1-39B9480E954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371600"/>
            <a:ext cx="2514600" cy="1751793"/>
          </a:xfrm>
        </p:spPr>
      </p:pic>
      <p:pic>
        <p:nvPicPr>
          <p:cNvPr id="4098" name="Picture 2" descr="Image result for dag">
            <a:extLst>
              <a:ext uri="{FF2B5EF4-FFF2-40B4-BE49-F238E27FC236}">
                <a16:creationId xmlns:a16="http://schemas.microsoft.com/office/drawing/2014/main" id="{C86E4E1D-52CA-4098-9C67-5F5FB51C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039" y="3668790"/>
            <a:ext cx="1600202" cy="219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Ευθύγραμμο βέλος σύνδεσης 8">
            <a:extLst>
              <a:ext uri="{FF2B5EF4-FFF2-40B4-BE49-F238E27FC236}">
                <a16:creationId xmlns:a16="http://schemas.microsoft.com/office/drawing/2014/main" id="{84E65EF8-819A-49BA-8DE0-67A9B9475F08}"/>
              </a:ext>
            </a:extLst>
          </p:cNvPr>
          <p:cNvCxnSpPr>
            <a:cxnSpLocks/>
            <a:stCxn id="7" idx="2"/>
            <a:endCxn id="4098" idx="0"/>
          </p:cNvCxnSpPr>
          <p:nvPr/>
        </p:nvCxnSpPr>
        <p:spPr>
          <a:xfrm>
            <a:off x="7200900" y="3123393"/>
            <a:ext cx="15240" cy="545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CB40B67-39E6-4653-9110-518B0DB7CBA8}"/>
              </a:ext>
            </a:extLst>
          </p:cNvPr>
          <p:cNvSpPr txBox="1"/>
          <p:nvPr/>
        </p:nvSpPr>
        <p:spPr>
          <a:xfrm>
            <a:off x="5996940" y="971788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RM Workflow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D967DF-B7FC-4BB0-B1FE-FED6106E0F6F}"/>
              </a:ext>
            </a:extLst>
          </p:cNvPr>
          <p:cNvSpPr txBox="1"/>
          <p:nvPr/>
        </p:nvSpPr>
        <p:spPr>
          <a:xfrm>
            <a:off x="6019800" y="6008836"/>
            <a:ext cx="2438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Operator Graph</a:t>
            </a:r>
          </a:p>
        </p:txBody>
      </p:sp>
    </p:spTree>
    <p:extLst>
      <p:ext uri="{BB962C8B-B14F-4D97-AF65-F5344CB8AC3E}">
        <p14:creationId xmlns:p14="http://schemas.microsoft.com/office/powerpoint/2010/main" val="246613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6324599" cy="5059363"/>
          </a:xfrm>
        </p:spPr>
        <p:txBody>
          <a:bodyPr/>
          <a:lstStyle/>
          <a:p>
            <a:r>
              <a:rPr lang="en-US" sz="2000" dirty="0"/>
              <a:t>The optimization process requires for each operator to be placed in a single available BigData platform per network and cluster.</a:t>
            </a:r>
          </a:p>
          <a:p>
            <a:r>
              <a:rPr lang="en-US" sz="2000" dirty="0"/>
              <a:t>The optimizer to decides the placement of each operator by performing the following actions.</a:t>
            </a:r>
          </a:p>
          <a:p>
            <a:pPr lvl="1"/>
            <a:r>
              <a:rPr lang="en-US" sz="1600" dirty="0"/>
              <a:t>The graph is topologically sorted.</a:t>
            </a:r>
          </a:p>
          <a:p>
            <a:pPr lvl="1"/>
            <a:r>
              <a:rPr lang="en-US" sz="1600" dirty="0"/>
              <a:t>Each operator is assigned a cost value based on a cost model.</a:t>
            </a:r>
          </a:p>
          <a:p>
            <a:pPr lvl="1"/>
            <a:r>
              <a:rPr lang="en-US" sz="1600" dirty="0"/>
              <a:t>The graph is traversed from source to sink based on a graph traversal strategy (</a:t>
            </a:r>
            <a:r>
              <a:rPr lang="en-US" sz="1600" dirty="0" err="1"/>
              <a:t>eg.</a:t>
            </a:r>
            <a:r>
              <a:rPr lang="en-US" sz="1600" dirty="0"/>
              <a:t> Breadth-first, Depth-first, A*).</a:t>
            </a:r>
          </a:p>
          <a:p>
            <a:pPr lvl="1"/>
            <a:r>
              <a:rPr lang="en-US" sz="1600" dirty="0"/>
              <a:t>Each unique operator implementation with the min cost is selected as part of the optimal plan.</a:t>
            </a:r>
          </a:p>
          <a:p>
            <a:pPr lvl="1"/>
            <a:r>
              <a:rPr lang="en-US" sz="1600" dirty="0"/>
              <a:t>The optimal plan, essentially a path between the source and sink, is returned to forwarded to the RM FW and the dispatcher.</a:t>
            </a:r>
          </a:p>
          <a:p>
            <a:r>
              <a:rPr lang="en-US" sz="2000" dirty="0"/>
              <a:t>Since the operator placement is done based on cost, selecting and fine tuning a cost model is an essential part of the optimizer.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Traversal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32AFE5CD-D4A0-428B-ACAA-F16CE6B4C08A}"/>
              </a:ext>
            </a:extLst>
          </p:cNvPr>
          <p:cNvGrpSpPr/>
          <p:nvPr/>
        </p:nvGrpSpPr>
        <p:grpSpPr>
          <a:xfrm>
            <a:off x="6477000" y="1531203"/>
            <a:ext cx="2541166" cy="3945672"/>
            <a:chOff x="6553199" y="1531203"/>
            <a:chExt cx="2541166" cy="3945672"/>
          </a:xfrm>
        </p:grpSpPr>
        <p:pic>
          <p:nvPicPr>
            <p:cNvPr id="10" name="Εικόνα 9">
              <a:extLst>
                <a:ext uri="{FF2B5EF4-FFF2-40B4-BE49-F238E27FC236}">
                  <a16:creationId xmlns:a16="http://schemas.microsoft.com/office/drawing/2014/main" id="{2EE396F1-4322-4FD0-A05F-8499AFF48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5400000">
              <a:off x="6110548" y="3109652"/>
              <a:ext cx="2809874" cy="192457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317F4B6-EEFC-481A-8B8C-470EF6FA5B12}"/>
                </a:ext>
              </a:extLst>
            </p:cNvPr>
            <p:cNvSpPr txBox="1"/>
            <p:nvPr/>
          </p:nvSpPr>
          <p:spPr>
            <a:xfrm>
              <a:off x="7162800" y="1531203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3 Operators</a:t>
              </a:r>
            </a:p>
            <a:p>
              <a:r>
                <a:rPr lang="en-US" sz="1200" dirty="0"/>
                <a:t>4 Platforms</a:t>
              </a:r>
            </a:p>
            <a:p>
              <a:r>
                <a:rPr lang="en-US" sz="1200" dirty="0"/>
                <a:t>1 Cluster</a:t>
              </a:r>
            </a:p>
            <a:p>
              <a:r>
                <a:rPr lang="en-US" sz="1200" dirty="0"/>
                <a:t>1 Network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EA2CF8-96D2-431E-8EA6-01BACF9E03CF}"/>
                </a:ext>
              </a:extLst>
            </p:cNvPr>
            <p:cNvSpPr txBox="1"/>
            <p:nvPr/>
          </p:nvSpPr>
          <p:spPr>
            <a:xfrm>
              <a:off x="8584035" y="2895600"/>
              <a:ext cx="510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Op1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9447C7-0E7C-4FB6-8F50-D80A09DA0573}"/>
                </a:ext>
              </a:extLst>
            </p:cNvPr>
            <p:cNvSpPr txBox="1"/>
            <p:nvPr/>
          </p:nvSpPr>
          <p:spPr>
            <a:xfrm>
              <a:off x="8584035" y="3911600"/>
              <a:ext cx="510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Op2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7916226-04A4-47E1-840A-AE10A7C33778}"/>
                </a:ext>
              </a:extLst>
            </p:cNvPr>
            <p:cNvSpPr txBox="1"/>
            <p:nvPr/>
          </p:nvSpPr>
          <p:spPr>
            <a:xfrm>
              <a:off x="8584035" y="4940627"/>
              <a:ext cx="510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Op3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9006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572000" cy="5059363"/>
          </a:xfrm>
        </p:spPr>
        <p:txBody>
          <a:bodyPr/>
          <a:lstStyle/>
          <a:p>
            <a:r>
              <a:rPr lang="en-US" sz="2000" dirty="0"/>
              <a:t>Although we currently use a dummy CM, a future one will take into account platform metrics and optimizer constraints.</a:t>
            </a:r>
          </a:p>
          <a:p>
            <a:r>
              <a:rPr lang="en-US" sz="2000" dirty="0"/>
              <a:t>In order to keep the CM up to date the optimizer periodically collects and updates operator statistics.</a:t>
            </a:r>
          </a:p>
          <a:p>
            <a:r>
              <a:rPr lang="en-US" sz="2000" dirty="0"/>
              <a:t>Assigning cost to operators is necessary in order to discover the optimal path in the optimizer’s graph.</a:t>
            </a:r>
          </a:p>
          <a:p>
            <a:r>
              <a:rPr lang="en-US" sz="2000" dirty="0"/>
              <a:t>Operator benchmarks can also be used as a way to cold-start the optimizer.</a:t>
            </a:r>
          </a:p>
          <a:p>
            <a:r>
              <a:rPr lang="en-US" sz="2000" dirty="0"/>
              <a:t>More sophisticated models that include NNs and Time-Series forecasting can also be used.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Model (CM)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D2E20A5D-69F5-43C5-8D46-3ACCFE01E580}"/>
              </a:ext>
            </a:extLst>
          </p:cNvPr>
          <p:cNvGrpSpPr/>
          <p:nvPr/>
        </p:nvGrpSpPr>
        <p:grpSpPr>
          <a:xfrm>
            <a:off x="5844540" y="4134926"/>
            <a:ext cx="2362200" cy="2161873"/>
            <a:chOff x="5844540" y="4134926"/>
            <a:chExt cx="2362200" cy="2161873"/>
          </a:xfrm>
        </p:grpSpPr>
        <p:pic>
          <p:nvPicPr>
            <p:cNvPr id="5122" name="Picture 2" descr="Image result for dag path">
              <a:extLst>
                <a:ext uri="{FF2B5EF4-FFF2-40B4-BE49-F238E27FC236}">
                  <a16:creationId xmlns:a16="http://schemas.microsoft.com/office/drawing/2014/main" id="{8BF67739-1503-4A7B-9653-022EC52F6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44540" y="4134926"/>
              <a:ext cx="2362200" cy="1866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9A30DFF-E396-4B7B-80EA-7250DAA7A740}"/>
                </a:ext>
              </a:extLst>
            </p:cNvPr>
            <p:cNvSpPr txBox="1"/>
            <p:nvPr/>
          </p:nvSpPr>
          <p:spPr>
            <a:xfrm>
              <a:off x="5844540" y="6019800"/>
              <a:ext cx="2362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Operator costs and optimal path</a:t>
              </a:r>
            </a:p>
          </p:txBody>
        </p:sp>
      </p:grpSp>
      <p:pic>
        <p:nvPicPr>
          <p:cNvPr id="5128" name="Picture 8" descr="Image result for kibana metrics">
            <a:extLst>
              <a:ext uri="{FF2B5EF4-FFF2-40B4-BE49-F238E27FC236}">
                <a16:creationId xmlns:a16="http://schemas.microsoft.com/office/drawing/2014/main" id="{D119433E-1D2F-4C82-A559-5EB68442C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914400"/>
            <a:ext cx="3067204" cy="1648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0772B228-2240-4954-8B94-69B86050A8BB}"/>
              </a:ext>
            </a:extLst>
          </p:cNvPr>
          <p:cNvCxnSpPr>
            <a:cxnSpLocks/>
            <a:stCxn id="5128" idx="2"/>
            <a:endCxn id="13" idx="0"/>
          </p:cNvCxnSpPr>
          <p:nvPr/>
        </p:nvCxnSpPr>
        <p:spPr>
          <a:xfrm>
            <a:off x="7020002" y="2563022"/>
            <a:ext cx="0" cy="48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Ευθύγραμμο βέλος σύνδεσης 16">
            <a:extLst>
              <a:ext uri="{FF2B5EF4-FFF2-40B4-BE49-F238E27FC236}">
                <a16:creationId xmlns:a16="http://schemas.microsoft.com/office/drawing/2014/main" id="{8EDA4C8C-5D5C-40CF-85E1-A3A64DF653EB}"/>
              </a:ext>
            </a:extLst>
          </p:cNvPr>
          <p:cNvCxnSpPr>
            <a:cxnSpLocks/>
            <a:stCxn id="13" idx="2"/>
            <a:endCxn id="5122" idx="0"/>
          </p:cNvCxnSpPr>
          <p:nvPr/>
        </p:nvCxnSpPr>
        <p:spPr>
          <a:xfrm>
            <a:off x="7020002" y="3657600"/>
            <a:ext cx="5638" cy="4773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" name="Ομάδα 2">
            <a:extLst>
              <a:ext uri="{FF2B5EF4-FFF2-40B4-BE49-F238E27FC236}">
                <a16:creationId xmlns:a16="http://schemas.microsoft.com/office/drawing/2014/main" id="{89FCFEFA-EB8D-4FD0-B2EC-E65EC37D7957}"/>
              </a:ext>
            </a:extLst>
          </p:cNvPr>
          <p:cNvGrpSpPr/>
          <p:nvPr/>
        </p:nvGrpSpPr>
        <p:grpSpPr>
          <a:xfrm>
            <a:off x="6382693" y="3045801"/>
            <a:ext cx="2602226" cy="611799"/>
            <a:chOff x="6382693" y="3045801"/>
            <a:chExt cx="2602226" cy="611799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372E1917-47FE-47C1-AF90-6C78C6476034}"/>
                </a:ext>
              </a:extLst>
            </p:cNvPr>
            <p:cNvSpPr/>
            <p:nvPr/>
          </p:nvSpPr>
          <p:spPr>
            <a:xfrm>
              <a:off x="6382693" y="3045801"/>
              <a:ext cx="1274618" cy="6117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Statistics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D194CB-4293-4FC4-B829-A5A024967C87}"/>
                </a:ext>
              </a:extLst>
            </p:cNvPr>
            <p:cNvSpPr txBox="1"/>
            <p:nvPr/>
          </p:nvSpPr>
          <p:spPr>
            <a:xfrm>
              <a:off x="7657311" y="3197423"/>
              <a:ext cx="13276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Cost assignment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078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8763000" cy="5059363"/>
          </a:xfrm>
        </p:spPr>
        <p:txBody>
          <a:bodyPr/>
          <a:lstStyle/>
          <a:p>
            <a:r>
              <a:rPr lang="en-US" dirty="0"/>
              <a:t>Current problems</a:t>
            </a:r>
          </a:p>
          <a:p>
            <a:pPr lvl="1"/>
            <a:r>
              <a:rPr lang="en-US" sz="2000" dirty="0"/>
              <a:t>Operator and Platform statistics are not dynamic.</a:t>
            </a:r>
          </a:p>
          <a:p>
            <a:pPr lvl="1"/>
            <a:r>
              <a:rPr lang="en-US" sz="2000" dirty="0"/>
              <a:t>Support more operators.</a:t>
            </a:r>
          </a:p>
          <a:p>
            <a:pPr lvl="1"/>
            <a:r>
              <a:rPr lang="en-US" sz="2000" dirty="0"/>
              <a:t>Ask RM for a better input plan (for testing purposes).</a:t>
            </a:r>
          </a:p>
          <a:p>
            <a:pPr lvl="1"/>
            <a:r>
              <a:rPr lang="en-US" sz="2000" dirty="0"/>
              <a:t>Although metrics and statistics are gathered correctly, the current CM needs a lot of work.</a:t>
            </a:r>
          </a:p>
          <a:p>
            <a:pPr lvl="1"/>
            <a:r>
              <a:rPr lang="en-US" sz="2000" dirty="0"/>
              <a:t>Akka support  is non-existent.</a:t>
            </a:r>
          </a:p>
          <a:p>
            <a:pPr lvl="1"/>
            <a:r>
              <a:rPr lang="en-US" sz="2000" dirty="0"/>
              <a:t>Akka JMX statistics are required.</a:t>
            </a:r>
          </a:p>
          <a:p>
            <a:pPr lvl="1"/>
            <a:r>
              <a:rPr lang="en-US" sz="2000" dirty="0"/>
              <a:t>Need to integrate the optimizer project to the RM plugin.</a:t>
            </a:r>
          </a:p>
          <a:p>
            <a:pPr lvl="1"/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pic>
        <p:nvPicPr>
          <p:cNvPr id="1026" name="Picture 2" descr="Image result for problem">
            <a:extLst>
              <a:ext uri="{FF2B5EF4-FFF2-40B4-BE49-F238E27FC236}">
                <a16:creationId xmlns:a16="http://schemas.microsoft.com/office/drawing/2014/main" id="{F28B6E16-2A7A-45B2-87B6-2B570D12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914400"/>
            <a:ext cx="1524000" cy="955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6791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32137-1744-4280-8898-F3EEDBAB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1352550"/>
            <a:ext cx="3200401" cy="1162050"/>
          </a:xfrm>
        </p:spPr>
        <p:txBody>
          <a:bodyPr/>
          <a:lstStyle/>
          <a:p>
            <a:r>
              <a:rPr lang="en-US" dirty="0"/>
              <a:t>Thank you for your patience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5648A-45B6-4C49-B97F-96C75E596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78137"/>
            <a:ext cx="2895600" cy="474663"/>
          </a:xfrm>
        </p:spPr>
        <p:txBody>
          <a:bodyPr/>
          <a:lstStyle/>
          <a:p>
            <a:r>
              <a:rPr lang="en-US" dirty="0"/>
              <a:t>George Stamatakis</a:t>
            </a:r>
          </a:p>
          <a:p>
            <a:r>
              <a:rPr lang="en-US" dirty="0"/>
              <a:t>e-mail: </a:t>
            </a:r>
            <a:r>
              <a:rPr lang="en-US" dirty="0">
                <a:hlinkClick r:id="rId2"/>
              </a:rPr>
              <a:t>giorgoshstam@gmail.com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8BD37-6E17-4E18-A684-33A277B66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1A3CDFA-330E-4CAA-8D3D-CB5AEA74F8D2}" type="datetime1">
              <a:rPr lang="en-US" smtClean="0"/>
              <a:t>14-Jan-20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51894-DE06-406A-9C31-03457F33E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A9308-A109-4246-BEC6-A8F3FF9A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2A947-F0B9-4AC8-B617-2CA04D3999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 descr="Image result for qna icon">
            <a:extLst>
              <a:ext uri="{FF2B5EF4-FFF2-40B4-BE49-F238E27FC236}">
                <a16:creationId xmlns:a16="http://schemas.microsoft.com/office/drawing/2014/main" id="{2BD18A4D-2B0A-466D-AF95-9C914FACBA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5450" y="2286000"/>
            <a:ext cx="2346326" cy="234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02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The RapidMiner framework offers:</a:t>
            </a:r>
          </a:p>
          <a:p>
            <a:pPr lvl="1"/>
            <a:r>
              <a:rPr lang="en-US" sz="1600" dirty="0"/>
              <a:t>Workflow creation via a simple and intuitive GUI.</a:t>
            </a:r>
          </a:p>
          <a:p>
            <a:pPr lvl="1"/>
            <a:r>
              <a:rPr lang="en-US" sz="1600" dirty="0"/>
              <a:t>Variety of operators that can be deployed and executed seamlessly. </a:t>
            </a:r>
          </a:p>
          <a:p>
            <a:pPr lvl="1"/>
            <a:r>
              <a:rPr lang="en-US" sz="1600" dirty="0"/>
              <a:t>Automatic deployment and execution of workflows with almost no user input.</a:t>
            </a:r>
          </a:p>
          <a:p>
            <a:pPr lvl="1"/>
            <a:r>
              <a:rPr lang="en-US" sz="1600" dirty="0"/>
              <a:t>Friendly plugin developer tools.</a:t>
            </a:r>
          </a:p>
          <a:p>
            <a:r>
              <a:rPr lang="en-US" sz="2000" dirty="0"/>
              <a:t>However, there are some drawbacks.</a:t>
            </a:r>
          </a:p>
          <a:p>
            <a:pPr lvl="1"/>
            <a:r>
              <a:rPr lang="en-US" sz="1600" dirty="0"/>
              <a:t>Operator execution is mostly local.</a:t>
            </a:r>
          </a:p>
          <a:p>
            <a:pPr lvl="1"/>
            <a:r>
              <a:rPr lang="en-US" sz="1600" dirty="0"/>
              <a:t>The distributed nature of some operators can’t be leveraged.</a:t>
            </a:r>
          </a:p>
          <a:p>
            <a:pPr lvl="1"/>
            <a:r>
              <a:rPr lang="en-US" sz="1600" dirty="0"/>
              <a:t>Various distributed operator parameters (e.g. Parallelism) can’t be fine tuned.</a:t>
            </a: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71080B9C-5140-4698-8550-08BD16A47B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7000"/>
            <a:ext cx="4267200" cy="29727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260AA-5480-4F87-817A-FAC527452D09}"/>
              </a:ext>
            </a:extLst>
          </p:cNvPr>
          <p:cNvSpPr txBox="1"/>
          <p:nvPr/>
        </p:nvSpPr>
        <p:spPr>
          <a:xfrm>
            <a:off x="4800600" y="5638800"/>
            <a:ext cx="403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RapidMiner example workflow</a:t>
            </a:r>
          </a:p>
        </p:txBody>
      </p:sp>
      <p:pic>
        <p:nvPicPr>
          <p:cNvPr id="1030" name="Picture 6" descr="Image result for rapidminer framework">
            <a:extLst>
              <a:ext uri="{FF2B5EF4-FFF2-40B4-BE49-F238E27FC236}">
                <a16:creationId xmlns:a16="http://schemas.microsoft.com/office/drawing/2014/main" id="{E222B3FA-C8F5-4D02-8D53-DA7542DBB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149132"/>
            <a:ext cx="3505200" cy="1289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849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Ideas</a:t>
            </a:r>
          </a:p>
          <a:p>
            <a:pPr lvl="1"/>
            <a:r>
              <a:rPr lang="en-US" sz="1600" dirty="0"/>
              <a:t>Submit (some) operators to Big-Data platforms that can automatically and transparently handle the scale-up.</a:t>
            </a:r>
          </a:p>
          <a:p>
            <a:pPr lvl="1"/>
            <a:r>
              <a:rPr lang="en-US" sz="1600" dirty="0"/>
              <a:t>Handle the operator deployment automatically.</a:t>
            </a:r>
          </a:p>
          <a:p>
            <a:pPr lvl="1"/>
            <a:r>
              <a:rPr lang="en-US" sz="1600" dirty="0"/>
              <a:t>Provide guarantees about operator placement under limited resources.</a:t>
            </a:r>
          </a:p>
          <a:p>
            <a:pPr lvl="1"/>
            <a:endParaRPr lang="en-US" sz="1600" dirty="0"/>
          </a:p>
          <a:p>
            <a:r>
              <a:rPr lang="en-US" sz="2000" dirty="0"/>
              <a:t>Goals</a:t>
            </a:r>
          </a:p>
          <a:p>
            <a:pPr lvl="1"/>
            <a:r>
              <a:rPr lang="en-US" sz="1600" dirty="0"/>
              <a:t>Develop an intermediate optimizer module that transforms the RM workflow to a platform-specific plan.</a:t>
            </a:r>
          </a:p>
          <a:p>
            <a:pPr lvl="1"/>
            <a:r>
              <a:rPr lang="en-US" sz="1600" dirty="0"/>
              <a:t>Pick an optimal combination of platforms and resources for each operator.</a:t>
            </a:r>
          </a:p>
          <a:p>
            <a:pPr lvl="1"/>
            <a:r>
              <a:rPr lang="en-US" sz="1600" dirty="0"/>
              <a:t>Track platform statistics to provide better plans and handle anomalies.</a:t>
            </a:r>
          </a:p>
          <a:p>
            <a:pPr lvl="1"/>
            <a:endParaRPr lang="en-US" sz="1600" b="1" dirty="0"/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71080B9C-5140-4698-8550-08BD16A47B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667000"/>
            <a:ext cx="4267200" cy="297274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917B9300-D6FC-45E0-90F3-FA1571FB3C44}"/>
              </a:ext>
            </a:extLst>
          </p:cNvPr>
          <p:cNvGrpSpPr/>
          <p:nvPr/>
        </p:nvGrpSpPr>
        <p:grpSpPr>
          <a:xfrm>
            <a:off x="4876800" y="1524000"/>
            <a:ext cx="3962400" cy="705518"/>
            <a:chOff x="4876800" y="1524000"/>
            <a:chExt cx="3962400" cy="705518"/>
          </a:xfrm>
        </p:grpSpPr>
        <p:pic>
          <p:nvPicPr>
            <p:cNvPr id="2050" name="Picture 2" descr="Image result for spark apache">
              <a:extLst>
                <a:ext uri="{FF2B5EF4-FFF2-40B4-BE49-F238E27FC236}">
                  <a16:creationId xmlns:a16="http://schemas.microsoft.com/office/drawing/2014/main" id="{36B4FC2B-B9F1-49C9-AA3E-5E5651E2ED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1740166"/>
              <a:ext cx="755898" cy="3934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Image result for flink">
              <a:extLst>
                <a:ext uri="{FF2B5EF4-FFF2-40B4-BE49-F238E27FC236}">
                  <a16:creationId xmlns:a16="http://schemas.microsoft.com/office/drawing/2014/main" id="{BFE9F362-05A9-4D3F-8260-999CA9C383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4100" y="1524000"/>
              <a:ext cx="1371600" cy="7055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Image result for akka">
              <a:extLst>
                <a:ext uri="{FF2B5EF4-FFF2-40B4-BE49-F238E27FC236}">
                  <a16:creationId xmlns:a16="http://schemas.microsoft.com/office/drawing/2014/main" id="{026843DB-99D3-4875-BE83-A3E95E6491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5296" y="1788856"/>
              <a:ext cx="1033904" cy="425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" name="Ευθύγραμμο βέλος σύνδεσης 6">
            <a:extLst>
              <a:ext uri="{FF2B5EF4-FFF2-40B4-BE49-F238E27FC236}">
                <a16:creationId xmlns:a16="http://schemas.microsoft.com/office/drawing/2014/main" id="{2984C8B5-21B4-4AC8-ACF8-F246FF8DE7B7}"/>
              </a:ext>
            </a:extLst>
          </p:cNvPr>
          <p:cNvCxnSpPr/>
          <p:nvPr/>
        </p:nvCxnSpPr>
        <p:spPr>
          <a:xfrm flipV="1">
            <a:off x="5257800" y="2345662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Ευθύγραμμο βέλος σύνδεσης 13">
            <a:extLst>
              <a:ext uri="{FF2B5EF4-FFF2-40B4-BE49-F238E27FC236}">
                <a16:creationId xmlns:a16="http://schemas.microsoft.com/office/drawing/2014/main" id="{B78F1AA0-85E7-44D6-9119-CAAE9CBB21B0}"/>
              </a:ext>
            </a:extLst>
          </p:cNvPr>
          <p:cNvCxnSpPr/>
          <p:nvPr/>
        </p:nvCxnSpPr>
        <p:spPr>
          <a:xfrm flipV="1">
            <a:off x="6781800" y="2362200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Ευθύγραμμο βέλος σύνδεσης 14">
            <a:extLst>
              <a:ext uri="{FF2B5EF4-FFF2-40B4-BE49-F238E27FC236}">
                <a16:creationId xmlns:a16="http://schemas.microsoft.com/office/drawing/2014/main" id="{CB7BDAB1-8E31-4490-A89D-B1DE721B4785}"/>
              </a:ext>
            </a:extLst>
          </p:cNvPr>
          <p:cNvCxnSpPr/>
          <p:nvPr/>
        </p:nvCxnSpPr>
        <p:spPr>
          <a:xfrm flipV="1">
            <a:off x="8382000" y="2362200"/>
            <a:ext cx="0" cy="245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5404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A62F-BF97-4612-B269-B01E63B29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A750C-2F93-48DC-B5A3-FF9A7134BD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F120-5B43-43E2-81E9-6628E5574EA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0F8ABFDA-DAF0-4496-8136-3108F5781C5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" name="Ορθογώνιο 11">
            <a:extLst>
              <a:ext uri="{FF2B5EF4-FFF2-40B4-BE49-F238E27FC236}">
                <a16:creationId xmlns:a16="http://schemas.microsoft.com/office/drawing/2014/main" id="{A0966086-CC55-4CD0-84C6-FACF6DC0F9D5}"/>
              </a:ext>
            </a:extLst>
          </p:cNvPr>
          <p:cNvSpPr/>
          <p:nvPr/>
        </p:nvSpPr>
        <p:spPr>
          <a:xfrm>
            <a:off x="3598716" y="3237561"/>
            <a:ext cx="1274618" cy="11504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Optimizer</a:t>
            </a: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BAB2E130-7986-4C35-8F1A-8D4557C87048}"/>
              </a:ext>
            </a:extLst>
          </p:cNvPr>
          <p:cNvSpPr/>
          <p:nvPr/>
        </p:nvSpPr>
        <p:spPr>
          <a:xfrm>
            <a:off x="3439388" y="5392997"/>
            <a:ext cx="1593273" cy="6116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RM COM</a:t>
            </a:r>
          </a:p>
        </p:txBody>
      </p:sp>
      <p:cxnSp>
        <p:nvCxnSpPr>
          <p:cNvPr id="16" name="Ευθύγραμμο βέλος σύνδεσης 15">
            <a:extLst>
              <a:ext uri="{FF2B5EF4-FFF2-40B4-BE49-F238E27FC236}">
                <a16:creationId xmlns:a16="http://schemas.microsoft.com/office/drawing/2014/main" id="{E93D61B2-7BD5-4851-AB8C-CEE24BB8F226}"/>
              </a:ext>
            </a:extLst>
          </p:cNvPr>
          <p:cNvCxnSpPr>
            <a:stCxn id="3082" idx="2"/>
            <a:endCxn id="10" idx="0"/>
          </p:cNvCxnSpPr>
          <p:nvPr/>
        </p:nvCxnSpPr>
        <p:spPr>
          <a:xfrm>
            <a:off x="1943098" y="2908863"/>
            <a:ext cx="0" cy="5989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Ευθύγραμμο βέλος σύνδεσης 17">
            <a:extLst>
              <a:ext uri="{FF2B5EF4-FFF2-40B4-BE49-F238E27FC236}">
                <a16:creationId xmlns:a16="http://schemas.microsoft.com/office/drawing/2014/main" id="{C83DDB3D-5C1A-405A-A90C-C4661C642D91}"/>
              </a:ext>
            </a:extLst>
          </p:cNvPr>
          <p:cNvCxnSpPr>
            <a:stCxn id="13" idx="0"/>
            <a:endCxn id="3076" idx="2"/>
          </p:cNvCxnSpPr>
          <p:nvPr/>
        </p:nvCxnSpPr>
        <p:spPr>
          <a:xfrm flipH="1" flipV="1">
            <a:off x="6528952" y="3092566"/>
            <a:ext cx="1" cy="415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Γραμμή σύνδεσης: Γωνιώδης 19">
            <a:extLst>
              <a:ext uri="{FF2B5EF4-FFF2-40B4-BE49-F238E27FC236}">
                <a16:creationId xmlns:a16="http://schemas.microsoft.com/office/drawing/2014/main" id="{0B6626AE-37DB-49A4-82E7-12A42DFAE90A}"/>
              </a:ext>
            </a:extLst>
          </p:cNvPr>
          <p:cNvCxnSpPr>
            <a:stCxn id="3076" idx="0"/>
            <a:endCxn id="11" idx="3"/>
          </p:cNvCxnSpPr>
          <p:nvPr/>
        </p:nvCxnSpPr>
        <p:spPr>
          <a:xfrm rot="16200000" flipV="1">
            <a:off x="5673304" y="1280954"/>
            <a:ext cx="208079" cy="150321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Ευθύγραμμο βέλος σύνδεσης 21">
            <a:extLst>
              <a:ext uri="{FF2B5EF4-FFF2-40B4-BE49-F238E27FC236}">
                <a16:creationId xmlns:a16="http://schemas.microsoft.com/office/drawing/2014/main" id="{644858EA-4759-48DE-AF91-C2B683D2557B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4229098" y="2234362"/>
            <a:ext cx="6927" cy="10031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Ευθύγραμμο βέλος σύνδεσης 23">
            <a:extLst>
              <a:ext uri="{FF2B5EF4-FFF2-40B4-BE49-F238E27FC236}">
                <a16:creationId xmlns:a16="http://schemas.microsoft.com/office/drawing/2014/main" id="{7EC579D8-DC31-40CA-BDEF-DD88828B29CB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4236025" y="4387966"/>
            <a:ext cx="0" cy="10050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Ευθύγραμμο βέλος σύνδεσης 25">
            <a:extLst>
              <a:ext uri="{FF2B5EF4-FFF2-40B4-BE49-F238E27FC236}">
                <a16:creationId xmlns:a16="http://schemas.microsoft.com/office/drawing/2014/main" id="{755B49D9-FE24-45B6-82C6-A2347DE4A503}"/>
              </a:ext>
            </a:extLst>
          </p:cNvPr>
          <p:cNvCxnSpPr>
            <a:stCxn id="14" idx="3"/>
            <a:endCxn id="3074" idx="1"/>
          </p:cNvCxnSpPr>
          <p:nvPr/>
        </p:nvCxnSpPr>
        <p:spPr>
          <a:xfrm flipV="1">
            <a:off x="5032661" y="5693367"/>
            <a:ext cx="871782" cy="54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Ευθύγραμμο βέλος σύνδεσης 27">
            <a:extLst>
              <a:ext uri="{FF2B5EF4-FFF2-40B4-BE49-F238E27FC236}">
                <a16:creationId xmlns:a16="http://schemas.microsoft.com/office/drawing/2014/main" id="{8E0FEF5E-5E79-435A-9166-FE86AF10CFB0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 flipV="1">
            <a:off x="2739734" y="3812764"/>
            <a:ext cx="858982" cy="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Ευθύγραμμο βέλος σύνδεσης 29">
            <a:extLst>
              <a:ext uri="{FF2B5EF4-FFF2-40B4-BE49-F238E27FC236}">
                <a16:creationId xmlns:a16="http://schemas.microsoft.com/office/drawing/2014/main" id="{C7809E46-BC71-4992-AB4C-0C83CB5AC754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4873334" y="3812764"/>
            <a:ext cx="858982" cy="9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5" name="Ομάδα 4">
            <a:extLst>
              <a:ext uri="{FF2B5EF4-FFF2-40B4-BE49-F238E27FC236}">
                <a16:creationId xmlns:a16="http://schemas.microsoft.com/office/drawing/2014/main" id="{390D228F-2485-4336-8EBE-1E1600D67331}"/>
              </a:ext>
            </a:extLst>
          </p:cNvPr>
          <p:cNvGrpSpPr/>
          <p:nvPr/>
        </p:nvGrpSpPr>
        <p:grpSpPr>
          <a:xfrm>
            <a:off x="1278079" y="1517631"/>
            <a:ext cx="1330036" cy="1391232"/>
            <a:chOff x="1814945" y="1290186"/>
            <a:chExt cx="1330036" cy="1391232"/>
          </a:xfrm>
        </p:grpSpPr>
        <p:pic>
          <p:nvPicPr>
            <p:cNvPr id="3082" name="Picture 10" descr="Image result for documents">
              <a:extLst>
                <a:ext uri="{FF2B5EF4-FFF2-40B4-BE49-F238E27FC236}">
                  <a16:creationId xmlns:a16="http://schemas.microsoft.com/office/drawing/2014/main" id="{51DAAF10-D822-48D5-AC32-3946587522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1814" y="1805118"/>
              <a:ext cx="876300" cy="87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1" name="TextBox 3090">
              <a:extLst>
                <a:ext uri="{FF2B5EF4-FFF2-40B4-BE49-F238E27FC236}">
                  <a16:creationId xmlns:a16="http://schemas.microsoft.com/office/drawing/2014/main" id="{DDCF1447-97AC-45AC-856D-5D2DA7E3F1CD}"/>
                </a:ext>
              </a:extLst>
            </p:cNvPr>
            <p:cNvSpPr txBox="1"/>
            <p:nvPr/>
          </p:nvSpPr>
          <p:spPr>
            <a:xfrm>
              <a:off x="1814945" y="1290186"/>
              <a:ext cx="133003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Offline configuration files</a:t>
              </a:r>
            </a:p>
          </p:txBody>
        </p:sp>
      </p:grp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EEA228C5-0B2C-4AE4-ADDE-FEE6595DA017}"/>
              </a:ext>
            </a:extLst>
          </p:cNvPr>
          <p:cNvGrpSpPr/>
          <p:nvPr/>
        </p:nvGrpSpPr>
        <p:grpSpPr>
          <a:xfrm>
            <a:off x="6050970" y="2136602"/>
            <a:ext cx="2313709" cy="955964"/>
            <a:chOff x="6050970" y="2136602"/>
            <a:chExt cx="2313709" cy="955964"/>
          </a:xfrm>
        </p:grpSpPr>
        <p:pic>
          <p:nvPicPr>
            <p:cNvPr id="3076" name="Picture 4" descr="Image result for server">
              <a:extLst>
                <a:ext uri="{FF2B5EF4-FFF2-40B4-BE49-F238E27FC236}">
                  <a16:creationId xmlns:a16="http://schemas.microsoft.com/office/drawing/2014/main" id="{CDD38B9F-C962-4254-8C3F-870C519A91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0970" y="2136602"/>
              <a:ext cx="955964" cy="955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2" name="TextBox 3091">
              <a:extLst>
                <a:ext uri="{FF2B5EF4-FFF2-40B4-BE49-F238E27FC236}">
                  <a16:creationId xmlns:a16="http://schemas.microsoft.com/office/drawing/2014/main" id="{9AF88455-86DA-4EE6-A5F5-3093AD0E887F}"/>
                </a:ext>
              </a:extLst>
            </p:cNvPr>
            <p:cNvSpPr txBox="1"/>
            <p:nvPr/>
          </p:nvSpPr>
          <p:spPr>
            <a:xfrm>
              <a:off x="6930734" y="2470713"/>
              <a:ext cx="1433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BigData platforms</a:t>
              </a:r>
            </a:p>
          </p:txBody>
        </p:sp>
      </p:grpSp>
      <p:grpSp>
        <p:nvGrpSpPr>
          <p:cNvPr id="7" name="Ομάδα 6">
            <a:extLst>
              <a:ext uri="{FF2B5EF4-FFF2-40B4-BE49-F238E27FC236}">
                <a16:creationId xmlns:a16="http://schemas.microsoft.com/office/drawing/2014/main" id="{80813FD3-B2CA-4711-9FD5-DF8BEA07C9A9}"/>
              </a:ext>
            </a:extLst>
          </p:cNvPr>
          <p:cNvGrpSpPr/>
          <p:nvPr/>
        </p:nvGrpSpPr>
        <p:grpSpPr>
          <a:xfrm>
            <a:off x="5904443" y="5290734"/>
            <a:ext cx="2249630" cy="805266"/>
            <a:chOff x="5904443" y="5290734"/>
            <a:chExt cx="2249630" cy="805266"/>
          </a:xfrm>
        </p:grpSpPr>
        <p:pic>
          <p:nvPicPr>
            <p:cNvPr id="3074" name="Picture 2" descr="Image result for rapidminer">
              <a:extLst>
                <a:ext uri="{FF2B5EF4-FFF2-40B4-BE49-F238E27FC236}">
                  <a16:creationId xmlns:a16="http://schemas.microsoft.com/office/drawing/2014/main" id="{BD955576-4C41-473D-88D1-ADF3D478D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04443" y="5290734"/>
              <a:ext cx="805266" cy="805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804DE09-565A-4C6A-AF6A-149B13BA85AE}"/>
                </a:ext>
              </a:extLst>
            </p:cNvPr>
            <p:cNvSpPr txBox="1"/>
            <p:nvPr/>
          </p:nvSpPr>
          <p:spPr>
            <a:xfrm>
              <a:off x="6720128" y="5459006"/>
              <a:ext cx="143394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RM Framework</a:t>
              </a:r>
            </a:p>
            <a:p>
              <a:pPr algn="ctr"/>
              <a:r>
                <a:rPr lang="en-US" sz="1100" dirty="0"/>
                <a:t>Plans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6A2F4714-8E7F-4A2A-8861-269EFBE94023}"/>
              </a:ext>
            </a:extLst>
          </p:cNvPr>
          <p:cNvSpPr txBox="1"/>
          <p:nvPr/>
        </p:nvSpPr>
        <p:spPr>
          <a:xfrm>
            <a:off x="4194469" y="4626822"/>
            <a:ext cx="1593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Plan submission/retrieval</a:t>
            </a:r>
          </a:p>
        </p:txBody>
      </p:sp>
      <p:grpSp>
        <p:nvGrpSpPr>
          <p:cNvPr id="15" name="Ομάδα 14">
            <a:extLst>
              <a:ext uri="{FF2B5EF4-FFF2-40B4-BE49-F238E27FC236}">
                <a16:creationId xmlns:a16="http://schemas.microsoft.com/office/drawing/2014/main" id="{582E4834-2171-4C1F-8D26-98FDD379BF40}"/>
              </a:ext>
            </a:extLst>
          </p:cNvPr>
          <p:cNvGrpSpPr/>
          <p:nvPr/>
        </p:nvGrpSpPr>
        <p:grpSpPr>
          <a:xfrm>
            <a:off x="3432461" y="1179571"/>
            <a:ext cx="1593274" cy="1054791"/>
            <a:chOff x="3432461" y="1179571"/>
            <a:chExt cx="1593274" cy="1054791"/>
          </a:xfrm>
        </p:grpSpPr>
        <p:sp>
          <p:nvSpPr>
            <p:cNvPr id="11" name="Ορθογώνιο 10">
              <a:extLst>
                <a:ext uri="{FF2B5EF4-FFF2-40B4-BE49-F238E27FC236}">
                  <a16:creationId xmlns:a16="http://schemas.microsoft.com/office/drawing/2014/main" id="{C7125EFF-8C1B-433C-A721-16312AD34FED}"/>
                </a:ext>
              </a:extLst>
            </p:cNvPr>
            <p:cNvSpPr/>
            <p:nvPr/>
          </p:nvSpPr>
          <p:spPr>
            <a:xfrm>
              <a:off x="3432461" y="1622683"/>
              <a:ext cx="1593273" cy="611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Statistics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AB21EDA-84C0-420B-B5C8-E674E2176199}"/>
                </a:ext>
              </a:extLst>
            </p:cNvPr>
            <p:cNvSpPr txBox="1"/>
            <p:nvPr/>
          </p:nvSpPr>
          <p:spPr>
            <a:xfrm>
              <a:off x="3446313" y="1179571"/>
              <a:ext cx="1579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Update platform statistics periodically</a:t>
              </a:r>
            </a:p>
          </p:txBody>
        </p:sp>
      </p:grpSp>
      <p:grpSp>
        <p:nvGrpSpPr>
          <p:cNvPr id="8" name="Ομάδα 7">
            <a:extLst>
              <a:ext uri="{FF2B5EF4-FFF2-40B4-BE49-F238E27FC236}">
                <a16:creationId xmlns:a16="http://schemas.microsoft.com/office/drawing/2014/main" id="{EDD83AFC-7435-48AB-BF85-D57E87904AB1}"/>
              </a:ext>
            </a:extLst>
          </p:cNvPr>
          <p:cNvGrpSpPr/>
          <p:nvPr/>
        </p:nvGrpSpPr>
        <p:grpSpPr>
          <a:xfrm>
            <a:off x="5732316" y="3507840"/>
            <a:ext cx="1593273" cy="910605"/>
            <a:chOff x="5732316" y="3507840"/>
            <a:chExt cx="1593273" cy="910605"/>
          </a:xfrm>
        </p:grpSpPr>
        <p:sp>
          <p:nvSpPr>
            <p:cNvPr id="13" name="Ορθογώνιο 12">
              <a:extLst>
                <a:ext uri="{FF2B5EF4-FFF2-40B4-BE49-F238E27FC236}">
                  <a16:creationId xmlns:a16="http://schemas.microsoft.com/office/drawing/2014/main" id="{16083AD4-3E07-4899-9002-77FAD58E24CD}"/>
                </a:ext>
              </a:extLst>
            </p:cNvPr>
            <p:cNvSpPr/>
            <p:nvPr/>
          </p:nvSpPr>
          <p:spPr>
            <a:xfrm>
              <a:off x="5732316" y="3507840"/>
              <a:ext cx="1593273" cy="611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Dispatcher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B554334-419D-4692-A8F1-D7109A2CFA33}"/>
                </a:ext>
              </a:extLst>
            </p:cNvPr>
            <p:cNvSpPr txBox="1"/>
            <p:nvPr/>
          </p:nvSpPr>
          <p:spPr>
            <a:xfrm>
              <a:off x="5801589" y="4156835"/>
              <a:ext cx="1433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Submit jobs</a:t>
              </a:r>
            </a:p>
          </p:txBody>
        </p:sp>
      </p:grpSp>
      <p:grpSp>
        <p:nvGrpSpPr>
          <p:cNvPr id="6" name="Ομάδα 5">
            <a:extLst>
              <a:ext uri="{FF2B5EF4-FFF2-40B4-BE49-F238E27FC236}">
                <a16:creationId xmlns:a16="http://schemas.microsoft.com/office/drawing/2014/main" id="{351C5E80-EB56-4C0D-AD48-FB01189FE934}"/>
              </a:ext>
            </a:extLst>
          </p:cNvPr>
          <p:cNvGrpSpPr/>
          <p:nvPr/>
        </p:nvGrpSpPr>
        <p:grpSpPr>
          <a:xfrm>
            <a:off x="990600" y="3507840"/>
            <a:ext cx="1904993" cy="1210687"/>
            <a:chOff x="1527466" y="3280395"/>
            <a:chExt cx="1904993" cy="1210687"/>
          </a:xfrm>
        </p:grpSpPr>
        <p:sp>
          <p:nvSpPr>
            <p:cNvPr id="10" name="Ορθογώνιο 9">
              <a:extLst>
                <a:ext uri="{FF2B5EF4-FFF2-40B4-BE49-F238E27FC236}">
                  <a16:creationId xmlns:a16="http://schemas.microsoft.com/office/drawing/2014/main" id="{E573E7EF-3615-4CDC-8A9B-5871E772E010}"/>
                </a:ext>
              </a:extLst>
            </p:cNvPr>
            <p:cNvSpPr/>
            <p:nvPr/>
          </p:nvSpPr>
          <p:spPr>
            <a:xfrm>
              <a:off x="1683327" y="3280395"/>
              <a:ext cx="1593273" cy="61167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Parser</a:t>
              </a:r>
            </a:p>
          </p:txBody>
        </p:sp>
        <p:sp>
          <p:nvSpPr>
            <p:cNvPr id="3094" name="TextBox 3093">
              <a:extLst>
                <a:ext uri="{FF2B5EF4-FFF2-40B4-BE49-F238E27FC236}">
                  <a16:creationId xmlns:a16="http://schemas.microsoft.com/office/drawing/2014/main" id="{41411E7C-35BA-446A-BC06-2FA4224FCF10}"/>
                </a:ext>
              </a:extLst>
            </p:cNvPr>
            <p:cNvSpPr txBox="1"/>
            <p:nvPr/>
          </p:nvSpPr>
          <p:spPr>
            <a:xfrm>
              <a:off x="1527466" y="4060195"/>
              <a:ext cx="190499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Load, validate and process configuration files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517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5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Network topology contains</a:t>
            </a:r>
          </a:p>
          <a:p>
            <a:pPr lvl="1"/>
            <a:r>
              <a:rPr lang="en-US" sz="1600" dirty="0"/>
              <a:t>Network sites</a:t>
            </a:r>
          </a:p>
          <a:p>
            <a:pPr lvl="1"/>
            <a:r>
              <a:rPr lang="en-US" sz="1600" dirty="0"/>
              <a:t>BigData platforms</a:t>
            </a:r>
          </a:p>
          <a:p>
            <a:pPr lvl="1"/>
            <a:r>
              <a:rPr lang="en-US" sz="1600" dirty="0"/>
              <a:t>Platform and site statistics</a:t>
            </a:r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09D2AC24-4FD8-4288-BA8F-C8E2D41BE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57085908"/>
              </p:ext>
            </p:extLst>
          </p:nvPr>
        </p:nvGraphicFramePr>
        <p:xfrm>
          <a:off x="5334000" y="1143000"/>
          <a:ext cx="3657600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2A5F8171-EFE5-413D-ADFF-EA4D05949A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1150" y="2804742"/>
            <a:ext cx="2668850" cy="33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87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Operator Dictionary</a:t>
            </a:r>
          </a:p>
          <a:p>
            <a:pPr lvl="1"/>
            <a:r>
              <a:rPr lang="en-US" sz="1600" dirty="0"/>
              <a:t>Supported operators</a:t>
            </a:r>
          </a:p>
          <a:p>
            <a:pPr lvl="1"/>
            <a:r>
              <a:rPr lang="en-US" sz="1600" dirty="0"/>
              <a:t>Available platform implementations</a:t>
            </a:r>
          </a:p>
          <a:p>
            <a:pPr lvl="1"/>
            <a:r>
              <a:rPr lang="en-US" sz="1600" dirty="0"/>
              <a:t>Default cost estimation per platform</a:t>
            </a:r>
          </a:p>
          <a:p>
            <a:pPr lvl="1"/>
            <a:endParaRPr lang="en-US" dirty="0"/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09D2AC24-4FD8-4288-BA8F-C8E2D41BE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683710"/>
              </p:ext>
            </p:extLst>
          </p:nvPr>
        </p:nvGraphicFramePr>
        <p:xfrm>
          <a:off x="5334000" y="1143000"/>
          <a:ext cx="3657600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9" name="Ομάδα 8">
            <a:extLst>
              <a:ext uri="{FF2B5EF4-FFF2-40B4-BE49-F238E27FC236}">
                <a16:creationId xmlns:a16="http://schemas.microsoft.com/office/drawing/2014/main" id="{C3DDE73D-46B6-4494-AF96-0CF6EBF8E969}"/>
              </a:ext>
            </a:extLst>
          </p:cNvPr>
          <p:cNvGrpSpPr/>
          <p:nvPr/>
        </p:nvGrpSpPr>
        <p:grpSpPr>
          <a:xfrm>
            <a:off x="914400" y="2819400"/>
            <a:ext cx="2971800" cy="3368416"/>
            <a:chOff x="914400" y="2819400"/>
            <a:chExt cx="2971800" cy="3368416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DBF83FF0-C472-4F94-9FF9-624465D60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4400" y="2819400"/>
              <a:ext cx="2971800" cy="3066828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8BFCC2-4F90-415B-9C3E-F1BFEC52A537}"/>
                </a:ext>
              </a:extLst>
            </p:cNvPr>
            <p:cNvSpPr txBox="1"/>
            <p:nvPr/>
          </p:nvSpPr>
          <p:spPr>
            <a:xfrm>
              <a:off x="1143000" y="5880039"/>
              <a:ext cx="2162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Operator implementation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7562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Submitted plan of operators provided by the RapidMiner FW</a:t>
            </a:r>
          </a:p>
          <a:p>
            <a:pPr lvl="1"/>
            <a:r>
              <a:rPr lang="en-US" sz="1600" dirty="0"/>
              <a:t>List of operators and operator connections</a:t>
            </a:r>
          </a:p>
          <a:p>
            <a:pPr lvl="1"/>
            <a:r>
              <a:rPr lang="en-US" sz="1600" dirty="0"/>
              <a:t>Operator details</a:t>
            </a:r>
          </a:p>
          <a:p>
            <a:pPr lvl="1"/>
            <a:r>
              <a:rPr lang="en-US" sz="1600" dirty="0"/>
              <a:t>Available resources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dirty="0"/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09D2AC24-4FD8-4288-BA8F-C8E2D41BE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82325162"/>
              </p:ext>
            </p:extLst>
          </p:nvPr>
        </p:nvGraphicFramePr>
        <p:xfrm>
          <a:off x="5334000" y="1143000"/>
          <a:ext cx="3657600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12" name="Ομάδα 11">
            <a:extLst>
              <a:ext uri="{FF2B5EF4-FFF2-40B4-BE49-F238E27FC236}">
                <a16:creationId xmlns:a16="http://schemas.microsoft.com/office/drawing/2014/main" id="{225A1060-1CAC-45FE-9A1B-A06FD099E22D}"/>
              </a:ext>
            </a:extLst>
          </p:cNvPr>
          <p:cNvGrpSpPr/>
          <p:nvPr/>
        </p:nvGrpSpPr>
        <p:grpSpPr>
          <a:xfrm>
            <a:off x="500736" y="3670884"/>
            <a:ext cx="2027898" cy="2344305"/>
            <a:chOff x="500736" y="3670884"/>
            <a:chExt cx="2027898" cy="2344305"/>
          </a:xfrm>
        </p:grpSpPr>
        <p:pic>
          <p:nvPicPr>
            <p:cNvPr id="8" name="Εικόνα 7">
              <a:extLst>
                <a:ext uri="{FF2B5EF4-FFF2-40B4-BE49-F238E27FC236}">
                  <a16:creationId xmlns:a16="http://schemas.microsoft.com/office/drawing/2014/main" id="{D05D2D0D-F1F5-4035-832A-14524A55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0736" y="3670884"/>
              <a:ext cx="2027898" cy="1975396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BA6F5E-DADA-46EA-88F6-13C4E5A5BC84}"/>
                </a:ext>
              </a:extLst>
            </p:cNvPr>
            <p:cNvSpPr txBox="1"/>
            <p:nvPr/>
          </p:nvSpPr>
          <p:spPr>
            <a:xfrm>
              <a:off x="1024807" y="5707412"/>
              <a:ext cx="9797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Operators</a:t>
              </a:r>
            </a:p>
          </p:txBody>
        </p:sp>
      </p:grp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AC53492A-FD8B-43D8-B59D-F2FC525FDA58}"/>
              </a:ext>
            </a:extLst>
          </p:cNvPr>
          <p:cNvGrpSpPr/>
          <p:nvPr/>
        </p:nvGrpSpPr>
        <p:grpSpPr>
          <a:xfrm>
            <a:off x="2947734" y="3657600"/>
            <a:ext cx="1967166" cy="2343503"/>
            <a:chOff x="2947734" y="3657600"/>
            <a:chExt cx="1967166" cy="2343503"/>
          </a:xfrm>
        </p:grpSpPr>
        <p:pic>
          <p:nvPicPr>
            <p:cNvPr id="9" name="Εικόνα 8">
              <a:extLst>
                <a:ext uri="{FF2B5EF4-FFF2-40B4-BE49-F238E27FC236}">
                  <a16:creationId xmlns:a16="http://schemas.microsoft.com/office/drawing/2014/main" id="{0E6C5DBF-223D-44FC-9BF9-8B4BECAB2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947734" y="3657600"/>
              <a:ext cx="1967166" cy="197539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1933085-E925-4DDD-9105-756E92A13B80}"/>
                </a:ext>
              </a:extLst>
            </p:cNvPr>
            <p:cNvSpPr txBox="1"/>
            <p:nvPr/>
          </p:nvSpPr>
          <p:spPr>
            <a:xfrm>
              <a:off x="3255991" y="5693326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Resources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5942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Available resources</a:t>
            </a:r>
          </a:p>
          <a:p>
            <a:pPr lvl="1"/>
            <a:r>
              <a:rPr lang="en-US" sz="1600" dirty="0"/>
              <a:t>Optimizer details and configurations</a:t>
            </a:r>
          </a:p>
          <a:p>
            <a:pPr lvl="1"/>
            <a:r>
              <a:rPr lang="en-US" sz="1600" dirty="0"/>
              <a:t>Selected algorithms</a:t>
            </a:r>
          </a:p>
          <a:p>
            <a:pPr lvl="1"/>
            <a:r>
              <a:rPr lang="en-US" sz="1600" dirty="0"/>
              <a:t>Concurrency level</a:t>
            </a:r>
          </a:p>
          <a:p>
            <a:pPr lvl="1"/>
            <a:r>
              <a:rPr lang="en-US" sz="1600" dirty="0"/>
              <a:t>Additional details </a:t>
            </a:r>
          </a:p>
          <a:p>
            <a:endParaRPr lang="en-US" dirty="0"/>
          </a:p>
        </p:txBody>
      </p:sp>
      <p:graphicFrame>
        <p:nvGraphicFramePr>
          <p:cNvPr id="7" name="Θέση περιεχομένου 6">
            <a:extLst>
              <a:ext uri="{FF2B5EF4-FFF2-40B4-BE49-F238E27FC236}">
                <a16:creationId xmlns:a16="http://schemas.microsoft.com/office/drawing/2014/main" id="{09D2AC24-4FD8-4288-BA8F-C8E2D41BE65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19192369"/>
              </p:ext>
            </p:extLst>
          </p:nvPr>
        </p:nvGraphicFramePr>
        <p:xfrm>
          <a:off x="5334000" y="1143000"/>
          <a:ext cx="3657600" cy="460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Εικόνα 2">
            <a:extLst>
              <a:ext uri="{FF2B5EF4-FFF2-40B4-BE49-F238E27FC236}">
                <a16:creationId xmlns:a16="http://schemas.microsoft.com/office/drawing/2014/main" id="{2E8D3DE2-B609-40A4-AED6-37E8481F2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000" y="4572000"/>
            <a:ext cx="1771650" cy="1047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EC94DD-C67B-4832-98F8-5AD5C48C000F}"/>
              </a:ext>
            </a:extLst>
          </p:cNvPr>
          <p:cNvSpPr txBox="1"/>
          <p:nvPr/>
        </p:nvSpPr>
        <p:spPr>
          <a:xfrm>
            <a:off x="1016368" y="5619750"/>
            <a:ext cx="2024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Optimizer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66836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40D9E-67AF-4E2B-A85C-BFC33AC5E6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000" dirty="0"/>
              <a:t>RapidMiner-Kafka communication</a:t>
            </a:r>
          </a:p>
          <a:p>
            <a:pPr lvl="1"/>
            <a:r>
              <a:rPr lang="en-US" sz="1600" dirty="0"/>
              <a:t>Workflows (Plans) are sent as a serialized JSON Kafka record produced by the RM FW to a specified topic.</a:t>
            </a:r>
          </a:p>
          <a:p>
            <a:pPr lvl="1"/>
            <a:r>
              <a:rPr lang="en-US" sz="1600" dirty="0"/>
              <a:t>A Consumer inside the Optimizer module is subscribed to the specified topic and ready to receive incoming messages with new Workflows.</a:t>
            </a:r>
          </a:p>
          <a:p>
            <a:pPr lvl="1"/>
            <a:r>
              <a:rPr lang="en-US" sz="1600" dirty="0"/>
              <a:t>After a Workflow has been processed and optimized a return message can be sent to the RM FW containing the new Workflow.</a:t>
            </a:r>
          </a:p>
          <a:p>
            <a:pPr lvl="1"/>
            <a:r>
              <a:rPr lang="en-US" sz="1600" dirty="0"/>
              <a:t>Apache Kafka is ideal for reliable message passing and scales easily.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332EA-8A81-4A5A-8F4A-13C477C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with the RM FW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82008-40A1-4FB7-A06B-15E206B2F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Short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E0E4D-C682-40F2-9536-C7CECFF0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58546F-1E4E-426D-9940-5EB4B4A7467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Ομάδα 10">
            <a:extLst>
              <a:ext uri="{FF2B5EF4-FFF2-40B4-BE49-F238E27FC236}">
                <a16:creationId xmlns:a16="http://schemas.microsoft.com/office/drawing/2014/main" id="{BF2060E7-D5AF-4CB4-B65A-D7D8EE1A45AB}"/>
              </a:ext>
            </a:extLst>
          </p:cNvPr>
          <p:cNvGrpSpPr/>
          <p:nvPr/>
        </p:nvGrpSpPr>
        <p:grpSpPr>
          <a:xfrm>
            <a:off x="4876800" y="1981200"/>
            <a:ext cx="4191000" cy="3603567"/>
            <a:chOff x="4876800" y="1981200"/>
            <a:chExt cx="4191000" cy="3603567"/>
          </a:xfrm>
        </p:grpSpPr>
        <p:pic>
          <p:nvPicPr>
            <p:cNvPr id="7" name="Εικόνα 6">
              <a:extLst>
                <a:ext uri="{FF2B5EF4-FFF2-40B4-BE49-F238E27FC236}">
                  <a16:creationId xmlns:a16="http://schemas.microsoft.com/office/drawing/2014/main" id="{1B392E45-5924-4907-A346-14279396D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749" y="1981200"/>
              <a:ext cx="3616840" cy="360356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73C73A-BD44-4B0F-828D-8413DBE2E039}"/>
                </a:ext>
              </a:extLst>
            </p:cNvPr>
            <p:cNvSpPr txBox="1"/>
            <p:nvPr/>
          </p:nvSpPr>
          <p:spPr>
            <a:xfrm>
              <a:off x="4953001" y="4800600"/>
              <a:ext cx="12667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ZK used for shared state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8A42AF-9D60-4A08-85A8-A2FDCC232308}"/>
                </a:ext>
              </a:extLst>
            </p:cNvPr>
            <p:cNvSpPr txBox="1"/>
            <p:nvPr/>
          </p:nvSpPr>
          <p:spPr>
            <a:xfrm>
              <a:off x="4876800" y="2606070"/>
              <a:ext cx="1266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RM Workflow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54D107-6322-4B06-8382-5A563916A1E7}"/>
                </a:ext>
              </a:extLst>
            </p:cNvPr>
            <p:cNvSpPr txBox="1"/>
            <p:nvPr/>
          </p:nvSpPr>
          <p:spPr>
            <a:xfrm>
              <a:off x="8001000" y="2633334"/>
              <a:ext cx="1066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Optimizer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70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E.potx" id="{C56D772A-12A1-4A3F-954D-C7F93F9ED8D4}" vid="{57473E4C-DE2C-4103-BE9A-C30DFAE7F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Optimizer_v0.1</Template>
  <TotalTime>0</TotalTime>
  <Words>992</Words>
  <Application>Microsoft Office PowerPoint</Application>
  <PresentationFormat>Προβολή στην οθόνη (4:3)</PresentationFormat>
  <Paragraphs>199</Paragraphs>
  <Slides>16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2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16</vt:i4>
      </vt:variant>
    </vt:vector>
  </HeadingPairs>
  <TitlesOfParts>
    <vt:vector size="19" baseType="lpstr">
      <vt:lpstr>Arial</vt:lpstr>
      <vt:lpstr>Calibri</vt:lpstr>
      <vt:lpstr>Beamer_Presentation_template</vt:lpstr>
      <vt:lpstr>State of the INFORE optimizer</vt:lpstr>
      <vt:lpstr>Problem statement</vt:lpstr>
      <vt:lpstr>Proposed solution</vt:lpstr>
      <vt:lpstr>Architecture</vt:lpstr>
      <vt:lpstr>Parser</vt:lpstr>
      <vt:lpstr>Parser</vt:lpstr>
      <vt:lpstr>Parser</vt:lpstr>
      <vt:lpstr>Parser</vt:lpstr>
      <vt:lpstr>Communication with the RM FW</vt:lpstr>
      <vt:lpstr>Dispatcher</vt:lpstr>
      <vt:lpstr>Statistics</vt:lpstr>
      <vt:lpstr>Optimizer Graph</vt:lpstr>
      <vt:lpstr>Graph Traversal</vt:lpstr>
      <vt:lpstr>Cost Model (CM)</vt:lpstr>
      <vt:lpstr>Issues</vt:lpstr>
      <vt:lpstr>Thank you for your patience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2020-01-12T08:50:56Z</dcterms:created>
  <dcterms:modified xsi:type="dcterms:W3CDTF">2020-01-14T07:56:34Z</dcterms:modified>
</cp:coreProperties>
</file>