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4"/>
  </p:sldMasterIdLst>
  <p:notesMasterIdLst>
    <p:notesMasterId r:id="rId29"/>
  </p:notesMasterIdLst>
  <p:handoutMasterIdLst>
    <p:handoutMasterId r:id="rId30"/>
  </p:handoutMasterIdLst>
  <p:sldIdLst>
    <p:sldId id="894" r:id="rId5"/>
    <p:sldId id="968" r:id="rId6"/>
    <p:sldId id="969" r:id="rId7"/>
    <p:sldId id="970" r:id="rId8"/>
    <p:sldId id="971" r:id="rId9"/>
    <p:sldId id="972" r:id="rId10"/>
    <p:sldId id="973" r:id="rId11"/>
    <p:sldId id="974" r:id="rId12"/>
    <p:sldId id="975" r:id="rId13"/>
    <p:sldId id="976" r:id="rId14"/>
    <p:sldId id="977" r:id="rId15"/>
    <p:sldId id="978" r:id="rId16"/>
    <p:sldId id="979" r:id="rId17"/>
    <p:sldId id="980" r:id="rId18"/>
    <p:sldId id="981" r:id="rId19"/>
    <p:sldId id="982" r:id="rId20"/>
    <p:sldId id="983" r:id="rId21"/>
    <p:sldId id="984" r:id="rId22"/>
    <p:sldId id="985" r:id="rId23"/>
    <p:sldId id="986" r:id="rId24"/>
    <p:sldId id="987" r:id="rId25"/>
    <p:sldId id="988" r:id="rId26"/>
    <p:sldId id="989" r:id="rId27"/>
    <p:sldId id="967" r:id="rId28"/>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349"/>
    <a:srgbClr val="4A8599"/>
    <a:srgbClr val="4D3D7F"/>
    <a:srgbClr val="2C3338"/>
    <a:srgbClr val="151D29"/>
    <a:srgbClr val="62B1CB"/>
    <a:srgbClr val="E75424"/>
    <a:srgbClr val="E85325"/>
    <a:srgbClr val="506FC3"/>
    <a:srgbClr val="B04D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86464"/>
  </p:normalViewPr>
  <p:slideViewPr>
    <p:cSldViewPr snapToGrid="0" showGuides="1">
      <p:cViewPr varScale="1">
        <p:scale>
          <a:sx n="114" d="100"/>
          <a:sy n="114" d="100"/>
        </p:scale>
        <p:origin x="954" y="102"/>
      </p:cViewPr>
      <p:guideLst/>
    </p:cSldViewPr>
  </p:slideViewPr>
  <p:outlineViewPr>
    <p:cViewPr>
      <p:scale>
        <a:sx n="33" d="100"/>
        <a:sy n="33" d="100"/>
      </p:scale>
      <p:origin x="0" y="-4912"/>
    </p:cViewPr>
  </p:outlineViewPr>
  <p:notesTextViewPr>
    <p:cViewPr>
      <p:scale>
        <a:sx n="1" d="1"/>
        <a:sy n="1" d="1"/>
      </p:scale>
      <p:origin x="0" y="0"/>
    </p:cViewPr>
  </p:notesTextViewPr>
  <p:sorterViewPr>
    <p:cViewPr>
      <p:scale>
        <a:sx n="76" d="100"/>
        <a:sy n="76" d="100"/>
      </p:scale>
      <p:origin x="0" y="0"/>
    </p:cViewPr>
  </p:sorterViewPr>
  <p:notesViewPr>
    <p:cSldViewPr snapToGrid="0" showGuides="1">
      <p:cViewPr varScale="1">
        <p:scale>
          <a:sx n="99" d="100"/>
          <a:sy n="99" d="100"/>
        </p:scale>
        <p:origin x="30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9A36D9-62D3-4364-9569-312654F832E6}" type="slidenum">
              <a:rPr lang="en-US" smtClean="0"/>
              <a:t>‹Nr.›</a:t>
            </a:fld>
            <a:endParaRPr lang="en-US"/>
          </a:p>
        </p:txBody>
      </p:sp>
    </p:spTree>
    <p:extLst>
      <p:ext uri="{BB962C8B-B14F-4D97-AF65-F5344CB8AC3E}">
        <p14:creationId xmlns:p14="http://schemas.microsoft.com/office/powerpoint/2010/main" val="3084123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9B50F5-EBFA-4ECD-9C43-BF2E39CEB952}" type="datetimeFigureOut">
              <a:rPr lang="en-US" smtClean="0"/>
              <a:t>11/14/2019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E290CF-AC5C-46CC-815D-62F089B7D795}" type="slidenum">
              <a:rPr lang="en-US" smtClean="0"/>
              <a:t>‹Nr.›</a:t>
            </a:fld>
            <a:endParaRPr lang="en-US"/>
          </a:p>
        </p:txBody>
      </p:sp>
    </p:spTree>
    <p:extLst>
      <p:ext uri="{BB962C8B-B14F-4D97-AF65-F5344CB8AC3E}">
        <p14:creationId xmlns:p14="http://schemas.microsoft.com/office/powerpoint/2010/main" val="1590618659"/>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Company confidential</a:t>
            </a:r>
          </a:p>
        </p:txBody>
      </p:sp>
      <p:sp>
        <p:nvSpPr>
          <p:cNvPr id="4" name="Slide Number Placeholder 3"/>
          <p:cNvSpPr>
            <a:spLocks noGrp="1"/>
          </p:cNvSpPr>
          <p:nvPr>
            <p:ph type="sldNum" sz="quarter" idx="5"/>
          </p:nvPr>
        </p:nvSpPr>
        <p:spPr/>
        <p:txBody>
          <a:bodyPr/>
          <a:lstStyle/>
          <a:p>
            <a:fld id="{D0E290CF-AC5C-46CC-815D-62F089B7D795}" type="slidenum">
              <a:rPr lang="en-US" smtClean="0"/>
              <a:t>1</a:t>
            </a:fld>
            <a:endParaRPr lang="en-US"/>
          </a:p>
        </p:txBody>
      </p:sp>
    </p:spTree>
    <p:extLst>
      <p:ext uri="{BB962C8B-B14F-4D97-AF65-F5344CB8AC3E}">
        <p14:creationId xmlns:p14="http://schemas.microsoft.com/office/powerpoint/2010/main" val="2270999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fidential Cov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9C6CBC-B3B0-EB48-A193-9278B1DD9A2D}"/>
              </a:ext>
            </a:extLst>
          </p:cNvPr>
          <p:cNvSpPr/>
          <p:nvPr userDrawn="1"/>
        </p:nvSpPr>
        <p:spPr>
          <a:xfrm>
            <a:off x="0" y="0"/>
            <a:ext cx="12192000" cy="6858000"/>
          </a:xfrm>
          <a:prstGeom prst="rect">
            <a:avLst/>
          </a:prstGeom>
          <a:gradFill>
            <a:gsLst>
              <a:gs pos="0">
                <a:schemeClr val="accent3">
                  <a:lumMod val="75000"/>
                </a:schemeClr>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3">
            <a:extLst>
              <a:ext uri="{FF2B5EF4-FFF2-40B4-BE49-F238E27FC236}">
                <a16:creationId xmlns:a16="http://schemas.microsoft.com/office/drawing/2014/main" id="{E7354A0B-C17E-D14F-BE02-D88A99CE0CA8}"/>
              </a:ext>
            </a:extLst>
          </p:cNvPr>
          <p:cNvSpPr/>
          <p:nvPr userDrawn="1"/>
        </p:nvSpPr>
        <p:spPr>
          <a:xfrm>
            <a:off x="0" y="4063999"/>
            <a:ext cx="12192000" cy="2178756"/>
          </a:xfrm>
          <a:prstGeom prst="rect">
            <a:avLst/>
          </a:prstGeom>
          <a:solidFill>
            <a:srgbClr val="E75424">
              <a:alpha val="86000"/>
            </a:srgbClr>
          </a:solidFill>
          <a:ln w="9525" cap="flat" cmpd="sng" algn="ctr">
            <a:noFill/>
            <a:prstDash val="solid"/>
          </a:ln>
          <a:effectLst/>
        </p:spPr>
        <p:txBody>
          <a:bodyPr lIns="335999" tIns="1502400" rtlCol="0" anchor="ctr"/>
          <a:lstStyle/>
          <a:p>
            <a:pPr marL="457178" indent="-457178" defTabSz="1219140">
              <a:lnSpc>
                <a:spcPts val="2133"/>
              </a:lnSpc>
              <a:spcAft>
                <a:spcPts val="1600"/>
              </a:spcAft>
              <a:buFont typeface="+mj-lt"/>
              <a:buAutoNum type="arabicPeriod"/>
              <a:defRPr/>
            </a:pPr>
            <a:endParaRPr lang="en-US" sz="1400" b="1" kern="0" dirty="0">
              <a:solidFill>
                <a:srgbClr val="3A4248">
                  <a:lumMod val="20000"/>
                  <a:lumOff val="80000"/>
                </a:srgbClr>
              </a:solidFill>
              <a:latin typeface="Open Sans Light" charset="0"/>
              <a:ea typeface="Open Sans Light" charset="0"/>
              <a:cs typeface="Open Sans Light" charset="0"/>
            </a:endParaRPr>
          </a:p>
        </p:txBody>
      </p:sp>
      <p:sp>
        <p:nvSpPr>
          <p:cNvPr id="5" name="Rectangle 10">
            <a:extLst>
              <a:ext uri="{FF2B5EF4-FFF2-40B4-BE49-F238E27FC236}">
                <a16:creationId xmlns:a16="http://schemas.microsoft.com/office/drawing/2014/main" id="{B5A63B93-31BD-084E-BAD9-6FE0DAD2C82E}"/>
              </a:ext>
            </a:extLst>
          </p:cNvPr>
          <p:cNvSpPr/>
          <p:nvPr userDrawn="1"/>
        </p:nvSpPr>
        <p:spPr>
          <a:xfrm flipH="1">
            <a:off x="4823762" y="653794"/>
            <a:ext cx="7376950" cy="899509"/>
          </a:xfrm>
          <a:custGeom>
            <a:avLst/>
            <a:gdLst>
              <a:gd name="connsiteX0" fmla="*/ 0 w 4961459"/>
              <a:gd name="connsiteY0" fmla="*/ 0 h 824459"/>
              <a:gd name="connsiteX1" fmla="*/ 4961459 w 4961459"/>
              <a:gd name="connsiteY1" fmla="*/ 0 h 824459"/>
              <a:gd name="connsiteX2" fmla="*/ 4961459 w 4961459"/>
              <a:gd name="connsiteY2" fmla="*/ 824459 h 824459"/>
              <a:gd name="connsiteX3" fmla="*/ 0 w 4961459"/>
              <a:gd name="connsiteY3" fmla="*/ 824459 h 824459"/>
              <a:gd name="connsiteX4" fmla="*/ 0 w 4961459"/>
              <a:gd name="connsiteY4" fmla="*/ 0 h 824459"/>
              <a:gd name="connsiteX0" fmla="*/ 0 w 4961459"/>
              <a:gd name="connsiteY0" fmla="*/ 0 h 824459"/>
              <a:gd name="connsiteX1" fmla="*/ 4961459 w 4961459"/>
              <a:gd name="connsiteY1" fmla="*/ 0 h 824459"/>
              <a:gd name="connsiteX2" fmla="*/ 4165592 w 4961459"/>
              <a:gd name="connsiteY2" fmla="*/ 824459 h 824459"/>
              <a:gd name="connsiteX3" fmla="*/ 0 w 4961459"/>
              <a:gd name="connsiteY3" fmla="*/ 824459 h 824459"/>
              <a:gd name="connsiteX4" fmla="*/ 0 w 4961459"/>
              <a:gd name="connsiteY4" fmla="*/ 0 h 824459"/>
              <a:gd name="connsiteX0" fmla="*/ 1762055 w 6723514"/>
              <a:gd name="connsiteY0" fmla="*/ 0 h 824459"/>
              <a:gd name="connsiteX1" fmla="*/ 6723514 w 6723514"/>
              <a:gd name="connsiteY1" fmla="*/ 0 h 824459"/>
              <a:gd name="connsiteX2" fmla="*/ 5927647 w 6723514"/>
              <a:gd name="connsiteY2" fmla="*/ 824459 h 824459"/>
              <a:gd name="connsiteX3" fmla="*/ 0 w 6723514"/>
              <a:gd name="connsiteY3" fmla="*/ 824459 h 824459"/>
              <a:gd name="connsiteX4" fmla="*/ 1762055 w 6723514"/>
              <a:gd name="connsiteY4" fmla="*/ 0 h 824459"/>
              <a:gd name="connsiteX0" fmla="*/ 0 w 6723514"/>
              <a:gd name="connsiteY0" fmla="*/ 0 h 824459"/>
              <a:gd name="connsiteX1" fmla="*/ 6723514 w 6723514"/>
              <a:gd name="connsiteY1" fmla="*/ 0 h 824459"/>
              <a:gd name="connsiteX2" fmla="*/ 5927647 w 6723514"/>
              <a:gd name="connsiteY2" fmla="*/ 824459 h 824459"/>
              <a:gd name="connsiteX3" fmla="*/ 0 w 6723514"/>
              <a:gd name="connsiteY3" fmla="*/ 824459 h 824459"/>
              <a:gd name="connsiteX4" fmla="*/ 0 w 6723514"/>
              <a:gd name="connsiteY4" fmla="*/ 0 h 824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3514" h="824459">
                <a:moveTo>
                  <a:pt x="0" y="0"/>
                </a:moveTo>
                <a:lnTo>
                  <a:pt x="6723514" y="0"/>
                </a:lnTo>
                <a:lnTo>
                  <a:pt x="5927647" y="824459"/>
                </a:lnTo>
                <a:lnTo>
                  <a:pt x="0" y="824459"/>
                </a:lnTo>
                <a:lnTo>
                  <a:pt x="0"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31520" tIns="0" rtlCol="0" anchor="ctr" anchorCtr="0"/>
          <a:lstStyle/>
          <a:p>
            <a:pPr marL="0" indent="0" algn="ctr">
              <a:lnSpc>
                <a:spcPts val="2133"/>
              </a:lnSpc>
              <a:spcAft>
                <a:spcPts val="1600"/>
              </a:spcAft>
              <a:buFont typeface="+mj-lt"/>
              <a:buNone/>
            </a:pPr>
            <a:r>
              <a:rPr lang="en-US" sz="2000" b="1" i="0" dirty="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rPr>
              <a:t>Company confidential. Do not distribute.</a:t>
            </a:r>
          </a:p>
        </p:txBody>
      </p:sp>
      <p:sp>
        <p:nvSpPr>
          <p:cNvPr id="10" name="Text Placeholder 3">
            <a:extLst>
              <a:ext uri="{FF2B5EF4-FFF2-40B4-BE49-F238E27FC236}">
                <a16:creationId xmlns:a16="http://schemas.microsoft.com/office/drawing/2014/main" id="{E4373807-B5FB-274E-8191-6D3D63A98B98}"/>
              </a:ext>
            </a:extLst>
          </p:cNvPr>
          <p:cNvSpPr>
            <a:spLocks noGrp="1"/>
          </p:cNvSpPr>
          <p:nvPr>
            <p:ph type="body" sz="quarter" idx="12" hasCustomPrompt="1"/>
          </p:nvPr>
        </p:nvSpPr>
        <p:spPr>
          <a:xfrm>
            <a:off x="371242" y="5588496"/>
            <a:ext cx="5145617" cy="488587"/>
          </a:xfrm>
          <a:prstGeom prst="rect">
            <a:avLst/>
          </a:prstGeom>
        </p:spPr>
        <p:txBody>
          <a:bodyPr anchor="ctr">
            <a:normAutofit/>
          </a:bodyPr>
          <a:lstStyle>
            <a:lvl1pPr marL="0" indent="0" algn="l">
              <a:buNone/>
              <a:defRPr sz="16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Presenter name</a:t>
            </a:r>
          </a:p>
        </p:txBody>
      </p:sp>
      <p:sp>
        <p:nvSpPr>
          <p:cNvPr id="11" name="Date Placeholder 2">
            <a:extLst>
              <a:ext uri="{FF2B5EF4-FFF2-40B4-BE49-F238E27FC236}">
                <a16:creationId xmlns:a16="http://schemas.microsoft.com/office/drawing/2014/main" id="{C3EE71D3-B31D-BB49-98A5-D2A4A650096D}"/>
              </a:ext>
            </a:extLst>
          </p:cNvPr>
          <p:cNvSpPr>
            <a:spLocks noGrp="1"/>
          </p:cNvSpPr>
          <p:nvPr>
            <p:ph type="dt" sz="half" idx="14"/>
          </p:nvPr>
        </p:nvSpPr>
        <p:spPr>
          <a:xfrm>
            <a:off x="371061" y="6355556"/>
            <a:ext cx="4108173" cy="350043"/>
          </a:xfrm>
          <a:prstGeom prst="rect">
            <a:avLst/>
          </a:prstGeom>
        </p:spPr>
        <p:txBody>
          <a:bodyPr/>
          <a:lstStyle>
            <a:lvl1pPr algn="l">
              <a:defRPr sz="14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D82CE5D6-36F6-8C4C-944C-DFE7F658B76D}" type="datetime3">
              <a:rPr lang="en-US" smtClean="0"/>
              <a:t>14 November 2019</a:t>
            </a:fld>
            <a:endParaRPr lang="en-US" dirty="0"/>
          </a:p>
        </p:txBody>
      </p:sp>
      <p:pic>
        <p:nvPicPr>
          <p:cNvPr id="12" name="Picture 11">
            <a:extLst>
              <a:ext uri="{FF2B5EF4-FFF2-40B4-BE49-F238E27FC236}">
                <a16:creationId xmlns:a16="http://schemas.microsoft.com/office/drawing/2014/main" id="{D469284C-550E-1A4E-BE3D-1EC9F4C8FF3E}"/>
              </a:ext>
            </a:extLst>
          </p:cNvPr>
          <p:cNvPicPr>
            <a:picLocks noChangeAspect="1"/>
          </p:cNvPicPr>
          <p:nvPr userDrawn="1"/>
        </p:nvPicPr>
        <p:blipFill rotWithShape="1">
          <a:blip r:embed="rId2">
            <a:alphaModFix amt="60000"/>
          </a:blip>
          <a:srcRect t="-686" b="60854"/>
          <a:stretch/>
        </p:blipFill>
        <p:spPr>
          <a:xfrm>
            <a:off x="-8311" y="1596824"/>
            <a:ext cx="11671384" cy="2432987"/>
          </a:xfrm>
          <a:prstGeom prst="rect">
            <a:avLst/>
          </a:prstGeom>
        </p:spPr>
      </p:pic>
      <p:pic>
        <p:nvPicPr>
          <p:cNvPr id="13" name="Picture 12">
            <a:extLst>
              <a:ext uri="{FF2B5EF4-FFF2-40B4-BE49-F238E27FC236}">
                <a16:creationId xmlns:a16="http://schemas.microsoft.com/office/drawing/2014/main" id="{7DCA8C1A-F4E4-644C-8321-C99408304ECF}"/>
              </a:ext>
            </a:extLst>
          </p:cNvPr>
          <p:cNvPicPr>
            <a:picLocks noChangeAspect="1"/>
          </p:cNvPicPr>
          <p:nvPr userDrawn="1"/>
        </p:nvPicPr>
        <p:blipFill rotWithShape="1">
          <a:blip r:embed="rId2">
            <a:alphaModFix amt="47000"/>
          </a:blip>
          <a:srcRect l="23847" t="52099" r="-1667" b="8069"/>
          <a:stretch/>
        </p:blipFill>
        <p:spPr>
          <a:xfrm>
            <a:off x="4928834" y="4919336"/>
            <a:ext cx="9082688" cy="2432987"/>
          </a:xfrm>
          <a:prstGeom prst="rect">
            <a:avLst/>
          </a:prstGeom>
        </p:spPr>
      </p:pic>
      <p:pic>
        <p:nvPicPr>
          <p:cNvPr id="15" name="Picture 14">
            <a:extLst>
              <a:ext uri="{FF2B5EF4-FFF2-40B4-BE49-F238E27FC236}">
                <a16:creationId xmlns:a16="http://schemas.microsoft.com/office/drawing/2014/main" id="{E0025825-76A2-C24D-BBB6-0DE7B7DFD919}"/>
              </a:ext>
            </a:extLst>
          </p:cNvPr>
          <p:cNvPicPr>
            <a:picLocks noChangeAspect="1"/>
          </p:cNvPicPr>
          <p:nvPr userDrawn="1"/>
        </p:nvPicPr>
        <p:blipFill rotWithShape="1">
          <a:blip r:embed="rId2">
            <a:alphaModFix amt="46000"/>
          </a:blip>
          <a:srcRect l="46108" t="-423" r="-6727" b="60591"/>
          <a:stretch/>
        </p:blipFill>
        <p:spPr>
          <a:xfrm>
            <a:off x="-8313" y="-418081"/>
            <a:ext cx="7075078" cy="2432987"/>
          </a:xfrm>
          <a:prstGeom prst="rect">
            <a:avLst/>
          </a:prstGeom>
        </p:spPr>
      </p:pic>
      <p:sp>
        <p:nvSpPr>
          <p:cNvPr id="14" name="Title 1">
            <a:extLst>
              <a:ext uri="{FF2B5EF4-FFF2-40B4-BE49-F238E27FC236}">
                <a16:creationId xmlns:a16="http://schemas.microsoft.com/office/drawing/2014/main" id="{ECB724F2-A2C6-0E48-9C11-AB106E9AA769}"/>
              </a:ext>
            </a:extLst>
          </p:cNvPr>
          <p:cNvSpPr>
            <a:spLocks noGrp="1"/>
          </p:cNvSpPr>
          <p:nvPr>
            <p:ph type="title"/>
          </p:nvPr>
        </p:nvSpPr>
        <p:spPr>
          <a:xfrm>
            <a:off x="371060" y="4256412"/>
            <a:ext cx="11451403" cy="1179684"/>
          </a:xfrm>
          <a:prstGeom prst="rect">
            <a:avLst/>
          </a:prstGeom>
        </p:spPr>
        <p:txBody>
          <a:bodyPr/>
          <a:lstStyle>
            <a:lvl1pPr>
              <a:lnSpc>
                <a:spcPct val="100000"/>
              </a:lnSpc>
              <a:defRPr sz="40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6" name="Rectangle 10">
            <a:extLst>
              <a:ext uri="{FF2B5EF4-FFF2-40B4-BE49-F238E27FC236}">
                <a16:creationId xmlns:a16="http://schemas.microsoft.com/office/drawing/2014/main" id="{EC26D9BB-59F7-784C-838A-20E983FE88D5}"/>
              </a:ext>
            </a:extLst>
          </p:cNvPr>
          <p:cNvSpPr/>
          <p:nvPr userDrawn="1"/>
        </p:nvSpPr>
        <p:spPr>
          <a:xfrm rot="10800000" flipH="1">
            <a:off x="-8315" y="654482"/>
            <a:ext cx="5443647" cy="899509"/>
          </a:xfrm>
          <a:custGeom>
            <a:avLst/>
            <a:gdLst>
              <a:gd name="connsiteX0" fmla="*/ 0 w 4961459"/>
              <a:gd name="connsiteY0" fmla="*/ 0 h 824459"/>
              <a:gd name="connsiteX1" fmla="*/ 4961459 w 4961459"/>
              <a:gd name="connsiteY1" fmla="*/ 0 h 824459"/>
              <a:gd name="connsiteX2" fmla="*/ 4961459 w 4961459"/>
              <a:gd name="connsiteY2" fmla="*/ 824459 h 824459"/>
              <a:gd name="connsiteX3" fmla="*/ 0 w 4961459"/>
              <a:gd name="connsiteY3" fmla="*/ 824459 h 824459"/>
              <a:gd name="connsiteX4" fmla="*/ 0 w 4961459"/>
              <a:gd name="connsiteY4" fmla="*/ 0 h 824459"/>
              <a:gd name="connsiteX0" fmla="*/ 0 w 4961459"/>
              <a:gd name="connsiteY0" fmla="*/ 0 h 824459"/>
              <a:gd name="connsiteX1" fmla="*/ 4961459 w 4961459"/>
              <a:gd name="connsiteY1" fmla="*/ 0 h 824459"/>
              <a:gd name="connsiteX2" fmla="*/ 4165592 w 4961459"/>
              <a:gd name="connsiteY2" fmla="*/ 824459 h 824459"/>
              <a:gd name="connsiteX3" fmla="*/ 0 w 4961459"/>
              <a:gd name="connsiteY3" fmla="*/ 824459 h 824459"/>
              <a:gd name="connsiteX4" fmla="*/ 0 w 4961459"/>
              <a:gd name="connsiteY4" fmla="*/ 0 h 824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1459" h="824459">
                <a:moveTo>
                  <a:pt x="0" y="0"/>
                </a:moveTo>
                <a:lnTo>
                  <a:pt x="4961459" y="0"/>
                </a:lnTo>
                <a:lnTo>
                  <a:pt x="4165592" y="824459"/>
                </a:lnTo>
                <a:lnTo>
                  <a:pt x="0" y="824459"/>
                </a:lnTo>
                <a:lnTo>
                  <a:pt x="0"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335999" tIns="1502400" rtlCol="0" anchor="ctr"/>
          <a:lstStyle/>
          <a:p>
            <a:pPr marL="457178" indent="-457178">
              <a:lnSpc>
                <a:spcPts val="2133"/>
              </a:lnSpc>
              <a:spcAft>
                <a:spcPts val="1600"/>
              </a:spcAft>
              <a:buFont typeface="+mj-lt"/>
              <a:buAutoNum type="arabicPeriod"/>
            </a:pPr>
            <a:endParaRPr lang="en-US" sz="1867" b="1" dirty="0">
              <a:solidFill>
                <a:schemeClr val="accent2">
                  <a:lumMod val="20000"/>
                  <a:lumOff val="80000"/>
                </a:schemeClr>
              </a:solidFill>
              <a:latin typeface="Open Sans Light" charset="0"/>
              <a:ea typeface="Open Sans Light" charset="0"/>
              <a:cs typeface="Open Sans Light" charset="0"/>
            </a:endParaRPr>
          </a:p>
        </p:txBody>
      </p:sp>
      <p:pic>
        <p:nvPicPr>
          <p:cNvPr id="6" name="Picture 5">
            <a:extLst>
              <a:ext uri="{FF2B5EF4-FFF2-40B4-BE49-F238E27FC236}">
                <a16:creationId xmlns:a16="http://schemas.microsoft.com/office/drawing/2014/main" id="{1F7276FC-EFB9-5C4C-9610-AF20BE707E8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7741" y="722170"/>
            <a:ext cx="2791485" cy="761853"/>
          </a:xfrm>
          <a:prstGeom prst="rect">
            <a:avLst/>
          </a:prstGeom>
        </p:spPr>
      </p:pic>
    </p:spTree>
    <p:extLst>
      <p:ext uri="{BB962C8B-B14F-4D97-AF65-F5344CB8AC3E}">
        <p14:creationId xmlns:p14="http://schemas.microsoft.com/office/powerpoint/2010/main" val="1377402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Screensho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1AE964-1CF8-DC4E-84CE-40C8CD2EACD8}"/>
              </a:ext>
            </a:extLst>
          </p:cNvPr>
          <p:cNvSpPr/>
          <p:nvPr userDrawn="1"/>
        </p:nvSpPr>
        <p:spPr>
          <a:xfrm>
            <a:off x="1965" y="1"/>
            <a:ext cx="12190036" cy="3375708"/>
          </a:xfrm>
          <a:prstGeom prst="rect">
            <a:avLst/>
          </a:prstGeom>
          <a:gradFill>
            <a:gsLst>
              <a:gs pos="0">
                <a:schemeClr val="accent3"/>
              </a:gs>
              <a:gs pos="97000">
                <a:schemeClr val="tx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6" name="Picture 5">
            <a:extLst>
              <a:ext uri="{FF2B5EF4-FFF2-40B4-BE49-F238E27FC236}">
                <a16:creationId xmlns:a16="http://schemas.microsoft.com/office/drawing/2014/main" id="{88E76DC5-E133-8A48-8E36-FB6C3DCCD14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43903" y="2001390"/>
            <a:ext cx="4104195" cy="3000916"/>
          </a:xfrm>
          <a:prstGeom prst="rect">
            <a:avLst/>
          </a:prstGeom>
        </p:spPr>
      </p:pic>
      <p:sp>
        <p:nvSpPr>
          <p:cNvPr id="7" name="Picture Placeholder 23">
            <a:extLst>
              <a:ext uri="{FF2B5EF4-FFF2-40B4-BE49-F238E27FC236}">
                <a16:creationId xmlns:a16="http://schemas.microsoft.com/office/drawing/2014/main" id="{B6910C9E-6574-3840-B777-A256210D6ECE}"/>
              </a:ext>
            </a:extLst>
          </p:cNvPr>
          <p:cNvSpPr>
            <a:spLocks noGrp="1"/>
          </p:cNvSpPr>
          <p:nvPr>
            <p:ph type="pic" sz="quarter" idx="11" hasCustomPrompt="1"/>
          </p:nvPr>
        </p:nvSpPr>
        <p:spPr>
          <a:xfrm>
            <a:off x="4199125" y="2206874"/>
            <a:ext cx="3739596" cy="2196163"/>
          </a:xfrm>
          <a:prstGeom prst="rect">
            <a:avLst/>
          </a:prstGeom>
        </p:spPr>
        <p:txBody>
          <a:bodyPr/>
          <a:lstStyle>
            <a:lvl1pPr marL="0" indent="0" algn="ctr">
              <a:buNone/>
              <a:defRPr>
                <a:solidFill>
                  <a:schemeClr val="bg1"/>
                </a:solidFill>
              </a:defRPr>
            </a:lvl1pPr>
          </a:lstStyle>
          <a:p>
            <a:r>
              <a:rPr lang="en-US"/>
              <a:t>Insert screenshot</a:t>
            </a:r>
          </a:p>
        </p:txBody>
      </p:sp>
      <p:grpSp>
        <p:nvGrpSpPr>
          <p:cNvPr id="10" name="Group 9">
            <a:extLst>
              <a:ext uri="{FF2B5EF4-FFF2-40B4-BE49-F238E27FC236}">
                <a16:creationId xmlns:a16="http://schemas.microsoft.com/office/drawing/2014/main" id="{9B87452A-1E5A-A241-8079-7DA90B783B95}"/>
              </a:ext>
            </a:extLst>
          </p:cNvPr>
          <p:cNvGrpSpPr/>
          <p:nvPr userDrawn="1"/>
        </p:nvGrpSpPr>
        <p:grpSpPr>
          <a:xfrm>
            <a:off x="11543132" y="-6983"/>
            <a:ext cx="661060" cy="661060"/>
            <a:chOff x="11543132" y="-6983"/>
            <a:chExt cx="661060" cy="661060"/>
          </a:xfrm>
        </p:grpSpPr>
        <p:sp>
          <p:nvSpPr>
            <p:cNvPr id="11" name="Rectangle 10">
              <a:extLst>
                <a:ext uri="{FF2B5EF4-FFF2-40B4-BE49-F238E27FC236}">
                  <a16:creationId xmlns:a16="http://schemas.microsoft.com/office/drawing/2014/main" id="{B05E4D5C-725D-F942-87B1-F1C680856057}"/>
                </a:ext>
              </a:extLst>
            </p:cNvPr>
            <p:cNvSpPr>
              <a:spLocks noChangeAspect="1"/>
            </p:cNvSpPr>
            <p:nvPr userDrawn="1"/>
          </p:nvSpPr>
          <p:spPr>
            <a:xfrm>
              <a:off x="11543132" y="-6983"/>
              <a:ext cx="661060" cy="661060"/>
            </a:xfrm>
            <a:prstGeom prst="rect">
              <a:avLst/>
            </a:prstGeom>
            <a:solidFill>
              <a:schemeClr val="tx1"/>
            </a:solidFill>
            <a:ln w="9525" cap="flat" cmpd="sng" algn="ctr">
              <a:noFill/>
              <a:prstDash val="solid"/>
            </a:ln>
            <a:effectLst/>
          </p:spPr>
          <p:txBody>
            <a:bodyPr rtlCol="0" anchor="b"/>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Light" charset="0"/>
                <a:ea typeface="+mn-ea"/>
                <a:cs typeface="Open Sans Light" charset="0"/>
              </a:endParaRPr>
            </a:p>
          </p:txBody>
        </p:sp>
        <p:pic>
          <p:nvPicPr>
            <p:cNvPr id="12" name="Picture 11" descr="A close up of a logo&#10;&#10;Description automatically generated">
              <a:extLst>
                <a:ext uri="{FF2B5EF4-FFF2-40B4-BE49-F238E27FC236}">
                  <a16:creationId xmlns:a16="http://schemas.microsoft.com/office/drawing/2014/main" id="{DB0B14E9-6714-AB41-A7FF-54129048359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672895" y="94947"/>
              <a:ext cx="401533" cy="457200"/>
            </a:xfrm>
            <a:prstGeom prst="rect">
              <a:avLst/>
            </a:prstGeom>
          </p:spPr>
        </p:pic>
      </p:grpSp>
      <p:sp>
        <p:nvSpPr>
          <p:cNvPr id="13" name="Title 2">
            <a:extLst>
              <a:ext uri="{FF2B5EF4-FFF2-40B4-BE49-F238E27FC236}">
                <a16:creationId xmlns:a16="http://schemas.microsoft.com/office/drawing/2014/main" id="{52736705-A7D5-6D4B-AF82-3BE008840627}"/>
              </a:ext>
            </a:extLst>
          </p:cNvPr>
          <p:cNvSpPr>
            <a:spLocks noGrp="1"/>
          </p:cNvSpPr>
          <p:nvPr>
            <p:ph type="title"/>
          </p:nvPr>
        </p:nvSpPr>
        <p:spPr>
          <a:xfrm>
            <a:off x="906780" y="457200"/>
            <a:ext cx="10378440" cy="914400"/>
          </a:xfrm>
          <a:prstGeom prst="rect">
            <a:avLst/>
          </a:prstGeom>
        </p:spPr>
        <p:txBody>
          <a:bodyPr lIns="0" tIns="0" rIns="0" bIns="0" anchor="ctr"/>
          <a:lstStyle>
            <a:lvl1pPr algn="ctr">
              <a:lnSpc>
                <a:spcPct val="100000"/>
              </a:lnSpc>
              <a:defRPr sz="40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4" name="Text Placeholder 2">
            <a:extLst>
              <a:ext uri="{FF2B5EF4-FFF2-40B4-BE49-F238E27FC236}">
                <a16:creationId xmlns:a16="http://schemas.microsoft.com/office/drawing/2014/main" id="{1A809BC2-D2FA-9B4E-8E7E-810C330BB998}"/>
              </a:ext>
            </a:extLst>
          </p:cNvPr>
          <p:cNvSpPr>
            <a:spLocks noGrp="1"/>
          </p:cNvSpPr>
          <p:nvPr>
            <p:ph type="body" sz="quarter" idx="13" hasCustomPrompt="1"/>
          </p:nvPr>
        </p:nvSpPr>
        <p:spPr>
          <a:xfrm>
            <a:off x="905256" y="1412175"/>
            <a:ext cx="10378440" cy="548640"/>
          </a:xfrm>
          <a:prstGeom prst="rect">
            <a:avLst/>
          </a:prstGeom>
        </p:spPr>
        <p:txBody>
          <a:bodyPr anchor="ctr"/>
          <a:lstStyle>
            <a:lvl1pPr marL="0" indent="0" algn="ctr">
              <a:lnSpc>
                <a:spcPct val="100000"/>
              </a:lnSpc>
              <a:buNone/>
              <a:defRPr sz="1400" b="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178" indent="0">
              <a:buNone/>
              <a:defRPr/>
            </a:lvl2pPr>
            <a:lvl3pPr marL="914354" indent="0">
              <a:buNone/>
              <a:defRPr/>
            </a:lvl3pPr>
            <a:lvl4pPr marL="1371532" indent="0">
              <a:buNone/>
              <a:defRPr/>
            </a:lvl4pPr>
            <a:lvl5pPr marL="1828709" indent="0">
              <a:buNone/>
              <a:defRPr/>
            </a:lvl5pPr>
          </a:lstStyle>
          <a:p>
            <a:pPr lvl="0"/>
            <a:r>
              <a:rPr lang="en-US" dirty="0"/>
              <a:t>Click to edit Master text styles</a:t>
            </a:r>
          </a:p>
        </p:txBody>
      </p:sp>
      <p:sp>
        <p:nvSpPr>
          <p:cNvPr id="2" name="Slide Number Placeholder 1">
            <a:extLst>
              <a:ext uri="{FF2B5EF4-FFF2-40B4-BE49-F238E27FC236}">
                <a16:creationId xmlns:a16="http://schemas.microsoft.com/office/drawing/2014/main" id="{6961191B-EF90-8644-9A39-3FF0515E7A78}"/>
              </a:ext>
            </a:extLst>
          </p:cNvPr>
          <p:cNvSpPr>
            <a:spLocks noGrp="1"/>
          </p:cNvSpPr>
          <p:nvPr>
            <p:ph type="sldNum" sz="quarter" idx="14"/>
          </p:nvPr>
        </p:nvSpPr>
        <p:spPr/>
        <p:txBody>
          <a:bodyPr/>
          <a:lstStyle/>
          <a:p>
            <a:fld id="{FCD4D030-AEDA-C64C-84A4-1E571AB05A7E}" type="slidenum">
              <a:rPr lang="en-US" smtClean="0"/>
              <a:pPr/>
              <a:t>‹Nr.›</a:t>
            </a:fld>
            <a:endParaRPr lang="en-US"/>
          </a:p>
        </p:txBody>
      </p:sp>
    </p:spTree>
    <p:extLst>
      <p:ext uri="{BB962C8B-B14F-4D97-AF65-F5344CB8AC3E}">
        <p14:creationId xmlns:p14="http://schemas.microsoft.com/office/powerpoint/2010/main" val="4016204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fidential Split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38D42EC-9D1E-BA48-BC27-6F3ED1AE4D71}"/>
              </a:ext>
            </a:extLst>
          </p:cNvPr>
          <p:cNvSpPr>
            <a:spLocks noGrp="1"/>
          </p:cNvSpPr>
          <p:nvPr>
            <p:ph type="pic" sz="quarter" idx="11" hasCustomPrompt="1"/>
          </p:nvPr>
        </p:nvSpPr>
        <p:spPr>
          <a:xfrm>
            <a:off x="6096000" y="2"/>
            <a:ext cx="6096000" cy="3291838"/>
          </a:xfrm>
          <a:custGeom>
            <a:avLst/>
            <a:gdLst>
              <a:gd name="connsiteX0" fmla="*/ 0 w 12191999"/>
              <a:gd name="connsiteY0" fmla="*/ 0 h 3198813"/>
              <a:gd name="connsiteX1" fmla="*/ 12191999 w 12191999"/>
              <a:gd name="connsiteY1" fmla="*/ 0 h 3198813"/>
              <a:gd name="connsiteX2" fmla="*/ 12191999 w 12191999"/>
              <a:gd name="connsiteY2" fmla="*/ 3198813 h 3198813"/>
              <a:gd name="connsiteX3" fmla="*/ 0 w 12191999"/>
              <a:gd name="connsiteY3" fmla="*/ 3198813 h 3198813"/>
            </a:gdLst>
            <a:ahLst/>
            <a:cxnLst>
              <a:cxn ang="0">
                <a:pos x="connsiteX0" y="connsiteY0"/>
              </a:cxn>
              <a:cxn ang="0">
                <a:pos x="connsiteX1" y="connsiteY1"/>
              </a:cxn>
              <a:cxn ang="0">
                <a:pos x="connsiteX2" y="connsiteY2"/>
              </a:cxn>
              <a:cxn ang="0">
                <a:pos x="connsiteX3" y="connsiteY3"/>
              </a:cxn>
            </a:cxnLst>
            <a:rect l="l" t="t" r="r" b="b"/>
            <a:pathLst>
              <a:path w="12191999" h="3198813">
                <a:moveTo>
                  <a:pt x="0" y="0"/>
                </a:moveTo>
                <a:lnTo>
                  <a:pt x="12191999" y="0"/>
                </a:lnTo>
                <a:lnTo>
                  <a:pt x="12191999" y="3198813"/>
                </a:lnTo>
                <a:lnTo>
                  <a:pt x="0" y="3198813"/>
                </a:lnTo>
                <a:close/>
              </a:path>
            </a:pathLst>
          </a:custGeom>
          <a:solidFill>
            <a:schemeClr val="tx2">
              <a:lumMod val="60000"/>
              <a:lumOff val="40000"/>
            </a:schemeClr>
          </a:solidFill>
        </p:spPr>
        <p:txBody>
          <a:bodyPr wrap="square" anchor="ctr">
            <a:noAutofit/>
          </a:bodyPr>
          <a:lstStyle>
            <a:lvl1pPr marL="0" indent="0" algn="ctr">
              <a:buNone/>
              <a:defRPr sz="1200"/>
            </a:lvl1pPr>
          </a:lstStyle>
          <a:p>
            <a:pPr marL="0" lvl="0" indent="0" algn="ctr"/>
            <a:r>
              <a:rPr lang="en-US" dirty="0"/>
              <a:t>ADD YOUR IMAGE HERE [DRAG AND DROP]</a:t>
            </a:r>
          </a:p>
        </p:txBody>
      </p:sp>
      <p:sp>
        <p:nvSpPr>
          <p:cNvPr id="4" name="Picture Placeholder 5">
            <a:extLst>
              <a:ext uri="{FF2B5EF4-FFF2-40B4-BE49-F238E27FC236}">
                <a16:creationId xmlns:a16="http://schemas.microsoft.com/office/drawing/2014/main" id="{83FF849D-3D3D-9A4D-86A4-A9629D5A5384}"/>
              </a:ext>
            </a:extLst>
          </p:cNvPr>
          <p:cNvSpPr>
            <a:spLocks noGrp="1"/>
          </p:cNvSpPr>
          <p:nvPr>
            <p:ph type="pic" sz="quarter" idx="12" hasCustomPrompt="1"/>
          </p:nvPr>
        </p:nvSpPr>
        <p:spPr>
          <a:xfrm>
            <a:off x="0" y="3291842"/>
            <a:ext cx="6096000" cy="3201033"/>
          </a:xfrm>
          <a:custGeom>
            <a:avLst/>
            <a:gdLst>
              <a:gd name="connsiteX0" fmla="*/ 0 w 12191999"/>
              <a:gd name="connsiteY0" fmla="*/ 0 h 3198813"/>
              <a:gd name="connsiteX1" fmla="*/ 12191999 w 12191999"/>
              <a:gd name="connsiteY1" fmla="*/ 0 h 3198813"/>
              <a:gd name="connsiteX2" fmla="*/ 12191999 w 12191999"/>
              <a:gd name="connsiteY2" fmla="*/ 3198813 h 3198813"/>
              <a:gd name="connsiteX3" fmla="*/ 0 w 12191999"/>
              <a:gd name="connsiteY3" fmla="*/ 3198813 h 3198813"/>
            </a:gdLst>
            <a:ahLst/>
            <a:cxnLst>
              <a:cxn ang="0">
                <a:pos x="connsiteX0" y="connsiteY0"/>
              </a:cxn>
              <a:cxn ang="0">
                <a:pos x="connsiteX1" y="connsiteY1"/>
              </a:cxn>
              <a:cxn ang="0">
                <a:pos x="connsiteX2" y="connsiteY2"/>
              </a:cxn>
              <a:cxn ang="0">
                <a:pos x="connsiteX3" y="connsiteY3"/>
              </a:cxn>
            </a:cxnLst>
            <a:rect l="l" t="t" r="r" b="b"/>
            <a:pathLst>
              <a:path w="12191999" h="3198813">
                <a:moveTo>
                  <a:pt x="0" y="0"/>
                </a:moveTo>
                <a:lnTo>
                  <a:pt x="12191999" y="0"/>
                </a:lnTo>
                <a:lnTo>
                  <a:pt x="12191999" y="3198813"/>
                </a:lnTo>
                <a:lnTo>
                  <a:pt x="0" y="3198813"/>
                </a:lnTo>
                <a:close/>
              </a:path>
            </a:pathLst>
          </a:custGeom>
          <a:solidFill>
            <a:schemeClr val="tx2">
              <a:lumMod val="60000"/>
              <a:lumOff val="40000"/>
            </a:schemeClr>
          </a:solidFill>
        </p:spPr>
        <p:txBody>
          <a:bodyPr wrap="square" anchor="ctr">
            <a:noAutofit/>
          </a:bodyPr>
          <a:lstStyle>
            <a:lvl1pPr marL="0" indent="0" algn="ctr">
              <a:buNone/>
              <a:defRPr sz="1200"/>
            </a:lvl1pPr>
          </a:lstStyle>
          <a:p>
            <a:pPr marL="0" lvl="0" indent="0" algn="ctr"/>
            <a:r>
              <a:rPr lang="en-US" dirty="0"/>
              <a:t>ADD YOUR IMAGE HERE [DRAG AND DROP]</a:t>
            </a:r>
          </a:p>
        </p:txBody>
      </p:sp>
      <p:sp>
        <p:nvSpPr>
          <p:cNvPr id="5" name="Rectangle 4">
            <a:extLst>
              <a:ext uri="{FF2B5EF4-FFF2-40B4-BE49-F238E27FC236}">
                <a16:creationId xmlns:a16="http://schemas.microsoft.com/office/drawing/2014/main" id="{101F5999-7701-E241-84EA-D4EA8C3C4CDE}"/>
              </a:ext>
            </a:extLst>
          </p:cNvPr>
          <p:cNvSpPr>
            <a:spLocks noChangeAspect="1"/>
          </p:cNvSpPr>
          <p:nvPr userDrawn="1"/>
        </p:nvSpPr>
        <p:spPr>
          <a:xfrm>
            <a:off x="11543132" y="-6983"/>
            <a:ext cx="661060" cy="661060"/>
          </a:xfrm>
          <a:prstGeom prst="rect">
            <a:avLst/>
          </a:prstGeom>
          <a:solidFill>
            <a:schemeClr val="tx1"/>
          </a:solidFill>
          <a:ln w="9525" cap="flat" cmpd="sng" algn="ctr">
            <a:noFill/>
            <a:prstDash val="solid"/>
          </a:ln>
          <a:effectLst/>
        </p:spPr>
        <p:txBody>
          <a:bodyPr rtlCol="0" anchor="b"/>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Light" charset="0"/>
              <a:ea typeface="+mn-ea"/>
              <a:cs typeface="Open Sans Light" charset="0"/>
            </a:endParaRPr>
          </a:p>
        </p:txBody>
      </p:sp>
      <p:pic>
        <p:nvPicPr>
          <p:cNvPr id="7" name="Picture 6">
            <a:extLst>
              <a:ext uri="{FF2B5EF4-FFF2-40B4-BE49-F238E27FC236}">
                <a16:creationId xmlns:a16="http://schemas.microsoft.com/office/drawing/2014/main" id="{F6FEA169-DB02-8640-80EE-893BE90A140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666730" y="101538"/>
            <a:ext cx="413865" cy="463539"/>
          </a:xfrm>
          <a:prstGeom prst="rect">
            <a:avLst/>
          </a:prstGeom>
        </p:spPr>
      </p:pic>
      <p:sp>
        <p:nvSpPr>
          <p:cNvPr id="3" name="Slide Number Placeholder 2">
            <a:extLst>
              <a:ext uri="{FF2B5EF4-FFF2-40B4-BE49-F238E27FC236}">
                <a16:creationId xmlns:a16="http://schemas.microsoft.com/office/drawing/2014/main" id="{668C6EE3-0E59-7641-AE92-7E9B58CD1109}"/>
              </a:ext>
            </a:extLst>
          </p:cNvPr>
          <p:cNvSpPr>
            <a:spLocks noGrp="1"/>
          </p:cNvSpPr>
          <p:nvPr>
            <p:ph type="sldNum" sz="quarter" idx="13"/>
          </p:nvPr>
        </p:nvSpPr>
        <p:spPr/>
        <p:txBody>
          <a:bodyPr/>
          <a:lstStyle/>
          <a:p>
            <a:fld id="{FCD4D030-AEDA-C64C-84A4-1E571AB05A7E}" type="slidenum">
              <a:rPr lang="en-US" smtClean="0"/>
              <a:pPr/>
              <a:t>‹Nr.›</a:t>
            </a:fld>
            <a:endParaRPr lang="en-US"/>
          </a:p>
        </p:txBody>
      </p:sp>
      <p:sp>
        <p:nvSpPr>
          <p:cNvPr id="8" name="Footer Placeholder 7">
            <a:extLst>
              <a:ext uri="{FF2B5EF4-FFF2-40B4-BE49-F238E27FC236}">
                <a16:creationId xmlns:a16="http://schemas.microsoft.com/office/drawing/2014/main" id="{F8F2A302-C496-7841-BEC1-DC0F9463D2C6}"/>
              </a:ext>
            </a:extLst>
          </p:cNvPr>
          <p:cNvSpPr>
            <a:spLocks noGrp="1"/>
          </p:cNvSpPr>
          <p:nvPr>
            <p:ph type="ftr" sz="quarter" idx="14"/>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3753003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fidential Transi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8450E2-5E51-D64C-8FC0-98F74999F206}"/>
              </a:ext>
            </a:extLst>
          </p:cNvPr>
          <p:cNvSpPr/>
          <p:nvPr userDrawn="1"/>
        </p:nvSpPr>
        <p:spPr>
          <a:xfrm>
            <a:off x="0" y="0"/>
            <a:ext cx="12192000" cy="6492875"/>
          </a:xfrm>
          <a:prstGeom prst="rect">
            <a:avLst/>
          </a:prstGeom>
          <a:gradFill>
            <a:gsLst>
              <a:gs pos="0">
                <a:schemeClr val="accent3"/>
              </a:gs>
              <a:gs pos="97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Text Placeholder 6">
            <a:extLst>
              <a:ext uri="{FF2B5EF4-FFF2-40B4-BE49-F238E27FC236}">
                <a16:creationId xmlns:a16="http://schemas.microsoft.com/office/drawing/2014/main" id="{4DB4882E-1313-E949-85F3-3C829BE5601A}"/>
              </a:ext>
            </a:extLst>
          </p:cNvPr>
          <p:cNvSpPr>
            <a:spLocks noGrp="1"/>
          </p:cNvSpPr>
          <p:nvPr>
            <p:ph type="body" sz="quarter" idx="11" hasCustomPrompt="1"/>
          </p:nvPr>
        </p:nvSpPr>
        <p:spPr>
          <a:xfrm>
            <a:off x="2250018" y="2280708"/>
            <a:ext cx="7691967" cy="2296584"/>
          </a:xfrm>
          <a:prstGeom prst="rect">
            <a:avLst/>
          </a:prstGeom>
          <a:noFill/>
        </p:spPr>
        <p:txBody>
          <a:bodyPr anchor="ctr">
            <a:normAutofit/>
          </a:bodyPr>
          <a:lstStyle>
            <a:lvl1pPr marL="0" indent="0" algn="ctr">
              <a:buNone/>
              <a:defRPr sz="3733"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 Transition title</a:t>
            </a:r>
          </a:p>
        </p:txBody>
      </p:sp>
      <p:pic>
        <p:nvPicPr>
          <p:cNvPr id="10" name="Picture 9">
            <a:extLst>
              <a:ext uri="{FF2B5EF4-FFF2-40B4-BE49-F238E27FC236}">
                <a16:creationId xmlns:a16="http://schemas.microsoft.com/office/drawing/2014/main" id="{77925CE3-61DE-3744-8BE4-DF425796A962}"/>
              </a:ext>
            </a:extLst>
          </p:cNvPr>
          <p:cNvPicPr>
            <a:picLocks noChangeAspect="1"/>
          </p:cNvPicPr>
          <p:nvPr userDrawn="1"/>
        </p:nvPicPr>
        <p:blipFill>
          <a:blip r:embed="rId2"/>
          <a:stretch>
            <a:fillRect/>
          </a:stretch>
        </p:blipFill>
        <p:spPr>
          <a:xfrm>
            <a:off x="4825472" y="822722"/>
            <a:ext cx="2541057" cy="635264"/>
          </a:xfrm>
          <a:prstGeom prst="rect">
            <a:avLst/>
          </a:prstGeom>
        </p:spPr>
      </p:pic>
      <p:sp>
        <p:nvSpPr>
          <p:cNvPr id="3" name="Slide Number Placeholder 2">
            <a:extLst>
              <a:ext uri="{FF2B5EF4-FFF2-40B4-BE49-F238E27FC236}">
                <a16:creationId xmlns:a16="http://schemas.microsoft.com/office/drawing/2014/main" id="{484317DF-6CA9-2041-BA68-447EC2D96D74}"/>
              </a:ext>
            </a:extLst>
          </p:cNvPr>
          <p:cNvSpPr>
            <a:spLocks noGrp="1"/>
          </p:cNvSpPr>
          <p:nvPr>
            <p:ph type="sldNum" sz="quarter" idx="12"/>
          </p:nvPr>
        </p:nvSpPr>
        <p:spPr/>
        <p:txBody>
          <a:bodyPr/>
          <a:lstStyle/>
          <a:p>
            <a:fld id="{FCD4D030-AEDA-C64C-84A4-1E571AB05A7E}" type="slidenum">
              <a:rPr lang="en-US" smtClean="0"/>
              <a:pPr/>
              <a:t>‹Nr.›</a:t>
            </a:fld>
            <a:endParaRPr lang="en-US"/>
          </a:p>
        </p:txBody>
      </p:sp>
      <p:sp>
        <p:nvSpPr>
          <p:cNvPr id="4" name="Footer Placeholder 3">
            <a:extLst>
              <a:ext uri="{FF2B5EF4-FFF2-40B4-BE49-F238E27FC236}">
                <a16:creationId xmlns:a16="http://schemas.microsoft.com/office/drawing/2014/main" id="{6D83494C-5F18-BE42-AF76-EBCCFEC6ADCA}"/>
              </a:ext>
            </a:extLst>
          </p:cNvPr>
          <p:cNvSpPr>
            <a:spLocks noGrp="1"/>
          </p:cNvSpPr>
          <p:nvPr>
            <p:ph type="ftr" sz="quarter" idx="13"/>
          </p:nvPr>
        </p:nvSpPr>
        <p:spPr/>
        <p:txBody>
          <a:bodyPr/>
          <a:lstStyle/>
          <a:p>
            <a:r>
              <a:rPr lang="en-US"/>
              <a:t>COMPANY CONFIDENTIAL. DO NOT DISTRIBUTE.</a:t>
            </a:r>
            <a:endParaRPr lang="en-US" dirty="0"/>
          </a:p>
        </p:txBody>
      </p:sp>
      <p:pic>
        <p:nvPicPr>
          <p:cNvPr id="8" name="Picture 7">
            <a:extLst>
              <a:ext uri="{FF2B5EF4-FFF2-40B4-BE49-F238E27FC236}">
                <a16:creationId xmlns:a16="http://schemas.microsoft.com/office/drawing/2014/main" id="{A7AD520D-AB00-F140-A313-C4AEBEC4D8C9}"/>
              </a:ext>
            </a:extLst>
          </p:cNvPr>
          <p:cNvPicPr>
            <a:picLocks noChangeAspect="1"/>
          </p:cNvPicPr>
          <p:nvPr userDrawn="1"/>
        </p:nvPicPr>
        <p:blipFill rotWithShape="1">
          <a:blip r:embed="rId3">
            <a:alphaModFix amt="60000"/>
          </a:blip>
          <a:srcRect t="-686" b="60854"/>
          <a:stretch/>
        </p:blipFill>
        <p:spPr>
          <a:xfrm>
            <a:off x="-32662" y="4059888"/>
            <a:ext cx="11671384" cy="2432987"/>
          </a:xfrm>
          <a:prstGeom prst="rect">
            <a:avLst/>
          </a:prstGeom>
        </p:spPr>
      </p:pic>
    </p:spTree>
    <p:extLst>
      <p:ext uri="{BB962C8B-B14F-4D97-AF65-F5344CB8AC3E}">
        <p14:creationId xmlns:p14="http://schemas.microsoft.com/office/powerpoint/2010/main" val="1538949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Confidential En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36D857-C703-6944-8644-B81534B9A6CC}"/>
              </a:ext>
            </a:extLst>
          </p:cNvPr>
          <p:cNvSpPr/>
          <p:nvPr userDrawn="1"/>
        </p:nvSpPr>
        <p:spPr>
          <a:xfrm>
            <a:off x="0" y="0"/>
            <a:ext cx="12192000" cy="6858000"/>
          </a:xfrm>
          <a:prstGeom prst="rect">
            <a:avLst/>
          </a:prstGeom>
          <a:solidFill>
            <a:schemeClr val="accent3"/>
          </a:solidFill>
          <a:ln w="9525" cap="flat" cmpd="sng" algn="ctr">
            <a:noFill/>
            <a:prstDash val="solid"/>
          </a:ln>
          <a:effectLst/>
        </p:spPr>
        <p:txBody>
          <a:bodyPr lIns="335999" tIns="1502400" rtlCol="0" anchor="ctr"/>
          <a:lstStyle/>
          <a:p>
            <a:pPr marL="457178" indent="-457178" defTabSz="1219140">
              <a:lnSpc>
                <a:spcPts val="2133"/>
              </a:lnSpc>
              <a:spcAft>
                <a:spcPts val="1600"/>
              </a:spcAft>
              <a:buFont typeface="+mj-lt"/>
              <a:buAutoNum type="arabicPeriod"/>
              <a:defRPr/>
            </a:pPr>
            <a:endParaRPr lang="en-US" sz="1400" b="1" kern="0">
              <a:solidFill>
                <a:srgbClr val="3A4248">
                  <a:lumMod val="20000"/>
                  <a:lumOff val="80000"/>
                </a:srgbClr>
              </a:solidFill>
              <a:latin typeface="Open Sans Light" charset="0"/>
              <a:ea typeface="Open Sans Light" charset="0"/>
              <a:cs typeface="Open Sans Light" charset="0"/>
            </a:endParaRPr>
          </a:p>
        </p:txBody>
      </p:sp>
      <p:sp>
        <p:nvSpPr>
          <p:cNvPr id="11" name="Rectangle 10"/>
          <p:cNvSpPr/>
          <p:nvPr userDrawn="1"/>
        </p:nvSpPr>
        <p:spPr>
          <a:xfrm>
            <a:off x="8112000" y="5289741"/>
            <a:ext cx="4080001" cy="543867"/>
          </a:xfrm>
          <a:prstGeom prst="rect">
            <a:avLst/>
          </a:prstGeom>
          <a:noFill/>
        </p:spPr>
        <p:txBody>
          <a:bodyPr wrap="square" lIns="600000" rIns="600000">
            <a:spAutoFit/>
          </a:bodyPr>
          <a:lstStyle/>
          <a:p>
            <a:pPr algn="r"/>
            <a:r>
              <a:rPr lang="en-US" sz="1467" b="0" i="0" dirty="0" err="1">
                <a:solidFill>
                  <a:schemeClr val="bg1"/>
                </a:solidFill>
                <a:latin typeface="Open Sans Regular" charset="0"/>
                <a:ea typeface="Open Sans Regular" charset="0"/>
                <a:cs typeface="Open Sans Regular" charset="0"/>
              </a:rPr>
              <a:t>rapidminer.com</a:t>
            </a:r>
            <a:endParaRPr lang="en-US" sz="1467" b="0" i="0" dirty="0">
              <a:solidFill>
                <a:schemeClr val="bg1"/>
              </a:solidFill>
              <a:latin typeface="Open Sans Regular" charset="0"/>
              <a:ea typeface="Open Sans Regular" charset="0"/>
              <a:cs typeface="Open Sans Regular" charset="0"/>
            </a:endParaRPr>
          </a:p>
          <a:p>
            <a:pPr algn="r"/>
            <a:r>
              <a:rPr lang="en-US" sz="1467" b="0" i="0" dirty="0">
                <a:solidFill>
                  <a:schemeClr val="bg1"/>
                </a:solidFill>
                <a:latin typeface="Open Sans Regular" charset="0"/>
                <a:ea typeface="Open Sans Regular" charset="0"/>
                <a:cs typeface="Open Sans Regular" charset="0"/>
              </a:rPr>
              <a:t>@</a:t>
            </a:r>
            <a:r>
              <a:rPr lang="en-US" sz="1467" b="0" i="0" dirty="0" err="1">
                <a:solidFill>
                  <a:schemeClr val="bg1"/>
                </a:solidFill>
                <a:latin typeface="Open Sans Regular" charset="0"/>
                <a:ea typeface="Open Sans Regular" charset="0"/>
                <a:cs typeface="Open Sans Regular" charset="0"/>
              </a:rPr>
              <a:t>rapidminer</a:t>
            </a:r>
            <a:endParaRPr lang="en-US" sz="1467" b="0" i="0" dirty="0">
              <a:solidFill>
                <a:schemeClr val="bg1"/>
              </a:solidFill>
              <a:latin typeface="Open Sans Regular" charset="0"/>
              <a:ea typeface="Open Sans Regular" charset="0"/>
              <a:cs typeface="Open Sans Regular" charset="0"/>
            </a:endParaRPr>
          </a:p>
        </p:txBody>
      </p:sp>
      <p:sp>
        <p:nvSpPr>
          <p:cNvPr id="10" name="Text Placeholder 33"/>
          <p:cNvSpPr txBox="1">
            <a:spLocks/>
          </p:cNvSpPr>
          <p:nvPr userDrawn="1"/>
        </p:nvSpPr>
        <p:spPr>
          <a:xfrm>
            <a:off x="8110896" y="4778809"/>
            <a:ext cx="4080000" cy="62587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600000" tIns="62400" rIns="600000" rtlCol="0" anchor="t"/>
          <a:lstStyle>
            <a:defPPr>
              <a:defRPr lang="en-US"/>
            </a:defPPr>
            <a:lvl1pPr>
              <a:lnSpc>
                <a:spcPts val="1600"/>
              </a:lnSpc>
              <a:spcAft>
                <a:spcPts val="1200"/>
              </a:spcAft>
              <a:defRPr sz="1400">
                <a:solidFill>
                  <a:schemeClr val="accent2">
                    <a:lumMod val="20000"/>
                    <a:lumOff val="80000"/>
                  </a:schemeClr>
                </a:solidFill>
                <a:latin typeface="Helvetica Neue Light" charset="0"/>
                <a:ea typeface="Helvetica Neue Light" charset="0"/>
                <a:cs typeface="Helvetica Neue Light"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gn="r">
              <a:lnSpc>
                <a:spcPct val="100000"/>
              </a:lnSpc>
              <a:spcAft>
                <a:spcPts val="0"/>
              </a:spcAft>
            </a:pPr>
            <a:r>
              <a:rPr lang="en-AU" sz="1867" b="0" i="0" kern="1200" dirty="0">
                <a:solidFill>
                  <a:schemeClr val="bg1"/>
                </a:solidFill>
                <a:latin typeface="Open Sans Light" charset="0"/>
                <a:ea typeface="Open Sans Light" charset="0"/>
                <a:cs typeface="Open Sans Light" charset="0"/>
              </a:rPr>
              <a:t>RapidMiner Inc.</a:t>
            </a:r>
          </a:p>
          <a:p>
            <a:pPr lvl="0" algn="r">
              <a:lnSpc>
                <a:spcPct val="100000"/>
              </a:lnSpc>
              <a:spcAft>
                <a:spcPts val="0"/>
              </a:spcAft>
            </a:pPr>
            <a:endParaRPr lang="en-AU" sz="1867" b="0" i="0" kern="1200" dirty="0">
              <a:solidFill>
                <a:schemeClr val="bg1"/>
              </a:solidFill>
              <a:latin typeface="Open Sans Light" charset="0"/>
              <a:ea typeface="Open Sans Light" charset="0"/>
              <a:cs typeface="Open Sans Light" charset="0"/>
            </a:endParaRPr>
          </a:p>
        </p:txBody>
      </p:sp>
      <p:sp>
        <p:nvSpPr>
          <p:cNvPr id="8" name="Rectangle 7">
            <a:extLst>
              <a:ext uri="{FF2B5EF4-FFF2-40B4-BE49-F238E27FC236}">
                <a16:creationId xmlns:a16="http://schemas.microsoft.com/office/drawing/2014/main" id="{02CE3A97-06C7-9B45-9E7E-676DE53C38D9}"/>
              </a:ext>
            </a:extLst>
          </p:cNvPr>
          <p:cNvSpPr/>
          <p:nvPr userDrawn="1"/>
        </p:nvSpPr>
        <p:spPr>
          <a:xfrm>
            <a:off x="4229100" y="6087821"/>
            <a:ext cx="7962901" cy="625877"/>
          </a:xfrm>
          <a:prstGeom prst="rect">
            <a:avLst/>
          </a:prstGeom>
          <a:noFill/>
        </p:spPr>
        <p:txBody>
          <a:bodyPr wrap="square" lIns="600000" rIns="600000">
            <a:spAutoFit/>
          </a:bodyPr>
          <a:lstStyle/>
          <a:p>
            <a:pPr algn="r"/>
            <a:r>
              <a:rPr lang="en-US" sz="1067" b="0" i="0" dirty="0">
                <a:solidFill>
                  <a:schemeClr val="bg1"/>
                </a:solidFill>
                <a:latin typeface="Open Sans" panose="020B0606030504020204" pitchFamily="34" charset="0"/>
                <a:ea typeface="Open Sans" panose="020B0606030504020204" pitchFamily="34" charset="0"/>
                <a:cs typeface="Open Sans" panose="020B0606030504020204" pitchFamily="34" charset="0"/>
              </a:rPr>
              <a:t>© 2019 </a:t>
            </a:r>
            <a:r>
              <a:rPr lang="en-US" sz="1067" b="0" i="0"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RapidMiner, Inc.  All rights reserved.</a:t>
            </a:r>
          </a:p>
          <a:p>
            <a:pPr algn="just"/>
            <a:r>
              <a:rPr lang="en-US" sz="800" b="0" i="0" kern="12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Copyright Laws are applicable. The layout of this document, its structure, contents, the used logos, graphics, pictures, diagrams, photographs, trademarks, texts, collections and other content are copyright protected.  All rights are reserved, including but not limited to the right to reproduce, duplicate or share aforementioned contents (especially, but not limited to data processing, data media, data networks).</a:t>
            </a:r>
            <a:r>
              <a:rPr lang="en-US" sz="800" b="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a:t>
            </a:r>
            <a:r>
              <a:rPr lang="en-US" sz="800" b="0" i="0"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9" name="Rectangle 10">
            <a:extLst>
              <a:ext uri="{FF2B5EF4-FFF2-40B4-BE49-F238E27FC236}">
                <a16:creationId xmlns:a16="http://schemas.microsoft.com/office/drawing/2014/main" id="{53BC7CCF-0987-7147-9248-C95A9C3EB683}"/>
              </a:ext>
            </a:extLst>
          </p:cNvPr>
          <p:cNvSpPr/>
          <p:nvPr userDrawn="1"/>
        </p:nvSpPr>
        <p:spPr>
          <a:xfrm flipH="1">
            <a:off x="4823762" y="653794"/>
            <a:ext cx="7376950" cy="899509"/>
          </a:xfrm>
          <a:custGeom>
            <a:avLst/>
            <a:gdLst>
              <a:gd name="connsiteX0" fmla="*/ 0 w 4961459"/>
              <a:gd name="connsiteY0" fmla="*/ 0 h 824459"/>
              <a:gd name="connsiteX1" fmla="*/ 4961459 w 4961459"/>
              <a:gd name="connsiteY1" fmla="*/ 0 h 824459"/>
              <a:gd name="connsiteX2" fmla="*/ 4961459 w 4961459"/>
              <a:gd name="connsiteY2" fmla="*/ 824459 h 824459"/>
              <a:gd name="connsiteX3" fmla="*/ 0 w 4961459"/>
              <a:gd name="connsiteY3" fmla="*/ 824459 h 824459"/>
              <a:gd name="connsiteX4" fmla="*/ 0 w 4961459"/>
              <a:gd name="connsiteY4" fmla="*/ 0 h 824459"/>
              <a:gd name="connsiteX0" fmla="*/ 0 w 4961459"/>
              <a:gd name="connsiteY0" fmla="*/ 0 h 824459"/>
              <a:gd name="connsiteX1" fmla="*/ 4961459 w 4961459"/>
              <a:gd name="connsiteY1" fmla="*/ 0 h 824459"/>
              <a:gd name="connsiteX2" fmla="*/ 4165592 w 4961459"/>
              <a:gd name="connsiteY2" fmla="*/ 824459 h 824459"/>
              <a:gd name="connsiteX3" fmla="*/ 0 w 4961459"/>
              <a:gd name="connsiteY3" fmla="*/ 824459 h 824459"/>
              <a:gd name="connsiteX4" fmla="*/ 0 w 4961459"/>
              <a:gd name="connsiteY4" fmla="*/ 0 h 824459"/>
              <a:gd name="connsiteX0" fmla="*/ 1762055 w 6723514"/>
              <a:gd name="connsiteY0" fmla="*/ 0 h 824459"/>
              <a:gd name="connsiteX1" fmla="*/ 6723514 w 6723514"/>
              <a:gd name="connsiteY1" fmla="*/ 0 h 824459"/>
              <a:gd name="connsiteX2" fmla="*/ 5927647 w 6723514"/>
              <a:gd name="connsiteY2" fmla="*/ 824459 h 824459"/>
              <a:gd name="connsiteX3" fmla="*/ 0 w 6723514"/>
              <a:gd name="connsiteY3" fmla="*/ 824459 h 824459"/>
              <a:gd name="connsiteX4" fmla="*/ 1762055 w 6723514"/>
              <a:gd name="connsiteY4" fmla="*/ 0 h 824459"/>
              <a:gd name="connsiteX0" fmla="*/ 0 w 6723514"/>
              <a:gd name="connsiteY0" fmla="*/ 0 h 824459"/>
              <a:gd name="connsiteX1" fmla="*/ 6723514 w 6723514"/>
              <a:gd name="connsiteY1" fmla="*/ 0 h 824459"/>
              <a:gd name="connsiteX2" fmla="*/ 5927647 w 6723514"/>
              <a:gd name="connsiteY2" fmla="*/ 824459 h 824459"/>
              <a:gd name="connsiteX3" fmla="*/ 0 w 6723514"/>
              <a:gd name="connsiteY3" fmla="*/ 824459 h 824459"/>
              <a:gd name="connsiteX4" fmla="*/ 0 w 6723514"/>
              <a:gd name="connsiteY4" fmla="*/ 0 h 824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3514" h="824459">
                <a:moveTo>
                  <a:pt x="0" y="0"/>
                </a:moveTo>
                <a:lnTo>
                  <a:pt x="6723514" y="0"/>
                </a:lnTo>
                <a:lnTo>
                  <a:pt x="5927647" y="824459"/>
                </a:lnTo>
                <a:lnTo>
                  <a:pt x="0" y="824459"/>
                </a:lnTo>
                <a:lnTo>
                  <a:pt x="0"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31520" tIns="0" rtlCol="0" anchor="ctr" anchorCtr="0"/>
          <a:lstStyle/>
          <a:p>
            <a:pPr marL="0" indent="0" algn="ctr">
              <a:lnSpc>
                <a:spcPts val="2133"/>
              </a:lnSpc>
              <a:spcAft>
                <a:spcPts val="1600"/>
              </a:spcAft>
              <a:buFont typeface="+mj-lt"/>
              <a:buNone/>
            </a:pPr>
            <a:r>
              <a:rPr lang="en-US" sz="2000" b="1" i="0" dirty="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rPr>
              <a:t>Company confidential. Do not distribute.</a:t>
            </a:r>
          </a:p>
        </p:txBody>
      </p:sp>
      <p:sp>
        <p:nvSpPr>
          <p:cNvPr id="12" name="Rectangle 10">
            <a:extLst>
              <a:ext uri="{FF2B5EF4-FFF2-40B4-BE49-F238E27FC236}">
                <a16:creationId xmlns:a16="http://schemas.microsoft.com/office/drawing/2014/main" id="{2FA918F8-A928-B347-B406-058876684462}"/>
              </a:ext>
            </a:extLst>
          </p:cNvPr>
          <p:cNvSpPr/>
          <p:nvPr userDrawn="1"/>
        </p:nvSpPr>
        <p:spPr>
          <a:xfrm rot="10800000" flipH="1">
            <a:off x="-8315" y="654482"/>
            <a:ext cx="5443647" cy="899509"/>
          </a:xfrm>
          <a:custGeom>
            <a:avLst/>
            <a:gdLst>
              <a:gd name="connsiteX0" fmla="*/ 0 w 4961459"/>
              <a:gd name="connsiteY0" fmla="*/ 0 h 824459"/>
              <a:gd name="connsiteX1" fmla="*/ 4961459 w 4961459"/>
              <a:gd name="connsiteY1" fmla="*/ 0 h 824459"/>
              <a:gd name="connsiteX2" fmla="*/ 4961459 w 4961459"/>
              <a:gd name="connsiteY2" fmla="*/ 824459 h 824459"/>
              <a:gd name="connsiteX3" fmla="*/ 0 w 4961459"/>
              <a:gd name="connsiteY3" fmla="*/ 824459 h 824459"/>
              <a:gd name="connsiteX4" fmla="*/ 0 w 4961459"/>
              <a:gd name="connsiteY4" fmla="*/ 0 h 824459"/>
              <a:gd name="connsiteX0" fmla="*/ 0 w 4961459"/>
              <a:gd name="connsiteY0" fmla="*/ 0 h 824459"/>
              <a:gd name="connsiteX1" fmla="*/ 4961459 w 4961459"/>
              <a:gd name="connsiteY1" fmla="*/ 0 h 824459"/>
              <a:gd name="connsiteX2" fmla="*/ 4165592 w 4961459"/>
              <a:gd name="connsiteY2" fmla="*/ 824459 h 824459"/>
              <a:gd name="connsiteX3" fmla="*/ 0 w 4961459"/>
              <a:gd name="connsiteY3" fmla="*/ 824459 h 824459"/>
              <a:gd name="connsiteX4" fmla="*/ 0 w 4961459"/>
              <a:gd name="connsiteY4" fmla="*/ 0 h 824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1459" h="824459">
                <a:moveTo>
                  <a:pt x="0" y="0"/>
                </a:moveTo>
                <a:lnTo>
                  <a:pt x="4961459" y="0"/>
                </a:lnTo>
                <a:lnTo>
                  <a:pt x="4165592" y="824459"/>
                </a:lnTo>
                <a:lnTo>
                  <a:pt x="0" y="824459"/>
                </a:lnTo>
                <a:lnTo>
                  <a:pt x="0"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335999" tIns="1502400" rtlCol="0" anchor="ctr"/>
          <a:lstStyle/>
          <a:p>
            <a:pPr marL="457178" indent="-457178">
              <a:lnSpc>
                <a:spcPts val="2133"/>
              </a:lnSpc>
              <a:spcAft>
                <a:spcPts val="1600"/>
              </a:spcAft>
              <a:buFont typeface="+mj-lt"/>
              <a:buAutoNum type="arabicPeriod"/>
            </a:pPr>
            <a:endParaRPr lang="en-US" sz="1867" b="1" dirty="0">
              <a:solidFill>
                <a:schemeClr val="accent2">
                  <a:lumMod val="20000"/>
                  <a:lumOff val="80000"/>
                </a:schemeClr>
              </a:solidFill>
              <a:latin typeface="Open Sans Light" charset="0"/>
              <a:ea typeface="Open Sans Light" charset="0"/>
              <a:cs typeface="Open Sans Light" charset="0"/>
            </a:endParaRPr>
          </a:p>
        </p:txBody>
      </p:sp>
      <p:pic>
        <p:nvPicPr>
          <p:cNvPr id="13" name="Picture 12">
            <a:extLst>
              <a:ext uri="{FF2B5EF4-FFF2-40B4-BE49-F238E27FC236}">
                <a16:creationId xmlns:a16="http://schemas.microsoft.com/office/drawing/2014/main" id="{4CE4C9A3-1AB8-4A4D-BF9D-C0302B0D6E4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7741" y="722170"/>
            <a:ext cx="2791485" cy="761853"/>
          </a:xfrm>
          <a:prstGeom prst="rect">
            <a:avLst/>
          </a:prstGeom>
        </p:spPr>
      </p:pic>
    </p:spTree>
    <p:extLst>
      <p:ext uri="{BB962C8B-B14F-4D97-AF65-F5344CB8AC3E}">
        <p14:creationId xmlns:p14="http://schemas.microsoft.com/office/powerpoint/2010/main" val="4058041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fidential General">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5AF5B1-5EAF-9A4C-8013-B52EDD95B10F}"/>
              </a:ext>
            </a:extLst>
          </p:cNvPr>
          <p:cNvSpPr>
            <a:spLocks noGrp="1"/>
          </p:cNvSpPr>
          <p:nvPr>
            <p:ph type="title"/>
          </p:nvPr>
        </p:nvSpPr>
        <p:spPr>
          <a:xfrm>
            <a:off x="906780" y="457200"/>
            <a:ext cx="10378440" cy="914400"/>
          </a:xfrm>
          <a:prstGeom prst="rect">
            <a:avLst/>
          </a:prstGeom>
        </p:spPr>
        <p:txBody>
          <a:bodyPr lIns="0" tIns="0" rIns="0" bIns="0" anchor="ctr"/>
          <a:lstStyle>
            <a:lvl1pPr algn="ctr">
              <a:lnSpc>
                <a:spcPct val="100000"/>
              </a:lnSpc>
              <a:defRPr sz="4000" b="1" i="0">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4" name="Text Placeholder 3">
            <a:extLst>
              <a:ext uri="{FF2B5EF4-FFF2-40B4-BE49-F238E27FC236}">
                <a16:creationId xmlns:a16="http://schemas.microsoft.com/office/drawing/2014/main" id="{1DB89905-C8CF-B647-8521-B8A6B90B2C89}"/>
              </a:ext>
            </a:extLst>
          </p:cNvPr>
          <p:cNvSpPr>
            <a:spLocks noGrp="1"/>
          </p:cNvSpPr>
          <p:nvPr>
            <p:ph idx="1"/>
          </p:nvPr>
        </p:nvSpPr>
        <p:spPr>
          <a:xfrm>
            <a:off x="906780" y="1828800"/>
            <a:ext cx="10378440" cy="4297680"/>
          </a:xfrm>
          <a:prstGeom prst="rect">
            <a:avLst/>
          </a:prstGeom>
        </p:spPr>
        <p:txBody>
          <a:bodyPr vert="horz" lIns="91440" tIns="45720" rIns="91440" bIns="45720" rtlCol="0">
            <a:normAutofit/>
          </a:bodyPr>
          <a:lstStyle>
            <a:lvl1pPr marL="342900" indent="-342900">
              <a:lnSpc>
                <a:spcPct val="100000"/>
              </a:lnSpc>
              <a:spcBef>
                <a:spcPts val="0"/>
              </a:spcBef>
              <a:spcAft>
                <a:spcPts val="600"/>
              </a:spcAft>
              <a:buClr>
                <a:schemeClr val="accent1"/>
              </a:buClr>
              <a:buFont typeface="Arial" panose="020B0604020202020204" pitchFamily="34" charset="0"/>
              <a:buChar char="•"/>
              <a:defRPr sz="2400">
                <a:latin typeface="Open Sans" panose="020B0606030504020204" pitchFamily="34" charset="0"/>
                <a:ea typeface="Open Sans" panose="020B0606030504020204" pitchFamily="34" charset="0"/>
                <a:cs typeface="Open Sans" panose="020B0606030504020204" pitchFamily="34" charset="0"/>
              </a:defRPr>
            </a:lvl1pPr>
            <a:lvl2pPr marL="742939" indent="-285750">
              <a:lnSpc>
                <a:spcPct val="100000"/>
              </a:lnSpc>
              <a:spcBef>
                <a:spcPts val="0"/>
              </a:spcBef>
              <a:spcAft>
                <a:spcPts val="600"/>
              </a:spcAft>
              <a:buClr>
                <a:schemeClr val="accent1"/>
              </a:buClr>
              <a:buFont typeface="System Font Regular"/>
              <a:buChar char="-"/>
              <a:defRPr sz="2000">
                <a:latin typeface="Open Sans" panose="020B0606030504020204" pitchFamily="34" charset="0"/>
                <a:ea typeface="Open Sans" panose="020B0606030504020204" pitchFamily="34" charset="0"/>
                <a:cs typeface="Open Sans" panose="020B0606030504020204" pitchFamily="34" charset="0"/>
              </a:defRPr>
            </a:lvl2pPr>
            <a:lvl3pPr marL="1200127" indent="-285750">
              <a:lnSpc>
                <a:spcPct val="100000"/>
              </a:lnSpc>
              <a:spcBef>
                <a:spcPts val="0"/>
              </a:spcBef>
              <a:spcAft>
                <a:spcPts val="600"/>
              </a:spcAft>
              <a:buClr>
                <a:schemeClr val="accent1"/>
              </a:buClr>
              <a:buFont typeface="Wingdings" pitchFamily="2" charset="2"/>
              <a:buChar char="§"/>
              <a:defRPr sz="1600">
                <a:latin typeface="Open Sans" panose="020B0606030504020204" pitchFamily="34" charset="0"/>
                <a:ea typeface="Open Sans" panose="020B0606030504020204" pitchFamily="34" charset="0"/>
                <a:cs typeface="Open Sans" panose="020B0606030504020204" pitchFamily="34" charset="0"/>
              </a:defRPr>
            </a:lvl3pPr>
            <a:lvl4pPr marL="1657316" indent="-285750">
              <a:lnSpc>
                <a:spcPct val="100000"/>
              </a:lnSpc>
              <a:spcBef>
                <a:spcPts val="0"/>
              </a:spcBef>
              <a:spcAft>
                <a:spcPts val="600"/>
              </a:spcAft>
              <a:buClr>
                <a:schemeClr val="accent1"/>
              </a:buClr>
              <a:buFont typeface="System Font Regular"/>
              <a:buChar char="-"/>
              <a:defRPr sz="1400">
                <a:latin typeface="Open Sans" panose="020B0606030504020204" pitchFamily="34" charset="0"/>
                <a:ea typeface="Open Sans" panose="020B0606030504020204" pitchFamily="34" charset="0"/>
                <a:cs typeface="Open Sans" panose="020B0606030504020204" pitchFamily="34" charset="0"/>
              </a:defRPr>
            </a:lvl4pPr>
            <a:lvl5pPr marL="2114504" indent="-285750">
              <a:lnSpc>
                <a:spcPct val="100000"/>
              </a:lnSpc>
              <a:spcBef>
                <a:spcPts val="0"/>
              </a:spcBef>
              <a:spcAft>
                <a:spcPts val="600"/>
              </a:spcAft>
              <a:buClr>
                <a:schemeClr val="accent1"/>
              </a:buClr>
              <a:buFont typeface="Arial" panose="020B0604020202020204" pitchFamily="34" charset="0"/>
              <a:buChar char="•"/>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A70A875C-EB04-ED4F-86F3-BB396793C6FA}"/>
              </a:ext>
            </a:extLst>
          </p:cNvPr>
          <p:cNvSpPr>
            <a:spLocks noGrp="1"/>
          </p:cNvSpPr>
          <p:nvPr>
            <p:ph type="sldNum" sz="quarter" idx="10"/>
          </p:nvPr>
        </p:nvSpPr>
        <p:spPr/>
        <p:txBody>
          <a:bodyPr/>
          <a:lstStyle/>
          <a:p>
            <a:fld id="{FCD4D030-AEDA-C64C-84A4-1E571AB05A7E}" type="slidenum">
              <a:rPr lang="en-US" smtClean="0"/>
              <a:pPr/>
              <a:t>‹Nr.›</a:t>
            </a:fld>
            <a:endParaRPr lang="en-US"/>
          </a:p>
        </p:txBody>
      </p:sp>
      <p:sp>
        <p:nvSpPr>
          <p:cNvPr id="6" name="Footer Placeholder 5">
            <a:extLst>
              <a:ext uri="{FF2B5EF4-FFF2-40B4-BE49-F238E27FC236}">
                <a16:creationId xmlns:a16="http://schemas.microsoft.com/office/drawing/2014/main" id="{D537C35E-6D11-B041-B73C-819441516491}"/>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164147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fidential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A577-8D94-F849-A0C2-09830464D614}"/>
              </a:ext>
            </a:extLst>
          </p:cNvPr>
          <p:cNvSpPr>
            <a:spLocks noGrp="1"/>
          </p:cNvSpPr>
          <p:nvPr>
            <p:ph type="title"/>
          </p:nvPr>
        </p:nvSpPr>
        <p:spPr>
          <a:xfrm>
            <a:off x="905256" y="457200"/>
            <a:ext cx="10378440" cy="914400"/>
          </a:xfrm>
          <a:prstGeom prst="rect">
            <a:avLst/>
          </a:prstGeom>
        </p:spPr>
        <p:txBody>
          <a:bodyPr lIns="0" tIns="0" rIns="0" bIns="0" anchor="ctr"/>
          <a:lstStyle>
            <a:lvl1pPr algn="ctr">
              <a:lnSpc>
                <a:spcPct val="100000"/>
              </a:lnSpc>
              <a:defRPr lang="en-US" sz="4000" b="1" i="0" kern="120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4" name="Text Placeholder 3">
            <a:extLst>
              <a:ext uri="{FF2B5EF4-FFF2-40B4-BE49-F238E27FC236}">
                <a16:creationId xmlns:a16="http://schemas.microsoft.com/office/drawing/2014/main" id="{1DB89905-C8CF-B647-8521-B8A6B90B2C89}"/>
              </a:ext>
            </a:extLst>
          </p:cNvPr>
          <p:cNvSpPr>
            <a:spLocks noGrp="1"/>
          </p:cNvSpPr>
          <p:nvPr>
            <p:ph idx="1"/>
          </p:nvPr>
        </p:nvSpPr>
        <p:spPr>
          <a:xfrm>
            <a:off x="905256" y="1828799"/>
            <a:ext cx="5074920" cy="4297680"/>
          </a:xfrm>
          <a:prstGeom prst="rect">
            <a:avLst/>
          </a:prstGeom>
        </p:spPr>
        <p:txBody>
          <a:bodyPr vert="horz" lIns="91440" tIns="45720" rIns="91440" bIns="45720" rtlCol="0">
            <a:normAutofit/>
          </a:bodyPr>
          <a:lstStyle>
            <a:lvl1pPr marL="342900" indent="-342900">
              <a:lnSpc>
                <a:spcPct val="100000"/>
              </a:lnSpc>
              <a:spcBef>
                <a:spcPts val="0"/>
              </a:spcBef>
              <a:spcAft>
                <a:spcPts val="600"/>
              </a:spcAft>
              <a:buClr>
                <a:schemeClr val="accent1"/>
              </a:buClr>
              <a:buFont typeface="Arial" panose="020B0604020202020204" pitchFamily="34" charset="0"/>
              <a:buChar char="•"/>
              <a:defRPr sz="2400">
                <a:latin typeface="Open Sans" panose="020B0606030504020204" pitchFamily="34" charset="0"/>
                <a:ea typeface="Open Sans" panose="020B0606030504020204" pitchFamily="34" charset="0"/>
                <a:cs typeface="Open Sans" panose="020B0606030504020204" pitchFamily="34" charset="0"/>
              </a:defRPr>
            </a:lvl1pPr>
            <a:lvl2pPr marL="742939" indent="-285750">
              <a:lnSpc>
                <a:spcPct val="100000"/>
              </a:lnSpc>
              <a:spcBef>
                <a:spcPts val="0"/>
              </a:spcBef>
              <a:spcAft>
                <a:spcPts val="600"/>
              </a:spcAft>
              <a:buClr>
                <a:schemeClr val="accent1"/>
              </a:buClr>
              <a:buFont typeface="System Font Regular"/>
              <a:buChar char="-"/>
              <a:defRPr sz="2000">
                <a:latin typeface="Open Sans" panose="020B0606030504020204" pitchFamily="34" charset="0"/>
                <a:ea typeface="Open Sans" panose="020B0606030504020204" pitchFamily="34" charset="0"/>
                <a:cs typeface="Open Sans" panose="020B0606030504020204" pitchFamily="34" charset="0"/>
              </a:defRPr>
            </a:lvl2pPr>
            <a:lvl3pPr marL="1200127" indent="-285750">
              <a:lnSpc>
                <a:spcPct val="100000"/>
              </a:lnSpc>
              <a:spcBef>
                <a:spcPts val="0"/>
              </a:spcBef>
              <a:spcAft>
                <a:spcPts val="600"/>
              </a:spcAft>
              <a:buClr>
                <a:schemeClr val="accent1"/>
              </a:buClr>
              <a:buFont typeface="Wingdings" pitchFamily="2" charset="2"/>
              <a:buChar char="§"/>
              <a:defRPr sz="1600">
                <a:latin typeface="Open Sans" panose="020B0606030504020204" pitchFamily="34" charset="0"/>
                <a:ea typeface="Open Sans" panose="020B0606030504020204" pitchFamily="34" charset="0"/>
                <a:cs typeface="Open Sans" panose="020B0606030504020204" pitchFamily="34" charset="0"/>
              </a:defRPr>
            </a:lvl3pPr>
            <a:lvl4pPr marL="1657316" indent="-285750">
              <a:lnSpc>
                <a:spcPct val="100000"/>
              </a:lnSpc>
              <a:spcBef>
                <a:spcPts val="0"/>
              </a:spcBef>
              <a:spcAft>
                <a:spcPts val="600"/>
              </a:spcAft>
              <a:buClr>
                <a:schemeClr val="accent1"/>
              </a:buClr>
              <a:buFont typeface="System Font Regular"/>
              <a:buChar char="-"/>
              <a:defRPr sz="1400">
                <a:latin typeface="Open Sans" panose="020B0606030504020204" pitchFamily="34" charset="0"/>
                <a:ea typeface="Open Sans" panose="020B0606030504020204" pitchFamily="34" charset="0"/>
                <a:cs typeface="Open Sans" panose="020B0606030504020204" pitchFamily="34" charset="0"/>
              </a:defRPr>
            </a:lvl4pPr>
            <a:lvl5pPr marL="2114504" indent="-285750">
              <a:lnSpc>
                <a:spcPct val="100000"/>
              </a:lnSpc>
              <a:spcBef>
                <a:spcPts val="0"/>
              </a:spcBef>
              <a:spcAft>
                <a:spcPts val="600"/>
              </a:spcAft>
              <a:buClr>
                <a:schemeClr val="accent1"/>
              </a:buClr>
              <a:buFont typeface="Arial" panose="020B0604020202020204" pitchFamily="34" charset="0"/>
              <a:buChar char="•"/>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a:extLst>
              <a:ext uri="{FF2B5EF4-FFF2-40B4-BE49-F238E27FC236}">
                <a16:creationId xmlns:a16="http://schemas.microsoft.com/office/drawing/2014/main" id="{66201B7F-3AC8-4641-889E-CC8BAC0B360B}"/>
              </a:ext>
            </a:extLst>
          </p:cNvPr>
          <p:cNvSpPr>
            <a:spLocks noGrp="1"/>
          </p:cNvSpPr>
          <p:nvPr>
            <p:ph idx="14"/>
          </p:nvPr>
        </p:nvSpPr>
        <p:spPr>
          <a:xfrm>
            <a:off x="6223463" y="1828799"/>
            <a:ext cx="5060233" cy="4297680"/>
          </a:xfrm>
          <a:prstGeom prst="rect">
            <a:avLst/>
          </a:prstGeom>
        </p:spPr>
        <p:txBody>
          <a:bodyPr vert="horz" lIns="91440" tIns="45720" rIns="91440" bIns="45720" rtlCol="0">
            <a:normAutofit/>
          </a:bodyPr>
          <a:lstStyle>
            <a:lvl1pPr marL="342900" indent="-342900">
              <a:lnSpc>
                <a:spcPct val="100000"/>
              </a:lnSpc>
              <a:spcBef>
                <a:spcPts val="0"/>
              </a:spcBef>
              <a:spcAft>
                <a:spcPts val="600"/>
              </a:spcAft>
              <a:buClr>
                <a:schemeClr val="accent1"/>
              </a:buClr>
              <a:buFont typeface="Arial" panose="020B0604020202020204" pitchFamily="34" charset="0"/>
              <a:buChar char="•"/>
              <a:defRPr sz="2400">
                <a:latin typeface="Open Sans" panose="020B0606030504020204" pitchFamily="34" charset="0"/>
                <a:ea typeface="Open Sans" panose="020B0606030504020204" pitchFamily="34" charset="0"/>
                <a:cs typeface="Open Sans" panose="020B0606030504020204" pitchFamily="34" charset="0"/>
              </a:defRPr>
            </a:lvl1pPr>
            <a:lvl2pPr marL="742939" indent="-285750">
              <a:lnSpc>
                <a:spcPct val="100000"/>
              </a:lnSpc>
              <a:spcBef>
                <a:spcPts val="0"/>
              </a:spcBef>
              <a:spcAft>
                <a:spcPts val="600"/>
              </a:spcAft>
              <a:buClr>
                <a:schemeClr val="accent1"/>
              </a:buClr>
              <a:buFont typeface="System Font Regular"/>
              <a:buChar char="-"/>
              <a:defRPr sz="2000">
                <a:latin typeface="Open Sans" panose="020B0606030504020204" pitchFamily="34" charset="0"/>
                <a:ea typeface="Open Sans" panose="020B0606030504020204" pitchFamily="34" charset="0"/>
                <a:cs typeface="Open Sans" panose="020B0606030504020204" pitchFamily="34" charset="0"/>
              </a:defRPr>
            </a:lvl2pPr>
            <a:lvl3pPr marL="1200127" indent="-285750">
              <a:lnSpc>
                <a:spcPct val="100000"/>
              </a:lnSpc>
              <a:spcBef>
                <a:spcPts val="0"/>
              </a:spcBef>
              <a:spcAft>
                <a:spcPts val="600"/>
              </a:spcAft>
              <a:buClr>
                <a:schemeClr val="accent1"/>
              </a:buClr>
              <a:buFont typeface="Wingdings" pitchFamily="2" charset="2"/>
              <a:buChar char="§"/>
              <a:defRPr sz="1600">
                <a:latin typeface="Open Sans" panose="020B0606030504020204" pitchFamily="34" charset="0"/>
                <a:ea typeface="Open Sans" panose="020B0606030504020204" pitchFamily="34" charset="0"/>
                <a:cs typeface="Open Sans" panose="020B0606030504020204" pitchFamily="34" charset="0"/>
              </a:defRPr>
            </a:lvl3pPr>
            <a:lvl4pPr marL="1657316" indent="-285750">
              <a:lnSpc>
                <a:spcPct val="100000"/>
              </a:lnSpc>
              <a:spcBef>
                <a:spcPts val="0"/>
              </a:spcBef>
              <a:spcAft>
                <a:spcPts val="600"/>
              </a:spcAft>
              <a:buClr>
                <a:schemeClr val="accent1"/>
              </a:buClr>
              <a:buFont typeface="System Font Regular"/>
              <a:buChar char="-"/>
              <a:defRPr sz="1400">
                <a:latin typeface="Open Sans" panose="020B0606030504020204" pitchFamily="34" charset="0"/>
                <a:ea typeface="Open Sans" panose="020B0606030504020204" pitchFamily="34" charset="0"/>
                <a:cs typeface="Open Sans" panose="020B0606030504020204" pitchFamily="34" charset="0"/>
              </a:defRPr>
            </a:lvl4pPr>
            <a:lvl5pPr marL="2114504" indent="-285750">
              <a:lnSpc>
                <a:spcPct val="100000"/>
              </a:lnSpc>
              <a:spcBef>
                <a:spcPts val="0"/>
              </a:spcBef>
              <a:spcAft>
                <a:spcPts val="600"/>
              </a:spcAft>
              <a:buClr>
                <a:schemeClr val="accent1"/>
              </a:buClr>
              <a:buFont typeface="Arial" panose="020B0604020202020204" pitchFamily="34" charset="0"/>
              <a:buChar char="•"/>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27D1AA38-1935-FE40-A668-EB1F68F6541B}"/>
              </a:ext>
            </a:extLst>
          </p:cNvPr>
          <p:cNvSpPr>
            <a:spLocks noGrp="1"/>
          </p:cNvSpPr>
          <p:nvPr>
            <p:ph type="sldNum" sz="quarter" idx="15"/>
          </p:nvPr>
        </p:nvSpPr>
        <p:spPr/>
        <p:txBody>
          <a:bodyPr/>
          <a:lstStyle/>
          <a:p>
            <a:fld id="{FCD4D030-AEDA-C64C-84A4-1E571AB05A7E}" type="slidenum">
              <a:rPr lang="en-US" smtClean="0"/>
              <a:pPr/>
              <a:t>‹Nr.›</a:t>
            </a:fld>
            <a:endParaRPr lang="en-US"/>
          </a:p>
        </p:txBody>
      </p:sp>
      <p:sp>
        <p:nvSpPr>
          <p:cNvPr id="6" name="Footer Placeholder 5">
            <a:extLst>
              <a:ext uri="{FF2B5EF4-FFF2-40B4-BE49-F238E27FC236}">
                <a16:creationId xmlns:a16="http://schemas.microsoft.com/office/drawing/2014/main" id="{66157938-83AD-9246-8D48-17507A231AFD}"/>
              </a:ext>
            </a:extLst>
          </p:cNvPr>
          <p:cNvSpPr>
            <a:spLocks noGrp="1"/>
          </p:cNvSpPr>
          <p:nvPr>
            <p:ph type="ftr" sz="quarter" idx="16"/>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3634547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880ADA-4F27-8041-9050-F7AC1F210819}"/>
              </a:ext>
            </a:extLst>
          </p:cNvPr>
          <p:cNvSpPr>
            <a:spLocks noGrp="1"/>
          </p:cNvSpPr>
          <p:nvPr>
            <p:ph type="title"/>
          </p:nvPr>
        </p:nvSpPr>
        <p:spPr>
          <a:xfrm>
            <a:off x="905256" y="457200"/>
            <a:ext cx="10378440" cy="914400"/>
          </a:xfrm>
          <a:prstGeom prst="rect">
            <a:avLst/>
          </a:prstGeom>
        </p:spPr>
        <p:txBody>
          <a:bodyPr anchor="ctr"/>
          <a:lstStyle>
            <a:lvl1pPr algn="ctr">
              <a:lnSpc>
                <a:spcPct val="100000"/>
              </a:lnSpc>
              <a:defRPr sz="4000" b="1" i="0">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2" name="Slide Number Placeholder 1">
            <a:extLst>
              <a:ext uri="{FF2B5EF4-FFF2-40B4-BE49-F238E27FC236}">
                <a16:creationId xmlns:a16="http://schemas.microsoft.com/office/drawing/2014/main" id="{3436E70F-B62A-D34D-AFEF-175BC2294559}"/>
              </a:ext>
            </a:extLst>
          </p:cNvPr>
          <p:cNvSpPr>
            <a:spLocks noGrp="1"/>
          </p:cNvSpPr>
          <p:nvPr>
            <p:ph type="sldNum" sz="quarter" idx="10"/>
          </p:nvPr>
        </p:nvSpPr>
        <p:spPr/>
        <p:txBody>
          <a:bodyPr/>
          <a:lstStyle/>
          <a:p>
            <a:fld id="{FCD4D030-AEDA-C64C-84A4-1E571AB05A7E}" type="slidenum">
              <a:rPr lang="en-US" smtClean="0"/>
              <a:pPr/>
              <a:t>‹Nr.›</a:t>
            </a:fld>
            <a:endParaRPr lang="en-US"/>
          </a:p>
        </p:txBody>
      </p:sp>
      <p:sp>
        <p:nvSpPr>
          <p:cNvPr id="4" name="Footer Placeholder 3">
            <a:extLst>
              <a:ext uri="{FF2B5EF4-FFF2-40B4-BE49-F238E27FC236}">
                <a16:creationId xmlns:a16="http://schemas.microsoft.com/office/drawing/2014/main" id="{6C07E386-1277-FD48-B264-3B9223D3FA5F}"/>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56800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idential TItle +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84E5-D539-CB4F-8A81-EAA58414AC6F}"/>
              </a:ext>
            </a:extLst>
          </p:cNvPr>
          <p:cNvSpPr>
            <a:spLocks noGrp="1"/>
          </p:cNvSpPr>
          <p:nvPr>
            <p:ph type="title"/>
          </p:nvPr>
        </p:nvSpPr>
        <p:spPr>
          <a:xfrm>
            <a:off x="909633" y="457200"/>
            <a:ext cx="10378440" cy="914400"/>
          </a:xfrm>
          <a:prstGeom prst="rect">
            <a:avLst/>
          </a:prstGeom>
        </p:spPr>
        <p:txBody>
          <a:bodyPr anchor="ctr"/>
          <a:lstStyle>
            <a:lvl1pPr>
              <a:lnSpc>
                <a:spcPct val="100000"/>
              </a:lnSpc>
              <a:spcBef>
                <a:spcPts val="0"/>
              </a:spcBef>
              <a:defRPr lang="en-US" sz="4000" b="1" kern="120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gn="ctr" defTabSz="914377" rtl="0" eaLnBrk="1" latinLnBrk="0" hangingPunct="1">
              <a:lnSpc>
                <a:spcPct val="100000"/>
              </a:lnSpc>
              <a:spcBef>
                <a:spcPts val="1000"/>
              </a:spcBef>
              <a:buFont typeface="Arial" panose="020B0604020202020204" pitchFamily="34" charset="0"/>
              <a:buNone/>
            </a:pPr>
            <a:r>
              <a:rPr lang="en-US" dirty="0"/>
              <a:t>Click to edit Master title style</a:t>
            </a:r>
          </a:p>
        </p:txBody>
      </p:sp>
      <p:sp>
        <p:nvSpPr>
          <p:cNvPr id="9" name="Text Placeholder 2">
            <a:extLst>
              <a:ext uri="{FF2B5EF4-FFF2-40B4-BE49-F238E27FC236}">
                <a16:creationId xmlns:a16="http://schemas.microsoft.com/office/drawing/2014/main" id="{6B16A485-F614-1046-BE2D-7140CE674681}"/>
              </a:ext>
            </a:extLst>
          </p:cNvPr>
          <p:cNvSpPr>
            <a:spLocks noGrp="1"/>
          </p:cNvSpPr>
          <p:nvPr>
            <p:ph type="body" sz="quarter" idx="13" hasCustomPrompt="1"/>
          </p:nvPr>
        </p:nvSpPr>
        <p:spPr>
          <a:xfrm>
            <a:off x="905256" y="1412175"/>
            <a:ext cx="10378440" cy="548640"/>
          </a:xfrm>
          <a:prstGeom prst="rect">
            <a:avLst/>
          </a:prstGeom>
        </p:spPr>
        <p:txBody>
          <a:bodyPr anchor="ctr"/>
          <a:lstStyle>
            <a:lvl1pPr marL="0" indent="0" algn="ctr">
              <a:lnSpc>
                <a:spcPct val="100000"/>
              </a:lnSpc>
              <a:buNone/>
              <a:defRPr sz="1400" b="0">
                <a:solidFill>
                  <a:schemeClr val="tx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vl2pPr marL="457178" indent="0">
              <a:buNone/>
              <a:defRPr/>
            </a:lvl2pPr>
            <a:lvl3pPr marL="914354" indent="0">
              <a:buNone/>
              <a:defRPr/>
            </a:lvl3pPr>
            <a:lvl4pPr marL="1371532" indent="0">
              <a:buNone/>
              <a:defRPr/>
            </a:lvl4pPr>
            <a:lvl5pPr marL="1828709" indent="0">
              <a:buNone/>
              <a:defRPr/>
            </a:lvl5pPr>
          </a:lstStyle>
          <a:p>
            <a:pPr lvl="0"/>
            <a:r>
              <a:rPr lang="en-US" dirty="0"/>
              <a:t>Click to edit Master text styles</a:t>
            </a:r>
          </a:p>
        </p:txBody>
      </p:sp>
      <p:sp>
        <p:nvSpPr>
          <p:cNvPr id="3" name="Slide Number Placeholder 2">
            <a:extLst>
              <a:ext uri="{FF2B5EF4-FFF2-40B4-BE49-F238E27FC236}">
                <a16:creationId xmlns:a16="http://schemas.microsoft.com/office/drawing/2014/main" id="{30D67F75-43CD-4846-AD48-7AF3C061B54E}"/>
              </a:ext>
            </a:extLst>
          </p:cNvPr>
          <p:cNvSpPr>
            <a:spLocks noGrp="1"/>
          </p:cNvSpPr>
          <p:nvPr>
            <p:ph type="sldNum" sz="quarter" idx="14"/>
          </p:nvPr>
        </p:nvSpPr>
        <p:spPr/>
        <p:txBody>
          <a:bodyPr/>
          <a:lstStyle/>
          <a:p>
            <a:fld id="{FCD4D030-AEDA-C64C-84A4-1E571AB05A7E}" type="slidenum">
              <a:rPr lang="en-US" smtClean="0"/>
              <a:pPr/>
              <a:t>‹Nr.›</a:t>
            </a:fld>
            <a:endParaRPr lang="en-US"/>
          </a:p>
        </p:txBody>
      </p:sp>
      <p:sp>
        <p:nvSpPr>
          <p:cNvPr id="4" name="Footer Placeholder 3">
            <a:extLst>
              <a:ext uri="{FF2B5EF4-FFF2-40B4-BE49-F238E27FC236}">
                <a16:creationId xmlns:a16="http://schemas.microsoft.com/office/drawing/2014/main" id="{202AF24E-022A-B54E-AA86-D69D767B45E4}"/>
              </a:ext>
            </a:extLst>
          </p:cNvPr>
          <p:cNvSpPr>
            <a:spLocks noGrp="1"/>
          </p:cNvSpPr>
          <p:nvPr>
            <p:ph type="ftr" sz="quarter" idx="15"/>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410695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idential Sid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5BC1-908D-FD4F-9F79-67A4A844D058}"/>
              </a:ext>
            </a:extLst>
          </p:cNvPr>
          <p:cNvSpPr>
            <a:spLocks noGrp="1"/>
          </p:cNvSpPr>
          <p:nvPr>
            <p:ph type="title"/>
          </p:nvPr>
        </p:nvSpPr>
        <p:spPr>
          <a:xfrm>
            <a:off x="457200" y="0"/>
            <a:ext cx="3842066" cy="6492875"/>
          </a:xfrm>
          <a:prstGeom prst="rect">
            <a:avLst/>
          </a:prstGeom>
        </p:spPr>
        <p:txBody>
          <a:bodyPr anchor="ctr"/>
          <a:lstStyle>
            <a:lvl1pPr>
              <a:lnSpc>
                <a:spcPct val="100000"/>
              </a:lnSpc>
              <a:defRPr lang="en-US" sz="3200" b="1" kern="120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gn="l" defTabSz="914377" rtl="0" eaLnBrk="1" latinLnBrk="0" hangingPunct="1">
              <a:lnSpc>
                <a:spcPct val="100000"/>
              </a:lnSpc>
              <a:spcBef>
                <a:spcPts val="1000"/>
              </a:spcBef>
              <a:buFont typeface="Arial" panose="020B0604020202020204" pitchFamily="34" charset="0"/>
              <a:buNone/>
            </a:pPr>
            <a:r>
              <a:rPr lang="en-US" dirty="0"/>
              <a:t>Click to edit Master title style</a:t>
            </a:r>
          </a:p>
        </p:txBody>
      </p:sp>
      <p:sp>
        <p:nvSpPr>
          <p:cNvPr id="3" name="Slide Number Placeholder 2">
            <a:extLst>
              <a:ext uri="{FF2B5EF4-FFF2-40B4-BE49-F238E27FC236}">
                <a16:creationId xmlns:a16="http://schemas.microsoft.com/office/drawing/2014/main" id="{EB47138D-8D21-6B4A-814A-922A37A76621}"/>
              </a:ext>
            </a:extLst>
          </p:cNvPr>
          <p:cNvSpPr>
            <a:spLocks noGrp="1"/>
          </p:cNvSpPr>
          <p:nvPr>
            <p:ph type="sldNum" sz="quarter" idx="10"/>
          </p:nvPr>
        </p:nvSpPr>
        <p:spPr/>
        <p:txBody>
          <a:bodyPr/>
          <a:lstStyle/>
          <a:p>
            <a:fld id="{FCD4D030-AEDA-C64C-84A4-1E571AB05A7E}" type="slidenum">
              <a:rPr lang="en-US" smtClean="0"/>
              <a:pPr/>
              <a:t>‹Nr.›</a:t>
            </a:fld>
            <a:endParaRPr lang="en-US"/>
          </a:p>
        </p:txBody>
      </p:sp>
      <p:sp>
        <p:nvSpPr>
          <p:cNvPr id="4" name="Footer Placeholder 3">
            <a:extLst>
              <a:ext uri="{FF2B5EF4-FFF2-40B4-BE49-F238E27FC236}">
                <a16:creationId xmlns:a16="http://schemas.microsoft.com/office/drawing/2014/main" id="{6DC2F48A-A2F2-7649-B570-CC0FAD68E891}"/>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4018488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idential Side title with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F600B85-AB6D-4143-B930-94EFA8D7D66C}"/>
              </a:ext>
            </a:extLst>
          </p:cNvPr>
          <p:cNvSpPr>
            <a:spLocks noGrp="1"/>
          </p:cNvSpPr>
          <p:nvPr>
            <p:ph type="pic" sz="quarter" idx="10" hasCustomPrompt="1"/>
          </p:nvPr>
        </p:nvSpPr>
        <p:spPr>
          <a:xfrm>
            <a:off x="0" y="0"/>
            <a:ext cx="12192000" cy="6492875"/>
          </a:xfrm>
          <a:prstGeom prst="rect">
            <a:avLst/>
          </a:prstGeom>
          <a:solidFill>
            <a:schemeClr val="tx2">
              <a:lumMod val="60000"/>
              <a:lumOff val="40000"/>
            </a:schemeClr>
          </a:solidFill>
        </p:spPr>
        <p:txBody>
          <a:bodyPr/>
          <a:lstStyle>
            <a:lvl1pPr marL="0" indent="0" algn="ctr">
              <a:buFontTx/>
              <a:buNone/>
              <a:defRPr sz="1600"/>
            </a:lvl1pPr>
          </a:lstStyle>
          <a:p>
            <a:pPr marL="0" lvl="0" indent="0" algn="ctr"/>
            <a:r>
              <a:rPr lang="en-US" dirty="0"/>
              <a:t>ADD YOUR IMAGE HERE [DRAG AND DROP]</a:t>
            </a:r>
          </a:p>
        </p:txBody>
      </p:sp>
      <p:sp>
        <p:nvSpPr>
          <p:cNvPr id="2" name="Title 1">
            <a:extLst>
              <a:ext uri="{FF2B5EF4-FFF2-40B4-BE49-F238E27FC236}">
                <a16:creationId xmlns:a16="http://schemas.microsoft.com/office/drawing/2014/main" id="{43DC0C06-1771-1C4C-9D2D-B7F572AF7877}"/>
              </a:ext>
            </a:extLst>
          </p:cNvPr>
          <p:cNvSpPr>
            <a:spLocks noGrp="1"/>
          </p:cNvSpPr>
          <p:nvPr>
            <p:ph type="title"/>
          </p:nvPr>
        </p:nvSpPr>
        <p:spPr>
          <a:xfrm>
            <a:off x="457200" y="0"/>
            <a:ext cx="3842066" cy="6492875"/>
          </a:xfrm>
          <a:prstGeom prst="rect">
            <a:avLst/>
          </a:prstGeom>
        </p:spPr>
        <p:txBody>
          <a:bodyPr anchor="ctr"/>
          <a:lstStyle>
            <a:lvl1pPr>
              <a:defRPr lang="en-US" sz="3200" b="1" kern="1200" dirty="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gn="l" defTabSz="914377" rtl="0" eaLnBrk="1" latinLnBrk="0" hangingPunct="1">
              <a:lnSpc>
                <a:spcPct val="100000"/>
              </a:lnSpc>
              <a:spcBef>
                <a:spcPts val="1000"/>
              </a:spcBef>
              <a:buFont typeface="Arial" panose="020B0604020202020204" pitchFamily="34" charset="0"/>
              <a:buNone/>
            </a:pPr>
            <a:r>
              <a:rPr lang="en-US" dirty="0"/>
              <a:t>Click to edit Master title style</a:t>
            </a:r>
          </a:p>
        </p:txBody>
      </p:sp>
      <p:sp>
        <p:nvSpPr>
          <p:cNvPr id="3" name="Slide Number Placeholder 2">
            <a:extLst>
              <a:ext uri="{FF2B5EF4-FFF2-40B4-BE49-F238E27FC236}">
                <a16:creationId xmlns:a16="http://schemas.microsoft.com/office/drawing/2014/main" id="{2E7F2C24-2564-1048-B190-E337D8E40FBC}"/>
              </a:ext>
            </a:extLst>
          </p:cNvPr>
          <p:cNvSpPr>
            <a:spLocks noGrp="1"/>
          </p:cNvSpPr>
          <p:nvPr>
            <p:ph type="sldNum" sz="quarter" idx="11"/>
          </p:nvPr>
        </p:nvSpPr>
        <p:spPr/>
        <p:txBody>
          <a:bodyPr/>
          <a:lstStyle/>
          <a:p>
            <a:fld id="{FCD4D030-AEDA-C64C-84A4-1E571AB05A7E}" type="slidenum">
              <a:rPr lang="en-US" smtClean="0"/>
              <a:pPr/>
              <a:t>‹Nr.›</a:t>
            </a:fld>
            <a:endParaRPr lang="en-US"/>
          </a:p>
        </p:txBody>
      </p:sp>
      <p:sp>
        <p:nvSpPr>
          <p:cNvPr id="5" name="Footer Placeholder 4">
            <a:extLst>
              <a:ext uri="{FF2B5EF4-FFF2-40B4-BE49-F238E27FC236}">
                <a16:creationId xmlns:a16="http://schemas.microsoft.com/office/drawing/2014/main" id="{E0021A62-4A4B-C447-9486-1DC0AE6452B3}"/>
              </a:ext>
            </a:extLst>
          </p:cNvPr>
          <p:cNvSpPr>
            <a:spLocks noGrp="1"/>
          </p:cNvSpPr>
          <p:nvPr>
            <p:ph type="ftr" sz="quarter" idx="12"/>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3690888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 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57D114-3AC3-7F42-95CD-0804F78209E1}"/>
              </a:ext>
            </a:extLst>
          </p:cNvPr>
          <p:cNvSpPr>
            <a:spLocks noGrp="1"/>
          </p:cNvSpPr>
          <p:nvPr>
            <p:ph type="sldNum" sz="quarter" idx="10"/>
          </p:nvPr>
        </p:nvSpPr>
        <p:spPr/>
        <p:txBody>
          <a:bodyPr/>
          <a:lstStyle/>
          <a:p>
            <a:fld id="{FCD4D030-AEDA-C64C-84A4-1E571AB05A7E}" type="slidenum">
              <a:rPr lang="en-US" smtClean="0"/>
              <a:pPr/>
              <a:t>‹Nr.›</a:t>
            </a:fld>
            <a:endParaRPr lang="en-US"/>
          </a:p>
        </p:txBody>
      </p:sp>
      <p:sp>
        <p:nvSpPr>
          <p:cNvPr id="3" name="Footer Placeholder 2">
            <a:extLst>
              <a:ext uri="{FF2B5EF4-FFF2-40B4-BE49-F238E27FC236}">
                <a16:creationId xmlns:a16="http://schemas.microsoft.com/office/drawing/2014/main" id="{9AF38003-A655-894B-A8C4-8BD57B358402}"/>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732034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idential Presen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27BA0-8509-8247-B890-0A85496C8147}"/>
              </a:ext>
            </a:extLst>
          </p:cNvPr>
          <p:cNvSpPr>
            <a:spLocks noGrp="1"/>
          </p:cNvSpPr>
          <p:nvPr>
            <p:ph type="title"/>
          </p:nvPr>
        </p:nvSpPr>
        <p:spPr>
          <a:xfrm>
            <a:off x="909635" y="457200"/>
            <a:ext cx="10378440" cy="914400"/>
          </a:xfrm>
          <a:prstGeom prst="rect">
            <a:avLst/>
          </a:prstGeom>
        </p:spPr>
        <p:txBody>
          <a:bodyPr vert="horz" anchor="ctr" anchorCtr="0"/>
          <a:lstStyle>
            <a:lvl1pPr algn="ctr">
              <a:defRPr lang="en-US" sz="4000" b="1" kern="120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gn="ctr" defTabSz="914377" rtl="0" eaLnBrk="1" latinLnBrk="0" hangingPunct="1">
              <a:lnSpc>
                <a:spcPct val="100000"/>
              </a:lnSpc>
              <a:spcBef>
                <a:spcPts val="1000"/>
              </a:spcBef>
              <a:buFont typeface="Arial" panose="020B0604020202020204" pitchFamily="34" charset="0"/>
              <a:buNone/>
            </a:pPr>
            <a:r>
              <a:rPr lang="en-US" dirty="0"/>
              <a:t>Click to edit Master title style</a:t>
            </a:r>
          </a:p>
        </p:txBody>
      </p:sp>
      <p:sp>
        <p:nvSpPr>
          <p:cNvPr id="14" name="Text Placeholder 10">
            <a:extLst>
              <a:ext uri="{FF2B5EF4-FFF2-40B4-BE49-F238E27FC236}">
                <a16:creationId xmlns:a16="http://schemas.microsoft.com/office/drawing/2014/main" id="{82752D8B-D473-C543-945E-B6C7250C33BE}"/>
              </a:ext>
            </a:extLst>
          </p:cNvPr>
          <p:cNvSpPr>
            <a:spLocks noGrp="1"/>
          </p:cNvSpPr>
          <p:nvPr>
            <p:ph type="body" sz="quarter" idx="18" hasCustomPrompt="1"/>
          </p:nvPr>
        </p:nvSpPr>
        <p:spPr>
          <a:xfrm>
            <a:off x="542556" y="3887975"/>
            <a:ext cx="2103003" cy="277949"/>
          </a:xfrm>
          <a:prstGeom prst="rect">
            <a:avLst/>
          </a:prstGeom>
        </p:spPr>
        <p:txBody>
          <a:bodyPr>
            <a:normAutofit/>
          </a:bodyPr>
          <a:lstStyle>
            <a:lvl1pPr marL="0" indent="0" algn="ctr">
              <a:buNone/>
              <a:defRPr sz="16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Name</a:t>
            </a:r>
          </a:p>
        </p:txBody>
      </p:sp>
      <p:sp>
        <p:nvSpPr>
          <p:cNvPr id="15" name="Text Placeholder 10">
            <a:extLst>
              <a:ext uri="{FF2B5EF4-FFF2-40B4-BE49-F238E27FC236}">
                <a16:creationId xmlns:a16="http://schemas.microsoft.com/office/drawing/2014/main" id="{E2D1F7AA-5F70-394D-9077-4B2C930AE156}"/>
              </a:ext>
            </a:extLst>
          </p:cNvPr>
          <p:cNvSpPr>
            <a:spLocks noGrp="1"/>
          </p:cNvSpPr>
          <p:nvPr>
            <p:ph type="body" sz="quarter" idx="19" hasCustomPrompt="1"/>
          </p:nvPr>
        </p:nvSpPr>
        <p:spPr>
          <a:xfrm>
            <a:off x="542556" y="4190199"/>
            <a:ext cx="2103003" cy="277949"/>
          </a:xfrm>
          <a:prstGeom prst="rect">
            <a:avLst/>
          </a:prstGeom>
        </p:spPr>
        <p:txBody>
          <a:bodyPr>
            <a:normAutofit/>
          </a:bodyPr>
          <a:lstStyle>
            <a:lvl1pPr marL="0" indent="0" algn="ctr">
              <a:buNone/>
              <a:defRPr sz="1100" b="0" i="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a:t>
            </a:r>
          </a:p>
        </p:txBody>
      </p:sp>
      <p:sp>
        <p:nvSpPr>
          <p:cNvPr id="16" name="Text Placeholder 10">
            <a:extLst>
              <a:ext uri="{FF2B5EF4-FFF2-40B4-BE49-F238E27FC236}">
                <a16:creationId xmlns:a16="http://schemas.microsoft.com/office/drawing/2014/main" id="{A16BE0C2-77CC-7447-9D80-6EF2EC30A38F}"/>
              </a:ext>
            </a:extLst>
          </p:cNvPr>
          <p:cNvSpPr>
            <a:spLocks noGrp="1"/>
          </p:cNvSpPr>
          <p:nvPr>
            <p:ph type="body" sz="quarter" idx="20" hasCustomPrompt="1"/>
          </p:nvPr>
        </p:nvSpPr>
        <p:spPr>
          <a:xfrm>
            <a:off x="542556" y="4540964"/>
            <a:ext cx="2103003" cy="277949"/>
          </a:xfrm>
          <a:prstGeom prst="rect">
            <a:avLst/>
          </a:prstGeom>
        </p:spPr>
        <p:txBody>
          <a:bodyPr>
            <a:normAutofit/>
          </a:bodyPr>
          <a:lstStyle>
            <a:lvl1pPr marL="0" indent="0" algn="ctr">
              <a:buNone/>
              <a:defRPr sz="1100" b="0" i="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Email address</a:t>
            </a:r>
          </a:p>
        </p:txBody>
      </p:sp>
      <p:sp>
        <p:nvSpPr>
          <p:cNvPr id="24" name="Picture Placeholder 23"/>
          <p:cNvSpPr>
            <a:spLocks noGrp="1"/>
          </p:cNvSpPr>
          <p:nvPr>
            <p:ph type="pic" sz="quarter" idx="13" hasCustomPrompt="1"/>
          </p:nvPr>
        </p:nvSpPr>
        <p:spPr>
          <a:xfrm>
            <a:off x="1025685" y="2394989"/>
            <a:ext cx="1136744" cy="1136744"/>
          </a:xfrm>
          <a:prstGeom prst="ellipse">
            <a:avLst/>
          </a:prstGeom>
          <a:solidFill>
            <a:schemeClr val="tx2">
              <a:lumMod val="60000"/>
              <a:lumOff val="40000"/>
            </a:schemeClr>
          </a:solidFill>
          <a:ln w="25400">
            <a:solidFill>
              <a:schemeClr val="tx1"/>
            </a:solidFill>
          </a:ln>
        </p:spPr>
        <p:txBody>
          <a:bodyPr wrap="square">
            <a:noAutofit/>
          </a:bodyPr>
          <a:lstStyle>
            <a:lvl1pPr marL="0" indent="0" algn="ctr">
              <a:buNone/>
              <a:defRPr sz="1200" baseline="0"/>
            </a:lvl1pPr>
          </a:lstStyle>
          <a:p>
            <a:r>
              <a:rPr lang="en-US" dirty="0"/>
              <a:t>Add your image here [Drag and Drop]</a:t>
            </a:r>
          </a:p>
        </p:txBody>
      </p:sp>
      <p:sp>
        <p:nvSpPr>
          <p:cNvPr id="25" name="Picture Placeholder 24"/>
          <p:cNvSpPr>
            <a:spLocks noGrp="1"/>
          </p:cNvSpPr>
          <p:nvPr>
            <p:ph type="pic" sz="quarter" idx="14" hasCustomPrompt="1"/>
          </p:nvPr>
        </p:nvSpPr>
        <p:spPr>
          <a:xfrm>
            <a:off x="3302594" y="2394989"/>
            <a:ext cx="1136744" cy="1136744"/>
          </a:xfrm>
          <a:prstGeom prst="ellipse">
            <a:avLst/>
          </a:prstGeom>
          <a:solidFill>
            <a:schemeClr val="tx2">
              <a:lumMod val="60000"/>
              <a:lumOff val="40000"/>
            </a:schemeClr>
          </a:solidFill>
          <a:ln w="25400">
            <a:solidFill>
              <a:schemeClr val="tx1"/>
            </a:solidFill>
          </a:ln>
        </p:spPr>
        <p:txBody>
          <a:bodyPr wrap="square">
            <a:noAutofit/>
          </a:bodyPr>
          <a:lstStyle>
            <a:lvl1pPr marL="0" indent="0" algn="ctr">
              <a:buNone/>
              <a:defRPr sz="1200" baseline="0"/>
            </a:lvl1pPr>
          </a:lstStyle>
          <a:p>
            <a:r>
              <a:rPr lang="en-US"/>
              <a:t>Add your image here [Drag and Drop]</a:t>
            </a:r>
          </a:p>
        </p:txBody>
      </p:sp>
      <p:sp>
        <p:nvSpPr>
          <p:cNvPr id="26" name="Picture Placeholder 25"/>
          <p:cNvSpPr>
            <a:spLocks noGrp="1"/>
          </p:cNvSpPr>
          <p:nvPr>
            <p:ph type="pic" sz="quarter" idx="15" hasCustomPrompt="1"/>
          </p:nvPr>
        </p:nvSpPr>
        <p:spPr>
          <a:xfrm>
            <a:off x="5562906" y="2394989"/>
            <a:ext cx="1136744" cy="1136744"/>
          </a:xfrm>
          <a:prstGeom prst="ellipse">
            <a:avLst/>
          </a:prstGeom>
          <a:solidFill>
            <a:schemeClr val="tx2">
              <a:lumMod val="60000"/>
              <a:lumOff val="40000"/>
            </a:schemeClr>
          </a:solidFill>
          <a:ln w="25400">
            <a:solidFill>
              <a:schemeClr val="tx1"/>
            </a:solidFill>
          </a:ln>
        </p:spPr>
        <p:txBody>
          <a:bodyPr wrap="square">
            <a:noAutofit/>
          </a:bodyPr>
          <a:lstStyle>
            <a:lvl1pPr marL="0" indent="0" algn="ctr">
              <a:buNone/>
              <a:defRPr sz="1200" baseline="0"/>
            </a:lvl1pPr>
          </a:lstStyle>
          <a:p>
            <a:r>
              <a:rPr lang="en-US"/>
              <a:t>Add your image here [Drag and Drop]</a:t>
            </a:r>
          </a:p>
        </p:txBody>
      </p:sp>
      <p:sp>
        <p:nvSpPr>
          <p:cNvPr id="27" name="Picture Placeholder 26"/>
          <p:cNvSpPr>
            <a:spLocks noGrp="1"/>
          </p:cNvSpPr>
          <p:nvPr>
            <p:ph type="pic" sz="quarter" idx="16" hasCustomPrompt="1"/>
          </p:nvPr>
        </p:nvSpPr>
        <p:spPr>
          <a:xfrm>
            <a:off x="7834503" y="2394989"/>
            <a:ext cx="1136744" cy="1136744"/>
          </a:xfrm>
          <a:prstGeom prst="ellipse">
            <a:avLst/>
          </a:prstGeom>
          <a:solidFill>
            <a:schemeClr val="tx2">
              <a:lumMod val="60000"/>
              <a:lumOff val="40000"/>
            </a:schemeClr>
          </a:solidFill>
          <a:ln w="25400">
            <a:solidFill>
              <a:schemeClr val="tx1"/>
            </a:solidFill>
          </a:ln>
        </p:spPr>
        <p:txBody>
          <a:bodyPr wrap="square">
            <a:noAutofit/>
          </a:bodyPr>
          <a:lstStyle>
            <a:lvl1pPr marL="0" indent="0" algn="ctr">
              <a:buNone/>
              <a:defRPr sz="1200" baseline="0"/>
            </a:lvl1pPr>
          </a:lstStyle>
          <a:p>
            <a:r>
              <a:rPr lang="en-US"/>
              <a:t>Add your image here [Drag and Drop]</a:t>
            </a:r>
          </a:p>
        </p:txBody>
      </p:sp>
      <p:sp>
        <p:nvSpPr>
          <p:cNvPr id="17" name="Text Placeholder 10">
            <a:extLst>
              <a:ext uri="{FF2B5EF4-FFF2-40B4-BE49-F238E27FC236}">
                <a16:creationId xmlns:a16="http://schemas.microsoft.com/office/drawing/2014/main" id="{A0C0D31A-B65C-F644-A485-FF9B61AB1845}"/>
              </a:ext>
            </a:extLst>
          </p:cNvPr>
          <p:cNvSpPr>
            <a:spLocks noGrp="1"/>
          </p:cNvSpPr>
          <p:nvPr>
            <p:ph type="body" sz="quarter" idx="21" hasCustomPrompt="1"/>
          </p:nvPr>
        </p:nvSpPr>
        <p:spPr>
          <a:xfrm>
            <a:off x="2819465" y="3887975"/>
            <a:ext cx="2103003" cy="277949"/>
          </a:xfrm>
          <a:prstGeom prst="rect">
            <a:avLst/>
          </a:prstGeom>
        </p:spPr>
        <p:txBody>
          <a:bodyPr>
            <a:normAutofit/>
          </a:bodyPr>
          <a:lstStyle>
            <a:lvl1pPr marL="0" indent="0" algn="ctr">
              <a:buNone/>
              <a:defRPr sz="16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Name</a:t>
            </a:r>
          </a:p>
        </p:txBody>
      </p:sp>
      <p:sp>
        <p:nvSpPr>
          <p:cNvPr id="20" name="Text Placeholder 10">
            <a:extLst>
              <a:ext uri="{FF2B5EF4-FFF2-40B4-BE49-F238E27FC236}">
                <a16:creationId xmlns:a16="http://schemas.microsoft.com/office/drawing/2014/main" id="{28B994EF-7858-F845-B84B-F0D09FD6208A}"/>
              </a:ext>
            </a:extLst>
          </p:cNvPr>
          <p:cNvSpPr>
            <a:spLocks noGrp="1"/>
          </p:cNvSpPr>
          <p:nvPr>
            <p:ph type="body" sz="quarter" idx="22" hasCustomPrompt="1"/>
          </p:nvPr>
        </p:nvSpPr>
        <p:spPr>
          <a:xfrm>
            <a:off x="2819465" y="4190199"/>
            <a:ext cx="2103003" cy="277949"/>
          </a:xfrm>
          <a:prstGeom prst="rect">
            <a:avLst/>
          </a:prstGeom>
        </p:spPr>
        <p:txBody>
          <a:bodyPr>
            <a:normAutofit/>
          </a:bodyPr>
          <a:lstStyle>
            <a:lvl1pPr marL="0" indent="0" algn="ctr">
              <a:buNone/>
              <a:defRPr sz="1100" b="0" i="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a:t>
            </a:r>
          </a:p>
        </p:txBody>
      </p:sp>
      <p:sp>
        <p:nvSpPr>
          <p:cNvPr id="21" name="Text Placeholder 10">
            <a:extLst>
              <a:ext uri="{FF2B5EF4-FFF2-40B4-BE49-F238E27FC236}">
                <a16:creationId xmlns:a16="http://schemas.microsoft.com/office/drawing/2014/main" id="{5C0B214F-C884-6944-9BA7-C511A325E995}"/>
              </a:ext>
            </a:extLst>
          </p:cNvPr>
          <p:cNvSpPr>
            <a:spLocks noGrp="1"/>
          </p:cNvSpPr>
          <p:nvPr>
            <p:ph type="body" sz="quarter" idx="23" hasCustomPrompt="1"/>
          </p:nvPr>
        </p:nvSpPr>
        <p:spPr>
          <a:xfrm>
            <a:off x="2819465" y="4540964"/>
            <a:ext cx="2103003" cy="277949"/>
          </a:xfrm>
          <a:prstGeom prst="rect">
            <a:avLst/>
          </a:prstGeom>
        </p:spPr>
        <p:txBody>
          <a:bodyPr>
            <a:normAutofit/>
          </a:bodyPr>
          <a:lstStyle>
            <a:lvl1pPr marL="0" indent="0" algn="ctr">
              <a:buNone/>
              <a:defRPr sz="1100" b="0" i="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Email address</a:t>
            </a:r>
          </a:p>
        </p:txBody>
      </p:sp>
      <p:sp>
        <p:nvSpPr>
          <p:cNvPr id="22" name="Text Placeholder 10">
            <a:extLst>
              <a:ext uri="{FF2B5EF4-FFF2-40B4-BE49-F238E27FC236}">
                <a16:creationId xmlns:a16="http://schemas.microsoft.com/office/drawing/2014/main" id="{3B3B9092-7760-7441-B5D7-9A5CAEF0210F}"/>
              </a:ext>
            </a:extLst>
          </p:cNvPr>
          <p:cNvSpPr>
            <a:spLocks noGrp="1"/>
          </p:cNvSpPr>
          <p:nvPr>
            <p:ph type="body" sz="quarter" idx="24" hasCustomPrompt="1"/>
          </p:nvPr>
        </p:nvSpPr>
        <p:spPr>
          <a:xfrm>
            <a:off x="5079777" y="3887975"/>
            <a:ext cx="2103003" cy="277949"/>
          </a:xfrm>
          <a:prstGeom prst="rect">
            <a:avLst/>
          </a:prstGeom>
        </p:spPr>
        <p:txBody>
          <a:bodyPr>
            <a:normAutofit/>
          </a:bodyPr>
          <a:lstStyle>
            <a:lvl1pPr marL="0" indent="0" algn="ctr">
              <a:buNone/>
              <a:defRPr sz="16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Name</a:t>
            </a:r>
          </a:p>
        </p:txBody>
      </p:sp>
      <p:sp>
        <p:nvSpPr>
          <p:cNvPr id="23" name="Text Placeholder 10">
            <a:extLst>
              <a:ext uri="{FF2B5EF4-FFF2-40B4-BE49-F238E27FC236}">
                <a16:creationId xmlns:a16="http://schemas.microsoft.com/office/drawing/2014/main" id="{C9955009-7FFE-6F4F-A4DC-8B4A5790F98D}"/>
              </a:ext>
            </a:extLst>
          </p:cNvPr>
          <p:cNvSpPr>
            <a:spLocks noGrp="1"/>
          </p:cNvSpPr>
          <p:nvPr>
            <p:ph type="body" sz="quarter" idx="25" hasCustomPrompt="1"/>
          </p:nvPr>
        </p:nvSpPr>
        <p:spPr>
          <a:xfrm>
            <a:off x="5079777" y="4190199"/>
            <a:ext cx="2103003" cy="277949"/>
          </a:xfrm>
          <a:prstGeom prst="rect">
            <a:avLst/>
          </a:prstGeom>
        </p:spPr>
        <p:txBody>
          <a:bodyPr>
            <a:normAutofit/>
          </a:bodyPr>
          <a:lstStyle>
            <a:lvl1pPr marL="0" indent="0" algn="ctr">
              <a:buNone/>
              <a:defRPr sz="1100" b="0" i="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a:t>
            </a:r>
          </a:p>
        </p:txBody>
      </p:sp>
      <p:sp>
        <p:nvSpPr>
          <p:cNvPr id="29" name="Text Placeholder 10">
            <a:extLst>
              <a:ext uri="{FF2B5EF4-FFF2-40B4-BE49-F238E27FC236}">
                <a16:creationId xmlns:a16="http://schemas.microsoft.com/office/drawing/2014/main" id="{D5C0B080-7340-584B-9C83-9E519B2BE791}"/>
              </a:ext>
            </a:extLst>
          </p:cNvPr>
          <p:cNvSpPr>
            <a:spLocks noGrp="1"/>
          </p:cNvSpPr>
          <p:nvPr>
            <p:ph type="body" sz="quarter" idx="26" hasCustomPrompt="1"/>
          </p:nvPr>
        </p:nvSpPr>
        <p:spPr>
          <a:xfrm>
            <a:off x="5079777" y="4540964"/>
            <a:ext cx="2103003" cy="277949"/>
          </a:xfrm>
          <a:prstGeom prst="rect">
            <a:avLst/>
          </a:prstGeom>
        </p:spPr>
        <p:txBody>
          <a:bodyPr>
            <a:normAutofit/>
          </a:bodyPr>
          <a:lstStyle>
            <a:lvl1pPr marL="0" indent="0" algn="ctr">
              <a:buNone/>
              <a:defRPr sz="1100" b="0" i="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Email address</a:t>
            </a:r>
          </a:p>
        </p:txBody>
      </p:sp>
      <p:sp>
        <p:nvSpPr>
          <p:cNvPr id="30" name="Text Placeholder 10">
            <a:extLst>
              <a:ext uri="{FF2B5EF4-FFF2-40B4-BE49-F238E27FC236}">
                <a16:creationId xmlns:a16="http://schemas.microsoft.com/office/drawing/2014/main" id="{30155E0B-C837-D84D-8120-6E87B79F6F53}"/>
              </a:ext>
            </a:extLst>
          </p:cNvPr>
          <p:cNvSpPr>
            <a:spLocks noGrp="1"/>
          </p:cNvSpPr>
          <p:nvPr>
            <p:ph type="body" sz="quarter" idx="27" hasCustomPrompt="1"/>
          </p:nvPr>
        </p:nvSpPr>
        <p:spPr>
          <a:xfrm>
            <a:off x="7351374" y="3887975"/>
            <a:ext cx="2103003" cy="277949"/>
          </a:xfrm>
          <a:prstGeom prst="rect">
            <a:avLst/>
          </a:prstGeom>
        </p:spPr>
        <p:txBody>
          <a:bodyPr>
            <a:normAutofit/>
          </a:bodyPr>
          <a:lstStyle>
            <a:lvl1pPr marL="0" indent="0" algn="ctr">
              <a:buNone/>
              <a:defRPr sz="16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Name</a:t>
            </a:r>
          </a:p>
        </p:txBody>
      </p:sp>
      <p:sp>
        <p:nvSpPr>
          <p:cNvPr id="31" name="Text Placeholder 10">
            <a:extLst>
              <a:ext uri="{FF2B5EF4-FFF2-40B4-BE49-F238E27FC236}">
                <a16:creationId xmlns:a16="http://schemas.microsoft.com/office/drawing/2014/main" id="{93EE1AB5-EDE4-5044-B85C-515FC5C31361}"/>
              </a:ext>
            </a:extLst>
          </p:cNvPr>
          <p:cNvSpPr>
            <a:spLocks noGrp="1"/>
          </p:cNvSpPr>
          <p:nvPr>
            <p:ph type="body" sz="quarter" idx="28" hasCustomPrompt="1"/>
          </p:nvPr>
        </p:nvSpPr>
        <p:spPr>
          <a:xfrm>
            <a:off x="7351374" y="4190199"/>
            <a:ext cx="2103003" cy="277949"/>
          </a:xfrm>
          <a:prstGeom prst="rect">
            <a:avLst/>
          </a:prstGeom>
        </p:spPr>
        <p:txBody>
          <a:bodyPr>
            <a:normAutofit/>
          </a:bodyPr>
          <a:lstStyle>
            <a:lvl1pPr marL="0" indent="0" algn="ctr">
              <a:buNone/>
              <a:defRPr sz="1100" b="0" i="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a:t>
            </a:r>
          </a:p>
        </p:txBody>
      </p:sp>
      <p:sp>
        <p:nvSpPr>
          <p:cNvPr id="32" name="Text Placeholder 10">
            <a:extLst>
              <a:ext uri="{FF2B5EF4-FFF2-40B4-BE49-F238E27FC236}">
                <a16:creationId xmlns:a16="http://schemas.microsoft.com/office/drawing/2014/main" id="{1AD36885-8DCA-044F-9C57-F6699108F53F}"/>
              </a:ext>
            </a:extLst>
          </p:cNvPr>
          <p:cNvSpPr>
            <a:spLocks noGrp="1"/>
          </p:cNvSpPr>
          <p:nvPr>
            <p:ph type="body" sz="quarter" idx="29" hasCustomPrompt="1"/>
          </p:nvPr>
        </p:nvSpPr>
        <p:spPr>
          <a:xfrm>
            <a:off x="7351374" y="4540964"/>
            <a:ext cx="2103003" cy="277949"/>
          </a:xfrm>
          <a:prstGeom prst="rect">
            <a:avLst/>
          </a:prstGeom>
        </p:spPr>
        <p:txBody>
          <a:bodyPr>
            <a:normAutofit/>
          </a:bodyPr>
          <a:lstStyle>
            <a:lvl1pPr marL="0" indent="0" algn="ctr">
              <a:buNone/>
              <a:defRPr sz="1100" b="0" i="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Email address</a:t>
            </a:r>
          </a:p>
        </p:txBody>
      </p:sp>
      <p:sp>
        <p:nvSpPr>
          <p:cNvPr id="33" name="Text Placeholder 10">
            <a:extLst>
              <a:ext uri="{FF2B5EF4-FFF2-40B4-BE49-F238E27FC236}">
                <a16:creationId xmlns:a16="http://schemas.microsoft.com/office/drawing/2014/main" id="{A6458EE9-8ED0-2B40-B348-153359255B4B}"/>
              </a:ext>
            </a:extLst>
          </p:cNvPr>
          <p:cNvSpPr>
            <a:spLocks noGrp="1"/>
          </p:cNvSpPr>
          <p:nvPr>
            <p:ph type="body" sz="quarter" idx="30" hasCustomPrompt="1"/>
          </p:nvPr>
        </p:nvSpPr>
        <p:spPr>
          <a:xfrm>
            <a:off x="9615315" y="3887975"/>
            <a:ext cx="2103003" cy="277949"/>
          </a:xfrm>
          <a:prstGeom prst="rect">
            <a:avLst/>
          </a:prstGeom>
        </p:spPr>
        <p:txBody>
          <a:bodyPr>
            <a:normAutofit/>
          </a:bodyPr>
          <a:lstStyle>
            <a:lvl1pPr marL="0" indent="0" algn="ctr">
              <a:buNone/>
              <a:defRPr sz="16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Name</a:t>
            </a:r>
          </a:p>
        </p:txBody>
      </p:sp>
      <p:sp>
        <p:nvSpPr>
          <p:cNvPr id="34" name="Text Placeholder 10">
            <a:extLst>
              <a:ext uri="{FF2B5EF4-FFF2-40B4-BE49-F238E27FC236}">
                <a16:creationId xmlns:a16="http://schemas.microsoft.com/office/drawing/2014/main" id="{9D22B279-92D7-8240-BF75-8C80080AD0BF}"/>
              </a:ext>
            </a:extLst>
          </p:cNvPr>
          <p:cNvSpPr>
            <a:spLocks noGrp="1"/>
          </p:cNvSpPr>
          <p:nvPr>
            <p:ph type="body" sz="quarter" idx="31" hasCustomPrompt="1"/>
          </p:nvPr>
        </p:nvSpPr>
        <p:spPr>
          <a:xfrm>
            <a:off x="9615315" y="4190199"/>
            <a:ext cx="2103003" cy="277949"/>
          </a:xfrm>
          <a:prstGeom prst="rect">
            <a:avLst/>
          </a:prstGeom>
        </p:spPr>
        <p:txBody>
          <a:bodyPr>
            <a:normAutofit/>
          </a:bodyPr>
          <a:lstStyle>
            <a:lvl1pPr marL="0" indent="0" algn="ctr">
              <a:buNone/>
              <a:defRPr sz="1100" b="0" i="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a:t>
            </a:r>
          </a:p>
        </p:txBody>
      </p:sp>
      <p:sp>
        <p:nvSpPr>
          <p:cNvPr id="35" name="Text Placeholder 10">
            <a:extLst>
              <a:ext uri="{FF2B5EF4-FFF2-40B4-BE49-F238E27FC236}">
                <a16:creationId xmlns:a16="http://schemas.microsoft.com/office/drawing/2014/main" id="{F742A6F3-EA38-2843-ABB4-711326BA39AA}"/>
              </a:ext>
            </a:extLst>
          </p:cNvPr>
          <p:cNvSpPr>
            <a:spLocks noGrp="1"/>
          </p:cNvSpPr>
          <p:nvPr>
            <p:ph type="body" sz="quarter" idx="32" hasCustomPrompt="1"/>
          </p:nvPr>
        </p:nvSpPr>
        <p:spPr>
          <a:xfrm>
            <a:off x="9615315" y="4540964"/>
            <a:ext cx="2103003" cy="277949"/>
          </a:xfrm>
          <a:prstGeom prst="rect">
            <a:avLst/>
          </a:prstGeom>
        </p:spPr>
        <p:txBody>
          <a:bodyPr>
            <a:normAutofit/>
          </a:bodyPr>
          <a:lstStyle>
            <a:lvl1pPr marL="0" indent="0" algn="ctr">
              <a:buNone/>
              <a:defRPr sz="1100" b="0" i="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Email address</a:t>
            </a:r>
          </a:p>
        </p:txBody>
      </p:sp>
      <p:sp>
        <p:nvSpPr>
          <p:cNvPr id="36" name="Picture Placeholder 23">
            <a:extLst>
              <a:ext uri="{FF2B5EF4-FFF2-40B4-BE49-F238E27FC236}">
                <a16:creationId xmlns:a16="http://schemas.microsoft.com/office/drawing/2014/main" id="{3718BEFB-BB6F-9A40-9B65-F98729F2561C}"/>
              </a:ext>
            </a:extLst>
          </p:cNvPr>
          <p:cNvSpPr>
            <a:spLocks noGrp="1"/>
          </p:cNvSpPr>
          <p:nvPr>
            <p:ph type="pic" sz="quarter" idx="33" hasCustomPrompt="1"/>
          </p:nvPr>
        </p:nvSpPr>
        <p:spPr>
          <a:xfrm>
            <a:off x="10098444" y="2394989"/>
            <a:ext cx="1136744" cy="1136744"/>
          </a:xfrm>
          <a:prstGeom prst="ellipse">
            <a:avLst/>
          </a:prstGeom>
          <a:solidFill>
            <a:schemeClr val="tx2">
              <a:lumMod val="60000"/>
              <a:lumOff val="40000"/>
            </a:schemeClr>
          </a:solidFill>
          <a:ln w="25400">
            <a:solidFill>
              <a:schemeClr val="tx1"/>
            </a:solidFill>
          </a:ln>
        </p:spPr>
        <p:txBody>
          <a:bodyPr wrap="square">
            <a:noAutofit/>
          </a:bodyPr>
          <a:lstStyle>
            <a:lvl1pPr marL="0" indent="0" algn="ctr">
              <a:buNone/>
              <a:defRPr sz="1200" baseline="0"/>
            </a:lvl1pPr>
          </a:lstStyle>
          <a:p>
            <a:r>
              <a:rPr lang="en-US" dirty="0"/>
              <a:t>Add your image here [Drag and Drop]</a:t>
            </a:r>
          </a:p>
        </p:txBody>
      </p:sp>
      <p:sp>
        <p:nvSpPr>
          <p:cNvPr id="37" name="Text Placeholder 10">
            <a:extLst>
              <a:ext uri="{FF2B5EF4-FFF2-40B4-BE49-F238E27FC236}">
                <a16:creationId xmlns:a16="http://schemas.microsoft.com/office/drawing/2014/main" id="{8FA1F1D2-3557-6845-A24F-F30DB7ABF5EE}"/>
              </a:ext>
            </a:extLst>
          </p:cNvPr>
          <p:cNvSpPr>
            <a:spLocks noGrp="1"/>
          </p:cNvSpPr>
          <p:nvPr>
            <p:ph type="body" sz="quarter" idx="34" hasCustomPrompt="1"/>
          </p:nvPr>
        </p:nvSpPr>
        <p:spPr>
          <a:xfrm>
            <a:off x="542556" y="4818913"/>
            <a:ext cx="2103003" cy="277949"/>
          </a:xfrm>
          <a:prstGeom prst="rect">
            <a:avLst/>
          </a:prstGeom>
        </p:spPr>
        <p:txBody>
          <a:bodyPr>
            <a:normAutofit/>
          </a:bodyPr>
          <a:lstStyle>
            <a:lvl1pPr marL="0" indent="0" algn="ctr">
              <a:buNone/>
              <a:defRPr sz="1100" b="0" i="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Phone number</a:t>
            </a:r>
          </a:p>
        </p:txBody>
      </p:sp>
      <p:sp>
        <p:nvSpPr>
          <p:cNvPr id="38" name="Text Placeholder 10">
            <a:extLst>
              <a:ext uri="{FF2B5EF4-FFF2-40B4-BE49-F238E27FC236}">
                <a16:creationId xmlns:a16="http://schemas.microsoft.com/office/drawing/2014/main" id="{F2B72E88-719C-6448-B8A0-1429C9EE9B1D}"/>
              </a:ext>
            </a:extLst>
          </p:cNvPr>
          <p:cNvSpPr>
            <a:spLocks noGrp="1"/>
          </p:cNvSpPr>
          <p:nvPr>
            <p:ph type="body" sz="quarter" idx="35" hasCustomPrompt="1"/>
          </p:nvPr>
        </p:nvSpPr>
        <p:spPr>
          <a:xfrm>
            <a:off x="2819465" y="4818913"/>
            <a:ext cx="2103003" cy="277949"/>
          </a:xfrm>
          <a:prstGeom prst="rect">
            <a:avLst/>
          </a:prstGeom>
        </p:spPr>
        <p:txBody>
          <a:bodyPr>
            <a:normAutofit/>
          </a:bodyPr>
          <a:lstStyle>
            <a:lvl1pPr marL="0" indent="0" algn="ctr">
              <a:buNone/>
              <a:defRPr sz="1100" b="0" i="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Phone number</a:t>
            </a:r>
          </a:p>
        </p:txBody>
      </p:sp>
      <p:sp>
        <p:nvSpPr>
          <p:cNvPr id="39" name="Text Placeholder 10">
            <a:extLst>
              <a:ext uri="{FF2B5EF4-FFF2-40B4-BE49-F238E27FC236}">
                <a16:creationId xmlns:a16="http://schemas.microsoft.com/office/drawing/2014/main" id="{5A4A1A68-671E-5E4F-87BD-D9410EF659EA}"/>
              </a:ext>
            </a:extLst>
          </p:cNvPr>
          <p:cNvSpPr>
            <a:spLocks noGrp="1"/>
          </p:cNvSpPr>
          <p:nvPr>
            <p:ph type="body" sz="quarter" idx="36" hasCustomPrompt="1"/>
          </p:nvPr>
        </p:nvSpPr>
        <p:spPr>
          <a:xfrm>
            <a:off x="5079777" y="4818913"/>
            <a:ext cx="2103003" cy="277949"/>
          </a:xfrm>
          <a:prstGeom prst="rect">
            <a:avLst/>
          </a:prstGeom>
        </p:spPr>
        <p:txBody>
          <a:bodyPr>
            <a:normAutofit/>
          </a:bodyPr>
          <a:lstStyle>
            <a:lvl1pPr marL="0" indent="0" algn="ctr">
              <a:buNone/>
              <a:defRPr sz="1100" b="0" i="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Phone number</a:t>
            </a:r>
          </a:p>
        </p:txBody>
      </p:sp>
      <p:sp>
        <p:nvSpPr>
          <p:cNvPr id="40" name="Text Placeholder 10">
            <a:extLst>
              <a:ext uri="{FF2B5EF4-FFF2-40B4-BE49-F238E27FC236}">
                <a16:creationId xmlns:a16="http://schemas.microsoft.com/office/drawing/2014/main" id="{00BFD0C7-C4AD-074F-BC11-C7424D4288AA}"/>
              </a:ext>
            </a:extLst>
          </p:cNvPr>
          <p:cNvSpPr>
            <a:spLocks noGrp="1"/>
          </p:cNvSpPr>
          <p:nvPr>
            <p:ph type="body" sz="quarter" idx="37" hasCustomPrompt="1"/>
          </p:nvPr>
        </p:nvSpPr>
        <p:spPr>
          <a:xfrm>
            <a:off x="7351374" y="4818913"/>
            <a:ext cx="2103003" cy="277949"/>
          </a:xfrm>
          <a:prstGeom prst="rect">
            <a:avLst/>
          </a:prstGeom>
        </p:spPr>
        <p:txBody>
          <a:bodyPr>
            <a:normAutofit/>
          </a:bodyPr>
          <a:lstStyle>
            <a:lvl1pPr marL="0" indent="0" algn="ctr">
              <a:buNone/>
              <a:defRPr sz="1100" b="0" i="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Phone number</a:t>
            </a:r>
          </a:p>
        </p:txBody>
      </p:sp>
      <p:sp>
        <p:nvSpPr>
          <p:cNvPr id="41" name="Text Placeholder 10">
            <a:extLst>
              <a:ext uri="{FF2B5EF4-FFF2-40B4-BE49-F238E27FC236}">
                <a16:creationId xmlns:a16="http://schemas.microsoft.com/office/drawing/2014/main" id="{B96AD0BB-3934-344C-AB8D-201ECD28A0DC}"/>
              </a:ext>
            </a:extLst>
          </p:cNvPr>
          <p:cNvSpPr>
            <a:spLocks noGrp="1"/>
          </p:cNvSpPr>
          <p:nvPr>
            <p:ph type="body" sz="quarter" idx="38" hasCustomPrompt="1"/>
          </p:nvPr>
        </p:nvSpPr>
        <p:spPr>
          <a:xfrm>
            <a:off x="9615315" y="4818913"/>
            <a:ext cx="2103003" cy="277949"/>
          </a:xfrm>
          <a:prstGeom prst="rect">
            <a:avLst/>
          </a:prstGeom>
        </p:spPr>
        <p:txBody>
          <a:bodyPr>
            <a:normAutofit/>
          </a:bodyPr>
          <a:lstStyle>
            <a:lvl1pPr marL="0" indent="0" algn="ctr">
              <a:buNone/>
              <a:defRPr sz="1100" b="0" i="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Phone number</a:t>
            </a:r>
          </a:p>
        </p:txBody>
      </p:sp>
      <p:sp>
        <p:nvSpPr>
          <p:cNvPr id="3" name="Slide Number Placeholder 2">
            <a:extLst>
              <a:ext uri="{FF2B5EF4-FFF2-40B4-BE49-F238E27FC236}">
                <a16:creationId xmlns:a16="http://schemas.microsoft.com/office/drawing/2014/main" id="{2449C590-1F36-7848-8727-47DE76E9BA8C}"/>
              </a:ext>
            </a:extLst>
          </p:cNvPr>
          <p:cNvSpPr>
            <a:spLocks noGrp="1"/>
          </p:cNvSpPr>
          <p:nvPr>
            <p:ph type="sldNum" sz="quarter" idx="39"/>
          </p:nvPr>
        </p:nvSpPr>
        <p:spPr/>
        <p:txBody>
          <a:bodyPr/>
          <a:lstStyle/>
          <a:p>
            <a:fld id="{FCD4D030-AEDA-C64C-84A4-1E571AB05A7E}" type="slidenum">
              <a:rPr lang="en-US" smtClean="0"/>
              <a:pPr/>
              <a:t>‹Nr.›</a:t>
            </a:fld>
            <a:endParaRPr lang="en-US"/>
          </a:p>
        </p:txBody>
      </p:sp>
      <p:sp>
        <p:nvSpPr>
          <p:cNvPr id="4" name="Footer Placeholder 3">
            <a:extLst>
              <a:ext uri="{FF2B5EF4-FFF2-40B4-BE49-F238E27FC236}">
                <a16:creationId xmlns:a16="http://schemas.microsoft.com/office/drawing/2014/main" id="{167F127E-E8F5-2B45-92EF-BF91BE47A5F1}"/>
              </a:ext>
            </a:extLst>
          </p:cNvPr>
          <p:cNvSpPr>
            <a:spLocks noGrp="1"/>
          </p:cNvSpPr>
          <p:nvPr>
            <p:ph type="ftr" sz="quarter" idx="40"/>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85717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702B298-1717-5449-A298-848FE6D4CCF9}"/>
              </a:ext>
            </a:extLst>
          </p:cNvPr>
          <p:cNvSpPr/>
          <p:nvPr userDrawn="1"/>
        </p:nvSpPr>
        <p:spPr>
          <a:xfrm>
            <a:off x="0" y="6492875"/>
            <a:ext cx="12192000"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3" name="Group 12">
            <a:extLst>
              <a:ext uri="{FF2B5EF4-FFF2-40B4-BE49-F238E27FC236}">
                <a16:creationId xmlns:a16="http://schemas.microsoft.com/office/drawing/2014/main" id="{807FC5A8-DC2F-774A-9E9B-020F4121DED8}"/>
              </a:ext>
            </a:extLst>
          </p:cNvPr>
          <p:cNvGrpSpPr/>
          <p:nvPr userDrawn="1"/>
        </p:nvGrpSpPr>
        <p:grpSpPr>
          <a:xfrm>
            <a:off x="11543132" y="-6983"/>
            <a:ext cx="661060" cy="661060"/>
            <a:chOff x="11543132" y="-6983"/>
            <a:chExt cx="661060" cy="661060"/>
          </a:xfrm>
        </p:grpSpPr>
        <p:sp>
          <p:nvSpPr>
            <p:cNvPr id="39" name="Rectangle 38">
              <a:extLst>
                <a:ext uri="{FF2B5EF4-FFF2-40B4-BE49-F238E27FC236}">
                  <a16:creationId xmlns:a16="http://schemas.microsoft.com/office/drawing/2014/main" id="{833A8D2B-5E51-5D43-A61B-87E8A0304621}"/>
                </a:ext>
              </a:extLst>
            </p:cNvPr>
            <p:cNvSpPr>
              <a:spLocks noChangeAspect="1"/>
            </p:cNvSpPr>
            <p:nvPr userDrawn="1"/>
          </p:nvSpPr>
          <p:spPr>
            <a:xfrm>
              <a:off x="11543132" y="-6983"/>
              <a:ext cx="661060" cy="661060"/>
            </a:xfrm>
            <a:prstGeom prst="rect">
              <a:avLst/>
            </a:prstGeom>
            <a:solidFill>
              <a:schemeClr val="tx1"/>
            </a:solidFill>
            <a:ln w="9525" cap="flat" cmpd="sng" algn="ctr">
              <a:noFill/>
              <a:prstDash val="solid"/>
            </a:ln>
            <a:effectLst/>
          </p:spPr>
          <p:txBody>
            <a:bodyPr rtlCol="0" anchor="b"/>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Light" charset="0"/>
                <a:ea typeface="+mn-ea"/>
                <a:cs typeface="Open Sans Light" charset="0"/>
              </a:endParaRPr>
            </a:p>
          </p:txBody>
        </p:sp>
        <p:pic>
          <p:nvPicPr>
            <p:cNvPr id="12" name="Picture 11" descr="A close up of a logo&#10;&#10;Description automatically generated">
              <a:extLst>
                <a:ext uri="{FF2B5EF4-FFF2-40B4-BE49-F238E27FC236}">
                  <a16:creationId xmlns:a16="http://schemas.microsoft.com/office/drawing/2014/main" id="{91C5E75D-51EB-2948-ACD8-4215D14591A6}"/>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672895" y="94947"/>
              <a:ext cx="401533" cy="457200"/>
            </a:xfrm>
            <a:prstGeom prst="rect">
              <a:avLst/>
            </a:prstGeom>
          </p:spPr>
        </p:pic>
      </p:grpSp>
      <p:sp>
        <p:nvSpPr>
          <p:cNvPr id="18" name="Slide Number Placeholder 17">
            <a:extLst>
              <a:ext uri="{FF2B5EF4-FFF2-40B4-BE49-F238E27FC236}">
                <a16:creationId xmlns:a16="http://schemas.microsoft.com/office/drawing/2014/main" id="{99DA58B9-427C-F248-8F71-C2B228A7DCB9}"/>
              </a:ext>
            </a:extLst>
          </p:cNvPr>
          <p:cNvSpPr>
            <a:spLocks noGrp="1"/>
          </p:cNvSpPr>
          <p:nvPr>
            <p:ph type="sldNum" sz="quarter" idx="4"/>
          </p:nvPr>
        </p:nvSpPr>
        <p:spPr>
          <a:xfrm>
            <a:off x="0" y="6492875"/>
            <a:ext cx="457200" cy="365125"/>
          </a:xfrm>
          <a:prstGeom prst="rect">
            <a:avLst/>
          </a:prstGeom>
        </p:spPr>
        <p:txBody>
          <a:bodyPr vert="horz" lIns="91440" tIns="45720" rIns="91440" bIns="45720" rtlCol="0" anchor="ctr"/>
          <a:lstStyle>
            <a:lvl1pPr algn="ctr">
              <a:defRPr sz="10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FCD4D030-AEDA-C64C-84A4-1E571AB05A7E}" type="slidenum">
              <a:rPr lang="en-US" smtClean="0"/>
              <a:pPr/>
              <a:t>‹Nr.›</a:t>
            </a:fld>
            <a:endParaRPr lang="en-US" dirty="0"/>
          </a:p>
        </p:txBody>
      </p:sp>
      <p:sp>
        <p:nvSpPr>
          <p:cNvPr id="22" name="Footer Placeholder 21">
            <a:extLst>
              <a:ext uri="{FF2B5EF4-FFF2-40B4-BE49-F238E27FC236}">
                <a16:creationId xmlns:a16="http://schemas.microsoft.com/office/drawing/2014/main" id="{C612D86E-AC53-9B46-8AC5-377A949EA49D}"/>
              </a:ext>
            </a:extLst>
          </p:cNvPr>
          <p:cNvSpPr>
            <a:spLocks noGrp="1"/>
          </p:cNvSpPr>
          <p:nvPr>
            <p:ph type="ftr" sz="quarter" idx="3"/>
          </p:nvPr>
        </p:nvSpPr>
        <p:spPr>
          <a:xfrm>
            <a:off x="553278" y="6492875"/>
            <a:ext cx="4114800" cy="365125"/>
          </a:xfrm>
          <a:prstGeom prst="rect">
            <a:avLst/>
          </a:prstGeom>
        </p:spPr>
        <p:txBody>
          <a:bodyPr vert="horz" lIns="91440" tIns="45720" rIns="91440" bIns="45720" rtlCol="0" anchor="ctr"/>
          <a:lstStyle>
            <a:lvl1pPr algn="l">
              <a:defRPr sz="10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COMPANY CONFIDENTIAL. DO NOT DISTRIBUTE.</a:t>
            </a:r>
          </a:p>
        </p:txBody>
      </p:sp>
    </p:spTree>
    <p:extLst>
      <p:ext uri="{BB962C8B-B14F-4D97-AF65-F5344CB8AC3E}">
        <p14:creationId xmlns:p14="http://schemas.microsoft.com/office/powerpoint/2010/main" val="3551028824"/>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39" r:id="rId10"/>
    <p:sldLayoutId id="2147483828" r:id="rId11"/>
    <p:sldLayoutId id="2147483834" r:id="rId12"/>
    <p:sldLayoutId id="2147483830" r:id="rId13"/>
  </p:sldLayoutIdLst>
  <p:hf hd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296">
          <p15:clr>
            <a:srgbClr val="F26B43"/>
          </p15:clr>
        </p15:guide>
        <p15:guide id="2" pos="384">
          <p15:clr>
            <a:srgbClr val="F26B43"/>
          </p15:clr>
        </p15:guide>
        <p15:guide id="3" orient="horz" pos="1049">
          <p15:clr>
            <a:srgbClr val="F26B43"/>
          </p15:clr>
        </p15:guide>
        <p15:guide id="5" orient="horz" pos="3929">
          <p15:clr>
            <a:srgbClr val="F26B43"/>
          </p15:clr>
        </p15:guide>
        <p15:guide id="6" orient="horz" pos="2160">
          <p15:clr>
            <a:srgbClr val="F26B43"/>
          </p15:clr>
        </p15:guide>
        <p15:guide id="7"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5003794-D25B-BF40-BD73-3838E49727F2}"/>
              </a:ext>
            </a:extLst>
          </p:cNvPr>
          <p:cNvSpPr>
            <a:spLocks noGrp="1"/>
          </p:cNvSpPr>
          <p:nvPr>
            <p:ph type="body" sz="quarter" idx="12"/>
          </p:nvPr>
        </p:nvSpPr>
        <p:spPr/>
        <p:txBody>
          <a:bodyPr/>
          <a:lstStyle/>
          <a:p>
            <a:r>
              <a:rPr lang="en-US" dirty="0"/>
              <a:t>RapidMiner</a:t>
            </a:r>
          </a:p>
        </p:txBody>
      </p:sp>
      <p:sp>
        <p:nvSpPr>
          <p:cNvPr id="9" name="Title 8">
            <a:extLst>
              <a:ext uri="{FF2B5EF4-FFF2-40B4-BE49-F238E27FC236}">
                <a16:creationId xmlns:a16="http://schemas.microsoft.com/office/drawing/2014/main" id="{2A103FB4-C9C3-634D-8B47-06ED511EA040}"/>
              </a:ext>
            </a:extLst>
          </p:cNvPr>
          <p:cNvSpPr>
            <a:spLocks noGrp="1"/>
          </p:cNvSpPr>
          <p:nvPr>
            <p:ph type="title"/>
          </p:nvPr>
        </p:nvSpPr>
        <p:spPr/>
        <p:txBody>
          <a:bodyPr/>
          <a:lstStyle/>
          <a:p>
            <a:r>
              <a:rPr lang="en-US" dirty="0"/>
              <a:t>RM Process to JSON Converter</a:t>
            </a:r>
            <a:endParaRPr lang="en-US" sz="4000" dirty="0"/>
          </a:p>
        </p:txBody>
      </p:sp>
      <p:sp>
        <p:nvSpPr>
          <p:cNvPr id="2" name="Date Placeholder 1">
            <a:extLst>
              <a:ext uri="{FF2B5EF4-FFF2-40B4-BE49-F238E27FC236}">
                <a16:creationId xmlns:a16="http://schemas.microsoft.com/office/drawing/2014/main" id="{55BC2C91-0A94-E84E-934C-B349F4157B96}"/>
              </a:ext>
            </a:extLst>
          </p:cNvPr>
          <p:cNvSpPr>
            <a:spLocks noGrp="1"/>
          </p:cNvSpPr>
          <p:nvPr>
            <p:ph type="dt" sz="half" idx="14"/>
          </p:nvPr>
        </p:nvSpPr>
        <p:spPr/>
        <p:txBody>
          <a:bodyPr/>
          <a:lstStyle/>
          <a:p>
            <a:fld id="{032FAAF6-587B-1E4E-9E83-32E8C5495A36}" type="datetime3">
              <a:rPr lang="en-US" smtClean="0"/>
              <a:t>14 November 2019</a:t>
            </a:fld>
            <a:endParaRPr lang="en-US" dirty="0"/>
          </a:p>
        </p:txBody>
      </p:sp>
    </p:spTree>
    <p:extLst>
      <p:ext uri="{BB962C8B-B14F-4D97-AF65-F5344CB8AC3E}">
        <p14:creationId xmlns:p14="http://schemas.microsoft.com/office/powerpoint/2010/main" val="613808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D62CD9-1FE2-4A02-986E-083BF34E12C2}"/>
              </a:ext>
            </a:extLst>
          </p:cNvPr>
          <p:cNvSpPr>
            <a:spLocks noGrp="1"/>
          </p:cNvSpPr>
          <p:nvPr>
            <p:ph type="title"/>
          </p:nvPr>
        </p:nvSpPr>
        <p:spPr/>
        <p:txBody>
          <a:bodyPr/>
          <a:lstStyle/>
          <a:p>
            <a:r>
              <a:rPr lang="de-DE" dirty="0" err="1"/>
              <a:t>AWOperator</a:t>
            </a:r>
            <a:r>
              <a:rPr lang="de-DE" dirty="0"/>
              <a:t> - JSON</a:t>
            </a:r>
            <a:endParaRPr lang="en-GB" dirty="0"/>
          </a:p>
        </p:txBody>
      </p:sp>
      <p:sp>
        <p:nvSpPr>
          <p:cNvPr id="3" name="Inhaltsplatzhalter 2">
            <a:extLst>
              <a:ext uri="{FF2B5EF4-FFF2-40B4-BE49-F238E27FC236}">
                <a16:creationId xmlns:a16="http://schemas.microsoft.com/office/drawing/2014/main" id="{8E3BE22E-0FFE-46C5-BC28-4BAD59161E05}"/>
              </a:ext>
            </a:extLst>
          </p:cNvPr>
          <p:cNvSpPr>
            <a:spLocks noGrp="1"/>
          </p:cNvSpPr>
          <p:nvPr>
            <p:ph idx="1"/>
          </p:nvPr>
        </p:nvSpPr>
        <p:spPr/>
        <p:txBody>
          <a:bodyPr>
            <a:normAutofit lnSpcReduction="10000"/>
          </a:bodyPr>
          <a:lstStyle/>
          <a:p>
            <a:pPr marL="0" indent="0">
              <a:buNone/>
            </a:pPr>
            <a:r>
              <a:rPr lang="en-GB" dirty="0"/>
              <a:t> {</a:t>
            </a:r>
          </a:p>
          <a:p>
            <a:pPr marL="0" indent="0">
              <a:buNone/>
            </a:pPr>
            <a:r>
              <a:rPr lang="en-GB" dirty="0"/>
              <a:t>    "name" : "Logical Decision Tree",</a:t>
            </a:r>
          </a:p>
          <a:p>
            <a:pPr marL="0" indent="0">
              <a:buNone/>
            </a:pPr>
            <a:r>
              <a:rPr lang="en-GB" dirty="0"/>
              <a:t>    "</a:t>
            </a:r>
            <a:r>
              <a:rPr lang="en-GB" dirty="0" err="1"/>
              <a:t>classKey</a:t>
            </a:r>
            <a:r>
              <a:rPr lang="en-GB" dirty="0"/>
              <a:t>" : "</a:t>
            </a:r>
            <a:r>
              <a:rPr lang="en-GB" dirty="0" err="1"/>
              <a:t>streaming:logical_decision_tree</a:t>
            </a:r>
            <a:r>
              <a:rPr lang="en-GB" dirty="0"/>
              <a:t>",</a:t>
            </a:r>
          </a:p>
          <a:p>
            <a:pPr marL="0" indent="0">
              <a:buNone/>
            </a:pPr>
            <a:r>
              <a:rPr lang="en-GB" dirty="0"/>
              <a:t>    "</a:t>
            </a:r>
            <a:r>
              <a:rPr lang="en-GB" dirty="0" err="1"/>
              <a:t>operatorClass</a:t>
            </a:r>
            <a:r>
              <a:rPr lang="en-GB" dirty="0"/>
              <a:t>" : "com.rapidminer.extension.operator.logical.LogicalDecisionTree",</a:t>
            </a:r>
          </a:p>
          <a:p>
            <a:pPr marL="0" indent="0">
              <a:buNone/>
            </a:pPr>
            <a:r>
              <a:rPr lang="en-GB" dirty="0"/>
              <a:t>    "</a:t>
            </a:r>
            <a:r>
              <a:rPr lang="en-GB" dirty="0" err="1"/>
              <a:t>isLogicalOperator</a:t>
            </a:r>
            <a:r>
              <a:rPr lang="en-GB" dirty="0"/>
              <a:t>" : true,</a:t>
            </a:r>
          </a:p>
          <a:p>
            <a:pPr marL="0" indent="0">
              <a:buNone/>
            </a:pPr>
            <a:r>
              <a:rPr lang="en-GB" dirty="0"/>
              <a:t>    "parameters" : [ { ... }, { ... }, { ... }, { ... }, { ... } ],</a:t>
            </a:r>
          </a:p>
          <a:p>
            <a:pPr marL="0" indent="0">
              <a:buNone/>
            </a:pPr>
            <a:r>
              <a:rPr lang="en-GB" dirty="0"/>
              <a:t>    "</a:t>
            </a:r>
            <a:r>
              <a:rPr lang="en-GB" dirty="0" err="1"/>
              <a:t>inputPortsAndSchemas</a:t>
            </a:r>
            <a:r>
              <a:rPr lang="en-GB" dirty="0"/>
              <a:t>" : [ { ... } ],</a:t>
            </a:r>
          </a:p>
          <a:p>
            <a:pPr marL="0" indent="0">
              <a:buNone/>
            </a:pPr>
            <a:r>
              <a:rPr lang="en-GB" dirty="0"/>
              <a:t>    "</a:t>
            </a:r>
            <a:r>
              <a:rPr lang="en-GB" dirty="0" err="1"/>
              <a:t>outputPortsAndSchemas</a:t>
            </a:r>
            <a:r>
              <a:rPr lang="en-GB" dirty="0"/>
              <a:t>" : [ { ... }, { ... } ],</a:t>
            </a:r>
          </a:p>
          <a:p>
            <a:pPr marL="0" indent="0">
              <a:buNone/>
            </a:pPr>
            <a:r>
              <a:rPr lang="en-GB" dirty="0"/>
              <a:t>  }</a:t>
            </a:r>
          </a:p>
        </p:txBody>
      </p:sp>
      <p:sp>
        <p:nvSpPr>
          <p:cNvPr id="4" name="Foliennummernplatzhalter 3">
            <a:extLst>
              <a:ext uri="{FF2B5EF4-FFF2-40B4-BE49-F238E27FC236}">
                <a16:creationId xmlns:a16="http://schemas.microsoft.com/office/drawing/2014/main" id="{1D3B29F5-6AFA-45E7-AE7E-EBAE31B84BA7}"/>
              </a:ext>
            </a:extLst>
          </p:cNvPr>
          <p:cNvSpPr>
            <a:spLocks noGrp="1"/>
          </p:cNvSpPr>
          <p:nvPr>
            <p:ph type="sldNum" sz="quarter" idx="10"/>
          </p:nvPr>
        </p:nvSpPr>
        <p:spPr/>
        <p:txBody>
          <a:bodyPr/>
          <a:lstStyle/>
          <a:p>
            <a:fld id="{FCD4D030-AEDA-C64C-84A4-1E571AB05A7E}" type="slidenum">
              <a:rPr lang="en-US" smtClean="0"/>
              <a:pPr/>
              <a:t>10</a:t>
            </a:fld>
            <a:endParaRPr lang="en-US"/>
          </a:p>
        </p:txBody>
      </p:sp>
      <p:sp>
        <p:nvSpPr>
          <p:cNvPr id="5" name="Fußzeilenplatzhalter 4">
            <a:extLst>
              <a:ext uri="{FF2B5EF4-FFF2-40B4-BE49-F238E27FC236}">
                <a16:creationId xmlns:a16="http://schemas.microsoft.com/office/drawing/2014/main" id="{9A7B6D6C-D269-4F7A-97EF-9AA1B6E955E8}"/>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712389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2F765A-4296-4DB4-B124-078A2F966492}"/>
              </a:ext>
            </a:extLst>
          </p:cNvPr>
          <p:cNvSpPr>
            <a:spLocks noGrp="1"/>
          </p:cNvSpPr>
          <p:nvPr>
            <p:ph type="title"/>
          </p:nvPr>
        </p:nvSpPr>
        <p:spPr/>
        <p:txBody>
          <a:bodyPr/>
          <a:lstStyle/>
          <a:p>
            <a:r>
              <a:rPr lang="de-DE" dirty="0" err="1"/>
              <a:t>AWOperator</a:t>
            </a:r>
            <a:r>
              <a:rPr lang="de-DE" dirty="0"/>
              <a:t> - </a:t>
            </a:r>
            <a:r>
              <a:rPr lang="de-DE" dirty="0" err="1"/>
              <a:t>comments</a:t>
            </a:r>
            <a:endParaRPr lang="en-GB" dirty="0"/>
          </a:p>
        </p:txBody>
      </p:sp>
      <p:sp>
        <p:nvSpPr>
          <p:cNvPr id="3" name="Inhaltsplatzhalter 2">
            <a:extLst>
              <a:ext uri="{FF2B5EF4-FFF2-40B4-BE49-F238E27FC236}">
                <a16:creationId xmlns:a16="http://schemas.microsoft.com/office/drawing/2014/main" id="{93D9133A-874C-45C3-9F15-CE930FBD4B8D}"/>
              </a:ext>
            </a:extLst>
          </p:cNvPr>
          <p:cNvSpPr>
            <a:spLocks noGrp="1"/>
          </p:cNvSpPr>
          <p:nvPr>
            <p:ph idx="1"/>
          </p:nvPr>
        </p:nvSpPr>
        <p:spPr/>
        <p:txBody>
          <a:bodyPr/>
          <a:lstStyle/>
          <a:p>
            <a:r>
              <a:rPr lang="de-DE" dirty="0"/>
              <a:t>Name </a:t>
            </a:r>
            <a:r>
              <a:rPr lang="de-DE" dirty="0" err="1"/>
              <a:t>of</a:t>
            </a:r>
            <a:r>
              <a:rPr lang="de-DE" dirty="0"/>
              <a:t> </a:t>
            </a:r>
            <a:r>
              <a:rPr lang="de-DE" dirty="0" err="1"/>
              <a:t>the</a:t>
            </a:r>
            <a:r>
              <a:rPr lang="de-DE" dirty="0"/>
              <a:t> </a:t>
            </a:r>
            <a:r>
              <a:rPr lang="de-DE" dirty="0" err="1"/>
              <a:t>operator</a:t>
            </a:r>
            <a:r>
              <a:rPr lang="de-DE" dirty="0"/>
              <a:t> </a:t>
            </a:r>
            <a:r>
              <a:rPr lang="de-DE" dirty="0" err="1"/>
              <a:t>is</a:t>
            </a:r>
            <a:r>
              <a:rPr lang="de-DE" dirty="0"/>
              <a:t> </a:t>
            </a:r>
            <a:r>
              <a:rPr lang="de-DE" dirty="0" err="1"/>
              <a:t>unique</a:t>
            </a:r>
            <a:r>
              <a:rPr lang="de-DE" dirty="0"/>
              <a:t> in </a:t>
            </a:r>
            <a:r>
              <a:rPr lang="de-DE" dirty="0" err="1"/>
              <a:t>the</a:t>
            </a:r>
            <a:r>
              <a:rPr lang="de-DE" dirty="0"/>
              <a:t> </a:t>
            </a:r>
            <a:r>
              <a:rPr lang="de-DE" dirty="0" err="1"/>
              <a:t>process</a:t>
            </a:r>
            <a:endParaRPr lang="de-DE" dirty="0"/>
          </a:p>
          <a:p>
            <a:r>
              <a:rPr lang="de-DE" dirty="0" err="1"/>
              <a:t>classKey</a:t>
            </a:r>
            <a:r>
              <a:rPr lang="de-DE" dirty="0"/>
              <a:t> </a:t>
            </a:r>
            <a:r>
              <a:rPr lang="de-DE" dirty="0" err="1"/>
              <a:t>is</a:t>
            </a:r>
            <a:r>
              <a:rPr lang="de-DE" dirty="0"/>
              <a:t> </a:t>
            </a:r>
            <a:r>
              <a:rPr lang="de-DE" dirty="0" err="1"/>
              <a:t>the</a:t>
            </a:r>
            <a:r>
              <a:rPr lang="de-DE" dirty="0"/>
              <a:t> RM </a:t>
            </a:r>
            <a:r>
              <a:rPr lang="de-DE" dirty="0" err="1"/>
              <a:t>specific</a:t>
            </a:r>
            <a:r>
              <a:rPr lang="de-DE" dirty="0"/>
              <a:t> </a:t>
            </a:r>
            <a:r>
              <a:rPr lang="de-DE" dirty="0" err="1"/>
              <a:t>mapping</a:t>
            </a:r>
            <a:r>
              <a:rPr lang="de-DE" dirty="0"/>
              <a:t> </a:t>
            </a:r>
            <a:r>
              <a:rPr lang="de-DE" dirty="0" err="1"/>
              <a:t>to</a:t>
            </a:r>
            <a:r>
              <a:rPr lang="de-DE" dirty="0"/>
              <a:t> an (RM)Operator </a:t>
            </a:r>
            <a:r>
              <a:rPr lang="de-DE" dirty="0" err="1"/>
              <a:t>class</a:t>
            </a:r>
            <a:endParaRPr lang="de-DE" dirty="0"/>
          </a:p>
          <a:p>
            <a:r>
              <a:rPr lang="de-DE" dirty="0" err="1"/>
              <a:t>operatorClass</a:t>
            </a:r>
            <a:r>
              <a:rPr lang="de-DE" dirty="0"/>
              <a:t> </a:t>
            </a:r>
            <a:r>
              <a:rPr lang="de-DE" dirty="0" err="1"/>
              <a:t>is</a:t>
            </a:r>
            <a:r>
              <a:rPr lang="de-DE" dirty="0"/>
              <a:t> </a:t>
            </a:r>
            <a:r>
              <a:rPr lang="de-DE" dirty="0" err="1"/>
              <a:t>this</a:t>
            </a:r>
            <a:r>
              <a:rPr lang="de-DE" dirty="0"/>
              <a:t> (RM)Operator </a:t>
            </a:r>
            <a:r>
              <a:rPr lang="de-DE" dirty="0" err="1"/>
              <a:t>class</a:t>
            </a:r>
            <a:endParaRPr lang="de-DE" dirty="0"/>
          </a:p>
          <a:p>
            <a:r>
              <a:rPr lang="de-DE" dirty="0" err="1"/>
              <a:t>isLogicalOperator</a:t>
            </a:r>
            <a:r>
              <a:rPr lang="de-DE" dirty="0"/>
              <a:t> </a:t>
            </a:r>
            <a:r>
              <a:rPr lang="de-DE" dirty="0" err="1"/>
              <a:t>describes</a:t>
            </a:r>
            <a:r>
              <a:rPr lang="de-DE" dirty="0"/>
              <a:t> </a:t>
            </a:r>
            <a:r>
              <a:rPr lang="de-DE" dirty="0" err="1"/>
              <a:t>if</a:t>
            </a:r>
            <a:r>
              <a:rPr lang="de-DE" dirty="0"/>
              <a:t> </a:t>
            </a:r>
            <a:r>
              <a:rPr lang="de-DE" dirty="0" err="1"/>
              <a:t>this</a:t>
            </a:r>
            <a:r>
              <a:rPr lang="de-DE" dirty="0"/>
              <a:t> </a:t>
            </a:r>
            <a:r>
              <a:rPr lang="de-DE" dirty="0" err="1"/>
              <a:t>is</a:t>
            </a:r>
            <a:r>
              <a:rPr lang="de-DE" dirty="0"/>
              <a:t> a </a:t>
            </a:r>
            <a:r>
              <a:rPr lang="de-DE" dirty="0" err="1"/>
              <a:t>logical</a:t>
            </a:r>
            <a:r>
              <a:rPr lang="de-DE" dirty="0"/>
              <a:t> </a:t>
            </a:r>
            <a:r>
              <a:rPr lang="de-DE" dirty="0" err="1"/>
              <a:t>operator</a:t>
            </a:r>
            <a:endParaRPr lang="de-DE" dirty="0"/>
          </a:p>
          <a:p>
            <a:pPr lvl="1"/>
            <a:r>
              <a:rPr lang="de-DE" dirty="0" err="1"/>
              <a:t>Currently</a:t>
            </a:r>
            <a:r>
              <a:rPr lang="de-DE" dirty="0"/>
              <a:t> </a:t>
            </a:r>
            <a:r>
              <a:rPr lang="de-DE" dirty="0" err="1"/>
              <a:t>this</a:t>
            </a:r>
            <a:r>
              <a:rPr lang="de-DE" dirty="0"/>
              <a:t> </a:t>
            </a:r>
            <a:r>
              <a:rPr lang="de-DE" dirty="0" err="1"/>
              <a:t>streaming:logical_decision_tree</a:t>
            </a:r>
            <a:r>
              <a:rPr lang="de-DE" dirty="0"/>
              <a:t> </a:t>
            </a:r>
            <a:r>
              <a:rPr lang="de-DE" dirty="0" err="1"/>
              <a:t>is</a:t>
            </a:r>
            <a:r>
              <a:rPr lang="de-DE" dirty="0"/>
              <a:t> </a:t>
            </a:r>
            <a:r>
              <a:rPr lang="de-DE" dirty="0" err="1"/>
              <a:t>the</a:t>
            </a:r>
            <a:r>
              <a:rPr lang="de-DE" dirty="0"/>
              <a:t> </a:t>
            </a:r>
            <a:r>
              <a:rPr lang="de-DE" dirty="0" err="1"/>
              <a:t>only</a:t>
            </a:r>
            <a:r>
              <a:rPr lang="de-DE" dirty="0"/>
              <a:t> </a:t>
            </a:r>
            <a:r>
              <a:rPr lang="de-DE" dirty="0" err="1"/>
              <a:t>logical</a:t>
            </a:r>
            <a:r>
              <a:rPr lang="de-DE" dirty="0"/>
              <a:t> </a:t>
            </a:r>
            <a:r>
              <a:rPr lang="de-DE" dirty="0" err="1"/>
              <a:t>operator</a:t>
            </a:r>
            <a:r>
              <a:rPr lang="de-DE" dirty="0"/>
              <a:t> in RM</a:t>
            </a:r>
          </a:p>
          <a:p>
            <a:pPr lvl="1"/>
            <a:r>
              <a:rPr lang="de-DE" dirty="0" err="1"/>
              <a:t>Is</a:t>
            </a:r>
            <a:r>
              <a:rPr lang="de-DE" dirty="0"/>
              <a:t> </a:t>
            </a:r>
            <a:r>
              <a:rPr lang="de-DE" dirty="0" err="1"/>
              <a:t>only</a:t>
            </a:r>
            <a:r>
              <a:rPr lang="de-DE" dirty="0"/>
              <a:t> </a:t>
            </a:r>
            <a:r>
              <a:rPr lang="de-DE" dirty="0" err="1"/>
              <a:t>used</a:t>
            </a:r>
            <a:r>
              <a:rPr lang="de-DE" dirty="0"/>
              <a:t> </a:t>
            </a:r>
            <a:r>
              <a:rPr lang="de-DE" dirty="0" err="1"/>
              <a:t>for</a:t>
            </a:r>
            <a:r>
              <a:rPr lang="de-DE" dirty="0"/>
              <a:t> </a:t>
            </a:r>
            <a:r>
              <a:rPr lang="de-DE" dirty="0" err="1"/>
              <a:t>demonstration</a:t>
            </a:r>
            <a:r>
              <a:rPr lang="de-DE" dirty="0"/>
              <a:t> </a:t>
            </a:r>
            <a:r>
              <a:rPr lang="de-DE" dirty="0" err="1"/>
              <a:t>purpose</a:t>
            </a:r>
            <a:endParaRPr lang="de-DE" dirty="0"/>
          </a:p>
        </p:txBody>
      </p:sp>
      <p:sp>
        <p:nvSpPr>
          <p:cNvPr id="4" name="Foliennummernplatzhalter 3">
            <a:extLst>
              <a:ext uri="{FF2B5EF4-FFF2-40B4-BE49-F238E27FC236}">
                <a16:creationId xmlns:a16="http://schemas.microsoft.com/office/drawing/2014/main" id="{87A4154E-AB9C-4DF7-A9FF-9502295A3831}"/>
              </a:ext>
            </a:extLst>
          </p:cNvPr>
          <p:cNvSpPr>
            <a:spLocks noGrp="1"/>
          </p:cNvSpPr>
          <p:nvPr>
            <p:ph type="sldNum" sz="quarter" idx="10"/>
          </p:nvPr>
        </p:nvSpPr>
        <p:spPr/>
        <p:txBody>
          <a:bodyPr/>
          <a:lstStyle/>
          <a:p>
            <a:fld id="{FCD4D030-AEDA-C64C-84A4-1E571AB05A7E}" type="slidenum">
              <a:rPr lang="en-US" smtClean="0"/>
              <a:pPr/>
              <a:t>11</a:t>
            </a:fld>
            <a:endParaRPr lang="en-US"/>
          </a:p>
        </p:txBody>
      </p:sp>
      <p:sp>
        <p:nvSpPr>
          <p:cNvPr id="5" name="Fußzeilenplatzhalter 4">
            <a:extLst>
              <a:ext uri="{FF2B5EF4-FFF2-40B4-BE49-F238E27FC236}">
                <a16:creationId xmlns:a16="http://schemas.microsoft.com/office/drawing/2014/main" id="{083F80FB-D9AF-44BA-BD0D-9F73EF81F724}"/>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4124420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28B384-86A9-495B-BA50-527B090C0A3F}"/>
              </a:ext>
            </a:extLst>
          </p:cNvPr>
          <p:cNvSpPr>
            <a:spLocks noGrp="1"/>
          </p:cNvSpPr>
          <p:nvPr>
            <p:ph type="title"/>
          </p:nvPr>
        </p:nvSpPr>
        <p:spPr/>
        <p:txBody>
          <a:bodyPr/>
          <a:lstStyle/>
          <a:p>
            <a:r>
              <a:rPr lang="de-DE" dirty="0" err="1"/>
              <a:t>AWParameter</a:t>
            </a:r>
            <a:r>
              <a:rPr lang="de-DE" dirty="0"/>
              <a:t> – Java Class</a:t>
            </a:r>
            <a:endParaRPr lang="en-GB" dirty="0"/>
          </a:p>
        </p:txBody>
      </p:sp>
      <p:sp>
        <p:nvSpPr>
          <p:cNvPr id="3" name="Inhaltsplatzhalter 2">
            <a:extLst>
              <a:ext uri="{FF2B5EF4-FFF2-40B4-BE49-F238E27FC236}">
                <a16:creationId xmlns:a16="http://schemas.microsoft.com/office/drawing/2014/main" id="{60F48057-8E2E-492B-87E2-5A8307EB1E5F}"/>
              </a:ext>
            </a:extLst>
          </p:cNvPr>
          <p:cNvSpPr>
            <a:spLocks noGrp="1"/>
          </p:cNvSpPr>
          <p:nvPr>
            <p:ph idx="1"/>
          </p:nvPr>
        </p:nvSpPr>
        <p:spPr/>
        <p:txBody>
          <a:bodyPr>
            <a:normAutofit/>
          </a:bodyPr>
          <a:lstStyle/>
          <a:p>
            <a:pPr marL="0" indent="0">
              <a:buNone/>
            </a:pPr>
            <a:r>
              <a:rPr lang="en-GB" sz="2000" b="1" dirty="0">
                <a:solidFill>
                  <a:srgbClr val="7F0055"/>
                </a:solidFill>
                <a:latin typeface="Consolas" panose="020B0609020204030204" pitchFamily="49" charset="0"/>
              </a:rPr>
              <a:t>private</a:t>
            </a:r>
            <a:r>
              <a:rPr lang="en-GB" sz="2000" b="1" dirty="0">
                <a:solidFill>
                  <a:srgbClr val="000000"/>
                </a:solidFill>
                <a:latin typeface="Consolas" panose="020B0609020204030204" pitchFamily="49" charset="0"/>
              </a:rPr>
              <a:t> String </a:t>
            </a:r>
            <a:r>
              <a:rPr lang="en-GB" sz="2000" b="1" dirty="0">
                <a:solidFill>
                  <a:srgbClr val="0000C0"/>
                </a:solidFill>
                <a:latin typeface="Consolas" panose="020B0609020204030204" pitchFamily="49" charset="0"/>
              </a:rPr>
              <a:t>key</a:t>
            </a:r>
            <a:r>
              <a:rPr lang="en-GB" sz="2000" b="1" dirty="0">
                <a:solidFill>
                  <a:srgbClr val="000000"/>
                </a:solidFill>
                <a:latin typeface="Consolas" panose="020B0609020204030204" pitchFamily="49" charset="0"/>
              </a:rPr>
              <a:t> = </a:t>
            </a:r>
            <a:r>
              <a:rPr lang="en-GB" sz="2000" b="1" dirty="0">
                <a:solidFill>
                  <a:srgbClr val="2A00FF"/>
                </a:solidFill>
                <a:latin typeface="Consolas" panose="020B0609020204030204" pitchFamily="49" charset="0"/>
              </a:rPr>
              <a:t>""</a:t>
            </a:r>
            <a:r>
              <a:rPr lang="en-GB" sz="2000" b="1" dirty="0">
                <a:solidFill>
                  <a:srgbClr val="000000"/>
                </a:solidFill>
                <a:latin typeface="Consolas" panose="020B0609020204030204" pitchFamily="49" charset="0"/>
              </a:rPr>
              <a:t>;</a:t>
            </a:r>
          </a:p>
          <a:p>
            <a:pPr marL="0" indent="0">
              <a:buNone/>
            </a:pPr>
            <a:endParaRPr lang="en-GB" sz="2000" dirty="0">
              <a:latin typeface="Consolas" panose="020B0609020204030204" pitchFamily="49" charset="0"/>
            </a:endParaRPr>
          </a:p>
          <a:p>
            <a:pPr marL="0" indent="0">
              <a:buNone/>
            </a:pPr>
            <a:r>
              <a:rPr lang="en-GB" sz="2000" b="1" dirty="0">
                <a:solidFill>
                  <a:srgbClr val="7F0055"/>
                </a:solidFill>
                <a:latin typeface="Consolas" panose="020B0609020204030204" pitchFamily="49" charset="0"/>
              </a:rPr>
              <a:t>private</a:t>
            </a:r>
            <a:r>
              <a:rPr lang="en-GB" sz="2000" b="1" dirty="0">
                <a:solidFill>
                  <a:srgbClr val="000000"/>
                </a:solidFill>
                <a:latin typeface="Consolas" panose="020B0609020204030204" pitchFamily="49" charset="0"/>
              </a:rPr>
              <a:t> String </a:t>
            </a:r>
            <a:r>
              <a:rPr lang="en-GB" sz="2000" b="1" dirty="0">
                <a:solidFill>
                  <a:srgbClr val="0000C0"/>
                </a:solidFill>
                <a:latin typeface="Consolas" panose="020B0609020204030204" pitchFamily="49" charset="0"/>
              </a:rPr>
              <a:t>value</a:t>
            </a:r>
            <a:r>
              <a:rPr lang="en-GB" sz="2000" b="1" dirty="0">
                <a:solidFill>
                  <a:srgbClr val="000000"/>
                </a:solidFill>
                <a:latin typeface="Consolas" panose="020B0609020204030204" pitchFamily="49" charset="0"/>
              </a:rPr>
              <a:t> = </a:t>
            </a:r>
            <a:r>
              <a:rPr lang="en-GB" sz="2000" b="1" dirty="0">
                <a:solidFill>
                  <a:srgbClr val="2A00FF"/>
                </a:solidFill>
                <a:latin typeface="Consolas" panose="020B0609020204030204" pitchFamily="49" charset="0"/>
              </a:rPr>
              <a:t>""</a:t>
            </a:r>
            <a:r>
              <a:rPr lang="en-GB" sz="2000" b="1" dirty="0">
                <a:solidFill>
                  <a:srgbClr val="000000"/>
                </a:solidFill>
                <a:latin typeface="Consolas" panose="020B0609020204030204" pitchFamily="49" charset="0"/>
              </a:rPr>
              <a:t>;</a:t>
            </a:r>
          </a:p>
          <a:p>
            <a:pPr marL="0" indent="0">
              <a:buNone/>
            </a:pPr>
            <a:endParaRPr lang="en-GB" sz="2000" dirty="0">
              <a:latin typeface="Consolas" panose="020B0609020204030204" pitchFamily="49" charset="0"/>
            </a:endParaRPr>
          </a:p>
          <a:p>
            <a:pPr marL="0" indent="0">
              <a:buNone/>
            </a:pPr>
            <a:r>
              <a:rPr lang="en-GB" sz="2000" b="1" dirty="0">
                <a:solidFill>
                  <a:srgbClr val="7F0055"/>
                </a:solidFill>
                <a:latin typeface="Consolas" panose="020B0609020204030204" pitchFamily="49" charset="0"/>
              </a:rPr>
              <a:t>private</a:t>
            </a:r>
            <a:r>
              <a:rPr lang="en-GB" sz="2000" b="1" dirty="0">
                <a:solidFill>
                  <a:srgbClr val="000000"/>
                </a:solidFill>
                <a:latin typeface="Consolas" panose="020B0609020204030204" pitchFamily="49" charset="0"/>
              </a:rPr>
              <a:t> String </a:t>
            </a:r>
            <a:r>
              <a:rPr lang="en-GB" sz="2000" b="1" dirty="0" err="1">
                <a:solidFill>
                  <a:srgbClr val="0000C0"/>
                </a:solidFill>
                <a:latin typeface="Consolas" panose="020B0609020204030204" pitchFamily="49" charset="0"/>
              </a:rPr>
              <a:t>defaultValue</a:t>
            </a:r>
            <a:r>
              <a:rPr lang="en-GB" sz="2000" b="1" dirty="0">
                <a:solidFill>
                  <a:srgbClr val="000000"/>
                </a:solidFill>
                <a:latin typeface="Consolas" panose="020B0609020204030204" pitchFamily="49" charset="0"/>
              </a:rPr>
              <a:t> = </a:t>
            </a:r>
            <a:r>
              <a:rPr lang="en-GB" sz="2000" b="1" dirty="0">
                <a:solidFill>
                  <a:srgbClr val="2A00FF"/>
                </a:solidFill>
                <a:latin typeface="Consolas" panose="020B0609020204030204" pitchFamily="49" charset="0"/>
              </a:rPr>
              <a:t>""</a:t>
            </a:r>
            <a:r>
              <a:rPr lang="en-GB" sz="2000" b="1" dirty="0">
                <a:solidFill>
                  <a:srgbClr val="000000"/>
                </a:solidFill>
                <a:latin typeface="Consolas" panose="020B0609020204030204" pitchFamily="49" charset="0"/>
              </a:rPr>
              <a:t>;</a:t>
            </a:r>
          </a:p>
          <a:p>
            <a:pPr marL="0" indent="0">
              <a:buNone/>
            </a:pPr>
            <a:endParaRPr lang="en-GB" sz="2000" dirty="0">
              <a:latin typeface="Consolas" panose="020B0609020204030204" pitchFamily="49" charset="0"/>
            </a:endParaRPr>
          </a:p>
          <a:p>
            <a:pPr marL="0" indent="0">
              <a:buNone/>
            </a:pPr>
            <a:r>
              <a:rPr lang="en-GB" sz="2000" b="1" dirty="0">
                <a:solidFill>
                  <a:srgbClr val="7F0055"/>
                </a:solidFill>
                <a:latin typeface="Consolas" panose="020B0609020204030204" pitchFamily="49" charset="0"/>
              </a:rPr>
              <a:t>private</a:t>
            </a:r>
            <a:r>
              <a:rPr lang="en-GB" sz="2000" b="1" dirty="0">
                <a:solidFill>
                  <a:srgbClr val="000000"/>
                </a:solidFill>
                <a:latin typeface="Consolas" panose="020B0609020204030204" pitchFamily="49" charset="0"/>
              </a:rPr>
              <a:t> String </a:t>
            </a:r>
            <a:r>
              <a:rPr lang="en-GB" sz="2000" b="1" dirty="0">
                <a:solidFill>
                  <a:srgbClr val="0000C0"/>
                </a:solidFill>
                <a:latin typeface="Consolas" panose="020B0609020204030204" pitchFamily="49" charset="0"/>
              </a:rPr>
              <a:t>range</a:t>
            </a:r>
            <a:r>
              <a:rPr lang="en-GB" sz="2000" b="1" dirty="0">
                <a:solidFill>
                  <a:srgbClr val="000000"/>
                </a:solidFill>
                <a:latin typeface="Consolas" panose="020B0609020204030204" pitchFamily="49" charset="0"/>
              </a:rPr>
              <a:t> = </a:t>
            </a:r>
            <a:r>
              <a:rPr lang="en-GB" sz="2000" b="1" dirty="0">
                <a:solidFill>
                  <a:srgbClr val="7F0055"/>
                </a:solidFill>
                <a:latin typeface="Consolas" panose="020B0609020204030204" pitchFamily="49" charset="0"/>
              </a:rPr>
              <a:t>null</a:t>
            </a:r>
            <a:r>
              <a:rPr lang="en-GB" sz="2000" b="1" dirty="0">
                <a:solidFill>
                  <a:srgbClr val="000000"/>
                </a:solidFill>
                <a:latin typeface="Consolas" panose="020B0609020204030204" pitchFamily="49" charset="0"/>
              </a:rPr>
              <a:t>;</a:t>
            </a:r>
          </a:p>
          <a:p>
            <a:pPr marL="0" indent="0">
              <a:buNone/>
            </a:pPr>
            <a:endParaRPr lang="en-GB" sz="2000" dirty="0">
              <a:latin typeface="Consolas" panose="020B0609020204030204" pitchFamily="49" charset="0"/>
            </a:endParaRPr>
          </a:p>
          <a:p>
            <a:pPr marL="0" indent="0">
              <a:buNone/>
            </a:pPr>
            <a:r>
              <a:rPr lang="en-GB" sz="2000" b="1" dirty="0">
                <a:solidFill>
                  <a:srgbClr val="7F0055"/>
                </a:solidFill>
                <a:latin typeface="Consolas" panose="020B0609020204030204" pitchFamily="49" charset="0"/>
              </a:rPr>
              <a:t>private</a:t>
            </a:r>
            <a:r>
              <a:rPr lang="en-GB" sz="2000" b="1" dirty="0">
                <a:solidFill>
                  <a:srgbClr val="000000"/>
                </a:solidFill>
                <a:latin typeface="Consolas" panose="020B0609020204030204" pitchFamily="49" charset="0"/>
              </a:rPr>
              <a:t> Class&lt;? </a:t>
            </a:r>
            <a:r>
              <a:rPr lang="en-GB" sz="2000" b="1" dirty="0">
                <a:solidFill>
                  <a:srgbClr val="7F0055"/>
                </a:solidFill>
                <a:latin typeface="Consolas" panose="020B0609020204030204" pitchFamily="49" charset="0"/>
              </a:rPr>
              <a:t>extends</a:t>
            </a:r>
            <a:r>
              <a:rPr lang="en-GB" sz="2000" b="1" dirty="0">
                <a:solidFill>
                  <a:srgbClr val="000000"/>
                </a:solidFill>
                <a:latin typeface="Consolas" panose="020B0609020204030204" pitchFamily="49" charset="0"/>
              </a:rPr>
              <a:t> </a:t>
            </a:r>
            <a:r>
              <a:rPr lang="en-GB" sz="2000" b="1" dirty="0" err="1">
                <a:solidFill>
                  <a:srgbClr val="000000"/>
                </a:solidFill>
                <a:latin typeface="Consolas" panose="020B0609020204030204" pitchFamily="49" charset="0"/>
              </a:rPr>
              <a:t>ParameterType</a:t>
            </a:r>
            <a:r>
              <a:rPr lang="en-GB" sz="2000" b="1" dirty="0">
                <a:solidFill>
                  <a:srgbClr val="000000"/>
                </a:solidFill>
                <a:latin typeface="Consolas" panose="020B0609020204030204" pitchFamily="49" charset="0"/>
              </a:rPr>
              <a:t>&gt; </a:t>
            </a:r>
            <a:r>
              <a:rPr lang="en-GB" sz="2000" b="1" dirty="0" err="1">
                <a:solidFill>
                  <a:srgbClr val="0000C0"/>
                </a:solidFill>
                <a:latin typeface="Consolas" panose="020B0609020204030204" pitchFamily="49" charset="0"/>
              </a:rPr>
              <a:t>typeClass</a:t>
            </a:r>
            <a:r>
              <a:rPr lang="en-GB" sz="2000" b="1" dirty="0">
                <a:solidFill>
                  <a:srgbClr val="000000"/>
                </a:solidFill>
                <a:latin typeface="Consolas" panose="020B0609020204030204" pitchFamily="49" charset="0"/>
              </a:rPr>
              <a:t> = </a:t>
            </a:r>
            <a:r>
              <a:rPr lang="en-GB" sz="2000" b="1" dirty="0" err="1">
                <a:solidFill>
                  <a:srgbClr val="000000"/>
                </a:solidFill>
                <a:latin typeface="Consolas" panose="020B0609020204030204" pitchFamily="49" charset="0"/>
              </a:rPr>
              <a:t>ParameterType.</a:t>
            </a:r>
            <a:r>
              <a:rPr lang="en-GB" sz="2000" b="1" dirty="0" err="1">
                <a:solidFill>
                  <a:srgbClr val="7F0055"/>
                </a:solidFill>
                <a:latin typeface="Consolas" panose="020B0609020204030204" pitchFamily="49" charset="0"/>
              </a:rPr>
              <a:t>class</a:t>
            </a:r>
            <a:r>
              <a:rPr lang="en-GB" sz="2000" b="1" dirty="0">
                <a:solidFill>
                  <a:srgbClr val="000000"/>
                </a:solidFill>
                <a:latin typeface="Consolas" panose="020B0609020204030204" pitchFamily="49" charset="0"/>
              </a:rPr>
              <a:t>;</a:t>
            </a:r>
            <a:endParaRPr lang="en-GB" sz="2000" dirty="0"/>
          </a:p>
        </p:txBody>
      </p:sp>
      <p:sp>
        <p:nvSpPr>
          <p:cNvPr id="4" name="Foliennummernplatzhalter 3">
            <a:extLst>
              <a:ext uri="{FF2B5EF4-FFF2-40B4-BE49-F238E27FC236}">
                <a16:creationId xmlns:a16="http://schemas.microsoft.com/office/drawing/2014/main" id="{04582750-6BCF-4DAA-8E1C-774B2C6C5AFB}"/>
              </a:ext>
            </a:extLst>
          </p:cNvPr>
          <p:cNvSpPr>
            <a:spLocks noGrp="1"/>
          </p:cNvSpPr>
          <p:nvPr>
            <p:ph type="sldNum" sz="quarter" idx="10"/>
          </p:nvPr>
        </p:nvSpPr>
        <p:spPr/>
        <p:txBody>
          <a:bodyPr/>
          <a:lstStyle/>
          <a:p>
            <a:fld id="{FCD4D030-AEDA-C64C-84A4-1E571AB05A7E}" type="slidenum">
              <a:rPr lang="en-US" smtClean="0"/>
              <a:pPr/>
              <a:t>12</a:t>
            </a:fld>
            <a:endParaRPr lang="en-US"/>
          </a:p>
        </p:txBody>
      </p:sp>
      <p:sp>
        <p:nvSpPr>
          <p:cNvPr id="5" name="Fußzeilenplatzhalter 4">
            <a:extLst>
              <a:ext uri="{FF2B5EF4-FFF2-40B4-BE49-F238E27FC236}">
                <a16:creationId xmlns:a16="http://schemas.microsoft.com/office/drawing/2014/main" id="{D2D5B895-C8AB-447A-AA0A-39FA4E29C9B3}"/>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3219420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DEFCF3-E986-43BE-982F-17E3B22DCCA6}"/>
              </a:ext>
            </a:extLst>
          </p:cNvPr>
          <p:cNvSpPr>
            <a:spLocks noGrp="1"/>
          </p:cNvSpPr>
          <p:nvPr>
            <p:ph type="title"/>
          </p:nvPr>
        </p:nvSpPr>
        <p:spPr/>
        <p:txBody>
          <a:bodyPr/>
          <a:lstStyle/>
          <a:p>
            <a:r>
              <a:rPr lang="de-DE" dirty="0" err="1"/>
              <a:t>AWParameter</a:t>
            </a:r>
            <a:r>
              <a:rPr lang="de-DE" dirty="0"/>
              <a:t> - JSON</a:t>
            </a:r>
            <a:endParaRPr lang="en-GB" dirty="0"/>
          </a:p>
        </p:txBody>
      </p:sp>
      <p:sp>
        <p:nvSpPr>
          <p:cNvPr id="3" name="Inhaltsplatzhalter 2">
            <a:extLst>
              <a:ext uri="{FF2B5EF4-FFF2-40B4-BE49-F238E27FC236}">
                <a16:creationId xmlns:a16="http://schemas.microsoft.com/office/drawing/2014/main" id="{0FF77FA8-9B7E-4D77-BA04-5053A2410B4B}"/>
              </a:ext>
            </a:extLst>
          </p:cNvPr>
          <p:cNvSpPr>
            <a:spLocks noGrp="1"/>
          </p:cNvSpPr>
          <p:nvPr>
            <p:ph idx="1"/>
          </p:nvPr>
        </p:nvSpPr>
        <p:spPr/>
        <p:txBody>
          <a:bodyPr>
            <a:noAutofit/>
          </a:bodyPr>
          <a:lstStyle/>
          <a:p>
            <a:pPr marL="0" indent="0">
              <a:buNone/>
            </a:pPr>
            <a:r>
              <a:rPr lang="en-GB" sz="1050" dirty="0"/>
              <a:t>{</a:t>
            </a:r>
          </a:p>
          <a:p>
            <a:pPr marL="0" indent="0">
              <a:buNone/>
            </a:pPr>
            <a:r>
              <a:rPr lang="en-GB" sz="1050" dirty="0"/>
              <a:t>      "key" : "</a:t>
            </a:r>
            <a:r>
              <a:rPr lang="en-GB" sz="1050" dirty="0" err="1"/>
              <a:t>decision_tree_implementation</a:t>
            </a:r>
            <a:r>
              <a:rPr lang="en-GB" sz="1050" dirty="0"/>
              <a:t>",</a:t>
            </a:r>
          </a:p>
          <a:p>
            <a:pPr marL="0" indent="0">
              <a:buNone/>
            </a:pPr>
            <a:r>
              <a:rPr lang="en-GB" sz="1050" dirty="0"/>
              <a:t>      "value" : "</a:t>
            </a:r>
            <a:r>
              <a:rPr lang="en-GB" sz="1050" dirty="0" err="1"/>
              <a:t>CHAIDLearner</a:t>
            </a:r>
            <a:r>
              <a:rPr lang="en-GB" sz="1050" dirty="0"/>
              <a:t>",</a:t>
            </a:r>
          </a:p>
          <a:p>
            <a:pPr marL="0" indent="0">
              <a:buNone/>
            </a:pPr>
            <a:r>
              <a:rPr lang="en-GB" sz="1050" dirty="0"/>
              <a:t>      "</a:t>
            </a:r>
            <a:r>
              <a:rPr lang="en-GB" sz="1050" dirty="0" err="1"/>
              <a:t>defaultValue</a:t>
            </a:r>
            <a:r>
              <a:rPr lang="en-GB" sz="1050" dirty="0"/>
              <a:t>" : "</a:t>
            </a:r>
            <a:r>
              <a:rPr lang="en-GB" sz="1050" dirty="0" err="1"/>
              <a:t>CHAIDLearner</a:t>
            </a:r>
            <a:r>
              <a:rPr lang="en-GB" sz="1050" dirty="0"/>
              <a:t>",</a:t>
            </a:r>
          </a:p>
          <a:p>
            <a:pPr marL="0" indent="0">
              <a:buNone/>
            </a:pPr>
            <a:r>
              <a:rPr lang="en-GB" sz="1050" dirty="0"/>
              <a:t>      "range" : "</a:t>
            </a:r>
            <a:r>
              <a:rPr lang="en-GB" sz="1050" dirty="0" err="1"/>
              <a:t>CHAIDLearner</a:t>
            </a:r>
            <a:r>
              <a:rPr lang="en-GB" sz="1050" dirty="0"/>
              <a:t>, ID3Learner, </a:t>
            </a:r>
            <a:r>
              <a:rPr lang="en-GB" sz="1050" dirty="0" err="1"/>
              <a:t>DecisionStumpLearner</a:t>
            </a:r>
            <a:r>
              <a:rPr lang="en-GB" sz="1050" dirty="0"/>
              <a:t>, </a:t>
            </a:r>
            <a:r>
              <a:rPr lang="en-GB" sz="1050" dirty="0" err="1"/>
              <a:t>RandomTreeLearner</a:t>
            </a:r>
            <a:r>
              <a:rPr lang="en-GB" sz="1050" dirty="0"/>
              <a:t>; default: </a:t>
            </a:r>
            <a:r>
              <a:rPr lang="en-GB" sz="1050" dirty="0" err="1"/>
              <a:t>CHAIDLearner</a:t>
            </a:r>
            <a:r>
              <a:rPr lang="en-GB" sz="1050" dirty="0"/>
              <a:t>",</a:t>
            </a:r>
          </a:p>
          <a:p>
            <a:pPr marL="0" indent="0">
              <a:buNone/>
            </a:pPr>
            <a:r>
              <a:rPr lang="en-GB" sz="1050" dirty="0"/>
              <a:t>      "</a:t>
            </a:r>
            <a:r>
              <a:rPr lang="en-GB" sz="1050" dirty="0" err="1"/>
              <a:t>typeClass</a:t>
            </a:r>
            <a:r>
              <a:rPr lang="en-GB" sz="1050" dirty="0"/>
              <a:t>" : "</a:t>
            </a:r>
            <a:r>
              <a:rPr lang="en-GB" sz="1050" dirty="0" err="1"/>
              <a:t>com.rapidminer.parameter.ParameterTypeCategory</a:t>
            </a:r>
            <a:r>
              <a:rPr lang="en-GB" sz="1050" dirty="0"/>
              <a:t>"</a:t>
            </a:r>
          </a:p>
          <a:p>
            <a:pPr marL="0" indent="0">
              <a:buNone/>
            </a:pPr>
            <a:r>
              <a:rPr lang="en-GB" sz="1050" dirty="0"/>
              <a:t>    }, {</a:t>
            </a:r>
          </a:p>
          <a:p>
            <a:pPr marL="0" indent="0">
              <a:buNone/>
            </a:pPr>
            <a:r>
              <a:rPr lang="en-GB" sz="1050" dirty="0"/>
              <a:t>      "key" : "</a:t>
            </a:r>
            <a:r>
              <a:rPr lang="en-GB" sz="1050" dirty="0" err="1"/>
              <a:t>minimal_size_for_split</a:t>
            </a:r>
            <a:r>
              <a:rPr lang="en-GB" sz="1050" dirty="0"/>
              <a:t>",</a:t>
            </a:r>
          </a:p>
          <a:p>
            <a:pPr marL="0" indent="0">
              <a:buNone/>
            </a:pPr>
            <a:r>
              <a:rPr lang="en-GB" sz="1050" dirty="0"/>
              <a:t>      "value" : "4",</a:t>
            </a:r>
          </a:p>
          <a:p>
            <a:pPr marL="0" indent="0">
              <a:buNone/>
            </a:pPr>
            <a:r>
              <a:rPr lang="en-GB" sz="1050" dirty="0"/>
              <a:t>      "</a:t>
            </a:r>
            <a:r>
              <a:rPr lang="en-GB" sz="1050" dirty="0" err="1"/>
              <a:t>defaultValue</a:t>
            </a:r>
            <a:r>
              <a:rPr lang="en-GB" sz="1050" dirty="0"/>
              <a:t>" : "4",</a:t>
            </a:r>
          </a:p>
          <a:p>
            <a:pPr marL="0" indent="0">
              <a:buNone/>
            </a:pPr>
            <a:r>
              <a:rPr lang="en-GB" sz="1050" dirty="0"/>
              <a:t>      "range" : "integer; 1-+∞; default: 4",</a:t>
            </a:r>
          </a:p>
          <a:p>
            <a:pPr marL="0" indent="0">
              <a:buNone/>
            </a:pPr>
            <a:r>
              <a:rPr lang="en-GB" sz="1050" dirty="0"/>
              <a:t>      "</a:t>
            </a:r>
            <a:r>
              <a:rPr lang="en-GB" sz="1050" dirty="0" err="1"/>
              <a:t>typeClass</a:t>
            </a:r>
            <a:r>
              <a:rPr lang="en-GB" sz="1050" dirty="0"/>
              <a:t>" : "</a:t>
            </a:r>
            <a:r>
              <a:rPr lang="en-GB" sz="1050" dirty="0" err="1"/>
              <a:t>com.rapidminer.parameter.ParameterTypeInt</a:t>
            </a:r>
            <a:r>
              <a:rPr lang="en-GB" sz="1050" dirty="0"/>
              <a:t>"</a:t>
            </a:r>
          </a:p>
          <a:p>
            <a:pPr marL="0" indent="0">
              <a:buNone/>
            </a:pPr>
            <a:r>
              <a:rPr lang="en-GB" sz="1050" dirty="0"/>
              <a:t>    }, {</a:t>
            </a:r>
          </a:p>
          <a:p>
            <a:pPr marL="0" indent="0">
              <a:buNone/>
            </a:pPr>
            <a:r>
              <a:rPr lang="en-GB" sz="1050" dirty="0"/>
              <a:t>      "key" : "</a:t>
            </a:r>
            <a:r>
              <a:rPr lang="en-GB" sz="1050" dirty="0" err="1"/>
              <a:t>minimal_gain</a:t>
            </a:r>
            <a:r>
              <a:rPr lang="en-GB" sz="1050" dirty="0"/>
              <a:t>",</a:t>
            </a:r>
          </a:p>
          <a:p>
            <a:pPr marL="0" indent="0">
              <a:buNone/>
            </a:pPr>
            <a:r>
              <a:rPr lang="en-GB" sz="1050" dirty="0"/>
              <a:t>      "value" : "0.1",</a:t>
            </a:r>
          </a:p>
          <a:p>
            <a:pPr marL="0" indent="0">
              <a:buNone/>
            </a:pPr>
            <a:r>
              <a:rPr lang="en-GB" sz="1050" dirty="0"/>
              <a:t>      "</a:t>
            </a:r>
            <a:r>
              <a:rPr lang="en-GB" sz="1050" dirty="0" err="1"/>
              <a:t>defaultValue</a:t>
            </a:r>
            <a:r>
              <a:rPr lang="en-GB" sz="1050" dirty="0"/>
              <a:t>" : "0.1",</a:t>
            </a:r>
          </a:p>
          <a:p>
            <a:pPr marL="0" indent="0">
              <a:buNone/>
            </a:pPr>
            <a:r>
              <a:rPr lang="en-GB" sz="1050" dirty="0"/>
              <a:t>      "range" : "real; 0.0 - +∞",</a:t>
            </a:r>
          </a:p>
          <a:p>
            <a:pPr marL="0" indent="0">
              <a:buNone/>
            </a:pPr>
            <a:r>
              <a:rPr lang="en-GB" sz="1050" dirty="0"/>
              <a:t>      "</a:t>
            </a:r>
            <a:r>
              <a:rPr lang="en-GB" sz="1050" dirty="0" err="1"/>
              <a:t>typeClass</a:t>
            </a:r>
            <a:r>
              <a:rPr lang="en-GB" sz="1050" dirty="0"/>
              <a:t>" : "</a:t>
            </a:r>
            <a:r>
              <a:rPr lang="en-GB" sz="1050" dirty="0" err="1"/>
              <a:t>com.rapidminer.parameter.ParameterTypeDouble</a:t>
            </a:r>
            <a:r>
              <a:rPr lang="en-GB" sz="1050" dirty="0"/>
              <a:t>"</a:t>
            </a:r>
          </a:p>
          <a:p>
            <a:pPr marL="0" indent="0">
              <a:buNone/>
            </a:pPr>
            <a:r>
              <a:rPr lang="en-GB" sz="1050" dirty="0"/>
              <a:t>    } </a:t>
            </a:r>
          </a:p>
        </p:txBody>
      </p:sp>
      <p:sp>
        <p:nvSpPr>
          <p:cNvPr id="4" name="Foliennummernplatzhalter 3">
            <a:extLst>
              <a:ext uri="{FF2B5EF4-FFF2-40B4-BE49-F238E27FC236}">
                <a16:creationId xmlns:a16="http://schemas.microsoft.com/office/drawing/2014/main" id="{C80A96C9-2289-43AA-BFDF-F15943A5B201}"/>
              </a:ext>
            </a:extLst>
          </p:cNvPr>
          <p:cNvSpPr>
            <a:spLocks noGrp="1"/>
          </p:cNvSpPr>
          <p:nvPr>
            <p:ph type="sldNum" sz="quarter" idx="10"/>
          </p:nvPr>
        </p:nvSpPr>
        <p:spPr/>
        <p:txBody>
          <a:bodyPr/>
          <a:lstStyle/>
          <a:p>
            <a:fld id="{FCD4D030-AEDA-C64C-84A4-1E571AB05A7E}" type="slidenum">
              <a:rPr lang="en-US" smtClean="0"/>
              <a:pPr/>
              <a:t>13</a:t>
            </a:fld>
            <a:endParaRPr lang="en-US"/>
          </a:p>
        </p:txBody>
      </p:sp>
      <p:sp>
        <p:nvSpPr>
          <p:cNvPr id="5" name="Fußzeilenplatzhalter 4">
            <a:extLst>
              <a:ext uri="{FF2B5EF4-FFF2-40B4-BE49-F238E27FC236}">
                <a16:creationId xmlns:a16="http://schemas.microsoft.com/office/drawing/2014/main" id="{E90D515F-3653-4A02-BF09-AF1AF0D1BF49}"/>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3810737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7D71A7-3429-494D-97A8-BEC21AA35E41}"/>
              </a:ext>
            </a:extLst>
          </p:cNvPr>
          <p:cNvSpPr>
            <a:spLocks noGrp="1"/>
          </p:cNvSpPr>
          <p:nvPr>
            <p:ph type="title"/>
          </p:nvPr>
        </p:nvSpPr>
        <p:spPr/>
        <p:txBody>
          <a:bodyPr/>
          <a:lstStyle/>
          <a:p>
            <a:r>
              <a:rPr lang="de-DE" dirty="0" err="1"/>
              <a:t>AWParameter</a:t>
            </a:r>
            <a:r>
              <a:rPr lang="de-DE" dirty="0"/>
              <a:t> - </a:t>
            </a:r>
            <a:r>
              <a:rPr lang="de-DE" dirty="0" err="1"/>
              <a:t>comments</a:t>
            </a:r>
            <a:endParaRPr lang="en-GB" dirty="0"/>
          </a:p>
        </p:txBody>
      </p:sp>
      <p:sp>
        <p:nvSpPr>
          <p:cNvPr id="3" name="Inhaltsplatzhalter 2">
            <a:extLst>
              <a:ext uri="{FF2B5EF4-FFF2-40B4-BE49-F238E27FC236}">
                <a16:creationId xmlns:a16="http://schemas.microsoft.com/office/drawing/2014/main" id="{FD4AC89D-A31C-4090-BFB3-612562BDE4AB}"/>
              </a:ext>
            </a:extLst>
          </p:cNvPr>
          <p:cNvSpPr>
            <a:spLocks noGrp="1"/>
          </p:cNvSpPr>
          <p:nvPr>
            <p:ph idx="1"/>
          </p:nvPr>
        </p:nvSpPr>
        <p:spPr/>
        <p:txBody>
          <a:bodyPr>
            <a:normAutofit fontScale="92500" lnSpcReduction="10000"/>
          </a:bodyPr>
          <a:lstStyle/>
          <a:p>
            <a:r>
              <a:rPr lang="de-DE" dirty="0"/>
              <a:t>First </a:t>
            </a:r>
            <a:r>
              <a:rPr lang="de-DE" dirty="0" err="1"/>
              <a:t>version</a:t>
            </a:r>
            <a:r>
              <a:rPr lang="de-DE" dirty="0"/>
              <a:t> </a:t>
            </a:r>
            <a:r>
              <a:rPr lang="de-DE" dirty="0" err="1"/>
              <a:t>of</a:t>
            </a:r>
            <a:r>
              <a:rPr lang="de-DE" dirty="0"/>
              <a:t> </a:t>
            </a:r>
            <a:r>
              <a:rPr lang="de-DE" dirty="0" err="1"/>
              <a:t>this</a:t>
            </a:r>
            <a:r>
              <a:rPr lang="de-DE" dirty="0"/>
              <a:t> </a:t>
            </a:r>
            <a:r>
              <a:rPr lang="de-DE" dirty="0" err="1"/>
              <a:t>representation</a:t>
            </a:r>
            <a:endParaRPr lang="de-DE" dirty="0"/>
          </a:p>
          <a:p>
            <a:pPr lvl="1"/>
            <a:r>
              <a:rPr lang="de-DE" dirty="0"/>
              <a:t>Maybe </a:t>
            </a:r>
            <a:r>
              <a:rPr lang="de-DE" dirty="0" err="1"/>
              <a:t>we</a:t>
            </a:r>
            <a:r>
              <a:rPr lang="de-DE" dirty="0"/>
              <a:t> </a:t>
            </a:r>
            <a:r>
              <a:rPr lang="de-DE" dirty="0" err="1"/>
              <a:t>need</a:t>
            </a:r>
            <a:r>
              <a:rPr lang="de-DE" dirty="0"/>
              <a:t> </a:t>
            </a:r>
            <a:r>
              <a:rPr lang="de-DE" dirty="0" err="1"/>
              <a:t>to</a:t>
            </a:r>
            <a:r>
              <a:rPr lang="de-DE" dirty="0"/>
              <a:t> </a:t>
            </a:r>
            <a:r>
              <a:rPr lang="de-DE" dirty="0" err="1"/>
              <a:t>add</a:t>
            </a:r>
            <a:r>
              <a:rPr lang="de-DE" dirty="0"/>
              <a:t> extra </a:t>
            </a:r>
            <a:r>
              <a:rPr lang="de-DE" dirty="0" err="1"/>
              <a:t>AWParameter</a:t>
            </a:r>
            <a:r>
              <a:rPr lang="de-DE" dirty="0"/>
              <a:t>… </a:t>
            </a:r>
            <a:r>
              <a:rPr lang="de-DE" dirty="0" err="1"/>
              <a:t>classes</a:t>
            </a:r>
            <a:r>
              <a:rPr lang="de-DE" dirty="0"/>
              <a:t> </a:t>
            </a:r>
            <a:r>
              <a:rPr lang="de-DE" dirty="0" err="1"/>
              <a:t>for</a:t>
            </a:r>
            <a:r>
              <a:rPr lang="de-DE" dirty="0"/>
              <a:t> </a:t>
            </a:r>
            <a:r>
              <a:rPr lang="de-DE" dirty="0" err="1"/>
              <a:t>the</a:t>
            </a:r>
            <a:r>
              <a:rPr lang="de-DE" dirty="0"/>
              <a:t> </a:t>
            </a:r>
            <a:r>
              <a:rPr lang="de-DE" dirty="0" err="1"/>
              <a:t>specific</a:t>
            </a:r>
            <a:r>
              <a:rPr lang="de-DE" dirty="0"/>
              <a:t> </a:t>
            </a:r>
            <a:r>
              <a:rPr lang="de-DE" dirty="0" err="1"/>
              <a:t>ParameterTypes</a:t>
            </a:r>
            <a:endParaRPr lang="de-DE" dirty="0"/>
          </a:p>
          <a:p>
            <a:pPr lvl="1"/>
            <a:r>
              <a:rPr lang="de-DE" dirty="0" err="1"/>
              <a:t>Currently</a:t>
            </a:r>
            <a:r>
              <a:rPr lang="de-DE" dirty="0"/>
              <a:t> all </a:t>
            </a:r>
            <a:r>
              <a:rPr lang="de-DE" dirty="0" err="1"/>
              <a:t>parameter</a:t>
            </a:r>
            <a:r>
              <a:rPr lang="de-DE" dirty="0"/>
              <a:t> </a:t>
            </a:r>
            <a:r>
              <a:rPr lang="de-DE" dirty="0" err="1"/>
              <a:t>types</a:t>
            </a:r>
            <a:r>
              <a:rPr lang="de-DE" dirty="0"/>
              <a:t> </a:t>
            </a:r>
            <a:r>
              <a:rPr lang="de-DE" dirty="0" err="1"/>
              <a:t>have</a:t>
            </a:r>
            <a:r>
              <a:rPr lang="de-DE" dirty="0"/>
              <a:t> same </a:t>
            </a:r>
            <a:r>
              <a:rPr lang="de-DE" dirty="0" err="1"/>
              <a:t>structure</a:t>
            </a:r>
            <a:endParaRPr lang="de-DE" dirty="0"/>
          </a:p>
          <a:p>
            <a:r>
              <a:rPr lang="de-DE" dirty="0" err="1"/>
              <a:t>typeClass</a:t>
            </a:r>
            <a:r>
              <a:rPr lang="de-DE" dirty="0"/>
              <a:t> </a:t>
            </a:r>
            <a:r>
              <a:rPr lang="de-DE" dirty="0" err="1"/>
              <a:t>contains</a:t>
            </a:r>
            <a:r>
              <a:rPr lang="de-DE" dirty="0"/>
              <a:t> </a:t>
            </a:r>
            <a:r>
              <a:rPr lang="de-DE" dirty="0" err="1"/>
              <a:t>the</a:t>
            </a:r>
            <a:r>
              <a:rPr lang="de-DE" dirty="0"/>
              <a:t> RM </a:t>
            </a:r>
            <a:r>
              <a:rPr lang="de-DE" dirty="0" err="1"/>
              <a:t>specific</a:t>
            </a:r>
            <a:r>
              <a:rPr lang="de-DE" dirty="0"/>
              <a:t> </a:t>
            </a:r>
            <a:r>
              <a:rPr lang="de-DE" dirty="0" err="1"/>
              <a:t>ParameterTypeClass</a:t>
            </a:r>
            <a:r>
              <a:rPr lang="de-DE" dirty="0"/>
              <a:t> </a:t>
            </a:r>
          </a:p>
          <a:p>
            <a:pPr lvl="1"/>
            <a:r>
              <a:rPr lang="de-DE" dirty="0" err="1"/>
              <a:t>Currently</a:t>
            </a:r>
            <a:r>
              <a:rPr lang="de-DE" dirty="0"/>
              <a:t> </a:t>
            </a:r>
            <a:r>
              <a:rPr lang="de-DE" dirty="0" err="1"/>
              <a:t>describing</a:t>
            </a:r>
            <a:r>
              <a:rPr lang="de-DE" dirty="0"/>
              <a:t> </a:t>
            </a:r>
            <a:r>
              <a:rPr lang="de-DE" dirty="0" err="1"/>
              <a:t>how</a:t>
            </a:r>
            <a:r>
              <a:rPr lang="de-DE" dirty="0"/>
              <a:t> </a:t>
            </a:r>
            <a:r>
              <a:rPr lang="de-DE" dirty="0" err="1"/>
              <a:t>to</a:t>
            </a:r>
            <a:r>
              <a:rPr lang="de-DE" dirty="0"/>
              <a:t> „</a:t>
            </a:r>
            <a:r>
              <a:rPr lang="de-DE" dirty="0" err="1"/>
              <a:t>interpret</a:t>
            </a:r>
            <a:r>
              <a:rPr lang="de-DE" dirty="0"/>
              <a:t>“ </a:t>
            </a:r>
            <a:r>
              <a:rPr lang="de-DE" dirty="0" err="1"/>
              <a:t>the</a:t>
            </a:r>
            <a:r>
              <a:rPr lang="de-DE" dirty="0"/>
              <a:t> </a:t>
            </a:r>
            <a:r>
              <a:rPr lang="de-DE" dirty="0" err="1"/>
              <a:t>value</a:t>
            </a:r>
            <a:endParaRPr lang="de-DE" dirty="0"/>
          </a:p>
          <a:p>
            <a:r>
              <a:rPr lang="de-DE" dirty="0"/>
              <a:t>Key </a:t>
            </a:r>
            <a:r>
              <a:rPr lang="de-DE" dirty="0" err="1"/>
              <a:t>is</a:t>
            </a:r>
            <a:r>
              <a:rPr lang="de-DE" dirty="0"/>
              <a:t> </a:t>
            </a:r>
            <a:r>
              <a:rPr lang="de-DE" dirty="0" err="1"/>
              <a:t>only</a:t>
            </a:r>
            <a:r>
              <a:rPr lang="de-DE" dirty="0"/>
              <a:t> </a:t>
            </a:r>
            <a:r>
              <a:rPr lang="de-DE" dirty="0" err="1"/>
              <a:t>unique</a:t>
            </a:r>
            <a:r>
              <a:rPr lang="de-DE" dirty="0"/>
              <a:t> </a:t>
            </a:r>
            <a:r>
              <a:rPr lang="de-DE" dirty="0" err="1"/>
              <a:t>for</a:t>
            </a:r>
            <a:r>
              <a:rPr lang="de-DE" dirty="0"/>
              <a:t> </a:t>
            </a:r>
            <a:r>
              <a:rPr lang="de-DE" dirty="0" err="1"/>
              <a:t>the</a:t>
            </a:r>
            <a:r>
              <a:rPr lang="de-DE" dirty="0"/>
              <a:t> </a:t>
            </a:r>
            <a:r>
              <a:rPr lang="de-DE" dirty="0" err="1"/>
              <a:t>operator</a:t>
            </a:r>
            <a:r>
              <a:rPr lang="de-DE" dirty="0"/>
              <a:t> </a:t>
            </a:r>
            <a:r>
              <a:rPr lang="de-DE" dirty="0" err="1"/>
              <a:t>class</a:t>
            </a:r>
            <a:r>
              <a:rPr lang="de-DE" dirty="0"/>
              <a:t> </a:t>
            </a:r>
          </a:p>
          <a:p>
            <a:r>
              <a:rPr lang="de-DE" dirty="0"/>
              <a:t>Value / </a:t>
            </a:r>
            <a:r>
              <a:rPr lang="de-DE" dirty="0" err="1"/>
              <a:t>defaultValue</a:t>
            </a:r>
            <a:r>
              <a:rPr lang="de-DE" dirty="0"/>
              <a:t> </a:t>
            </a:r>
            <a:r>
              <a:rPr lang="de-DE" dirty="0" err="1"/>
              <a:t>are</a:t>
            </a:r>
            <a:r>
              <a:rPr lang="de-DE" dirty="0"/>
              <a:t> in </a:t>
            </a:r>
            <a:r>
              <a:rPr lang="de-DE" dirty="0" err="1"/>
              <a:t>their</a:t>
            </a:r>
            <a:r>
              <a:rPr lang="de-DE" dirty="0"/>
              <a:t> String </a:t>
            </a:r>
            <a:r>
              <a:rPr lang="de-DE" dirty="0" err="1"/>
              <a:t>representation</a:t>
            </a:r>
            <a:endParaRPr lang="de-DE" dirty="0"/>
          </a:p>
          <a:p>
            <a:pPr lvl="1"/>
            <a:r>
              <a:rPr lang="de-DE" dirty="0" err="1"/>
              <a:t>There</a:t>
            </a:r>
            <a:r>
              <a:rPr lang="de-DE" dirty="0"/>
              <a:t> </a:t>
            </a:r>
            <a:r>
              <a:rPr lang="de-DE" dirty="0" err="1"/>
              <a:t>are</a:t>
            </a:r>
            <a:r>
              <a:rPr lang="de-DE" dirty="0"/>
              <a:t> „</a:t>
            </a:r>
            <a:r>
              <a:rPr lang="de-DE" dirty="0" err="1"/>
              <a:t>strange</a:t>
            </a:r>
            <a:r>
              <a:rPr lang="de-DE" dirty="0"/>
              <a:t>“ </a:t>
            </a:r>
            <a:r>
              <a:rPr lang="de-DE" dirty="0" err="1"/>
              <a:t>ParameterTypes</a:t>
            </a:r>
            <a:r>
              <a:rPr lang="de-DE" dirty="0"/>
              <a:t> in RM, </a:t>
            </a:r>
            <a:r>
              <a:rPr lang="de-DE" dirty="0" err="1"/>
              <a:t>with</a:t>
            </a:r>
            <a:r>
              <a:rPr lang="de-DE" dirty="0"/>
              <a:t> </a:t>
            </a:r>
            <a:r>
              <a:rPr lang="de-DE" dirty="0" err="1"/>
              <a:t>the</a:t>
            </a:r>
            <a:r>
              <a:rPr lang="de-DE" dirty="0"/>
              <a:t> </a:t>
            </a:r>
            <a:r>
              <a:rPr lang="de-DE" dirty="0" err="1"/>
              <a:t>value</a:t>
            </a:r>
            <a:r>
              <a:rPr lang="de-DE" dirty="0"/>
              <a:t> </a:t>
            </a:r>
            <a:r>
              <a:rPr lang="de-DE" dirty="0" err="1"/>
              <a:t>maybe</a:t>
            </a:r>
            <a:r>
              <a:rPr lang="de-DE" dirty="0"/>
              <a:t> in a </a:t>
            </a:r>
            <a:r>
              <a:rPr lang="de-DE" dirty="0" err="1"/>
              <a:t>complex</a:t>
            </a:r>
            <a:r>
              <a:rPr lang="de-DE" dirty="0"/>
              <a:t> </a:t>
            </a:r>
            <a:r>
              <a:rPr lang="de-DE" dirty="0" err="1"/>
              <a:t>string</a:t>
            </a:r>
            <a:r>
              <a:rPr lang="de-DE" dirty="0"/>
              <a:t> </a:t>
            </a:r>
            <a:r>
              <a:rPr lang="de-DE" dirty="0" err="1"/>
              <a:t>format</a:t>
            </a:r>
            <a:r>
              <a:rPr lang="de-DE" dirty="0"/>
              <a:t>, </a:t>
            </a:r>
            <a:r>
              <a:rPr lang="de-DE" dirty="0" err="1"/>
              <a:t>which</a:t>
            </a:r>
            <a:r>
              <a:rPr lang="de-DE" dirty="0"/>
              <a:t> </a:t>
            </a:r>
            <a:r>
              <a:rPr lang="de-DE" dirty="0" err="1"/>
              <a:t>is</a:t>
            </a:r>
            <a:r>
              <a:rPr lang="de-DE" dirty="0"/>
              <a:t> </a:t>
            </a:r>
            <a:r>
              <a:rPr lang="de-DE" dirty="0" err="1"/>
              <a:t>parsed</a:t>
            </a:r>
            <a:r>
              <a:rPr lang="de-DE" dirty="0"/>
              <a:t> </a:t>
            </a:r>
            <a:r>
              <a:rPr lang="de-DE" dirty="0" err="1"/>
              <a:t>inside</a:t>
            </a:r>
            <a:r>
              <a:rPr lang="de-DE" dirty="0"/>
              <a:t> </a:t>
            </a:r>
            <a:r>
              <a:rPr lang="de-DE" dirty="0" err="1"/>
              <a:t>of</a:t>
            </a:r>
            <a:r>
              <a:rPr lang="de-DE" dirty="0"/>
              <a:t> RM Studio code</a:t>
            </a:r>
          </a:p>
          <a:p>
            <a:r>
              <a:rPr lang="de-DE" dirty="0"/>
              <a:t>Range </a:t>
            </a:r>
            <a:r>
              <a:rPr lang="de-DE" dirty="0" err="1"/>
              <a:t>contains</a:t>
            </a:r>
            <a:r>
              <a:rPr lang="de-DE" dirty="0"/>
              <a:t> (at least in </a:t>
            </a:r>
            <a:r>
              <a:rPr lang="de-DE" dirty="0" err="1"/>
              <a:t>the</a:t>
            </a:r>
            <a:r>
              <a:rPr lang="de-DE" dirty="0"/>
              <a:t> </a:t>
            </a:r>
            <a:r>
              <a:rPr lang="de-DE" dirty="0" err="1"/>
              <a:t>most</a:t>
            </a:r>
            <a:r>
              <a:rPr lang="de-DE" dirty="0"/>
              <a:t> </a:t>
            </a:r>
            <a:r>
              <a:rPr lang="de-DE" dirty="0" err="1"/>
              <a:t>cases</a:t>
            </a:r>
            <a:r>
              <a:rPr lang="de-DE" dirty="0"/>
              <a:t>) </a:t>
            </a:r>
            <a:r>
              <a:rPr lang="de-DE" dirty="0" err="1"/>
              <a:t>the</a:t>
            </a:r>
            <a:r>
              <a:rPr lang="de-DE" dirty="0"/>
              <a:t> possible </a:t>
            </a:r>
            <a:r>
              <a:rPr lang="de-DE" dirty="0" err="1"/>
              <a:t>values</a:t>
            </a:r>
            <a:r>
              <a:rPr lang="de-DE" dirty="0"/>
              <a:t> and </a:t>
            </a:r>
            <a:r>
              <a:rPr lang="de-DE" dirty="0" err="1"/>
              <a:t>often</a:t>
            </a:r>
            <a:r>
              <a:rPr lang="de-DE" dirty="0"/>
              <a:t> </a:t>
            </a:r>
            <a:r>
              <a:rPr lang="de-DE" dirty="0" err="1"/>
              <a:t>again</a:t>
            </a:r>
            <a:r>
              <a:rPr lang="de-DE" dirty="0"/>
              <a:t> </a:t>
            </a:r>
            <a:r>
              <a:rPr lang="de-DE" dirty="0" err="1"/>
              <a:t>the</a:t>
            </a:r>
            <a:r>
              <a:rPr lang="de-DE" dirty="0"/>
              <a:t> </a:t>
            </a:r>
            <a:r>
              <a:rPr lang="de-DE" dirty="0" err="1"/>
              <a:t>default</a:t>
            </a:r>
            <a:r>
              <a:rPr lang="de-DE" dirty="0"/>
              <a:t> </a:t>
            </a:r>
            <a:r>
              <a:rPr lang="de-DE" dirty="0" err="1"/>
              <a:t>value</a:t>
            </a:r>
            <a:r>
              <a:rPr lang="de-DE" dirty="0"/>
              <a:t> </a:t>
            </a:r>
          </a:p>
          <a:p>
            <a:endParaRPr lang="en-GB" dirty="0"/>
          </a:p>
        </p:txBody>
      </p:sp>
      <p:sp>
        <p:nvSpPr>
          <p:cNvPr id="4" name="Foliennummernplatzhalter 3">
            <a:extLst>
              <a:ext uri="{FF2B5EF4-FFF2-40B4-BE49-F238E27FC236}">
                <a16:creationId xmlns:a16="http://schemas.microsoft.com/office/drawing/2014/main" id="{87BB24FA-43F7-4996-AB23-5F52F46BC1E0}"/>
              </a:ext>
            </a:extLst>
          </p:cNvPr>
          <p:cNvSpPr>
            <a:spLocks noGrp="1"/>
          </p:cNvSpPr>
          <p:nvPr>
            <p:ph type="sldNum" sz="quarter" idx="10"/>
          </p:nvPr>
        </p:nvSpPr>
        <p:spPr/>
        <p:txBody>
          <a:bodyPr/>
          <a:lstStyle/>
          <a:p>
            <a:fld id="{FCD4D030-AEDA-C64C-84A4-1E571AB05A7E}" type="slidenum">
              <a:rPr lang="en-US" smtClean="0"/>
              <a:pPr/>
              <a:t>14</a:t>
            </a:fld>
            <a:endParaRPr lang="en-US"/>
          </a:p>
        </p:txBody>
      </p:sp>
      <p:sp>
        <p:nvSpPr>
          <p:cNvPr id="5" name="Fußzeilenplatzhalter 4">
            <a:extLst>
              <a:ext uri="{FF2B5EF4-FFF2-40B4-BE49-F238E27FC236}">
                <a16:creationId xmlns:a16="http://schemas.microsoft.com/office/drawing/2014/main" id="{AF052ED1-FA6C-4D77-BC5A-26A163877F0F}"/>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316014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C96368-89C8-4523-A966-4438EA1A7411}"/>
              </a:ext>
            </a:extLst>
          </p:cNvPr>
          <p:cNvSpPr>
            <a:spLocks noGrp="1"/>
          </p:cNvSpPr>
          <p:nvPr>
            <p:ph type="title"/>
          </p:nvPr>
        </p:nvSpPr>
        <p:spPr/>
        <p:txBody>
          <a:bodyPr/>
          <a:lstStyle/>
          <a:p>
            <a:r>
              <a:rPr lang="de-DE" dirty="0" err="1"/>
              <a:t>AWPort</a:t>
            </a:r>
            <a:r>
              <a:rPr lang="de-DE" dirty="0"/>
              <a:t> – Java Class</a:t>
            </a:r>
            <a:endParaRPr lang="en-GB" dirty="0"/>
          </a:p>
        </p:txBody>
      </p:sp>
      <p:sp>
        <p:nvSpPr>
          <p:cNvPr id="3" name="Inhaltsplatzhalter 2">
            <a:extLst>
              <a:ext uri="{FF2B5EF4-FFF2-40B4-BE49-F238E27FC236}">
                <a16:creationId xmlns:a16="http://schemas.microsoft.com/office/drawing/2014/main" id="{AA51EF83-5FFC-4055-AF1B-522EF4F0E14D}"/>
              </a:ext>
            </a:extLst>
          </p:cNvPr>
          <p:cNvSpPr>
            <a:spLocks noGrp="1"/>
          </p:cNvSpPr>
          <p:nvPr>
            <p:ph idx="1"/>
          </p:nvPr>
        </p:nvSpPr>
        <p:spPr/>
        <p:txBody>
          <a:bodyPr>
            <a:normAutofit/>
          </a:bodyPr>
          <a:lstStyle/>
          <a:p>
            <a:pPr marL="0" indent="0">
              <a:buNone/>
            </a:pPr>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String </a:t>
            </a:r>
            <a:r>
              <a:rPr lang="en-GB" sz="1800" b="1" dirty="0">
                <a:solidFill>
                  <a:srgbClr val="0000C0"/>
                </a:solidFill>
                <a:latin typeface="Consolas" panose="020B0609020204030204" pitchFamily="49" charset="0"/>
              </a:rPr>
              <a:t>name</a:t>
            </a:r>
            <a:r>
              <a:rPr lang="en-GB" sz="1800" b="1" dirty="0">
                <a:solidFill>
                  <a:srgbClr val="000000"/>
                </a:solidFill>
                <a:latin typeface="Consolas" panose="020B0609020204030204" pitchFamily="49" charset="0"/>
              </a:rPr>
              <a:t> = </a:t>
            </a:r>
            <a:r>
              <a:rPr lang="en-GB" sz="1800" b="1" dirty="0">
                <a:solidFill>
                  <a:srgbClr val="2A00FF"/>
                </a:solidFill>
                <a:latin typeface="Consolas" panose="020B0609020204030204" pitchFamily="49" charset="0"/>
              </a:rPr>
              <a:t>""</a:t>
            </a:r>
            <a:r>
              <a:rPr lang="en-GB" sz="1800" b="1" dirty="0">
                <a:solidFill>
                  <a:srgbClr val="000000"/>
                </a:solidFill>
                <a:latin typeface="Consolas" panose="020B0609020204030204" pitchFamily="49" charset="0"/>
              </a:rPr>
              <a:t>;</a:t>
            </a:r>
          </a:p>
          <a:p>
            <a:pPr marL="0" indent="0">
              <a:buNone/>
            </a:pPr>
            <a:endParaRPr lang="en-GB" sz="1800" dirty="0">
              <a:latin typeface="Consolas" panose="020B0609020204030204" pitchFamily="49" charset="0"/>
            </a:endParaRPr>
          </a:p>
          <a:p>
            <a:pPr marL="0" indent="0">
              <a:buNone/>
            </a:pPr>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Class&lt;? </a:t>
            </a:r>
            <a:r>
              <a:rPr lang="en-GB" sz="1800" b="1" dirty="0">
                <a:solidFill>
                  <a:srgbClr val="7F0055"/>
                </a:solidFill>
                <a:latin typeface="Consolas" panose="020B0609020204030204" pitchFamily="49" charset="0"/>
              </a:rPr>
              <a:t>extends</a:t>
            </a:r>
            <a:r>
              <a:rPr lang="en-GB" sz="1800" b="1" dirty="0">
                <a:solidFill>
                  <a:srgbClr val="000000"/>
                </a:solidFill>
                <a:latin typeface="Consolas" panose="020B0609020204030204" pitchFamily="49" charset="0"/>
              </a:rPr>
              <a:t> </a:t>
            </a:r>
            <a:r>
              <a:rPr lang="en-GB" sz="1800" b="1" dirty="0" err="1">
                <a:solidFill>
                  <a:srgbClr val="000000"/>
                </a:solidFill>
                <a:latin typeface="Consolas" panose="020B0609020204030204" pitchFamily="49" charset="0"/>
              </a:rPr>
              <a:t>IOObject</a:t>
            </a:r>
            <a:r>
              <a:rPr lang="en-GB" sz="1800" b="1" dirty="0">
                <a:solidFill>
                  <a:srgbClr val="000000"/>
                </a:solidFill>
                <a:latin typeface="Consolas" panose="020B0609020204030204" pitchFamily="49" charset="0"/>
              </a:rPr>
              <a:t>&gt; </a:t>
            </a:r>
            <a:r>
              <a:rPr lang="en-GB" sz="1800" b="1" dirty="0" err="1">
                <a:solidFill>
                  <a:srgbClr val="0000C0"/>
                </a:solidFill>
                <a:latin typeface="Consolas" panose="020B0609020204030204" pitchFamily="49" charset="0"/>
              </a:rPr>
              <a:t>objectClass</a:t>
            </a:r>
            <a:r>
              <a:rPr lang="en-GB" sz="1800" b="1" dirty="0">
                <a:solidFill>
                  <a:srgbClr val="000000"/>
                </a:solidFill>
                <a:latin typeface="Consolas" panose="020B0609020204030204" pitchFamily="49" charset="0"/>
              </a:rPr>
              <a:t> = </a:t>
            </a:r>
            <a:r>
              <a:rPr lang="en-GB" sz="1800" b="1" dirty="0" err="1">
                <a:solidFill>
                  <a:srgbClr val="000000"/>
                </a:solidFill>
                <a:latin typeface="Consolas" panose="020B0609020204030204" pitchFamily="49" charset="0"/>
              </a:rPr>
              <a:t>ResultObjectAdapter.</a:t>
            </a:r>
            <a:r>
              <a:rPr lang="en-GB" sz="1800" b="1" dirty="0" err="1">
                <a:solidFill>
                  <a:srgbClr val="7F0055"/>
                </a:solidFill>
                <a:latin typeface="Consolas" panose="020B0609020204030204" pitchFamily="49" charset="0"/>
              </a:rPr>
              <a:t>class</a:t>
            </a:r>
            <a:r>
              <a:rPr lang="en-GB" sz="1800" b="1" dirty="0">
                <a:solidFill>
                  <a:srgbClr val="000000"/>
                </a:solidFill>
                <a:latin typeface="Consolas" panose="020B0609020204030204" pitchFamily="49" charset="0"/>
              </a:rPr>
              <a:t>;</a:t>
            </a:r>
          </a:p>
          <a:p>
            <a:pPr marL="0" indent="0">
              <a:buNone/>
            </a:pPr>
            <a:endParaRPr lang="en-GB" sz="1800" dirty="0">
              <a:latin typeface="Consolas" panose="020B0609020204030204" pitchFamily="49" charset="0"/>
            </a:endParaRPr>
          </a:p>
          <a:p>
            <a:pPr marL="0" indent="0">
              <a:buNone/>
            </a:pPr>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a:t>
            </a:r>
            <a:r>
              <a:rPr lang="en-GB" sz="1800" b="1" dirty="0" err="1">
                <a:solidFill>
                  <a:srgbClr val="7F0055"/>
                </a:solidFill>
                <a:latin typeface="Consolas" panose="020B0609020204030204" pitchFamily="49" charset="0"/>
              </a:rPr>
              <a:t>boolean</a:t>
            </a:r>
            <a:r>
              <a:rPr lang="en-GB" sz="1800" b="1" dirty="0">
                <a:solidFill>
                  <a:srgbClr val="000000"/>
                </a:solidFill>
                <a:latin typeface="Consolas" panose="020B0609020204030204" pitchFamily="49" charset="0"/>
              </a:rPr>
              <a:t> </a:t>
            </a:r>
            <a:r>
              <a:rPr lang="en-GB" sz="1800" b="1" dirty="0" err="1">
                <a:solidFill>
                  <a:srgbClr val="0000C0"/>
                </a:solidFill>
                <a:latin typeface="Consolas" panose="020B0609020204030204" pitchFamily="49" charset="0"/>
              </a:rPr>
              <a:t>isInputPort</a:t>
            </a:r>
            <a:r>
              <a:rPr lang="en-GB" sz="1800" b="1" dirty="0">
                <a:solidFill>
                  <a:srgbClr val="000000"/>
                </a:solidFill>
                <a:latin typeface="Consolas" panose="020B0609020204030204" pitchFamily="49" charset="0"/>
              </a:rPr>
              <a:t> = </a:t>
            </a:r>
            <a:r>
              <a:rPr lang="en-GB" sz="1800" b="1" dirty="0">
                <a:solidFill>
                  <a:srgbClr val="7F0055"/>
                </a:solidFill>
                <a:latin typeface="Consolas" panose="020B0609020204030204" pitchFamily="49" charset="0"/>
              </a:rPr>
              <a:t>false</a:t>
            </a:r>
            <a:r>
              <a:rPr lang="en-GB" sz="1800" b="1" dirty="0">
                <a:solidFill>
                  <a:srgbClr val="000000"/>
                </a:solidFill>
                <a:latin typeface="Consolas" panose="020B0609020204030204" pitchFamily="49" charset="0"/>
              </a:rPr>
              <a:t>;</a:t>
            </a:r>
          </a:p>
          <a:p>
            <a:pPr marL="0" indent="0">
              <a:buNone/>
            </a:pPr>
            <a:endParaRPr lang="en-GB" sz="1800" dirty="0">
              <a:latin typeface="Consolas" panose="020B0609020204030204" pitchFamily="49" charset="0"/>
            </a:endParaRPr>
          </a:p>
          <a:p>
            <a:pPr marL="0" indent="0">
              <a:buNone/>
            </a:pPr>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a:t>
            </a:r>
            <a:r>
              <a:rPr lang="en-GB" sz="1800" b="1" dirty="0" err="1">
                <a:solidFill>
                  <a:srgbClr val="7F0055"/>
                </a:solidFill>
                <a:latin typeface="Consolas" panose="020B0609020204030204" pitchFamily="49" charset="0"/>
              </a:rPr>
              <a:t>boolean</a:t>
            </a:r>
            <a:r>
              <a:rPr lang="en-GB" sz="1800" b="1" dirty="0">
                <a:solidFill>
                  <a:srgbClr val="000000"/>
                </a:solidFill>
                <a:latin typeface="Consolas" panose="020B0609020204030204" pitchFamily="49" charset="0"/>
              </a:rPr>
              <a:t> </a:t>
            </a:r>
            <a:r>
              <a:rPr lang="en-GB" sz="1800" b="1" dirty="0" err="1">
                <a:solidFill>
                  <a:srgbClr val="0000C0"/>
                </a:solidFill>
                <a:latin typeface="Consolas" panose="020B0609020204030204" pitchFamily="49" charset="0"/>
              </a:rPr>
              <a:t>isConnected</a:t>
            </a:r>
            <a:r>
              <a:rPr lang="en-GB" sz="1800" b="1" dirty="0">
                <a:solidFill>
                  <a:srgbClr val="000000"/>
                </a:solidFill>
                <a:latin typeface="Consolas" panose="020B0609020204030204" pitchFamily="49" charset="0"/>
              </a:rPr>
              <a:t> = </a:t>
            </a:r>
            <a:r>
              <a:rPr lang="en-GB" sz="1800" b="1" dirty="0">
                <a:solidFill>
                  <a:srgbClr val="7F0055"/>
                </a:solidFill>
                <a:latin typeface="Consolas" panose="020B0609020204030204" pitchFamily="49" charset="0"/>
              </a:rPr>
              <a:t>false</a:t>
            </a:r>
            <a:r>
              <a:rPr lang="en-GB" sz="1800" b="1" dirty="0">
                <a:solidFill>
                  <a:srgbClr val="000000"/>
                </a:solidFill>
                <a:latin typeface="Consolas" panose="020B0609020204030204" pitchFamily="49" charset="0"/>
              </a:rPr>
              <a:t>;</a:t>
            </a:r>
          </a:p>
          <a:p>
            <a:pPr marL="0" indent="0">
              <a:buNone/>
            </a:pPr>
            <a:endParaRPr lang="en-GB" sz="1800" dirty="0">
              <a:latin typeface="Consolas" panose="020B0609020204030204" pitchFamily="49" charset="0"/>
            </a:endParaRPr>
          </a:p>
          <a:p>
            <a:pPr marL="0" indent="0">
              <a:buNone/>
            </a:pPr>
            <a:r>
              <a:rPr lang="de-DE" sz="1800" b="1" dirty="0">
                <a:solidFill>
                  <a:srgbClr val="7F0055"/>
                </a:solidFill>
                <a:latin typeface="Consolas" panose="020B0609020204030204" pitchFamily="49" charset="0"/>
              </a:rPr>
              <a:t>private</a:t>
            </a:r>
            <a:r>
              <a:rPr lang="de-DE" sz="1800" b="1" dirty="0">
                <a:solidFill>
                  <a:srgbClr val="000000"/>
                </a:solidFill>
                <a:latin typeface="Consolas" panose="020B0609020204030204" pitchFamily="49" charset="0"/>
              </a:rPr>
              <a:t> </a:t>
            </a:r>
            <a:r>
              <a:rPr lang="de-DE" sz="1800" b="1" dirty="0" err="1">
                <a:solidFill>
                  <a:srgbClr val="000000"/>
                </a:solidFill>
                <a:latin typeface="Consolas" panose="020B0609020204030204" pitchFamily="49" charset="0"/>
              </a:rPr>
              <a:t>AWSchema</a:t>
            </a:r>
            <a:r>
              <a:rPr lang="de-DE" sz="1800" b="1" dirty="0">
                <a:solidFill>
                  <a:srgbClr val="000000"/>
                </a:solidFill>
                <a:latin typeface="Consolas" panose="020B0609020204030204" pitchFamily="49" charset="0"/>
              </a:rPr>
              <a:t> </a:t>
            </a:r>
            <a:r>
              <a:rPr lang="de-DE" sz="1800" b="1" dirty="0" err="1">
                <a:solidFill>
                  <a:srgbClr val="0000C0"/>
                </a:solidFill>
                <a:latin typeface="Consolas" panose="020B0609020204030204" pitchFamily="49" charset="0"/>
              </a:rPr>
              <a:t>schema</a:t>
            </a:r>
            <a:r>
              <a:rPr lang="de-DE" sz="1800" b="1" dirty="0">
                <a:solidFill>
                  <a:srgbClr val="000000"/>
                </a:solidFill>
                <a:latin typeface="Consolas" panose="020B0609020204030204" pitchFamily="49" charset="0"/>
              </a:rPr>
              <a:t> = </a:t>
            </a:r>
            <a:r>
              <a:rPr lang="de-DE" sz="1800" b="1" dirty="0" err="1">
                <a:solidFill>
                  <a:srgbClr val="7F0055"/>
                </a:solidFill>
                <a:latin typeface="Consolas" panose="020B0609020204030204" pitchFamily="49" charset="0"/>
              </a:rPr>
              <a:t>new</a:t>
            </a:r>
            <a:r>
              <a:rPr lang="de-DE" sz="1800" b="1" dirty="0">
                <a:solidFill>
                  <a:srgbClr val="000000"/>
                </a:solidFill>
                <a:latin typeface="Consolas" panose="020B0609020204030204" pitchFamily="49" charset="0"/>
              </a:rPr>
              <a:t> </a:t>
            </a:r>
            <a:r>
              <a:rPr lang="de-DE" sz="1800" b="1" dirty="0" err="1">
                <a:solidFill>
                  <a:srgbClr val="000000"/>
                </a:solidFill>
                <a:latin typeface="Consolas" panose="020B0609020204030204" pitchFamily="49" charset="0"/>
              </a:rPr>
              <a:t>AWSchema</a:t>
            </a:r>
            <a:r>
              <a:rPr lang="de-DE" sz="1800" b="1" dirty="0">
                <a:solidFill>
                  <a:srgbClr val="000000"/>
                </a:solidFill>
                <a:latin typeface="Consolas" panose="020B0609020204030204" pitchFamily="49" charset="0"/>
              </a:rPr>
              <a:t>();</a:t>
            </a:r>
            <a:endParaRPr lang="en-GB" sz="1800" dirty="0"/>
          </a:p>
        </p:txBody>
      </p:sp>
      <p:sp>
        <p:nvSpPr>
          <p:cNvPr id="4" name="Foliennummernplatzhalter 3">
            <a:extLst>
              <a:ext uri="{FF2B5EF4-FFF2-40B4-BE49-F238E27FC236}">
                <a16:creationId xmlns:a16="http://schemas.microsoft.com/office/drawing/2014/main" id="{C16624D7-8234-4067-BD93-3B97495EECBE}"/>
              </a:ext>
            </a:extLst>
          </p:cNvPr>
          <p:cNvSpPr>
            <a:spLocks noGrp="1"/>
          </p:cNvSpPr>
          <p:nvPr>
            <p:ph type="sldNum" sz="quarter" idx="10"/>
          </p:nvPr>
        </p:nvSpPr>
        <p:spPr/>
        <p:txBody>
          <a:bodyPr/>
          <a:lstStyle/>
          <a:p>
            <a:fld id="{FCD4D030-AEDA-C64C-84A4-1E571AB05A7E}" type="slidenum">
              <a:rPr lang="en-US" smtClean="0"/>
              <a:pPr/>
              <a:t>15</a:t>
            </a:fld>
            <a:endParaRPr lang="en-US"/>
          </a:p>
        </p:txBody>
      </p:sp>
      <p:sp>
        <p:nvSpPr>
          <p:cNvPr id="5" name="Fußzeilenplatzhalter 4">
            <a:extLst>
              <a:ext uri="{FF2B5EF4-FFF2-40B4-BE49-F238E27FC236}">
                <a16:creationId xmlns:a16="http://schemas.microsoft.com/office/drawing/2014/main" id="{81E3ACED-540C-4548-BAE7-DA7A7812A9FC}"/>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3486448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F81EC-8683-4E02-8428-EE2992463F32}"/>
              </a:ext>
            </a:extLst>
          </p:cNvPr>
          <p:cNvSpPr>
            <a:spLocks noGrp="1"/>
          </p:cNvSpPr>
          <p:nvPr>
            <p:ph type="title"/>
          </p:nvPr>
        </p:nvSpPr>
        <p:spPr/>
        <p:txBody>
          <a:bodyPr/>
          <a:lstStyle/>
          <a:p>
            <a:r>
              <a:rPr lang="de-DE" dirty="0" err="1"/>
              <a:t>AWPort</a:t>
            </a:r>
            <a:r>
              <a:rPr lang="de-DE" dirty="0"/>
              <a:t> - JSON</a:t>
            </a:r>
            <a:endParaRPr lang="en-GB" dirty="0"/>
          </a:p>
        </p:txBody>
      </p:sp>
      <p:sp>
        <p:nvSpPr>
          <p:cNvPr id="3" name="Inhaltsplatzhalter 2">
            <a:extLst>
              <a:ext uri="{FF2B5EF4-FFF2-40B4-BE49-F238E27FC236}">
                <a16:creationId xmlns:a16="http://schemas.microsoft.com/office/drawing/2014/main" id="{F68B26C5-559D-433F-8FAB-A2F8F4AC35DE}"/>
              </a:ext>
            </a:extLst>
          </p:cNvPr>
          <p:cNvSpPr>
            <a:spLocks noGrp="1"/>
          </p:cNvSpPr>
          <p:nvPr>
            <p:ph idx="1"/>
          </p:nvPr>
        </p:nvSpPr>
        <p:spPr/>
        <p:txBody>
          <a:bodyPr>
            <a:normAutofit fontScale="70000" lnSpcReduction="20000"/>
          </a:bodyPr>
          <a:lstStyle/>
          <a:p>
            <a:pPr marL="0" indent="0">
              <a:buNone/>
            </a:pPr>
            <a:r>
              <a:rPr lang="en-GB" dirty="0"/>
              <a:t> {</a:t>
            </a:r>
          </a:p>
          <a:p>
            <a:pPr marL="0" indent="0">
              <a:buNone/>
            </a:pPr>
            <a:r>
              <a:rPr lang="en-GB" dirty="0"/>
              <a:t>      "name" : "training set",</a:t>
            </a:r>
          </a:p>
          <a:p>
            <a:pPr marL="0" indent="0">
              <a:buNone/>
            </a:pPr>
            <a:r>
              <a:rPr lang="en-GB" dirty="0"/>
              <a:t>      "</a:t>
            </a:r>
            <a:r>
              <a:rPr lang="en-GB" dirty="0" err="1"/>
              <a:t>objectClass</a:t>
            </a:r>
            <a:r>
              <a:rPr lang="en-GB" dirty="0"/>
              <a:t>" : "</a:t>
            </a:r>
            <a:r>
              <a:rPr lang="en-GB" dirty="0" err="1"/>
              <a:t>com.rapidminer.example.ExampleSet</a:t>
            </a:r>
            <a:r>
              <a:rPr lang="en-GB" dirty="0"/>
              <a:t>",</a:t>
            </a:r>
          </a:p>
          <a:p>
            <a:pPr marL="0" indent="0">
              <a:buNone/>
            </a:pPr>
            <a:r>
              <a:rPr lang="en-GB" dirty="0"/>
              <a:t>      "</a:t>
            </a:r>
            <a:r>
              <a:rPr lang="en-GB" dirty="0" err="1"/>
              <a:t>isInputPort</a:t>
            </a:r>
            <a:r>
              <a:rPr lang="en-GB" dirty="0"/>
              <a:t>" : true,</a:t>
            </a:r>
          </a:p>
          <a:p>
            <a:pPr marL="0" indent="0">
              <a:buNone/>
            </a:pPr>
            <a:r>
              <a:rPr lang="en-GB" dirty="0"/>
              <a:t>      "</a:t>
            </a:r>
            <a:r>
              <a:rPr lang="en-GB" dirty="0" err="1"/>
              <a:t>isConnected</a:t>
            </a:r>
            <a:r>
              <a:rPr lang="en-GB" dirty="0"/>
              <a:t>" : true,</a:t>
            </a:r>
          </a:p>
          <a:p>
            <a:pPr marL="0" indent="0">
              <a:buNone/>
            </a:pPr>
            <a:r>
              <a:rPr lang="en-GB" dirty="0"/>
              <a:t>      "schema" : { ... }</a:t>
            </a:r>
          </a:p>
          <a:p>
            <a:pPr marL="0" indent="0">
              <a:buNone/>
            </a:pPr>
            <a:r>
              <a:rPr lang="en-GB" dirty="0"/>
              <a:t>  }</a:t>
            </a:r>
          </a:p>
          <a:p>
            <a:pPr marL="0" indent="0">
              <a:buNone/>
            </a:pPr>
            <a:r>
              <a:rPr lang="en-GB" dirty="0"/>
              <a:t> {</a:t>
            </a:r>
          </a:p>
          <a:p>
            <a:pPr marL="0" indent="0">
              <a:buNone/>
            </a:pPr>
            <a:r>
              <a:rPr lang="en-GB" dirty="0"/>
              <a:t>      "name" : "model",</a:t>
            </a:r>
          </a:p>
          <a:p>
            <a:pPr marL="0" indent="0">
              <a:buNone/>
            </a:pPr>
            <a:r>
              <a:rPr lang="en-GB" dirty="0"/>
              <a:t>      "</a:t>
            </a:r>
            <a:r>
              <a:rPr lang="en-GB" dirty="0" err="1"/>
              <a:t>objectClass</a:t>
            </a:r>
            <a:r>
              <a:rPr lang="en-GB" dirty="0"/>
              <a:t>" : "</a:t>
            </a:r>
            <a:r>
              <a:rPr lang="en-GB" dirty="0" err="1"/>
              <a:t>com.rapidminer.operator.learner.tree.TreeModel</a:t>
            </a:r>
            <a:r>
              <a:rPr lang="en-GB" dirty="0"/>
              <a:t>",</a:t>
            </a:r>
          </a:p>
          <a:p>
            <a:pPr marL="0" indent="0">
              <a:buNone/>
            </a:pPr>
            <a:r>
              <a:rPr lang="en-GB" dirty="0"/>
              <a:t>      "</a:t>
            </a:r>
            <a:r>
              <a:rPr lang="en-GB" dirty="0" err="1"/>
              <a:t>isInputPort</a:t>
            </a:r>
            <a:r>
              <a:rPr lang="en-GB" dirty="0"/>
              <a:t>" : false,</a:t>
            </a:r>
          </a:p>
          <a:p>
            <a:pPr marL="0" indent="0">
              <a:buNone/>
            </a:pPr>
            <a:r>
              <a:rPr lang="en-GB" dirty="0"/>
              <a:t>      "</a:t>
            </a:r>
            <a:r>
              <a:rPr lang="en-GB" dirty="0" err="1"/>
              <a:t>isConnected</a:t>
            </a:r>
            <a:r>
              <a:rPr lang="en-GB" dirty="0"/>
              <a:t>" : true,</a:t>
            </a:r>
          </a:p>
          <a:p>
            <a:pPr marL="0" indent="0">
              <a:buNone/>
            </a:pPr>
            <a:r>
              <a:rPr lang="en-GB" dirty="0"/>
              <a:t>      "schema" : null</a:t>
            </a:r>
          </a:p>
          <a:p>
            <a:pPr marL="0" indent="0">
              <a:buNone/>
            </a:pPr>
            <a:r>
              <a:rPr lang="en-GB" dirty="0"/>
              <a:t>  }</a:t>
            </a:r>
          </a:p>
        </p:txBody>
      </p:sp>
      <p:sp>
        <p:nvSpPr>
          <p:cNvPr id="4" name="Foliennummernplatzhalter 3">
            <a:extLst>
              <a:ext uri="{FF2B5EF4-FFF2-40B4-BE49-F238E27FC236}">
                <a16:creationId xmlns:a16="http://schemas.microsoft.com/office/drawing/2014/main" id="{E271B6A7-B050-45E7-80A4-FA2F9B086FF1}"/>
              </a:ext>
            </a:extLst>
          </p:cNvPr>
          <p:cNvSpPr>
            <a:spLocks noGrp="1"/>
          </p:cNvSpPr>
          <p:nvPr>
            <p:ph type="sldNum" sz="quarter" idx="10"/>
          </p:nvPr>
        </p:nvSpPr>
        <p:spPr/>
        <p:txBody>
          <a:bodyPr/>
          <a:lstStyle/>
          <a:p>
            <a:fld id="{FCD4D030-AEDA-C64C-84A4-1E571AB05A7E}" type="slidenum">
              <a:rPr lang="en-US" smtClean="0"/>
              <a:pPr/>
              <a:t>16</a:t>
            </a:fld>
            <a:endParaRPr lang="en-US"/>
          </a:p>
        </p:txBody>
      </p:sp>
      <p:sp>
        <p:nvSpPr>
          <p:cNvPr id="5" name="Fußzeilenplatzhalter 4">
            <a:extLst>
              <a:ext uri="{FF2B5EF4-FFF2-40B4-BE49-F238E27FC236}">
                <a16:creationId xmlns:a16="http://schemas.microsoft.com/office/drawing/2014/main" id="{80A4A53C-7FA7-4627-A86A-4232BD261CBF}"/>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392225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F33AFB-4BD9-4CDF-8586-87FE75E69E24}"/>
              </a:ext>
            </a:extLst>
          </p:cNvPr>
          <p:cNvSpPr>
            <a:spLocks noGrp="1"/>
          </p:cNvSpPr>
          <p:nvPr>
            <p:ph type="title"/>
          </p:nvPr>
        </p:nvSpPr>
        <p:spPr/>
        <p:txBody>
          <a:bodyPr/>
          <a:lstStyle/>
          <a:p>
            <a:r>
              <a:rPr lang="de-DE" dirty="0" err="1"/>
              <a:t>AWPort</a:t>
            </a:r>
            <a:r>
              <a:rPr lang="de-DE" dirty="0"/>
              <a:t> - </a:t>
            </a:r>
            <a:r>
              <a:rPr lang="de-DE" dirty="0" err="1"/>
              <a:t>comments</a:t>
            </a:r>
            <a:endParaRPr lang="en-GB" dirty="0"/>
          </a:p>
        </p:txBody>
      </p:sp>
      <p:sp>
        <p:nvSpPr>
          <p:cNvPr id="3" name="Inhaltsplatzhalter 2">
            <a:extLst>
              <a:ext uri="{FF2B5EF4-FFF2-40B4-BE49-F238E27FC236}">
                <a16:creationId xmlns:a16="http://schemas.microsoft.com/office/drawing/2014/main" id="{7D7B2287-129A-40E8-B166-EBDAB1A71122}"/>
              </a:ext>
            </a:extLst>
          </p:cNvPr>
          <p:cNvSpPr>
            <a:spLocks noGrp="1"/>
          </p:cNvSpPr>
          <p:nvPr>
            <p:ph idx="1"/>
          </p:nvPr>
        </p:nvSpPr>
        <p:spPr/>
        <p:txBody>
          <a:bodyPr/>
          <a:lstStyle/>
          <a:p>
            <a:r>
              <a:rPr lang="de-DE" dirty="0"/>
              <a:t>Name </a:t>
            </a:r>
            <a:r>
              <a:rPr lang="de-DE" dirty="0" err="1"/>
              <a:t>is</a:t>
            </a:r>
            <a:r>
              <a:rPr lang="de-DE" dirty="0"/>
              <a:t> </a:t>
            </a:r>
            <a:r>
              <a:rPr lang="de-DE" dirty="0" err="1"/>
              <a:t>unique</a:t>
            </a:r>
            <a:r>
              <a:rPr lang="de-DE" dirty="0"/>
              <a:t> </a:t>
            </a:r>
            <a:r>
              <a:rPr lang="de-DE" dirty="0" err="1"/>
              <a:t>for</a:t>
            </a:r>
            <a:r>
              <a:rPr lang="de-DE" dirty="0"/>
              <a:t> </a:t>
            </a:r>
            <a:r>
              <a:rPr lang="de-DE" dirty="0" err="1"/>
              <a:t>the</a:t>
            </a:r>
            <a:r>
              <a:rPr lang="de-DE" dirty="0"/>
              <a:t> Operator </a:t>
            </a:r>
            <a:r>
              <a:rPr lang="de-DE" dirty="0" err="1"/>
              <a:t>class</a:t>
            </a:r>
            <a:r>
              <a:rPr lang="de-DE" dirty="0"/>
              <a:t> and </a:t>
            </a:r>
            <a:r>
              <a:rPr lang="de-DE" dirty="0" err="1"/>
              <a:t>port</a:t>
            </a:r>
            <a:r>
              <a:rPr lang="de-DE" dirty="0"/>
              <a:t> type</a:t>
            </a:r>
          </a:p>
          <a:p>
            <a:pPr lvl="1"/>
            <a:r>
              <a:rPr lang="de-DE" dirty="0" err="1"/>
              <a:t>There</a:t>
            </a:r>
            <a:r>
              <a:rPr lang="de-DE" dirty="0"/>
              <a:t> </a:t>
            </a:r>
            <a:r>
              <a:rPr lang="de-DE" dirty="0" err="1"/>
              <a:t>could</a:t>
            </a:r>
            <a:r>
              <a:rPr lang="de-DE" dirty="0"/>
              <a:t> </a:t>
            </a:r>
            <a:r>
              <a:rPr lang="de-DE" dirty="0" err="1"/>
              <a:t>be</a:t>
            </a:r>
            <a:r>
              <a:rPr lang="de-DE" dirty="0"/>
              <a:t> an </a:t>
            </a:r>
            <a:r>
              <a:rPr lang="de-DE" dirty="0" err="1"/>
              <a:t>input</a:t>
            </a:r>
            <a:r>
              <a:rPr lang="de-DE" dirty="0"/>
              <a:t> and </a:t>
            </a:r>
            <a:r>
              <a:rPr lang="de-DE" dirty="0" err="1"/>
              <a:t>outputport</a:t>
            </a:r>
            <a:r>
              <a:rPr lang="de-DE" dirty="0"/>
              <a:t> </a:t>
            </a:r>
            <a:r>
              <a:rPr lang="de-DE" dirty="0" err="1"/>
              <a:t>with</a:t>
            </a:r>
            <a:r>
              <a:rPr lang="de-DE" dirty="0"/>
              <a:t> </a:t>
            </a:r>
            <a:r>
              <a:rPr lang="de-DE" dirty="0" err="1"/>
              <a:t>the</a:t>
            </a:r>
            <a:r>
              <a:rPr lang="de-DE" dirty="0"/>
              <a:t> same </a:t>
            </a:r>
            <a:r>
              <a:rPr lang="de-DE" dirty="0" err="1"/>
              <a:t>name</a:t>
            </a:r>
            <a:endParaRPr lang="de-DE" dirty="0"/>
          </a:p>
          <a:p>
            <a:pPr lvl="1"/>
            <a:r>
              <a:rPr lang="de-DE" dirty="0" err="1"/>
              <a:t>AWOperatorConnection</a:t>
            </a:r>
            <a:r>
              <a:rPr lang="de-DE" dirty="0"/>
              <a:t>: </a:t>
            </a:r>
            <a:r>
              <a:rPr lang="de-DE" dirty="0" err="1"/>
              <a:t>fromPort</a:t>
            </a:r>
            <a:r>
              <a:rPr lang="de-DE" dirty="0"/>
              <a:t> </a:t>
            </a:r>
            <a:r>
              <a:rPr lang="de-DE" dirty="0" err="1"/>
              <a:t>is</a:t>
            </a:r>
            <a:r>
              <a:rPr lang="de-DE" dirty="0"/>
              <a:t> </a:t>
            </a:r>
            <a:r>
              <a:rPr lang="de-DE" dirty="0" err="1"/>
              <a:t>always</a:t>
            </a:r>
            <a:r>
              <a:rPr lang="de-DE" dirty="0"/>
              <a:t> </a:t>
            </a:r>
            <a:r>
              <a:rPr lang="de-DE" dirty="0" err="1"/>
              <a:t>outputPort</a:t>
            </a:r>
            <a:r>
              <a:rPr lang="de-DE" dirty="0"/>
              <a:t>, </a:t>
            </a:r>
            <a:r>
              <a:rPr lang="de-DE" dirty="0" err="1"/>
              <a:t>toPort</a:t>
            </a:r>
            <a:r>
              <a:rPr lang="de-DE" dirty="0"/>
              <a:t> </a:t>
            </a:r>
            <a:r>
              <a:rPr lang="de-DE" dirty="0" err="1"/>
              <a:t>is</a:t>
            </a:r>
            <a:r>
              <a:rPr lang="de-DE" dirty="0"/>
              <a:t> </a:t>
            </a:r>
            <a:r>
              <a:rPr lang="de-DE" dirty="0" err="1"/>
              <a:t>always</a:t>
            </a:r>
            <a:r>
              <a:rPr lang="de-DE" dirty="0"/>
              <a:t> </a:t>
            </a:r>
            <a:r>
              <a:rPr lang="de-DE" dirty="0" err="1"/>
              <a:t>inputPort</a:t>
            </a:r>
            <a:endParaRPr lang="de-DE" dirty="0"/>
          </a:p>
          <a:p>
            <a:r>
              <a:rPr lang="de-DE" dirty="0" err="1"/>
              <a:t>objectClass</a:t>
            </a:r>
            <a:r>
              <a:rPr lang="de-DE" dirty="0"/>
              <a:t> </a:t>
            </a:r>
            <a:r>
              <a:rPr lang="de-DE" dirty="0" err="1"/>
              <a:t>is</a:t>
            </a:r>
            <a:r>
              <a:rPr lang="de-DE" dirty="0"/>
              <a:t> </a:t>
            </a:r>
            <a:r>
              <a:rPr lang="de-DE" dirty="0" err="1"/>
              <a:t>the</a:t>
            </a:r>
            <a:r>
              <a:rPr lang="de-DE" dirty="0"/>
              <a:t> RM </a:t>
            </a:r>
            <a:r>
              <a:rPr lang="de-DE" dirty="0" err="1"/>
              <a:t>specific</a:t>
            </a:r>
            <a:r>
              <a:rPr lang="de-DE" dirty="0"/>
              <a:t> </a:t>
            </a:r>
            <a:r>
              <a:rPr lang="de-DE" dirty="0" err="1"/>
              <a:t>class</a:t>
            </a:r>
            <a:r>
              <a:rPr lang="de-DE" dirty="0"/>
              <a:t> </a:t>
            </a:r>
            <a:r>
              <a:rPr lang="de-DE" dirty="0" err="1"/>
              <a:t>which</a:t>
            </a:r>
            <a:r>
              <a:rPr lang="de-DE" dirty="0"/>
              <a:t> </a:t>
            </a:r>
            <a:r>
              <a:rPr lang="de-DE" dirty="0" err="1"/>
              <a:t>is</a:t>
            </a:r>
            <a:r>
              <a:rPr lang="de-DE" dirty="0"/>
              <a:t> </a:t>
            </a:r>
            <a:r>
              <a:rPr lang="de-DE" dirty="0" err="1"/>
              <a:t>received</a:t>
            </a:r>
            <a:r>
              <a:rPr lang="de-DE" dirty="0"/>
              <a:t> (</a:t>
            </a:r>
            <a:r>
              <a:rPr lang="de-DE" dirty="0" err="1"/>
              <a:t>inputPort</a:t>
            </a:r>
            <a:r>
              <a:rPr lang="de-DE" dirty="0"/>
              <a:t>) / </a:t>
            </a:r>
            <a:r>
              <a:rPr lang="de-DE" dirty="0" err="1"/>
              <a:t>delivered</a:t>
            </a:r>
            <a:r>
              <a:rPr lang="de-DE" dirty="0"/>
              <a:t> (</a:t>
            </a:r>
            <a:r>
              <a:rPr lang="de-DE" dirty="0" err="1"/>
              <a:t>outputPort</a:t>
            </a:r>
            <a:r>
              <a:rPr lang="de-DE" dirty="0"/>
              <a:t>) at </a:t>
            </a:r>
            <a:r>
              <a:rPr lang="de-DE" dirty="0" err="1"/>
              <a:t>the</a:t>
            </a:r>
            <a:r>
              <a:rPr lang="de-DE" dirty="0"/>
              <a:t> </a:t>
            </a:r>
            <a:r>
              <a:rPr lang="de-DE" dirty="0" err="1"/>
              <a:t>port</a:t>
            </a:r>
            <a:r>
              <a:rPr lang="de-DE" dirty="0"/>
              <a:t>: </a:t>
            </a:r>
            <a:r>
              <a:rPr lang="de-DE" dirty="0" err="1"/>
              <a:t>DataSet</a:t>
            </a:r>
            <a:r>
              <a:rPr lang="de-DE" dirty="0"/>
              <a:t> &lt;-&gt; </a:t>
            </a:r>
            <a:r>
              <a:rPr lang="de-DE" dirty="0" err="1"/>
              <a:t>ExampleSet</a:t>
            </a:r>
            <a:endParaRPr lang="de-DE" dirty="0"/>
          </a:p>
          <a:p>
            <a:r>
              <a:rPr lang="de-DE" dirty="0"/>
              <a:t>All </a:t>
            </a:r>
            <a:r>
              <a:rPr lang="de-DE" dirty="0" err="1"/>
              <a:t>ports</a:t>
            </a:r>
            <a:r>
              <a:rPr lang="de-DE" dirty="0"/>
              <a:t> </a:t>
            </a:r>
            <a:r>
              <a:rPr lang="de-DE" dirty="0" err="1"/>
              <a:t>are</a:t>
            </a:r>
            <a:r>
              <a:rPr lang="de-DE" dirty="0"/>
              <a:t> </a:t>
            </a:r>
            <a:r>
              <a:rPr lang="de-DE" dirty="0" err="1"/>
              <a:t>listed</a:t>
            </a:r>
            <a:r>
              <a:rPr lang="de-DE" dirty="0"/>
              <a:t>, </a:t>
            </a:r>
            <a:r>
              <a:rPr lang="de-DE" dirty="0" err="1"/>
              <a:t>isConnected</a:t>
            </a:r>
            <a:r>
              <a:rPr lang="de-DE" dirty="0"/>
              <a:t> </a:t>
            </a:r>
            <a:r>
              <a:rPr lang="de-DE" dirty="0" err="1"/>
              <a:t>describes</a:t>
            </a:r>
            <a:r>
              <a:rPr lang="de-DE" dirty="0"/>
              <a:t> </a:t>
            </a:r>
            <a:r>
              <a:rPr lang="de-DE" dirty="0" err="1"/>
              <a:t>if</a:t>
            </a:r>
            <a:r>
              <a:rPr lang="de-DE" dirty="0"/>
              <a:t> </a:t>
            </a:r>
            <a:r>
              <a:rPr lang="de-DE" dirty="0" err="1"/>
              <a:t>there</a:t>
            </a:r>
            <a:r>
              <a:rPr lang="de-DE" dirty="0"/>
              <a:t> </a:t>
            </a:r>
            <a:r>
              <a:rPr lang="de-DE" dirty="0" err="1"/>
              <a:t>is</a:t>
            </a:r>
            <a:r>
              <a:rPr lang="de-DE" dirty="0"/>
              <a:t> a </a:t>
            </a:r>
            <a:r>
              <a:rPr lang="de-DE" dirty="0" err="1"/>
              <a:t>connection</a:t>
            </a:r>
            <a:endParaRPr lang="de-DE" dirty="0"/>
          </a:p>
          <a:p>
            <a:r>
              <a:rPr lang="de-DE" dirty="0"/>
              <a:t>Schema </a:t>
            </a:r>
            <a:r>
              <a:rPr lang="de-DE" dirty="0" err="1"/>
              <a:t>can</a:t>
            </a:r>
            <a:r>
              <a:rPr lang="de-DE" dirty="0"/>
              <a:t> </a:t>
            </a:r>
            <a:r>
              <a:rPr lang="de-DE" dirty="0" err="1"/>
              <a:t>be</a:t>
            </a:r>
            <a:r>
              <a:rPr lang="de-DE" dirty="0"/>
              <a:t> null </a:t>
            </a:r>
            <a:r>
              <a:rPr lang="de-DE" dirty="0" err="1"/>
              <a:t>if</a:t>
            </a:r>
            <a:r>
              <a:rPr lang="de-DE" dirty="0"/>
              <a:t> </a:t>
            </a:r>
          </a:p>
          <a:p>
            <a:pPr lvl="1"/>
            <a:r>
              <a:rPr lang="de-DE" dirty="0" err="1"/>
              <a:t>Object</a:t>
            </a:r>
            <a:r>
              <a:rPr lang="de-DE" dirty="0"/>
              <a:t> </a:t>
            </a:r>
            <a:r>
              <a:rPr lang="de-DE" dirty="0" err="1"/>
              <a:t>is</a:t>
            </a:r>
            <a:r>
              <a:rPr lang="de-DE" dirty="0"/>
              <a:t> not a </a:t>
            </a:r>
            <a:r>
              <a:rPr lang="de-DE" dirty="0" err="1"/>
              <a:t>data</a:t>
            </a:r>
            <a:r>
              <a:rPr lang="de-DE" dirty="0"/>
              <a:t> </a:t>
            </a:r>
            <a:r>
              <a:rPr lang="de-DE" dirty="0" err="1"/>
              <a:t>set</a:t>
            </a:r>
            <a:r>
              <a:rPr lang="de-DE" dirty="0"/>
              <a:t> (e.g. a </a:t>
            </a:r>
            <a:r>
              <a:rPr lang="de-DE" dirty="0" err="1"/>
              <a:t>model</a:t>
            </a:r>
            <a:r>
              <a:rPr lang="de-DE" dirty="0"/>
              <a:t>)</a:t>
            </a:r>
          </a:p>
          <a:p>
            <a:pPr lvl="1"/>
            <a:r>
              <a:rPr lang="de-DE" dirty="0" err="1"/>
              <a:t>No</a:t>
            </a:r>
            <a:r>
              <a:rPr lang="de-DE" dirty="0"/>
              <a:t> </a:t>
            </a:r>
            <a:r>
              <a:rPr lang="de-DE" dirty="0" err="1"/>
              <a:t>information</a:t>
            </a:r>
            <a:r>
              <a:rPr lang="de-DE" dirty="0"/>
              <a:t> </a:t>
            </a:r>
            <a:r>
              <a:rPr lang="de-DE" dirty="0" err="1"/>
              <a:t>are</a:t>
            </a:r>
            <a:r>
              <a:rPr lang="de-DE" dirty="0"/>
              <a:t> </a:t>
            </a:r>
            <a:r>
              <a:rPr lang="de-DE" dirty="0" err="1"/>
              <a:t>available</a:t>
            </a:r>
            <a:endParaRPr lang="en-GB" dirty="0"/>
          </a:p>
        </p:txBody>
      </p:sp>
      <p:sp>
        <p:nvSpPr>
          <p:cNvPr id="4" name="Foliennummernplatzhalter 3">
            <a:extLst>
              <a:ext uri="{FF2B5EF4-FFF2-40B4-BE49-F238E27FC236}">
                <a16:creationId xmlns:a16="http://schemas.microsoft.com/office/drawing/2014/main" id="{161E3A1B-8AD7-40B1-8BED-1841ED8828E1}"/>
              </a:ext>
            </a:extLst>
          </p:cNvPr>
          <p:cNvSpPr>
            <a:spLocks noGrp="1"/>
          </p:cNvSpPr>
          <p:nvPr>
            <p:ph type="sldNum" sz="quarter" idx="10"/>
          </p:nvPr>
        </p:nvSpPr>
        <p:spPr/>
        <p:txBody>
          <a:bodyPr/>
          <a:lstStyle/>
          <a:p>
            <a:fld id="{FCD4D030-AEDA-C64C-84A4-1E571AB05A7E}" type="slidenum">
              <a:rPr lang="en-US" smtClean="0"/>
              <a:pPr/>
              <a:t>17</a:t>
            </a:fld>
            <a:endParaRPr lang="en-US"/>
          </a:p>
        </p:txBody>
      </p:sp>
      <p:sp>
        <p:nvSpPr>
          <p:cNvPr id="5" name="Fußzeilenplatzhalter 4">
            <a:extLst>
              <a:ext uri="{FF2B5EF4-FFF2-40B4-BE49-F238E27FC236}">
                <a16:creationId xmlns:a16="http://schemas.microsoft.com/office/drawing/2014/main" id="{F9CF6D39-219A-41BE-AD77-08711F825E0C}"/>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2630404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2F2E6C-BADD-41C7-8F8F-6B9A7634CFFD}"/>
              </a:ext>
            </a:extLst>
          </p:cNvPr>
          <p:cNvSpPr>
            <a:spLocks noGrp="1"/>
          </p:cNvSpPr>
          <p:nvPr>
            <p:ph type="title"/>
          </p:nvPr>
        </p:nvSpPr>
        <p:spPr/>
        <p:txBody>
          <a:bodyPr/>
          <a:lstStyle/>
          <a:p>
            <a:r>
              <a:rPr lang="de-DE" dirty="0" err="1"/>
              <a:t>AWSchema</a:t>
            </a:r>
            <a:r>
              <a:rPr lang="de-DE" dirty="0"/>
              <a:t> &amp; </a:t>
            </a:r>
            <a:r>
              <a:rPr lang="de-DE" dirty="0" err="1"/>
              <a:t>AWAttribute</a:t>
            </a:r>
            <a:r>
              <a:rPr lang="de-DE" dirty="0"/>
              <a:t> – Java </a:t>
            </a:r>
            <a:r>
              <a:rPr lang="de-DE" dirty="0" err="1"/>
              <a:t>class</a:t>
            </a:r>
            <a:endParaRPr lang="en-GB" dirty="0"/>
          </a:p>
        </p:txBody>
      </p:sp>
      <p:sp>
        <p:nvSpPr>
          <p:cNvPr id="3" name="Inhaltsplatzhalter 2">
            <a:extLst>
              <a:ext uri="{FF2B5EF4-FFF2-40B4-BE49-F238E27FC236}">
                <a16:creationId xmlns:a16="http://schemas.microsoft.com/office/drawing/2014/main" id="{1CC32E8B-602A-4A0C-A337-AC43409F8D96}"/>
              </a:ext>
            </a:extLst>
          </p:cNvPr>
          <p:cNvSpPr>
            <a:spLocks noGrp="1"/>
          </p:cNvSpPr>
          <p:nvPr>
            <p:ph idx="1"/>
          </p:nvPr>
        </p:nvSpPr>
        <p:spPr>
          <a:xfrm>
            <a:off x="906780" y="1828800"/>
            <a:ext cx="10378440" cy="4297680"/>
          </a:xfrm>
        </p:spPr>
        <p:txBody>
          <a:bodyPr>
            <a:normAutofit lnSpcReduction="10000"/>
          </a:bodyPr>
          <a:lstStyle/>
          <a:p>
            <a:pPr marL="0" indent="0">
              <a:buNone/>
            </a:pPr>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Boolean </a:t>
            </a:r>
            <a:r>
              <a:rPr lang="en-GB" sz="1800" b="1" dirty="0" err="1">
                <a:solidFill>
                  <a:srgbClr val="0000C0"/>
                </a:solidFill>
                <a:latin typeface="Consolas" panose="020B0609020204030204" pitchFamily="49" charset="0"/>
              </a:rPr>
              <a:t>fromMetaData</a:t>
            </a:r>
            <a:r>
              <a:rPr lang="en-GB" sz="1800" b="1" dirty="0">
                <a:solidFill>
                  <a:srgbClr val="000000"/>
                </a:solidFill>
                <a:latin typeface="Consolas" panose="020B0609020204030204" pitchFamily="49" charset="0"/>
              </a:rPr>
              <a:t> = </a:t>
            </a:r>
            <a:r>
              <a:rPr lang="en-GB" sz="1800" b="1" dirty="0">
                <a:solidFill>
                  <a:srgbClr val="7F0055"/>
                </a:solidFill>
                <a:latin typeface="Consolas" panose="020B0609020204030204" pitchFamily="49" charset="0"/>
              </a:rPr>
              <a:t>null</a:t>
            </a:r>
            <a:r>
              <a:rPr lang="en-GB" sz="1800" b="1" dirty="0">
                <a:solidFill>
                  <a:srgbClr val="000000"/>
                </a:solidFill>
                <a:latin typeface="Consolas" panose="020B0609020204030204" pitchFamily="49" charset="0"/>
              </a:rPr>
              <a:t>;</a:t>
            </a:r>
          </a:p>
          <a:p>
            <a:pPr marL="0" indent="0">
              <a:buNone/>
            </a:pPr>
            <a:endParaRPr lang="en-GB" sz="1800" dirty="0">
              <a:latin typeface="Consolas" panose="020B0609020204030204" pitchFamily="49" charset="0"/>
            </a:endParaRPr>
          </a:p>
          <a:p>
            <a:pPr marL="0" indent="0">
              <a:buNone/>
            </a:pPr>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Integer </a:t>
            </a:r>
            <a:r>
              <a:rPr lang="en-GB" sz="1800" b="1" dirty="0">
                <a:solidFill>
                  <a:srgbClr val="0000C0"/>
                </a:solidFill>
                <a:latin typeface="Consolas" panose="020B0609020204030204" pitchFamily="49" charset="0"/>
              </a:rPr>
              <a:t>size</a:t>
            </a:r>
            <a:r>
              <a:rPr lang="en-GB" sz="1800" b="1" dirty="0">
                <a:solidFill>
                  <a:srgbClr val="000000"/>
                </a:solidFill>
                <a:latin typeface="Consolas" panose="020B0609020204030204" pitchFamily="49" charset="0"/>
              </a:rPr>
              <a:t> = </a:t>
            </a:r>
            <a:r>
              <a:rPr lang="en-GB" sz="1800" b="1" dirty="0">
                <a:solidFill>
                  <a:srgbClr val="7F0055"/>
                </a:solidFill>
                <a:latin typeface="Consolas" panose="020B0609020204030204" pitchFamily="49" charset="0"/>
              </a:rPr>
              <a:t>null</a:t>
            </a:r>
            <a:r>
              <a:rPr lang="en-GB" sz="1800" b="1" dirty="0">
                <a:solidFill>
                  <a:srgbClr val="000000"/>
                </a:solidFill>
                <a:latin typeface="Consolas" panose="020B0609020204030204" pitchFamily="49" charset="0"/>
              </a:rPr>
              <a:t>;</a:t>
            </a:r>
          </a:p>
          <a:p>
            <a:pPr marL="0" indent="0">
              <a:buNone/>
            </a:pPr>
            <a:endParaRPr lang="en-GB" sz="1800" dirty="0">
              <a:latin typeface="Consolas" panose="020B0609020204030204" pitchFamily="49" charset="0"/>
            </a:endParaRPr>
          </a:p>
          <a:p>
            <a:pPr marL="0" indent="0">
              <a:buNone/>
            </a:pPr>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List&lt;</a:t>
            </a:r>
            <a:r>
              <a:rPr lang="en-GB" sz="1800" b="1" dirty="0" err="1">
                <a:solidFill>
                  <a:srgbClr val="000000"/>
                </a:solidFill>
                <a:latin typeface="Consolas" panose="020B0609020204030204" pitchFamily="49" charset="0"/>
              </a:rPr>
              <a:t>AWAttribute</a:t>
            </a:r>
            <a:r>
              <a:rPr lang="en-GB" sz="1800" b="1" dirty="0">
                <a:solidFill>
                  <a:srgbClr val="000000"/>
                </a:solidFill>
                <a:latin typeface="Consolas" panose="020B0609020204030204" pitchFamily="49" charset="0"/>
              </a:rPr>
              <a:t>&gt; </a:t>
            </a:r>
            <a:r>
              <a:rPr lang="en-GB" sz="1800" b="1" dirty="0">
                <a:solidFill>
                  <a:srgbClr val="0000C0"/>
                </a:solidFill>
                <a:latin typeface="Consolas" panose="020B0609020204030204" pitchFamily="49" charset="0"/>
              </a:rPr>
              <a:t>attributes</a:t>
            </a:r>
            <a:r>
              <a:rPr lang="en-GB" sz="1800" b="1" dirty="0">
                <a:solidFill>
                  <a:srgbClr val="000000"/>
                </a:solidFill>
                <a:latin typeface="Consolas" panose="020B0609020204030204" pitchFamily="49" charset="0"/>
              </a:rPr>
              <a:t> = </a:t>
            </a:r>
            <a:r>
              <a:rPr lang="en-GB" sz="1800" b="1" dirty="0">
                <a:solidFill>
                  <a:srgbClr val="7F0055"/>
                </a:solidFill>
                <a:latin typeface="Consolas" panose="020B0609020204030204" pitchFamily="49" charset="0"/>
              </a:rPr>
              <a:t>new</a:t>
            </a:r>
            <a:r>
              <a:rPr lang="en-GB" sz="1800" b="1" dirty="0">
                <a:solidFill>
                  <a:srgbClr val="000000"/>
                </a:solidFill>
                <a:latin typeface="Consolas" panose="020B0609020204030204" pitchFamily="49" charset="0"/>
              </a:rPr>
              <a:t> </a:t>
            </a:r>
            <a:r>
              <a:rPr lang="en-GB" sz="1800" b="1" dirty="0" err="1">
                <a:solidFill>
                  <a:srgbClr val="000000"/>
                </a:solidFill>
                <a:latin typeface="Consolas" panose="020B0609020204030204" pitchFamily="49" charset="0"/>
              </a:rPr>
              <a:t>ArrayList</a:t>
            </a:r>
            <a:r>
              <a:rPr lang="en-GB" sz="1800" b="1" dirty="0">
                <a:solidFill>
                  <a:srgbClr val="000000"/>
                </a:solidFill>
                <a:latin typeface="Consolas" panose="020B0609020204030204" pitchFamily="49" charset="0"/>
              </a:rPr>
              <a:t>&lt;&gt;();</a:t>
            </a:r>
          </a:p>
          <a:p>
            <a:pPr marL="0" indent="0">
              <a:buNone/>
            </a:pPr>
            <a:endParaRPr lang="en-GB" sz="1800" b="1" dirty="0">
              <a:solidFill>
                <a:srgbClr val="000000"/>
              </a:solidFill>
              <a:latin typeface="Consolas" panose="020B0609020204030204" pitchFamily="49" charset="0"/>
            </a:endParaRPr>
          </a:p>
          <a:p>
            <a:pPr marL="0" indent="0">
              <a:buNone/>
            </a:pPr>
            <a:r>
              <a:rPr lang="en-GB" sz="1800" b="1" dirty="0">
                <a:solidFill>
                  <a:srgbClr val="000000"/>
                </a:solidFill>
                <a:latin typeface="Consolas" panose="020B0609020204030204" pitchFamily="49" charset="0"/>
              </a:rPr>
              <a:t>-------------------------------------------------------------------</a:t>
            </a:r>
          </a:p>
          <a:p>
            <a:pPr marL="0" indent="0">
              <a:buNone/>
            </a:pPr>
            <a:endParaRPr lang="en-GB" sz="1800" b="1" dirty="0">
              <a:solidFill>
                <a:srgbClr val="000000"/>
              </a:solidFill>
              <a:latin typeface="Consolas" panose="020B0609020204030204" pitchFamily="49" charset="0"/>
            </a:endParaRPr>
          </a:p>
          <a:p>
            <a:pPr marL="0" indent="0">
              <a:buNone/>
            </a:pPr>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String </a:t>
            </a:r>
            <a:r>
              <a:rPr lang="en-GB" sz="1800" b="1" dirty="0">
                <a:solidFill>
                  <a:srgbClr val="0000C0"/>
                </a:solidFill>
                <a:latin typeface="Consolas" panose="020B0609020204030204" pitchFamily="49" charset="0"/>
              </a:rPr>
              <a:t>name</a:t>
            </a:r>
            <a:r>
              <a:rPr lang="en-GB" sz="1800" b="1" dirty="0">
                <a:solidFill>
                  <a:srgbClr val="000000"/>
                </a:solidFill>
                <a:latin typeface="Consolas" panose="020B0609020204030204" pitchFamily="49" charset="0"/>
              </a:rPr>
              <a:t> = </a:t>
            </a:r>
            <a:r>
              <a:rPr lang="en-GB" sz="1800" b="1" dirty="0">
                <a:solidFill>
                  <a:srgbClr val="2A00FF"/>
                </a:solidFill>
                <a:latin typeface="Consolas" panose="020B0609020204030204" pitchFamily="49" charset="0"/>
              </a:rPr>
              <a:t>""</a:t>
            </a:r>
            <a:r>
              <a:rPr lang="en-GB" sz="1800" b="1" dirty="0">
                <a:solidFill>
                  <a:srgbClr val="000000"/>
                </a:solidFill>
                <a:latin typeface="Consolas" panose="020B0609020204030204" pitchFamily="49" charset="0"/>
              </a:rPr>
              <a:t>;</a:t>
            </a:r>
          </a:p>
          <a:p>
            <a:pPr marL="0" indent="0">
              <a:buNone/>
            </a:pPr>
            <a:endParaRPr lang="en-GB" sz="1800" dirty="0">
              <a:latin typeface="Consolas" panose="020B0609020204030204" pitchFamily="49" charset="0"/>
            </a:endParaRPr>
          </a:p>
          <a:p>
            <a:pPr marL="0" indent="0">
              <a:buNone/>
            </a:pPr>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String </a:t>
            </a:r>
            <a:r>
              <a:rPr lang="en-GB" sz="1800" b="1" dirty="0">
                <a:solidFill>
                  <a:srgbClr val="0000C0"/>
                </a:solidFill>
                <a:latin typeface="Consolas" panose="020B0609020204030204" pitchFamily="49" charset="0"/>
              </a:rPr>
              <a:t>type</a:t>
            </a:r>
            <a:r>
              <a:rPr lang="en-GB" sz="1800" b="1" dirty="0">
                <a:solidFill>
                  <a:srgbClr val="000000"/>
                </a:solidFill>
                <a:latin typeface="Consolas" panose="020B0609020204030204" pitchFamily="49" charset="0"/>
              </a:rPr>
              <a:t> = </a:t>
            </a:r>
            <a:r>
              <a:rPr lang="en-GB" sz="1800" b="1" dirty="0">
                <a:solidFill>
                  <a:srgbClr val="2A00FF"/>
                </a:solidFill>
                <a:latin typeface="Consolas" panose="020B0609020204030204" pitchFamily="49" charset="0"/>
              </a:rPr>
              <a:t>""</a:t>
            </a:r>
            <a:r>
              <a:rPr lang="en-GB" sz="1800" b="1" dirty="0">
                <a:solidFill>
                  <a:srgbClr val="000000"/>
                </a:solidFill>
                <a:latin typeface="Consolas" panose="020B0609020204030204" pitchFamily="49" charset="0"/>
              </a:rPr>
              <a:t>;</a:t>
            </a:r>
          </a:p>
          <a:p>
            <a:pPr marL="0" indent="0">
              <a:buNone/>
            </a:pPr>
            <a:endParaRPr lang="en-GB" sz="1800" dirty="0">
              <a:latin typeface="Consolas" panose="020B0609020204030204" pitchFamily="49" charset="0"/>
            </a:endParaRPr>
          </a:p>
          <a:p>
            <a:pPr marL="0" indent="0">
              <a:buNone/>
            </a:pPr>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String </a:t>
            </a:r>
            <a:r>
              <a:rPr lang="en-GB" sz="1800" b="1" dirty="0" err="1">
                <a:solidFill>
                  <a:srgbClr val="0000C0"/>
                </a:solidFill>
                <a:latin typeface="Consolas" panose="020B0609020204030204" pitchFamily="49" charset="0"/>
              </a:rPr>
              <a:t>specialRole</a:t>
            </a:r>
            <a:r>
              <a:rPr lang="en-GB" sz="1800" b="1" dirty="0">
                <a:solidFill>
                  <a:srgbClr val="000000"/>
                </a:solidFill>
                <a:latin typeface="Consolas" panose="020B0609020204030204" pitchFamily="49" charset="0"/>
              </a:rPr>
              <a:t> = </a:t>
            </a:r>
            <a:r>
              <a:rPr lang="en-GB" sz="1800" b="1" dirty="0">
                <a:solidFill>
                  <a:srgbClr val="2A00FF"/>
                </a:solidFill>
                <a:latin typeface="Consolas" panose="020B0609020204030204" pitchFamily="49" charset="0"/>
              </a:rPr>
              <a:t>""</a:t>
            </a:r>
            <a:r>
              <a:rPr lang="en-GB" sz="1800" b="1" dirty="0">
                <a:solidFill>
                  <a:srgbClr val="000000"/>
                </a:solidFill>
                <a:latin typeface="Consolas" panose="020B0609020204030204" pitchFamily="49" charset="0"/>
              </a:rPr>
              <a:t>;</a:t>
            </a:r>
            <a:endParaRPr lang="en-GB" sz="1800" dirty="0"/>
          </a:p>
        </p:txBody>
      </p:sp>
      <p:sp>
        <p:nvSpPr>
          <p:cNvPr id="4" name="Foliennummernplatzhalter 3">
            <a:extLst>
              <a:ext uri="{FF2B5EF4-FFF2-40B4-BE49-F238E27FC236}">
                <a16:creationId xmlns:a16="http://schemas.microsoft.com/office/drawing/2014/main" id="{C37A8373-46A8-4477-93AB-CB17E575ABF1}"/>
              </a:ext>
            </a:extLst>
          </p:cNvPr>
          <p:cNvSpPr>
            <a:spLocks noGrp="1"/>
          </p:cNvSpPr>
          <p:nvPr>
            <p:ph type="sldNum" sz="quarter" idx="10"/>
          </p:nvPr>
        </p:nvSpPr>
        <p:spPr/>
        <p:txBody>
          <a:bodyPr/>
          <a:lstStyle/>
          <a:p>
            <a:fld id="{FCD4D030-AEDA-C64C-84A4-1E571AB05A7E}" type="slidenum">
              <a:rPr lang="en-US" smtClean="0"/>
              <a:pPr/>
              <a:t>18</a:t>
            </a:fld>
            <a:endParaRPr lang="en-US"/>
          </a:p>
        </p:txBody>
      </p:sp>
      <p:sp>
        <p:nvSpPr>
          <p:cNvPr id="5" name="Fußzeilenplatzhalter 4">
            <a:extLst>
              <a:ext uri="{FF2B5EF4-FFF2-40B4-BE49-F238E27FC236}">
                <a16:creationId xmlns:a16="http://schemas.microsoft.com/office/drawing/2014/main" id="{36679B04-866B-4082-8BFE-59C3801D2462}"/>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2197242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77E563-FA52-4AD2-B5BA-F2E2C702DD2B}"/>
              </a:ext>
            </a:extLst>
          </p:cNvPr>
          <p:cNvSpPr>
            <a:spLocks noGrp="1"/>
          </p:cNvSpPr>
          <p:nvPr>
            <p:ph type="title"/>
          </p:nvPr>
        </p:nvSpPr>
        <p:spPr/>
        <p:txBody>
          <a:bodyPr/>
          <a:lstStyle/>
          <a:p>
            <a:r>
              <a:rPr lang="de-DE" dirty="0" err="1"/>
              <a:t>AWSchema</a:t>
            </a:r>
            <a:r>
              <a:rPr lang="de-DE" dirty="0"/>
              <a:t> &amp; </a:t>
            </a:r>
            <a:r>
              <a:rPr lang="de-DE" dirty="0" err="1"/>
              <a:t>AWAttribute</a:t>
            </a:r>
            <a:r>
              <a:rPr lang="de-DE" dirty="0"/>
              <a:t> – JSON</a:t>
            </a:r>
            <a:endParaRPr lang="en-GB" dirty="0"/>
          </a:p>
        </p:txBody>
      </p:sp>
      <p:sp>
        <p:nvSpPr>
          <p:cNvPr id="3" name="Inhaltsplatzhalter 2">
            <a:extLst>
              <a:ext uri="{FF2B5EF4-FFF2-40B4-BE49-F238E27FC236}">
                <a16:creationId xmlns:a16="http://schemas.microsoft.com/office/drawing/2014/main" id="{AC031C01-D073-42C7-AC5F-AE03787B92DF}"/>
              </a:ext>
            </a:extLst>
          </p:cNvPr>
          <p:cNvSpPr>
            <a:spLocks noGrp="1"/>
          </p:cNvSpPr>
          <p:nvPr>
            <p:ph idx="1"/>
          </p:nvPr>
        </p:nvSpPr>
        <p:spPr/>
        <p:txBody>
          <a:bodyPr>
            <a:normAutofit fontScale="85000" lnSpcReduction="20000"/>
          </a:bodyPr>
          <a:lstStyle/>
          <a:p>
            <a:pPr marL="0" indent="0">
              <a:buNone/>
            </a:pPr>
            <a:r>
              <a:rPr lang="en-GB" dirty="0"/>
              <a:t> {</a:t>
            </a:r>
          </a:p>
          <a:p>
            <a:pPr marL="0" indent="0">
              <a:buNone/>
            </a:pPr>
            <a:r>
              <a:rPr lang="en-GB" dirty="0"/>
              <a:t>        "</a:t>
            </a:r>
            <a:r>
              <a:rPr lang="en-GB" dirty="0" err="1"/>
              <a:t>fromMetaData</a:t>
            </a:r>
            <a:r>
              <a:rPr lang="en-GB" dirty="0"/>
              <a:t>" : true,</a:t>
            </a:r>
          </a:p>
          <a:p>
            <a:pPr marL="0" indent="0">
              <a:buNone/>
            </a:pPr>
            <a:r>
              <a:rPr lang="en-GB" dirty="0"/>
              <a:t>        "size" : 14,</a:t>
            </a:r>
          </a:p>
          <a:p>
            <a:pPr marL="0" indent="0">
              <a:buNone/>
            </a:pPr>
            <a:r>
              <a:rPr lang="en-GB" dirty="0"/>
              <a:t>        "attributes" : [ {</a:t>
            </a:r>
          </a:p>
          <a:p>
            <a:pPr marL="0" indent="0">
              <a:buNone/>
            </a:pPr>
            <a:r>
              <a:rPr lang="en-GB" dirty="0"/>
              <a:t>          "name" : "Humidity",</a:t>
            </a:r>
          </a:p>
          <a:p>
            <a:pPr marL="0" indent="0">
              <a:buNone/>
            </a:pPr>
            <a:r>
              <a:rPr lang="en-GB" dirty="0"/>
              <a:t>          "type" : "integer",</a:t>
            </a:r>
          </a:p>
          <a:p>
            <a:pPr marL="0" indent="0">
              <a:buNone/>
            </a:pPr>
            <a:r>
              <a:rPr lang="en-GB" dirty="0"/>
              <a:t>          "</a:t>
            </a:r>
            <a:r>
              <a:rPr lang="en-GB" dirty="0" err="1"/>
              <a:t>specialRole</a:t>
            </a:r>
            <a:r>
              <a:rPr lang="en-GB" dirty="0"/>
              <a:t>" : null</a:t>
            </a:r>
          </a:p>
          <a:p>
            <a:pPr marL="0" indent="0">
              <a:buNone/>
            </a:pPr>
            <a:r>
              <a:rPr lang="en-GB" dirty="0"/>
              <a:t>        }, {</a:t>
            </a:r>
          </a:p>
          <a:p>
            <a:pPr marL="0" indent="0">
              <a:buNone/>
            </a:pPr>
            <a:r>
              <a:rPr lang="en-GB" dirty="0"/>
              <a:t>          "name" : "Play",</a:t>
            </a:r>
          </a:p>
          <a:p>
            <a:pPr marL="0" indent="0">
              <a:buNone/>
            </a:pPr>
            <a:r>
              <a:rPr lang="en-GB" dirty="0"/>
              <a:t>          "type" : "nominal",</a:t>
            </a:r>
          </a:p>
          <a:p>
            <a:pPr marL="0" indent="0">
              <a:buNone/>
            </a:pPr>
            <a:r>
              <a:rPr lang="en-GB" dirty="0"/>
              <a:t>          "</a:t>
            </a:r>
            <a:r>
              <a:rPr lang="en-GB" dirty="0" err="1"/>
              <a:t>specialRole</a:t>
            </a:r>
            <a:r>
              <a:rPr lang="en-GB" dirty="0"/>
              <a:t>" : "label"</a:t>
            </a:r>
          </a:p>
          <a:p>
            <a:pPr marL="0" indent="0">
              <a:buNone/>
            </a:pPr>
            <a:r>
              <a:rPr lang="en-GB" dirty="0"/>
              <a:t>        } ]</a:t>
            </a:r>
          </a:p>
          <a:p>
            <a:pPr marL="0" indent="0">
              <a:buNone/>
            </a:pPr>
            <a:r>
              <a:rPr lang="en-GB" dirty="0"/>
              <a:t>      }</a:t>
            </a:r>
          </a:p>
        </p:txBody>
      </p:sp>
      <p:sp>
        <p:nvSpPr>
          <p:cNvPr id="4" name="Foliennummernplatzhalter 3">
            <a:extLst>
              <a:ext uri="{FF2B5EF4-FFF2-40B4-BE49-F238E27FC236}">
                <a16:creationId xmlns:a16="http://schemas.microsoft.com/office/drawing/2014/main" id="{7972E2CD-8CD5-4141-99ED-8544B81A8910}"/>
              </a:ext>
            </a:extLst>
          </p:cNvPr>
          <p:cNvSpPr>
            <a:spLocks noGrp="1"/>
          </p:cNvSpPr>
          <p:nvPr>
            <p:ph type="sldNum" sz="quarter" idx="10"/>
          </p:nvPr>
        </p:nvSpPr>
        <p:spPr/>
        <p:txBody>
          <a:bodyPr/>
          <a:lstStyle/>
          <a:p>
            <a:fld id="{FCD4D030-AEDA-C64C-84A4-1E571AB05A7E}" type="slidenum">
              <a:rPr lang="en-US" smtClean="0"/>
              <a:pPr/>
              <a:t>19</a:t>
            </a:fld>
            <a:endParaRPr lang="en-US"/>
          </a:p>
        </p:txBody>
      </p:sp>
      <p:sp>
        <p:nvSpPr>
          <p:cNvPr id="5" name="Fußzeilenplatzhalter 4">
            <a:extLst>
              <a:ext uri="{FF2B5EF4-FFF2-40B4-BE49-F238E27FC236}">
                <a16:creationId xmlns:a16="http://schemas.microsoft.com/office/drawing/2014/main" id="{0725B206-D738-4E13-ABE8-AE82121AABEF}"/>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1579277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342FAB-4310-41BE-8D79-367BAF857E65}"/>
              </a:ext>
            </a:extLst>
          </p:cNvPr>
          <p:cNvSpPr>
            <a:spLocks noGrp="1"/>
          </p:cNvSpPr>
          <p:nvPr>
            <p:ph type="title"/>
          </p:nvPr>
        </p:nvSpPr>
        <p:spPr/>
        <p:txBody>
          <a:bodyPr/>
          <a:lstStyle/>
          <a:p>
            <a:r>
              <a:rPr lang="de-DE" dirty="0"/>
              <a:t>RM </a:t>
            </a:r>
            <a:r>
              <a:rPr lang="de-DE" dirty="0" err="1"/>
              <a:t>Process</a:t>
            </a:r>
            <a:r>
              <a:rPr lang="de-DE" dirty="0"/>
              <a:t> </a:t>
            </a:r>
            <a:r>
              <a:rPr lang="de-DE" dirty="0" err="1"/>
              <a:t>to</a:t>
            </a:r>
            <a:r>
              <a:rPr lang="de-DE" dirty="0"/>
              <a:t> JSON Converter</a:t>
            </a:r>
            <a:endParaRPr lang="en-GB" dirty="0"/>
          </a:p>
        </p:txBody>
      </p:sp>
      <p:sp>
        <p:nvSpPr>
          <p:cNvPr id="3" name="Inhaltsplatzhalter 2">
            <a:extLst>
              <a:ext uri="{FF2B5EF4-FFF2-40B4-BE49-F238E27FC236}">
                <a16:creationId xmlns:a16="http://schemas.microsoft.com/office/drawing/2014/main" id="{00413013-5D1A-4306-B236-AAD1AA04D1CF}"/>
              </a:ext>
            </a:extLst>
          </p:cNvPr>
          <p:cNvSpPr>
            <a:spLocks noGrp="1"/>
          </p:cNvSpPr>
          <p:nvPr>
            <p:ph idx="1"/>
          </p:nvPr>
        </p:nvSpPr>
        <p:spPr/>
        <p:txBody>
          <a:bodyPr/>
          <a:lstStyle/>
          <a:p>
            <a:r>
              <a:rPr lang="de-DE" dirty="0"/>
              <a:t>General</a:t>
            </a:r>
          </a:p>
          <a:p>
            <a:pPr lvl="1"/>
            <a:r>
              <a:rPr lang="de-DE" dirty="0"/>
              <a:t>Information </a:t>
            </a:r>
            <a:r>
              <a:rPr lang="de-DE" dirty="0" err="1"/>
              <a:t>needed</a:t>
            </a:r>
            <a:r>
              <a:rPr lang="de-DE" dirty="0"/>
              <a:t> </a:t>
            </a:r>
            <a:r>
              <a:rPr lang="de-DE" dirty="0" err="1"/>
              <a:t>by</a:t>
            </a:r>
            <a:r>
              <a:rPr lang="de-DE" dirty="0"/>
              <a:t> Optimizer </a:t>
            </a:r>
            <a:r>
              <a:rPr lang="de-DE" dirty="0" err="1"/>
              <a:t>extracted</a:t>
            </a:r>
            <a:r>
              <a:rPr lang="de-DE" dirty="0"/>
              <a:t> </a:t>
            </a:r>
            <a:r>
              <a:rPr lang="de-DE" dirty="0" err="1"/>
              <a:t>from</a:t>
            </a:r>
            <a:r>
              <a:rPr lang="de-DE" dirty="0"/>
              <a:t> </a:t>
            </a:r>
            <a:r>
              <a:rPr lang="de-DE" dirty="0" err="1"/>
              <a:t>the</a:t>
            </a:r>
            <a:r>
              <a:rPr lang="de-DE" dirty="0"/>
              <a:t> </a:t>
            </a:r>
            <a:r>
              <a:rPr lang="de-DE" dirty="0" err="1"/>
              <a:t>shared</a:t>
            </a:r>
            <a:r>
              <a:rPr lang="de-DE" dirty="0"/>
              <a:t> Power Point </a:t>
            </a:r>
            <a:r>
              <a:rPr lang="de-DE" dirty="0" err="1"/>
              <a:t>slides</a:t>
            </a:r>
            <a:endParaRPr lang="de-DE" dirty="0"/>
          </a:p>
          <a:p>
            <a:pPr lvl="1"/>
            <a:r>
              <a:rPr lang="de-DE" dirty="0"/>
              <a:t>Put </a:t>
            </a:r>
            <a:r>
              <a:rPr lang="de-DE" dirty="0" err="1"/>
              <a:t>into</a:t>
            </a:r>
            <a:r>
              <a:rPr lang="de-DE" dirty="0"/>
              <a:t> </a:t>
            </a:r>
            <a:r>
              <a:rPr lang="de-DE" dirty="0" err="1"/>
              <a:t>AgnosticWorkflow</a:t>
            </a:r>
            <a:r>
              <a:rPr lang="de-DE" dirty="0"/>
              <a:t> </a:t>
            </a:r>
            <a:r>
              <a:rPr lang="de-DE" dirty="0" err="1"/>
              <a:t>class</a:t>
            </a:r>
            <a:endParaRPr lang="de-DE" dirty="0"/>
          </a:p>
          <a:p>
            <a:pPr lvl="1"/>
            <a:r>
              <a:rPr lang="de-DE" dirty="0" err="1"/>
              <a:t>AgnosticWorkflow</a:t>
            </a:r>
            <a:r>
              <a:rPr lang="de-DE" dirty="0"/>
              <a:t> </a:t>
            </a:r>
            <a:r>
              <a:rPr lang="de-DE" dirty="0" err="1"/>
              <a:t>consist</a:t>
            </a:r>
            <a:r>
              <a:rPr lang="de-DE" dirty="0"/>
              <a:t> </a:t>
            </a:r>
            <a:r>
              <a:rPr lang="de-DE" dirty="0" err="1"/>
              <a:t>of</a:t>
            </a:r>
            <a:r>
              <a:rPr lang="de-DE" dirty="0"/>
              <a:t> </a:t>
            </a:r>
            <a:r>
              <a:rPr lang="de-DE" dirty="0" err="1"/>
              <a:t>three</a:t>
            </a:r>
            <a:r>
              <a:rPr lang="de-DE" dirty="0"/>
              <a:t> variables</a:t>
            </a:r>
          </a:p>
          <a:p>
            <a:pPr lvl="2"/>
            <a:r>
              <a:rPr lang="de-DE" dirty="0" err="1"/>
              <a:t>OperatorConnections</a:t>
            </a:r>
            <a:r>
              <a:rPr lang="de-DE" dirty="0"/>
              <a:t> -&gt; List </a:t>
            </a:r>
            <a:r>
              <a:rPr lang="de-DE" dirty="0" err="1"/>
              <a:t>of</a:t>
            </a:r>
            <a:r>
              <a:rPr lang="de-DE" dirty="0"/>
              <a:t> </a:t>
            </a:r>
            <a:r>
              <a:rPr lang="de-DE" dirty="0" err="1"/>
              <a:t>AWOperatorConnections</a:t>
            </a:r>
            <a:endParaRPr lang="de-DE" dirty="0"/>
          </a:p>
          <a:p>
            <a:pPr lvl="2"/>
            <a:r>
              <a:rPr lang="de-DE" dirty="0"/>
              <a:t>Operators -&gt; List </a:t>
            </a:r>
            <a:r>
              <a:rPr lang="de-DE" dirty="0" err="1"/>
              <a:t>of</a:t>
            </a:r>
            <a:r>
              <a:rPr lang="de-DE" dirty="0"/>
              <a:t> </a:t>
            </a:r>
            <a:r>
              <a:rPr lang="de-DE" dirty="0" err="1"/>
              <a:t>AWOperators</a:t>
            </a:r>
            <a:endParaRPr lang="de-DE" dirty="0"/>
          </a:p>
          <a:p>
            <a:pPr lvl="2"/>
            <a:r>
              <a:rPr lang="de-DE" dirty="0" err="1"/>
              <a:t>Ressources</a:t>
            </a:r>
            <a:r>
              <a:rPr lang="de-DE" dirty="0"/>
              <a:t> -&gt; </a:t>
            </a:r>
            <a:r>
              <a:rPr lang="de-DE" dirty="0" err="1"/>
              <a:t>AWRessources</a:t>
            </a:r>
            <a:endParaRPr lang="de-DE" dirty="0"/>
          </a:p>
          <a:p>
            <a:pPr lvl="2"/>
            <a:r>
              <a:rPr lang="de-DE" dirty="0"/>
              <a:t>AW… </a:t>
            </a:r>
            <a:r>
              <a:rPr lang="de-DE" dirty="0" err="1"/>
              <a:t>classes</a:t>
            </a:r>
            <a:r>
              <a:rPr lang="de-DE" dirty="0"/>
              <a:t>: Container </a:t>
            </a:r>
            <a:r>
              <a:rPr lang="de-DE" dirty="0" err="1"/>
              <a:t>classes</a:t>
            </a:r>
            <a:r>
              <a:rPr lang="de-DE" dirty="0"/>
              <a:t> </a:t>
            </a:r>
            <a:r>
              <a:rPr lang="de-DE" dirty="0" err="1"/>
              <a:t>for</a:t>
            </a:r>
            <a:r>
              <a:rPr lang="de-DE" dirty="0"/>
              <a:t> </a:t>
            </a:r>
            <a:r>
              <a:rPr lang="de-DE" dirty="0" err="1"/>
              <a:t>the</a:t>
            </a:r>
            <a:r>
              <a:rPr lang="de-DE" dirty="0"/>
              <a:t> </a:t>
            </a:r>
            <a:r>
              <a:rPr lang="de-DE" dirty="0" err="1"/>
              <a:t>corresponding</a:t>
            </a:r>
            <a:r>
              <a:rPr lang="de-DE" dirty="0"/>
              <a:t> </a:t>
            </a:r>
            <a:r>
              <a:rPr lang="de-DE" dirty="0" err="1"/>
              <a:t>informations</a:t>
            </a:r>
            <a:endParaRPr lang="de-DE" dirty="0"/>
          </a:p>
          <a:p>
            <a:pPr lvl="1"/>
            <a:r>
              <a:rPr lang="de-DE" dirty="0" err="1"/>
              <a:t>AgnosticWorkflow</a:t>
            </a:r>
            <a:r>
              <a:rPr lang="de-DE" dirty="0"/>
              <a:t> </a:t>
            </a:r>
            <a:r>
              <a:rPr lang="de-DE" dirty="0" err="1"/>
              <a:t>object</a:t>
            </a:r>
            <a:r>
              <a:rPr lang="de-DE" dirty="0"/>
              <a:t> (and </a:t>
            </a:r>
            <a:r>
              <a:rPr lang="de-DE" dirty="0" err="1"/>
              <a:t>its</a:t>
            </a:r>
            <a:r>
              <a:rPr lang="de-DE" dirty="0"/>
              <a:t> </a:t>
            </a:r>
            <a:r>
              <a:rPr lang="de-DE" dirty="0" err="1"/>
              <a:t>fields</a:t>
            </a:r>
            <a:r>
              <a:rPr lang="de-DE" dirty="0"/>
              <a:t>) </a:t>
            </a:r>
            <a:r>
              <a:rPr lang="de-DE" dirty="0" err="1"/>
              <a:t>are</a:t>
            </a:r>
            <a:r>
              <a:rPr lang="de-DE" dirty="0"/>
              <a:t> </a:t>
            </a:r>
            <a:r>
              <a:rPr lang="de-DE" dirty="0" err="1"/>
              <a:t>filled</a:t>
            </a:r>
            <a:r>
              <a:rPr lang="de-DE" dirty="0"/>
              <a:t> </a:t>
            </a:r>
            <a:r>
              <a:rPr lang="de-DE" dirty="0" err="1"/>
              <a:t>inside</a:t>
            </a:r>
            <a:r>
              <a:rPr lang="de-DE" dirty="0"/>
              <a:t> </a:t>
            </a:r>
            <a:r>
              <a:rPr lang="de-DE" dirty="0" err="1"/>
              <a:t>the</a:t>
            </a:r>
            <a:r>
              <a:rPr lang="de-DE" dirty="0"/>
              <a:t> Streaming Nest </a:t>
            </a:r>
            <a:r>
              <a:rPr lang="de-DE" dirty="0" err="1"/>
              <a:t>operator</a:t>
            </a:r>
            <a:endParaRPr lang="de-DE" dirty="0"/>
          </a:p>
          <a:p>
            <a:pPr lvl="1"/>
            <a:r>
              <a:rPr lang="de-DE" dirty="0"/>
              <a:t>Jackson (</a:t>
            </a:r>
            <a:r>
              <a:rPr lang="de-DE" dirty="0" err="1"/>
              <a:t>java</a:t>
            </a:r>
            <a:r>
              <a:rPr lang="de-DE" dirty="0"/>
              <a:t> </a:t>
            </a:r>
            <a:r>
              <a:rPr lang="de-DE" dirty="0" err="1"/>
              <a:t>library</a:t>
            </a:r>
            <a:r>
              <a:rPr lang="de-DE" dirty="0"/>
              <a:t> </a:t>
            </a:r>
            <a:r>
              <a:rPr lang="de-DE" dirty="0" err="1"/>
              <a:t>for</a:t>
            </a:r>
            <a:r>
              <a:rPr lang="de-DE" dirty="0"/>
              <a:t> JSON </a:t>
            </a:r>
            <a:r>
              <a:rPr lang="de-DE" dirty="0" err="1"/>
              <a:t>serialization</a:t>
            </a:r>
            <a:r>
              <a:rPr lang="de-DE" dirty="0"/>
              <a:t>) </a:t>
            </a:r>
            <a:r>
              <a:rPr lang="de-DE" dirty="0" err="1"/>
              <a:t>is</a:t>
            </a:r>
            <a:r>
              <a:rPr lang="de-DE" dirty="0"/>
              <a:t> </a:t>
            </a:r>
            <a:r>
              <a:rPr lang="de-DE" dirty="0" err="1"/>
              <a:t>used</a:t>
            </a:r>
            <a:r>
              <a:rPr lang="de-DE" dirty="0"/>
              <a:t> </a:t>
            </a:r>
            <a:r>
              <a:rPr lang="de-DE" dirty="0" err="1"/>
              <a:t>to</a:t>
            </a:r>
            <a:r>
              <a:rPr lang="de-DE" dirty="0"/>
              <a:t> </a:t>
            </a:r>
            <a:r>
              <a:rPr lang="de-DE" dirty="0" err="1"/>
              <a:t>convert</a:t>
            </a:r>
            <a:r>
              <a:rPr lang="de-DE" dirty="0"/>
              <a:t> </a:t>
            </a:r>
            <a:r>
              <a:rPr lang="de-DE" dirty="0" err="1"/>
              <a:t>AgnosticWorkflow</a:t>
            </a:r>
            <a:r>
              <a:rPr lang="de-DE" dirty="0"/>
              <a:t> </a:t>
            </a:r>
            <a:r>
              <a:rPr lang="de-DE" dirty="0" err="1"/>
              <a:t>object</a:t>
            </a:r>
            <a:r>
              <a:rPr lang="de-DE" dirty="0"/>
              <a:t> </a:t>
            </a:r>
            <a:r>
              <a:rPr lang="de-DE" dirty="0" err="1"/>
              <a:t>into</a:t>
            </a:r>
            <a:r>
              <a:rPr lang="de-DE" dirty="0"/>
              <a:t> JSON </a:t>
            </a:r>
            <a:r>
              <a:rPr lang="de-DE" dirty="0" err="1"/>
              <a:t>representation</a:t>
            </a:r>
            <a:endParaRPr lang="en-GB" dirty="0"/>
          </a:p>
        </p:txBody>
      </p:sp>
      <p:sp>
        <p:nvSpPr>
          <p:cNvPr id="4" name="Foliennummernplatzhalter 3">
            <a:extLst>
              <a:ext uri="{FF2B5EF4-FFF2-40B4-BE49-F238E27FC236}">
                <a16:creationId xmlns:a16="http://schemas.microsoft.com/office/drawing/2014/main" id="{F66A3748-5C6C-40EF-8759-1707C66272FC}"/>
              </a:ext>
            </a:extLst>
          </p:cNvPr>
          <p:cNvSpPr>
            <a:spLocks noGrp="1"/>
          </p:cNvSpPr>
          <p:nvPr>
            <p:ph type="sldNum" sz="quarter" idx="10"/>
          </p:nvPr>
        </p:nvSpPr>
        <p:spPr/>
        <p:txBody>
          <a:bodyPr/>
          <a:lstStyle/>
          <a:p>
            <a:fld id="{FCD4D030-AEDA-C64C-84A4-1E571AB05A7E}" type="slidenum">
              <a:rPr lang="en-US" smtClean="0"/>
              <a:pPr/>
              <a:t>2</a:t>
            </a:fld>
            <a:endParaRPr lang="en-US"/>
          </a:p>
        </p:txBody>
      </p:sp>
      <p:sp>
        <p:nvSpPr>
          <p:cNvPr id="5" name="Fußzeilenplatzhalter 4">
            <a:extLst>
              <a:ext uri="{FF2B5EF4-FFF2-40B4-BE49-F238E27FC236}">
                <a16:creationId xmlns:a16="http://schemas.microsoft.com/office/drawing/2014/main" id="{78EFA5C6-FB67-4D40-9155-FE35004A32FA}"/>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1680814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F805D7-7CDD-4DA1-BAA1-02BC43406D58}"/>
              </a:ext>
            </a:extLst>
          </p:cNvPr>
          <p:cNvSpPr>
            <a:spLocks noGrp="1"/>
          </p:cNvSpPr>
          <p:nvPr>
            <p:ph type="title"/>
          </p:nvPr>
        </p:nvSpPr>
        <p:spPr/>
        <p:txBody>
          <a:bodyPr/>
          <a:lstStyle/>
          <a:p>
            <a:r>
              <a:rPr lang="de-DE" dirty="0" err="1"/>
              <a:t>AWSchema</a:t>
            </a:r>
            <a:r>
              <a:rPr lang="de-DE" dirty="0"/>
              <a:t> &amp; </a:t>
            </a:r>
            <a:r>
              <a:rPr lang="de-DE" dirty="0" err="1"/>
              <a:t>AWAttribute</a:t>
            </a:r>
            <a:r>
              <a:rPr lang="de-DE" dirty="0"/>
              <a:t> – </a:t>
            </a:r>
            <a:r>
              <a:rPr lang="de-DE" dirty="0" err="1"/>
              <a:t>comments</a:t>
            </a:r>
            <a:endParaRPr lang="en-GB" dirty="0"/>
          </a:p>
        </p:txBody>
      </p:sp>
      <p:sp>
        <p:nvSpPr>
          <p:cNvPr id="3" name="Inhaltsplatzhalter 2">
            <a:extLst>
              <a:ext uri="{FF2B5EF4-FFF2-40B4-BE49-F238E27FC236}">
                <a16:creationId xmlns:a16="http://schemas.microsoft.com/office/drawing/2014/main" id="{8DB32D54-D5A8-439F-AFD6-B179F4B171AB}"/>
              </a:ext>
            </a:extLst>
          </p:cNvPr>
          <p:cNvSpPr>
            <a:spLocks noGrp="1"/>
          </p:cNvSpPr>
          <p:nvPr>
            <p:ph idx="1"/>
          </p:nvPr>
        </p:nvSpPr>
        <p:spPr/>
        <p:txBody>
          <a:bodyPr/>
          <a:lstStyle/>
          <a:p>
            <a:r>
              <a:rPr lang="de-DE" dirty="0" err="1"/>
              <a:t>FromMetaData</a:t>
            </a:r>
            <a:r>
              <a:rPr lang="de-DE" dirty="0"/>
              <a:t> </a:t>
            </a:r>
            <a:r>
              <a:rPr lang="de-DE" dirty="0" err="1"/>
              <a:t>indicates</a:t>
            </a:r>
            <a:r>
              <a:rPr lang="de-DE" dirty="0"/>
              <a:t> </a:t>
            </a:r>
            <a:r>
              <a:rPr lang="de-DE" dirty="0" err="1"/>
              <a:t>if</a:t>
            </a:r>
            <a:r>
              <a:rPr lang="de-DE" dirty="0"/>
              <a:t> </a:t>
            </a:r>
            <a:r>
              <a:rPr lang="de-DE" dirty="0" err="1"/>
              <a:t>the</a:t>
            </a:r>
            <a:r>
              <a:rPr lang="de-DE" dirty="0"/>
              <a:t> </a:t>
            </a:r>
            <a:r>
              <a:rPr lang="de-DE" dirty="0" err="1"/>
              <a:t>information</a:t>
            </a:r>
            <a:r>
              <a:rPr lang="de-DE" dirty="0"/>
              <a:t> </a:t>
            </a:r>
            <a:r>
              <a:rPr lang="de-DE" dirty="0" err="1"/>
              <a:t>about</a:t>
            </a:r>
            <a:r>
              <a:rPr lang="de-DE" dirty="0"/>
              <a:t> </a:t>
            </a:r>
            <a:r>
              <a:rPr lang="de-DE" dirty="0" err="1"/>
              <a:t>the</a:t>
            </a:r>
            <a:r>
              <a:rPr lang="de-DE" dirty="0"/>
              <a:t> </a:t>
            </a:r>
            <a:r>
              <a:rPr lang="de-DE" dirty="0" err="1"/>
              <a:t>schema</a:t>
            </a:r>
            <a:r>
              <a:rPr lang="de-DE" dirty="0"/>
              <a:t> </a:t>
            </a:r>
            <a:r>
              <a:rPr lang="de-DE" dirty="0" err="1"/>
              <a:t>were</a:t>
            </a:r>
            <a:r>
              <a:rPr lang="de-DE" dirty="0"/>
              <a:t> </a:t>
            </a:r>
            <a:r>
              <a:rPr lang="de-DE" dirty="0" err="1"/>
              <a:t>retrieved</a:t>
            </a:r>
            <a:r>
              <a:rPr lang="de-DE" dirty="0"/>
              <a:t> </a:t>
            </a:r>
            <a:r>
              <a:rPr lang="de-DE" dirty="0" err="1"/>
              <a:t>from</a:t>
            </a:r>
            <a:r>
              <a:rPr lang="de-DE" dirty="0"/>
              <a:t> </a:t>
            </a:r>
            <a:r>
              <a:rPr lang="de-DE" dirty="0" err="1"/>
              <a:t>metadata</a:t>
            </a:r>
            <a:r>
              <a:rPr lang="de-DE" dirty="0"/>
              <a:t> </a:t>
            </a:r>
            <a:r>
              <a:rPr lang="de-DE" dirty="0" err="1"/>
              <a:t>or</a:t>
            </a:r>
            <a:r>
              <a:rPr lang="de-DE" dirty="0"/>
              <a:t> real </a:t>
            </a:r>
            <a:r>
              <a:rPr lang="de-DE" dirty="0" err="1"/>
              <a:t>data</a:t>
            </a:r>
            <a:endParaRPr lang="de-DE" dirty="0"/>
          </a:p>
          <a:p>
            <a:r>
              <a:rPr lang="de-DE" dirty="0"/>
              <a:t>Attribute </a:t>
            </a:r>
            <a:r>
              <a:rPr lang="de-DE" dirty="0" err="1"/>
              <a:t>name</a:t>
            </a:r>
            <a:r>
              <a:rPr lang="de-DE" dirty="0"/>
              <a:t> </a:t>
            </a:r>
            <a:r>
              <a:rPr lang="de-DE" dirty="0" err="1"/>
              <a:t>is</a:t>
            </a:r>
            <a:r>
              <a:rPr lang="de-DE" dirty="0"/>
              <a:t> </a:t>
            </a:r>
            <a:r>
              <a:rPr lang="de-DE" dirty="0" err="1"/>
              <a:t>unique</a:t>
            </a:r>
            <a:r>
              <a:rPr lang="de-DE" dirty="0"/>
              <a:t> in </a:t>
            </a:r>
            <a:r>
              <a:rPr lang="de-DE" dirty="0" err="1"/>
              <a:t>one</a:t>
            </a:r>
            <a:r>
              <a:rPr lang="de-DE" dirty="0"/>
              <a:t> </a:t>
            </a:r>
            <a:r>
              <a:rPr lang="de-DE" dirty="0" err="1"/>
              <a:t>ExampleSet</a:t>
            </a:r>
            <a:endParaRPr lang="de-DE" dirty="0"/>
          </a:p>
          <a:p>
            <a:r>
              <a:rPr lang="de-DE" dirty="0"/>
              <a:t>Attribute type </a:t>
            </a:r>
            <a:r>
              <a:rPr lang="de-DE" dirty="0" err="1"/>
              <a:t>is</a:t>
            </a:r>
            <a:r>
              <a:rPr lang="de-DE" dirty="0"/>
              <a:t> RM </a:t>
            </a:r>
            <a:r>
              <a:rPr lang="de-DE" dirty="0" err="1"/>
              <a:t>specific</a:t>
            </a:r>
            <a:endParaRPr lang="de-DE" dirty="0"/>
          </a:p>
          <a:p>
            <a:pPr lvl="1"/>
            <a:r>
              <a:rPr lang="en-GB" sz="1400" dirty="0">
                <a:solidFill>
                  <a:srgbClr val="000000"/>
                </a:solidFill>
                <a:latin typeface="Consolas" panose="020B0609020204030204" pitchFamily="49" charset="0"/>
              </a:rPr>
              <a:t>{ </a:t>
            </a:r>
            <a:r>
              <a:rPr lang="en-GB" sz="1400" dirty="0">
                <a:solidFill>
                  <a:srgbClr val="2A00FF"/>
                </a:solidFill>
                <a:latin typeface="Consolas" panose="020B0609020204030204" pitchFamily="49" charset="0"/>
              </a:rPr>
              <a:t>"</a:t>
            </a:r>
            <a:r>
              <a:rPr lang="en-GB" sz="1400" dirty="0" err="1">
                <a:solidFill>
                  <a:srgbClr val="2A00FF"/>
                </a:solidFill>
                <a:latin typeface="Consolas" panose="020B0609020204030204" pitchFamily="49" charset="0"/>
              </a:rPr>
              <a:t>attribute_value</a:t>
            </a:r>
            <a:r>
              <a:rPr lang="en-GB" sz="1400" dirty="0">
                <a:solidFill>
                  <a:srgbClr val="2A00FF"/>
                </a:solidFill>
                <a:latin typeface="Consolas" panose="020B0609020204030204" pitchFamily="49" charset="0"/>
              </a:rPr>
              <a:t>"</a:t>
            </a:r>
            <a:r>
              <a:rPr lang="en-GB" sz="1400" dirty="0">
                <a:solidFill>
                  <a:srgbClr val="000000"/>
                </a:solidFill>
                <a:latin typeface="Consolas" panose="020B0609020204030204" pitchFamily="49" charset="0"/>
              </a:rPr>
              <a:t>, </a:t>
            </a:r>
            <a:r>
              <a:rPr lang="en-GB" sz="1400" dirty="0">
                <a:solidFill>
                  <a:srgbClr val="2A00FF"/>
                </a:solidFill>
                <a:latin typeface="Consolas" panose="020B0609020204030204" pitchFamily="49" charset="0"/>
              </a:rPr>
              <a:t>"nominal"</a:t>
            </a:r>
            <a:r>
              <a:rPr lang="en-GB" sz="1400" dirty="0">
                <a:solidFill>
                  <a:srgbClr val="000000"/>
                </a:solidFill>
                <a:latin typeface="Consolas" panose="020B0609020204030204" pitchFamily="49" charset="0"/>
              </a:rPr>
              <a:t>, </a:t>
            </a:r>
            <a:r>
              <a:rPr lang="en-GB" sz="1400" dirty="0">
                <a:solidFill>
                  <a:srgbClr val="2A00FF"/>
                </a:solidFill>
                <a:latin typeface="Consolas" panose="020B0609020204030204" pitchFamily="49" charset="0"/>
              </a:rPr>
              <a:t>"numeric"</a:t>
            </a:r>
            <a:r>
              <a:rPr lang="en-GB" sz="1400" dirty="0">
                <a:solidFill>
                  <a:srgbClr val="000000"/>
                </a:solidFill>
                <a:latin typeface="Consolas" panose="020B0609020204030204" pitchFamily="49" charset="0"/>
              </a:rPr>
              <a:t>, </a:t>
            </a:r>
            <a:r>
              <a:rPr lang="en-GB" sz="1400" dirty="0">
                <a:solidFill>
                  <a:srgbClr val="2A00FF"/>
                </a:solidFill>
                <a:latin typeface="Consolas" panose="020B0609020204030204" pitchFamily="49" charset="0"/>
              </a:rPr>
              <a:t>"integer"</a:t>
            </a:r>
            <a:r>
              <a:rPr lang="en-GB" sz="1400" dirty="0">
                <a:solidFill>
                  <a:srgbClr val="000000"/>
                </a:solidFill>
                <a:latin typeface="Consolas" panose="020B0609020204030204" pitchFamily="49" charset="0"/>
              </a:rPr>
              <a:t>, </a:t>
            </a:r>
            <a:r>
              <a:rPr lang="en-GB" sz="1400" dirty="0">
                <a:solidFill>
                  <a:srgbClr val="2A00FF"/>
                </a:solidFill>
                <a:latin typeface="Consolas" panose="020B0609020204030204" pitchFamily="49" charset="0"/>
              </a:rPr>
              <a:t>"real"</a:t>
            </a:r>
            <a:r>
              <a:rPr lang="en-GB" sz="1400" dirty="0">
                <a:solidFill>
                  <a:srgbClr val="000000"/>
                </a:solidFill>
                <a:latin typeface="Consolas" panose="020B0609020204030204" pitchFamily="49" charset="0"/>
              </a:rPr>
              <a:t>, </a:t>
            </a:r>
            <a:r>
              <a:rPr lang="en-GB" sz="1400" dirty="0">
                <a:solidFill>
                  <a:srgbClr val="2A00FF"/>
                </a:solidFill>
                <a:latin typeface="Consolas" panose="020B0609020204030204" pitchFamily="49" charset="0"/>
              </a:rPr>
              <a:t>"text"</a:t>
            </a:r>
            <a:r>
              <a:rPr lang="en-GB" sz="1400" dirty="0">
                <a:solidFill>
                  <a:srgbClr val="000000"/>
                </a:solidFill>
                <a:latin typeface="Consolas" panose="020B0609020204030204" pitchFamily="49" charset="0"/>
              </a:rPr>
              <a:t>, </a:t>
            </a:r>
            <a:r>
              <a:rPr lang="en-GB" sz="1400" dirty="0">
                <a:solidFill>
                  <a:srgbClr val="2A00FF"/>
                </a:solidFill>
                <a:latin typeface="Consolas" panose="020B0609020204030204" pitchFamily="49" charset="0"/>
              </a:rPr>
              <a:t>"binominal"</a:t>
            </a:r>
            <a:r>
              <a:rPr lang="en-GB" sz="1400" dirty="0">
                <a:solidFill>
                  <a:srgbClr val="000000"/>
                </a:solidFill>
                <a:latin typeface="Consolas" panose="020B0609020204030204" pitchFamily="49" charset="0"/>
              </a:rPr>
              <a:t>, </a:t>
            </a:r>
            <a:r>
              <a:rPr lang="en-GB" sz="1400" dirty="0">
                <a:solidFill>
                  <a:srgbClr val="2A00FF"/>
                </a:solidFill>
                <a:latin typeface="Consolas" panose="020B0609020204030204" pitchFamily="49" charset="0"/>
              </a:rPr>
              <a:t>"</a:t>
            </a:r>
            <a:r>
              <a:rPr lang="en-GB" sz="1400" dirty="0" err="1">
                <a:solidFill>
                  <a:srgbClr val="2A00FF"/>
                </a:solidFill>
                <a:latin typeface="Consolas" panose="020B0609020204030204" pitchFamily="49" charset="0"/>
              </a:rPr>
              <a:t>polynominal</a:t>
            </a:r>
            <a:r>
              <a:rPr lang="en-GB" sz="1400" dirty="0">
                <a:solidFill>
                  <a:srgbClr val="2A00FF"/>
                </a:solidFill>
                <a:latin typeface="Consolas" panose="020B0609020204030204" pitchFamily="49" charset="0"/>
              </a:rPr>
              <a:t>"</a:t>
            </a:r>
            <a:r>
              <a:rPr lang="en-GB" sz="1400" dirty="0">
                <a:solidFill>
                  <a:srgbClr val="000000"/>
                </a:solidFill>
                <a:latin typeface="Consolas" panose="020B0609020204030204" pitchFamily="49" charset="0"/>
              </a:rPr>
              <a:t>, </a:t>
            </a:r>
            <a:r>
              <a:rPr lang="en-GB" sz="1400" dirty="0">
                <a:solidFill>
                  <a:srgbClr val="2A00FF"/>
                </a:solidFill>
                <a:latin typeface="Consolas" panose="020B0609020204030204" pitchFamily="49" charset="0"/>
              </a:rPr>
              <a:t>"</a:t>
            </a:r>
            <a:r>
              <a:rPr lang="en-GB" sz="1400" dirty="0" err="1">
                <a:solidFill>
                  <a:srgbClr val="2A00FF"/>
                </a:solidFill>
                <a:latin typeface="Consolas" panose="020B0609020204030204" pitchFamily="49" charset="0"/>
              </a:rPr>
              <a:t>file_path</a:t>
            </a:r>
            <a:r>
              <a:rPr lang="en-GB" sz="1400" dirty="0">
                <a:solidFill>
                  <a:srgbClr val="2A00FF"/>
                </a:solidFill>
                <a:latin typeface="Consolas" panose="020B0609020204030204" pitchFamily="49" charset="0"/>
              </a:rPr>
              <a:t>"</a:t>
            </a:r>
            <a:r>
              <a:rPr lang="en-GB" sz="1400" dirty="0">
                <a:solidFill>
                  <a:srgbClr val="000000"/>
                </a:solidFill>
                <a:latin typeface="Consolas" panose="020B0609020204030204" pitchFamily="49" charset="0"/>
              </a:rPr>
              <a:t>, </a:t>
            </a:r>
            <a:r>
              <a:rPr lang="en-GB" sz="1400" dirty="0">
                <a:solidFill>
                  <a:srgbClr val="2A00FF"/>
                </a:solidFill>
                <a:latin typeface="Consolas" panose="020B0609020204030204" pitchFamily="49" charset="0"/>
              </a:rPr>
              <a:t>"</a:t>
            </a:r>
            <a:r>
              <a:rPr lang="en-GB" sz="1400" dirty="0" err="1">
                <a:solidFill>
                  <a:srgbClr val="2A00FF"/>
                </a:solidFill>
                <a:latin typeface="Consolas" panose="020B0609020204030204" pitchFamily="49" charset="0"/>
              </a:rPr>
              <a:t>date_time</a:t>
            </a:r>
            <a:r>
              <a:rPr lang="en-GB" sz="1400" dirty="0">
                <a:solidFill>
                  <a:srgbClr val="2A00FF"/>
                </a:solidFill>
                <a:latin typeface="Consolas" panose="020B0609020204030204" pitchFamily="49" charset="0"/>
              </a:rPr>
              <a:t>"</a:t>
            </a:r>
            <a:r>
              <a:rPr lang="en-GB" sz="1400" dirty="0">
                <a:solidFill>
                  <a:srgbClr val="000000"/>
                </a:solidFill>
                <a:latin typeface="Consolas" panose="020B0609020204030204" pitchFamily="49" charset="0"/>
              </a:rPr>
              <a:t>, </a:t>
            </a:r>
            <a:r>
              <a:rPr lang="en-GB" sz="1400" dirty="0">
                <a:solidFill>
                  <a:srgbClr val="2A00FF"/>
                </a:solidFill>
                <a:latin typeface="Consolas" panose="020B0609020204030204" pitchFamily="49" charset="0"/>
              </a:rPr>
              <a:t>"date"</a:t>
            </a:r>
            <a:r>
              <a:rPr lang="en-GB" sz="1400" dirty="0">
                <a:solidFill>
                  <a:srgbClr val="000000"/>
                </a:solidFill>
                <a:latin typeface="Consolas" panose="020B0609020204030204" pitchFamily="49" charset="0"/>
              </a:rPr>
              <a:t>, </a:t>
            </a:r>
            <a:r>
              <a:rPr lang="en-GB" sz="1400" dirty="0">
                <a:solidFill>
                  <a:srgbClr val="2A00FF"/>
                </a:solidFill>
                <a:latin typeface="Consolas" panose="020B0609020204030204" pitchFamily="49" charset="0"/>
              </a:rPr>
              <a:t>"time"</a:t>
            </a:r>
            <a:r>
              <a:rPr lang="en-GB" sz="1400" dirty="0">
                <a:solidFill>
                  <a:srgbClr val="000000"/>
                </a:solidFill>
                <a:latin typeface="Consolas" panose="020B0609020204030204" pitchFamily="49" charset="0"/>
              </a:rPr>
              <a:t> };</a:t>
            </a:r>
          </a:p>
          <a:p>
            <a:r>
              <a:rPr lang="en-GB" dirty="0" err="1"/>
              <a:t>specialRole</a:t>
            </a:r>
            <a:r>
              <a:rPr lang="en-GB" dirty="0"/>
              <a:t> is unique in one </a:t>
            </a:r>
            <a:r>
              <a:rPr lang="en-GB" dirty="0" err="1"/>
              <a:t>ExampleSet</a:t>
            </a:r>
            <a:endParaRPr lang="en-GB" dirty="0"/>
          </a:p>
          <a:p>
            <a:pPr lvl="1"/>
            <a:r>
              <a:rPr lang="en-GB" dirty="0"/>
              <a:t>is null if attribute is a regular one</a:t>
            </a:r>
          </a:p>
        </p:txBody>
      </p:sp>
      <p:sp>
        <p:nvSpPr>
          <p:cNvPr id="4" name="Foliennummernplatzhalter 3">
            <a:extLst>
              <a:ext uri="{FF2B5EF4-FFF2-40B4-BE49-F238E27FC236}">
                <a16:creationId xmlns:a16="http://schemas.microsoft.com/office/drawing/2014/main" id="{3F6256B9-229A-4652-8B3E-DDBCCAE966FB}"/>
              </a:ext>
            </a:extLst>
          </p:cNvPr>
          <p:cNvSpPr>
            <a:spLocks noGrp="1"/>
          </p:cNvSpPr>
          <p:nvPr>
            <p:ph type="sldNum" sz="quarter" idx="10"/>
          </p:nvPr>
        </p:nvSpPr>
        <p:spPr/>
        <p:txBody>
          <a:bodyPr/>
          <a:lstStyle/>
          <a:p>
            <a:fld id="{FCD4D030-AEDA-C64C-84A4-1E571AB05A7E}" type="slidenum">
              <a:rPr lang="en-US" smtClean="0"/>
              <a:pPr/>
              <a:t>20</a:t>
            </a:fld>
            <a:endParaRPr lang="en-US"/>
          </a:p>
        </p:txBody>
      </p:sp>
      <p:sp>
        <p:nvSpPr>
          <p:cNvPr id="5" name="Fußzeilenplatzhalter 4">
            <a:extLst>
              <a:ext uri="{FF2B5EF4-FFF2-40B4-BE49-F238E27FC236}">
                <a16:creationId xmlns:a16="http://schemas.microsoft.com/office/drawing/2014/main" id="{BC8D34F7-87C1-44B1-BCD3-E47F3B06E410}"/>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3071772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A988B9-E802-4BAF-BCEC-E3A163F3FED0}"/>
              </a:ext>
            </a:extLst>
          </p:cNvPr>
          <p:cNvSpPr>
            <a:spLocks noGrp="1"/>
          </p:cNvSpPr>
          <p:nvPr>
            <p:ph type="title"/>
          </p:nvPr>
        </p:nvSpPr>
        <p:spPr/>
        <p:txBody>
          <a:bodyPr/>
          <a:lstStyle/>
          <a:p>
            <a:r>
              <a:rPr lang="de-DE" dirty="0" err="1"/>
              <a:t>AWRessources</a:t>
            </a:r>
            <a:r>
              <a:rPr lang="de-DE" dirty="0"/>
              <a:t> – Java </a:t>
            </a:r>
            <a:r>
              <a:rPr lang="de-DE" dirty="0" err="1"/>
              <a:t>class</a:t>
            </a:r>
            <a:endParaRPr lang="en-GB" dirty="0"/>
          </a:p>
        </p:txBody>
      </p:sp>
      <p:sp>
        <p:nvSpPr>
          <p:cNvPr id="3" name="Inhaltsplatzhalter 2">
            <a:extLst>
              <a:ext uri="{FF2B5EF4-FFF2-40B4-BE49-F238E27FC236}">
                <a16:creationId xmlns:a16="http://schemas.microsoft.com/office/drawing/2014/main" id="{51C877D1-F589-458A-BCE9-F1D2ED18FC26}"/>
              </a:ext>
            </a:extLst>
          </p:cNvPr>
          <p:cNvSpPr>
            <a:spLocks noGrp="1"/>
          </p:cNvSpPr>
          <p:nvPr>
            <p:ph idx="1"/>
          </p:nvPr>
        </p:nvSpPr>
        <p:spPr/>
        <p:txBody>
          <a:bodyPr>
            <a:normAutofit fontScale="70000" lnSpcReduction="20000"/>
          </a:bodyPr>
          <a:lstStyle/>
          <a:p>
            <a:pPr marL="0" indent="0">
              <a:buNone/>
            </a:pPr>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Double </a:t>
            </a:r>
            <a:r>
              <a:rPr lang="en-GB" b="1" dirty="0" err="1">
                <a:solidFill>
                  <a:srgbClr val="0000C0"/>
                </a:solidFill>
                <a:latin typeface="Consolas" panose="020B0609020204030204" pitchFamily="49" charset="0"/>
              </a:rPr>
              <a:t>allocatedMemory</a:t>
            </a:r>
            <a:r>
              <a:rPr lang="en-GB" b="1"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null</a:t>
            </a:r>
            <a:r>
              <a:rPr lang="en-GB" b="1" dirty="0">
                <a:solidFill>
                  <a:srgbClr val="000000"/>
                </a:solidFill>
                <a:latin typeface="Consolas" panose="020B0609020204030204" pitchFamily="49" charset="0"/>
              </a:rPr>
              <a:t>;</a:t>
            </a:r>
          </a:p>
          <a:p>
            <a:pPr marL="0" indent="0">
              <a:buNone/>
            </a:pPr>
            <a:endParaRPr lang="en-GB" dirty="0">
              <a:latin typeface="Consolas" panose="020B0609020204030204" pitchFamily="49" charset="0"/>
            </a:endParaRPr>
          </a:p>
          <a:p>
            <a:pPr marL="0" indent="0">
              <a:buNone/>
            </a:pPr>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Integer </a:t>
            </a:r>
            <a:r>
              <a:rPr lang="en-GB" b="1" dirty="0" err="1">
                <a:solidFill>
                  <a:srgbClr val="0000C0"/>
                </a:solidFill>
                <a:latin typeface="Consolas" panose="020B0609020204030204" pitchFamily="49" charset="0"/>
              </a:rPr>
              <a:t>maxCPU</a:t>
            </a:r>
            <a:r>
              <a:rPr lang="en-GB" b="1"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null</a:t>
            </a:r>
            <a:r>
              <a:rPr lang="en-GB" b="1" dirty="0">
                <a:solidFill>
                  <a:srgbClr val="000000"/>
                </a:solidFill>
                <a:latin typeface="Consolas" panose="020B0609020204030204" pitchFamily="49" charset="0"/>
              </a:rPr>
              <a:t>;</a:t>
            </a:r>
          </a:p>
          <a:p>
            <a:pPr marL="0" indent="0">
              <a:buNone/>
            </a:pPr>
            <a:endParaRPr lang="en-GB" dirty="0">
              <a:latin typeface="Consolas" panose="020B0609020204030204" pitchFamily="49" charset="0"/>
            </a:endParaRPr>
          </a:p>
          <a:p>
            <a:pPr marL="0" indent="0">
              <a:buNone/>
            </a:pPr>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Integer </a:t>
            </a:r>
            <a:r>
              <a:rPr lang="en-GB" b="1" dirty="0" err="1">
                <a:solidFill>
                  <a:srgbClr val="0000C0"/>
                </a:solidFill>
                <a:latin typeface="Consolas" panose="020B0609020204030204" pitchFamily="49" charset="0"/>
              </a:rPr>
              <a:t>numberOfContainers</a:t>
            </a:r>
            <a:r>
              <a:rPr lang="en-GB" b="1"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null</a:t>
            </a:r>
            <a:r>
              <a:rPr lang="en-GB" b="1" dirty="0">
                <a:solidFill>
                  <a:srgbClr val="000000"/>
                </a:solidFill>
                <a:latin typeface="Consolas" panose="020B0609020204030204" pitchFamily="49" charset="0"/>
              </a:rPr>
              <a:t>;</a:t>
            </a:r>
          </a:p>
          <a:p>
            <a:pPr marL="0" indent="0">
              <a:buNone/>
            </a:pPr>
            <a:endParaRPr lang="en-GB" dirty="0">
              <a:latin typeface="Consolas" panose="020B0609020204030204" pitchFamily="49" charset="0"/>
            </a:endParaRPr>
          </a:p>
          <a:p>
            <a:pPr marL="0" indent="0">
              <a:buNone/>
            </a:pPr>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Integer </a:t>
            </a:r>
            <a:r>
              <a:rPr lang="en-GB" b="1" dirty="0" err="1">
                <a:solidFill>
                  <a:srgbClr val="0000C0"/>
                </a:solidFill>
                <a:latin typeface="Consolas" panose="020B0609020204030204" pitchFamily="49" charset="0"/>
              </a:rPr>
              <a:t>inputSize</a:t>
            </a:r>
            <a:r>
              <a:rPr lang="en-GB" b="1"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null</a:t>
            </a:r>
            <a:r>
              <a:rPr lang="en-GB" b="1" dirty="0">
                <a:solidFill>
                  <a:srgbClr val="000000"/>
                </a:solidFill>
                <a:latin typeface="Consolas" panose="020B0609020204030204" pitchFamily="49" charset="0"/>
              </a:rPr>
              <a:t>;</a:t>
            </a:r>
          </a:p>
          <a:p>
            <a:pPr marL="0" indent="0">
              <a:buNone/>
            </a:pPr>
            <a:endParaRPr lang="en-GB" dirty="0">
              <a:latin typeface="Consolas" panose="020B0609020204030204" pitchFamily="49" charset="0"/>
            </a:endParaRPr>
          </a:p>
          <a:p>
            <a:pPr marL="0" indent="0">
              <a:buNone/>
            </a:pPr>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Double </a:t>
            </a:r>
            <a:r>
              <a:rPr lang="en-GB" b="1" dirty="0" err="1">
                <a:solidFill>
                  <a:srgbClr val="0000C0"/>
                </a:solidFill>
                <a:latin typeface="Consolas" panose="020B0609020204030204" pitchFamily="49" charset="0"/>
              </a:rPr>
              <a:t>networkBandwidth</a:t>
            </a:r>
            <a:r>
              <a:rPr lang="en-GB" b="1"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null</a:t>
            </a:r>
            <a:r>
              <a:rPr lang="en-GB" b="1" dirty="0">
                <a:solidFill>
                  <a:srgbClr val="000000"/>
                </a:solidFill>
                <a:latin typeface="Consolas" panose="020B0609020204030204" pitchFamily="49" charset="0"/>
              </a:rPr>
              <a:t>;</a:t>
            </a:r>
          </a:p>
          <a:p>
            <a:pPr marL="0" indent="0">
              <a:buNone/>
            </a:pPr>
            <a:endParaRPr lang="en-GB" dirty="0">
              <a:latin typeface="Consolas" panose="020B0609020204030204" pitchFamily="49" charset="0"/>
            </a:endParaRPr>
          </a:p>
          <a:p>
            <a:pPr marL="0" indent="0">
              <a:buNone/>
            </a:pPr>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Boolean </a:t>
            </a:r>
            <a:r>
              <a:rPr lang="en-GB" b="1" dirty="0">
                <a:solidFill>
                  <a:srgbClr val="0000C0"/>
                </a:solidFill>
                <a:latin typeface="Consolas" panose="020B0609020204030204" pitchFamily="49" charset="0"/>
              </a:rPr>
              <a:t>selectivity</a:t>
            </a:r>
            <a:r>
              <a:rPr lang="en-GB" b="1"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null</a:t>
            </a:r>
            <a:r>
              <a:rPr lang="en-GB" b="1" dirty="0">
                <a:solidFill>
                  <a:srgbClr val="000000"/>
                </a:solidFill>
                <a:latin typeface="Consolas" panose="020B0609020204030204" pitchFamily="49" charset="0"/>
              </a:rPr>
              <a:t>;</a:t>
            </a:r>
          </a:p>
          <a:p>
            <a:pPr marL="0" indent="0">
              <a:buNone/>
            </a:pPr>
            <a:endParaRPr lang="en-GB" dirty="0">
              <a:latin typeface="Consolas" panose="020B0609020204030204" pitchFamily="49" charset="0"/>
            </a:endParaRPr>
          </a:p>
          <a:p>
            <a:pPr marL="0" indent="0">
              <a:buNone/>
            </a:pPr>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Double </a:t>
            </a:r>
            <a:r>
              <a:rPr lang="en-GB" b="1" dirty="0">
                <a:solidFill>
                  <a:srgbClr val="0000C0"/>
                </a:solidFill>
                <a:latin typeface="Consolas" panose="020B0609020204030204" pitchFamily="49" charset="0"/>
              </a:rPr>
              <a:t>throughput</a:t>
            </a:r>
            <a:r>
              <a:rPr lang="en-GB" b="1"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null</a:t>
            </a:r>
            <a:r>
              <a:rPr lang="en-GB" b="1" dirty="0">
                <a:solidFill>
                  <a:srgbClr val="000000"/>
                </a:solidFill>
                <a:latin typeface="Consolas" panose="020B0609020204030204" pitchFamily="49" charset="0"/>
              </a:rPr>
              <a:t>;</a:t>
            </a:r>
          </a:p>
          <a:p>
            <a:pPr marL="0" indent="0">
              <a:buNone/>
            </a:pPr>
            <a:endParaRPr lang="en-GB" dirty="0">
              <a:latin typeface="Consolas" panose="020B0609020204030204" pitchFamily="49" charset="0"/>
            </a:endParaRPr>
          </a:p>
          <a:p>
            <a:pPr marL="0" indent="0">
              <a:buNone/>
            </a:pPr>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Double </a:t>
            </a:r>
            <a:r>
              <a:rPr lang="en-GB" b="1" dirty="0">
                <a:solidFill>
                  <a:srgbClr val="0000C0"/>
                </a:solidFill>
                <a:latin typeface="Consolas" panose="020B0609020204030204" pitchFamily="49" charset="0"/>
              </a:rPr>
              <a:t>latency</a:t>
            </a:r>
            <a:r>
              <a:rPr lang="en-GB" b="1"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null</a:t>
            </a:r>
            <a:r>
              <a:rPr lang="en-GB" b="1" dirty="0">
                <a:solidFill>
                  <a:srgbClr val="000000"/>
                </a:solidFill>
                <a:latin typeface="Consolas" panose="020B0609020204030204" pitchFamily="49" charset="0"/>
              </a:rPr>
              <a:t>;</a:t>
            </a:r>
            <a:endParaRPr lang="en-GB" dirty="0"/>
          </a:p>
        </p:txBody>
      </p:sp>
      <p:sp>
        <p:nvSpPr>
          <p:cNvPr id="4" name="Foliennummernplatzhalter 3">
            <a:extLst>
              <a:ext uri="{FF2B5EF4-FFF2-40B4-BE49-F238E27FC236}">
                <a16:creationId xmlns:a16="http://schemas.microsoft.com/office/drawing/2014/main" id="{9A266E77-0B59-4BD4-B923-CF2242003D92}"/>
              </a:ext>
            </a:extLst>
          </p:cNvPr>
          <p:cNvSpPr>
            <a:spLocks noGrp="1"/>
          </p:cNvSpPr>
          <p:nvPr>
            <p:ph type="sldNum" sz="quarter" idx="10"/>
          </p:nvPr>
        </p:nvSpPr>
        <p:spPr/>
        <p:txBody>
          <a:bodyPr/>
          <a:lstStyle/>
          <a:p>
            <a:fld id="{FCD4D030-AEDA-C64C-84A4-1E571AB05A7E}" type="slidenum">
              <a:rPr lang="en-US" smtClean="0"/>
              <a:pPr/>
              <a:t>21</a:t>
            </a:fld>
            <a:endParaRPr lang="en-US"/>
          </a:p>
        </p:txBody>
      </p:sp>
      <p:sp>
        <p:nvSpPr>
          <p:cNvPr id="5" name="Fußzeilenplatzhalter 4">
            <a:extLst>
              <a:ext uri="{FF2B5EF4-FFF2-40B4-BE49-F238E27FC236}">
                <a16:creationId xmlns:a16="http://schemas.microsoft.com/office/drawing/2014/main" id="{8ECD65B8-E9C0-4A86-AB10-42A07ECBB9D7}"/>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1604347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4B226A-0008-4AA9-951A-AE92DD999A76}"/>
              </a:ext>
            </a:extLst>
          </p:cNvPr>
          <p:cNvSpPr>
            <a:spLocks noGrp="1"/>
          </p:cNvSpPr>
          <p:nvPr>
            <p:ph type="title"/>
          </p:nvPr>
        </p:nvSpPr>
        <p:spPr/>
        <p:txBody>
          <a:bodyPr/>
          <a:lstStyle/>
          <a:p>
            <a:r>
              <a:rPr lang="de-DE" dirty="0" err="1"/>
              <a:t>AWRessources</a:t>
            </a:r>
            <a:r>
              <a:rPr lang="de-DE" dirty="0"/>
              <a:t> – JSON</a:t>
            </a:r>
            <a:endParaRPr lang="en-GB" dirty="0"/>
          </a:p>
        </p:txBody>
      </p:sp>
      <p:sp>
        <p:nvSpPr>
          <p:cNvPr id="3" name="Inhaltsplatzhalter 2">
            <a:extLst>
              <a:ext uri="{FF2B5EF4-FFF2-40B4-BE49-F238E27FC236}">
                <a16:creationId xmlns:a16="http://schemas.microsoft.com/office/drawing/2014/main" id="{C7AD934A-7581-4F2A-8D63-57143D5F082C}"/>
              </a:ext>
            </a:extLst>
          </p:cNvPr>
          <p:cNvSpPr>
            <a:spLocks noGrp="1"/>
          </p:cNvSpPr>
          <p:nvPr>
            <p:ph idx="1"/>
          </p:nvPr>
        </p:nvSpPr>
        <p:spPr/>
        <p:txBody>
          <a:bodyPr>
            <a:normAutofit lnSpcReduction="10000"/>
          </a:bodyPr>
          <a:lstStyle/>
          <a:p>
            <a:pPr marL="0" indent="0">
              <a:buNone/>
            </a:pPr>
            <a:r>
              <a:rPr lang="en-GB" dirty="0"/>
              <a:t>{</a:t>
            </a:r>
          </a:p>
          <a:p>
            <a:pPr marL="0" indent="0">
              <a:buNone/>
            </a:pPr>
            <a:r>
              <a:rPr lang="en-GB" dirty="0"/>
              <a:t>    "</a:t>
            </a:r>
            <a:r>
              <a:rPr lang="en-GB" dirty="0" err="1"/>
              <a:t>allocatedMemory</a:t>
            </a:r>
            <a:r>
              <a:rPr lang="en-GB" dirty="0"/>
              <a:t>" : null,</a:t>
            </a:r>
          </a:p>
          <a:p>
            <a:pPr marL="0" indent="0">
              <a:buNone/>
            </a:pPr>
            <a:r>
              <a:rPr lang="en-GB" dirty="0"/>
              <a:t>    "</a:t>
            </a:r>
            <a:r>
              <a:rPr lang="en-GB" dirty="0" err="1"/>
              <a:t>maxCPU</a:t>
            </a:r>
            <a:r>
              <a:rPr lang="en-GB" dirty="0"/>
              <a:t>" : null,</a:t>
            </a:r>
          </a:p>
          <a:p>
            <a:pPr marL="0" indent="0">
              <a:buNone/>
            </a:pPr>
            <a:r>
              <a:rPr lang="en-GB" dirty="0"/>
              <a:t>    "</a:t>
            </a:r>
            <a:r>
              <a:rPr lang="en-GB" dirty="0" err="1"/>
              <a:t>numberOfContainers</a:t>
            </a:r>
            <a:r>
              <a:rPr lang="en-GB" dirty="0"/>
              <a:t>" : null,</a:t>
            </a:r>
          </a:p>
          <a:p>
            <a:pPr marL="0" indent="0">
              <a:buNone/>
            </a:pPr>
            <a:r>
              <a:rPr lang="en-GB" dirty="0"/>
              <a:t>    "</a:t>
            </a:r>
            <a:r>
              <a:rPr lang="en-GB" dirty="0" err="1"/>
              <a:t>inputSize</a:t>
            </a:r>
            <a:r>
              <a:rPr lang="en-GB" dirty="0"/>
              <a:t>" : null,</a:t>
            </a:r>
          </a:p>
          <a:p>
            <a:pPr marL="0" indent="0">
              <a:buNone/>
            </a:pPr>
            <a:r>
              <a:rPr lang="en-GB" dirty="0"/>
              <a:t>    "</a:t>
            </a:r>
            <a:r>
              <a:rPr lang="en-GB" dirty="0" err="1"/>
              <a:t>networkBandwidth</a:t>
            </a:r>
            <a:r>
              <a:rPr lang="en-GB" dirty="0"/>
              <a:t>" : null,</a:t>
            </a:r>
          </a:p>
          <a:p>
            <a:pPr marL="0" indent="0">
              <a:buNone/>
            </a:pPr>
            <a:r>
              <a:rPr lang="en-GB" dirty="0"/>
              <a:t>    "selectivity" : null,</a:t>
            </a:r>
          </a:p>
          <a:p>
            <a:pPr marL="0" indent="0">
              <a:buNone/>
            </a:pPr>
            <a:r>
              <a:rPr lang="en-GB" dirty="0"/>
              <a:t>    "throughput" : null,</a:t>
            </a:r>
          </a:p>
          <a:p>
            <a:pPr marL="0" indent="0">
              <a:buNone/>
            </a:pPr>
            <a:r>
              <a:rPr lang="en-GB" dirty="0"/>
              <a:t>    "latency" : null</a:t>
            </a:r>
          </a:p>
          <a:p>
            <a:pPr marL="0" indent="0">
              <a:buNone/>
            </a:pPr>
            <a:r>
              <a:rPr lang="en-GB" dirty="0"/>
              <a:t>  }</a:t>
            </a:r>
          </a:p>
        </p:txBody>
      </p:sp>
      <p:sp>
        <p:nvSpPr>
          <p:cNvPr id="4" name="Foliennummernplatzhalter 3">
            <a:extLst>
              <a:ext uri="{FF2B5EF4-FFF2-40B4-BE49-F238E27FC236}">
                <a16:creationId xmlns:a16="http://schemas.microsoft.com/office/drawing/2014/main" id="{7491F792-ADC0-4F1E-92FD-2EFC22C5EA82}"/>
              </a:ext>
            </a:extLst>
          </p:cNvPr>
          <p:cNvSpPr>
            <a:spLocks noGrp="1"/>
          </p:cNvSpPr>
          <p:nvPr>
            <p:ph type="sldNum" sz="quarter" idx="10"/>
          </p:nvPr>
        </p:nvSpPr>
        <p:spPr/>
        <p:txBody>
          <a:bodyPr/>
          <a:lstStyle/>
          <a:p>
            <a:fld id="{FCD4D030-AEDA-C64C-84A4-1E571AB05A7E}" type="slidenum">
              <a:rPr lang="en-US" smtClean="0"/>
              <a:pPr/>
              <a:t>22</a:t>
            </a:fld>
            <a:endParaRPr lang="en-US"/>
          </a:p>
        </p:txBody>
      </p:sp>
      <p:sp>
        <p:nvSpPr>
          <p:cNvPr id="5" name="Fußzeilenplatzhalter 4">
            <a:extLst>
              <a:ext uri="{FF2B5EF4-FFF2-40B4-BE49-F238E27FC236}">
                <a16:creationId xmlns:a16="http://schemas.microsoft.com/office/drawing/2014/main" id="{09BD5514-461B-4136-B423-4D3382B79CEA}"/>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2910294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171DB0-D657-4A24-BD06-BD61761D8A16}"/>
              </a:ext>
            </a:extLst>
          </p:cNvPr>
          <p:cNvSpPr>
            <a:spLocks noGrp="1"/>
          </p:cNvSpPr>
          <p:nvPr>
            <p:ph type="title"/>
          </p:nvPr>
        </p:nvSpPr>
        <p:spPr/>
        <p:txBody>
          <a:bodyPr/>
          <a:lstStyle/>
          <a:p>
            <a:r>
              <a:rPr lang="de-DE" dirty="0" err="1"/>
              <a:t>AWRessources</a:t>
            </a:r>
            <a:r>
              <a:rPr lang="de-DE" dirty="0"/>
              <a:t> - </a:t>
            </a:r>
            <a:r>
              <a:rPr lang="de-DE" dirty="0" err="1"/>
              <a:t>comments</a:t>
            </a:r>
            <a:endParaRPr lang="en-GB" dirty="0"/>
          </a:p>
        </p:txBody>
      </p:sp>
      <p:sp>
        <p:nvSpPr>
          <p:cNvPr id="3" name="Inhaltsplatzhalter 2">
            <a:extLst>
              <a:ext uri="{FF2B5EF4-FFF2-40B4-BE49-F238E27FC236}">
                <a16:creationId xmlns:a16="http://schemas.microsoft.com/office/drawing/2014/main" id="{E1584D59-20A7-4A79-A72D-442939338DC2}"/>
              </a:ext>
            </a:extLst>
          </p:cNvPr>
          <p:cNvSpPr>
            <a:spLocks noGrp="1"/>
          </p:cNvSpPr>
          <p:nvPr>
            <p:ph idx="1"/>
          </p:nvPr>
        </p:nvSpPr>
        <p:spPr/>
        <p:txBody>
          <a:bodyPr/>
          <a:lstStyle/>
          <a:p>
            <a:r>
              <a:rPr lang="de-DE" dirty="0" err="1"/>
              <a:t>Currently</a:t>
            </a:r>
            <a:r>
              <a:rPr lang="de-DE" dirty="0"/>
              <a:t> </a:t>
            </a:r>
            <a:r>
              <a:rPr lang="de-DE" dirty="0" err="1"/>
              <a:t>nothing</a:t>
            </a:r>
            <a:r>
              <a:rPr lang="de-DE" dirty="0"/>
              <a:t> </a:t>
            </a:r>
            <a:r>
              <a:rPr lang="de-DE" dirty="0" err="1"/>
              <a:t>is</a:t>
            </a:r>
            <a:r>
              <a:rPr lang="de-DE" dirty="0"/>
              <a:t> </a:t>
            </a:r>
            <a:r>
              <a:rPr lang="de-DE" dirty="0" err="1"/>
              <a:t>filled</a:t>
            </a:r>
            <a:endParaRPr lang="de-DE" dirty="0"/>
          </a:p>
          <a:p>
            <a:r>
              <a:rPr lang="de-DE" dirty="0"/>
              <a:t>Needs </a:t>
            </a:r>
            <a:r>
              <a:rPr lang="de-DE" dirty="0" err="1"/>
              <a:t>to</a:t>
            </a:r>
            <a:r>
              <a:rPr lang="de-DE" dirty="0"/>
              <a:t> </a:t>
            </a:r>
            <a:r>
              <a:rPr lang="de-DE" dirty="0" err="1"/>
              <a:t>be</a:t>
            </a:r>
            <a:r>
              <a:rPr lang="de-DE" dirty="0"/>
              <a:t> </a:t>
            </a:r>
            <a:r>
              <a:rPr lang="de-DE" dirty="0" err="1"/>
              <a:t>updated</a:t>
            </a:r>
            <a:r>
              <a:rPr lang="de-DE" dirty="0"/>
              <a:t> </a:t>
            </a:r>
            <a:r>
              <a:rPr lang="de-DE" dirty="0" err="1"/>
              <a:t>when</a:t>
            </a:r>
            <a:r>
              <a:rPr lang="de-DE" dirty="0"/>
              <a:t> </a:t>
            </a:r>
            <a:r>
              <a:rPr lang="de-DE" dirty="0" err="1"/>
              <a:t>we</a:t>
            </a:r>
            <a:r>
              <a:rPr lang="de-DE" dirty="0"/>
              <a:t> </a:t>
            </a:r>
            <a:r>
              <a:rPr lang="de-DE" dirty="0" err="1"/>
              <a:t>have</a:t>
            </a:r>
            <a:r>
              <a:rPr lang="de-DE" dirty="0"/>
              <a:t> a </a:t>
            </a:r>
            <a:r>
              <a:rPr lang="de-DE" dirty="0" err="1"/>
              <a:t>running</a:t>
            </a:r>
            <a:r>
              <a:rPr lang="de-DE" dirty="0"/>
              <a:t> prototype and </a:t>
            </a:r>
            <a:r>
              <a:rPr lang="de-DE" dirty="0" err="1"/>
              <a:t>can</a:t>
            </a:r>
            <a:r>
              <a:rPr lang="de-DE" dirty="0"/>
              <a:t> connect </a:t>
            </a:r>
            <a:r>
              <a:rPr lang="de-DE" dirty="0" err="1"/>
              <a:t>to</a:t>
            </a:r>
            <a:r>
              <a:rPr lang="de-DE" dirty="0"/>
              <a:t> Streaming Clusters</a:t>
            </a:r>
            <a:endParaRPr lang="en-GB" dirty="0"/>
          </a:p>
        </p:txBody>
      </p:sp>
      <p:sp>
        <p:nvSpPr>
          <p:cNvPr id="4" name="Foliennummernplatzhalter 3">
            <a:extLst>
              <a:ext uri="{FF2B5EF4-FFF2-40B4-BE49-F238E27FC236}">
                <a16:creationId xmlns:a16="http://schemas.microsoft.com/office/drawing/2014/main" id="{D802EEEF-68D4-43D6-87E4-17898BAF86E0}"/>
              </a:ext>
            </a:extLst>
          </p:cNvPr>
          <p:cNvSpPr>
            <a:spLocks noGrp="1"/>
          </p:cNvSpPr>
          <p:nvPr>
            <p:ph type="sldNum" sz="quarter" idx="10"/>
          </p:nvPr>
        </p:nvSpPr>
        <p:spPr/>
        <p:txBody>
          <a:bodyPr/>
          <a:lstStyle/>
          <a:p>
            <a:fld id="{FCD4D030-AEDA-C64C-84A4-1E571AB05A7E}" type="slidenum">
              <a:rPr lang="en-US" smtClean="0"/>
              <a:pPr/>
              <a:t>23</a:t>
            </a:fld>
            <a:endParaRPr lang="en-US"/>
          </a:p>
        </p:txBody>
      </p:sp>
      <p:sp>
        <p:nvSpPr>
          <p:cNvPr id="5" name="Fußzeilenplatzhalter 4">
            <a:extLst>
              <a:ext uri="{FF2B5EF4-FFF2-40B4-BE49-F238E27FC236}">
                <a16:creationId xmlns:a16="http://schemas.microsoft.com/office/drawing/2014/main" id="{30422F92-E302-4D10-B6C8-477ECB4FC012}"/>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350879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127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9E9F06-DD8A-485A-8D78-7C173ECAD8D4}"/>
              </a:ext>
            </a:extLst>
          </p:cNvPr>
          <p:cNvSpPr>
            <a:spLocks noGrp="1"/>
          </p:cNvSpPr>
          <p:nvPr>
            <p:ph type="title"/>
          </p:nvPr>
        </p:nvSpPr>
        <p:spPr/>
        <p:txBody>
          <a:bodyPr/>
          <a:lstStyle/>
          <a:p>
            <a:r>
              <a:rPr lang="de-DE" dirty="0" err="1"/>
              <a:t>AgnosticWorkflow</a:t>
            </a:r>
            <a:r>
              <a:rPr lang="de-DE" dirty="0"/>
              <a:t> – Java </a:t>
            </a:r>
            <a:r>
              <a:rPr lang="de-DE" dirty="0" err="1"/>
              <a:t>class</a:t>
            </a:r>
            <a:endParaRPr lang="en-GB" dirty="0"/>
          </a:p>
        </p:txBody>
      </p:sp>
      <p:sp>
        <p:nvSpPr>
          <p:cNvPr id="4" name="Foliennummernplatzhalter 3">
            <a:extLst>
              <a:ext uri="{FF2B5EF4-FFF2-40B4-BE49-F238E27FC236}">
                <a16:creationId xmlns:a16="http://schemas.microsoft.com/office/drawing/2014/main" id="{2B474489-FACB-4B2F-87AB-D182F40D7A6E}"/>
              </a:ext>
            </a:extLst>
          </p:cNvPr>
          <p:cNvSpPr>
            <a:spLocks noGrp="1"/>
          </p:cNvSpPr>
          <p:nvPr>
            <p:ph type="sldNum" sz="quarter" idx="10"/>
          </p:nvPr>
        </p:nvSpPr>
        <p:spPr/>
        <p:txBody>
          <a:bodyPr/>
          <a:lstStyle/>
          <a:p>
            <a:fld id="{FCD4D030-AEDA-C64C-84A4-1E571AB05A7E}" type="slidenum">
              <a:rPr lang="en-US" smtClean="0"/>
              <a:pPr/>
              <a:t>3</a:t>
            </a:fld>
            <a:endParaRPr lang="en-US"/>
          </a:p>
        </p:txBody>
      </p:sp>
      <p:sp>
        <p:nvSpPr>
          <p:cNvPr id="5" name="Fußzeilenplatzhalter 4">
            <a:extLst>
              <a:ext uri="{FF2B5EF4-FFF2-40B4-BE49-F238E27FC236}">
                <a16:creationId xmlns:a16="http://schemas.microsoft.com/office/drawing/2014/main" id="{1C2DEF8B-EB5F-4B76-A811-1D948F8CB93E}"/>
              </a:ext>
            </a:extLst>
          </p:cNvPr>
          <p:cNvSpPr>
            <a:spLocks noGrp="1"/>
          </p:cNvSpPr>
          <p:nvPr>
            <p:ph type="ftr" sz="quarter" idx="11"/>
          </p:nvPr>
        </p:nvSpPr>
        <p:spPr/>
        <p:txBody>
          <a:bodyPr/>
          <a:lstStyle/>
          <a:p>
            <a:r>
              <a:rPr lang="en-US"/>
              <a:t>COMPANY CONFIDENTIAL. DO NOT DISTRIBUTE.</a:t>
            </a:r>
            <a:endParaRPr lang="en-US" dirty="0"/>
          </a:p>
        </p:txBody>
      </p:sp>
      <p:sp>
        <p:nvSpPr>
          <p:cNvPr id="8" name="Inhaltsplatzhalter 7">
            <a:extLst>
              <a:ext uri="{FF2B5EF4-FFF2-40B4-BE49-F238E27FC236}">
                <a16:creationId xmlns:a16="http://schemas.microsoft.com/office/drawing/2014/main" id="{C87A7DC6-314E-4BD1-9E48-F19F9288C8FF}"/>
              </a:ext>
            </a:extLst>
          </p:cNvPr>
          <p:cNvSpPr>
            <a:spLocks noGrp="1"/>
          </p:cNvSpPr>
          <p:nvPr>
            <p:ph idx="1"/>
          </p:nvPr>
        </p:nvSpPr>
        <p:spPr/>
        <p:txBody>
          <a:bodyPr>
            <a:normAutofit/>
          </a:bodyPr>
          <a:lstStyle/>
          <a:p>
            <a:pPr marL="0" indent="0">
              <a:buNone/>
            </a:pPr>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List&lt;</a:t>
            </a:r>
            <a:r>
              <a:rPr lang="en-GB" sz="1800" b="1" dirty="0" err="1">
                <a:solidFill>
                  <a:srgbClr val="000000"/>
                </a:solidFill>
                <a:latin typeface="Consolas" panose="020B0609020204030204" pitchFamily="49" charset="0"/>
              </a:rPr>
              <a:t>AWOperatorConnection</a:t>
            </a:r>
            <a:r>
              <a:rPr lang="en-GB" sz="1800" b="1" dirty="0">
                <a:solidFill>
                  <a:srgbClr val="000000"/>
                </a:solidFill>
                <a:latin typeface="Consolas" panose="020B0609020204030204" pitchFamily="49" charset="0"/>
              </a:rPr>
              <a:t>&gt; </a:t>
            </a:r>
            <a:r>
              <a:rPr lang="en-GB" sz="1800" b="1" dirty="0" err="1">
                <a:solidFill>
                  <a:srgbClr val="0000C0"/>
                </a:solidFill>
                <a:latin typeface="Consolas" panose="020B0609020204030204" pitchFamily="49" charset="0"/>
              </a:rPr>
              <a:t>operatorConnections</a:t>
            </a:r>
            <a:r>
              <a:rPr lang="en-GB" sz="1800" b="1" dirty="0">
                <a:solidFill>
                  <a:srgbClr val="000000"/>
                </a:solidFill>
                <a:latin typeface="Consolas" panose="020B0609020204030204" pitchFamily="49" charset="0"/>
              </a:rPr>
              <a:t> = </a:t>
            </a:r>
            <a:r>
              <a:rPr lang="en-GB" sz="1800" b="1" dirty="0">
                <a:solidFill>
                  <a:srgbClr val="7F0055"/>
                </a:solidFill>
                <a:latin typeface="Consolas" panose="020B0609020204030204" pitchFamily="49" charset="0"/>
              </a:rPr>
              <a:t>new</a:t>
            </a:r>
            <a:r>
              <a:rPr lang="en-GB" sz="1800" b="1" dirty="0">
                <a:solidFill>
                  <a:srgbClr val="000000"/>
                </a:solidFill>
                <a:latin typeface="Consolas" panose="020B0609020204030204" pitchFamily="49" charset="0"/>
              </a:rPr>
              <a:t> </a:t>
            </a:r>
            <a:r>
              <a:rPr lang="en-GB" sz="1800" b="1" dirty="0" err="1">
                <a:solidFill>
                  <a:srgbClr val="000000"/>
                </a:solidFill>
                <a:latin typeface="Consolas" panose="020B0609020204030204" pitchFamily="49" charset="0"/>
              </a:rPr>
              <a:t>ArrayList</a:t>
            </a:r>
            <a:r>
              <a:rPr lang="en-GB" sz="1800" b="1" dirty="0">
                <a:solidFill>
                  <a:srgbClr val="000000"/>
                </a:solidFill>
                <a:latin typeface="Consolas" panose="020B0609020204030204" pitchFamily="49" charset="0"/>
              </a:rPr>
              <a:t>&lt;&gt;();</a:t>
            </a:r>
          </a:p>
          <a:p>
            <a:pPr marL="0" indent="0">
              <a:buNone/>
            </a:pPr>
            <a:endParaRPr lang="en-GB" sz="1800" dirty="0">
              <a:latin typeface="Consolas" panose="020B0609020204030204" pitchFamily="49" charset="0"/>
            </a:endParaRPr>
          </a:p>
          <a:p>
            <a:pPr marL="0" indent="0">
              <a:buNone/>
            </a:pPr>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List&lt;</a:t>
            </a:r>
            <a:r>
              <a:rPr lang="en-GB" sz="1800" b="1" dirty="0" err="1">
                <a:solidFill>
                  <a:srgbClr val="000000"/>
                </a:solidFill>
                <a:latin typeface="Consolas" panose="020B0609020204030204" pitchFamily="49" charset="0"/>
              </a:rPr>
              <a:t>AWOperator</a:t>
            </a:r>
            <a:r>
              <a:rPr lang="en-GB" sz="1800" b="1" dirty="0">
                <a:solidFill>
                  <a:srgbClr val="000000"/>
                </a:solidFill>
                <a:latin typeface="Consolas" panose="020B0609020204030204" pitchFamily="49" charset="0"/>
              </a:rPr>
              <a:t>&gt; </a:t>
            </a:r>
            <a:r>
              <a:rPr lang="en-GB" sz="1800" b="1" dirty="0">
                <a:solidFill>
                  <a:srgbClr val="0000C0"/>
                </a:solidFill>
                <a:latin typeface="Consolas" panose="020B0609020204030204" pitchFamily="49" charset="0"/>
              </a:rPr>
              <a:t>operators</a:t>
            </a:r>
            <a:r>
              <a:rPr lang="en-GB" sz="1800" b="1" dirty="0">
                <a:solidFill>
                  <a:srgbClr val="000000"/>
                </a:solidFill>
                <a:latin typeface="Consolas" panose="020B0609020204030204" pitchFamily="49" charset="0"/>
              </a:rPr>
              <a:t> = </a:t>
            </a:r>
            <a:r>
              <a:rPr lang="en-GB" sz="1800" b="1" dirty="0">
                <a:solidFill>
                  <a:srgbClr val="7F0055"/>
                </a:solidFill>
                <a:latin typeface="Consolas" panose="020B0609020204030204" pitchFamily="49" charset="0"/>
              </a:rPr>
              <a:t>new</a:t>
            </a:r>
            <a:r>
              <a:rPr lang="en-GB" sz="1800" b="1" dirty="0">
                <a:solidFill>
                  <a:srgbClr val="000000"/>
                </a:solidFill>
                <a:latin typeface="Consolas" panose="020B0609020204030204" pitchFamily="49" charset="0"/>
              </a:rPr>
              <a:t> </a:t>
            </a:r>
            <a:r>
              <a:rPr lang="en-GB" sz="1800" b="1" dirty="0" err="1">
                <a:solidFill>
                  <a:srgbClr val="000000"/>
                </a:solidFill>
                <a:latin typeface="Consolas" panose="020B0609020204030204" pitchFamily="49" charset="0"/>
              </a:rPr>
              <a:t>ArrayList</a:t>
            </a:r>
            <a:r>
              <a:rPr lang="en-GB" sz="1800" b="1" dirty="0">
                <a:solidFill>
                  <a:srgbClr val="000000"/>
                </a:solidFill>
                <a:latin typeface="Consolas" panose="020B0609020204030204" pitchFamily="49" charset="0"/>
              </a:rPr>
              <a:t>&lt;&gt;();</a:t>
            </a:r>
          </a:p>
          <a:p>
            <a:pPr marL="0" indent="0">
              <a:buNone/>
            </a:pPr>
            <a:endParaRPr lang="en-GB" sz="1800" dirty="0">
              <a:latin typeface="Consolas" panose="020B0609020204030204" pitchFamily="49" charset="0"/>
            </a:endParaRPr>
          </a:p>
          <a:p>
            <a:pPr marL="0" indent="0">
              <a:buNone/>
            </a:pPr>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a:t>
            </a:r>
            <a:r>
              <a:rPr lang="en-GB" sz="1800" b="1" dirty="0" err="1">
                <a:solidFill>
                  <a:srgbClr val="000000"/>
                </a:solidFill>
                <a:latin typeface="Consolas" panose="020B0609020204030204" pitchFamily="49" charset="0"/>
              </a:rPr>
              <a:t>AWRessources</a:t>
            </a:r>
            <a:r>
              <a:rPr lang="en-GB" sz="1800" b="1" dirty="0">
                <a:solidFill>
                  <a:srgbClr val="000000"/>
                </a:solidFill>
                <a:latin typeface="Consolas" panose="020B0609020204030204" pitchFamily="49" charset="0"/>
              </a:rPr>
              <a:t> </a:t>
            </a:r>
            <a:r>
              <a:rPr lang="en-GB" sz="1800" b="1" dirty="0" err="1">
                <a:solidFill>
                  <a:srgbClr val="0000C0"/>
                </a:solidFill>
                <a:latin typeface="Consolas" panose="020B0609020204030204" pitchFamily="49" charset="0"/>
              </a:rPr>
              <a:t>ressources</a:t>
            </a:r>
            <a:r>
              <a:rPr lang="en-GB" sz="1800" b="1" dirty="0">
                <a:solidFill>
                  <a:srgbClr val="000000"/>
                </a:solidFill>
                <a:latin typeface="Consolas" panose="020B0609020204030204" pitchFamily="49" charset="0"/>
              </a:rPr>
              <a:t> = </a:t>
            </a:r>
            <a:r>
              <a:rPr lang="en-GB" sz="1800" b="1" dirty="0">
                <a:solidFill>
                  <a:srgbClr val="7F0055"/>
                </a:solidFill>
                <a:latin typeface="Consolas" panose="020B0609020204030204" pitchFamily="49" charset="0"/>
              </a:rPr>
              <a:t>new</a:t>
            </a:r>
            <a:r>
              <a:rPr lang="en-GB" sz="1800" b="1" dirty="0">
                <a:solidFill>
                  <a:srgbClr val="000000"/>
                </a:solidFill>
                <a:latin typeface="Consolas" panose="020B0609020204030204" pitchFamily="49" charset="0"/>
              </a:rPr>
              <a:t> </a:t>
            </a:r>
            <a:r>
              <a:rPr lang="en-GB" sz="1800" b="1" dirty="0" err="1">
                <a:solidFill>
                  <a:srgbClr val="000000"/>
                </a:solidFill>
                <a:latin typeface="Consolas" panose="020B0609020204030204" pitchFamily="49" charset="0"/>
              </a:rPr>
              <a:t>AWRessources</a:t>
            </a:r>
            <a:r>
              <a:rPr lang="en-GB" sz="1800" b="1" dirty="0">
                <a:solidFill>
                  <a:srgbClr val="000000"/>
                </a:solidFill>
                <a:latin typeface="Consolas" panose="020B0609020204030204" pitchFamily="49" charset="0"/>
              </a:rPr>
              <a:t>();</a:t>
            </a:r>
            <a:endParaRPr lang="en-GB" sz="1800" dirty="0"/>
          </a:p>
        </p:txBody>
      </p:sp>
    </p:spTree>
    <p:extLst>
      <p:ext uri="{BB962C8B-B14F-4D97-AF65-F5344CB8AC3E}">
        <p14:creationId xmlns:p14="http://schemas.microsoft.com/office/powerpoint/2010/main" val="1634889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28A9F5-6CB2-47C4-BA17-CEBE8D06341A}"/>
              </a:ext>
            </a:extLst>
          </p:cNvPr>
          <p:cNvSpPr>
            <a:spLocks noGrp="1"/>
          </p:cNvSpPr>
          <p:nvPr>
            <p:ph type="title"/>
          </p:nvPr>
        </p:nvSpPr>
        <p:spPr/>
        <p:txBody>
          <a:bodyPr/>
          <a:lstStyle/>
          <a:p>
            <a:r>
              <a:rPr lang="de-DE" dirty="0" err="1"/>
              <a:t>AgnosticWorkflow</a:t>
            </a:r>
            <a:r>
              <a:rPr lang="de-DE" dirty="0"/>
              <a:t> - JSON</a:t>
            </a:r>
            <a:endParaRPr lang="en-GB" dirty="0"/>
          </a:p>
        </p:txBody>
      </p:sp>
      <p:sp>
        <p:nvSpPr>
          <p:cNvPr id="3" name="Inhaltsplatzhalter 2">
            <a:extLst>
              <a:ext uri="{FF2B5EF4-FFF2-40B4-BE49-F238E27FC236}">
                <a16:creationId xmlns:a16="http://schemas.microsoft.com/office/drawing/2014/main" id="{F53B2E03-0934-4552-BD7D-B22DB65732AD}"/>
              </a:ext>
            </a:extLst>
          </p:cNvPr>
          <p:cNvSpPr>
            <a:spLocks noGrp="1"/>
          </p:cNvSpPr>
          <p:nvPr>
            <p:ph idx="1"/>
          </p:nvPr>
        </p:nvSpPr>
        <p:spPr/>
        <p:txBody>
          <a:bodyPr/>
          <a:lstStyle/>
          <a:p>
            <a:pPr marL="0" indent="0">
              <a:buNone/>
            </a:pPr>
            <a:r>
              <a:rPr lang="en-GB" dirty="0"/>
              <a:t> {</a:t>
            </a:r>
          </a:p>
          <a:p>
            <a:pPr marL="0" indent="0">
              <a:buNone/>
            </a:pPr>
            <a:r>
              <a:rPr lang="en-GB" dirty="0"/>
              <a:t>  "</a:t>
            </a:r>
            <a:r>
              <a:rPr lang="en-GB" dirty="0" err="1"/>
              <a:t>operatorConnections</a:t>
            </a:r>
            <a:r>
              <a:rPr lang="en-GB" dirty="0"/>
              <a:t>" : [ { ... }, { … } ],</a:t>
            </a:r>
          </a:p>
          <a:p>
            <a:pPr marL="0" indent="0">
              <a:buNone/>
            </a:pPr>
            <a:r>
              <a:rPr lang="en-GB" dirty="0"/>
              <a:t>  "operators" : [ { ... } ],</a:t>
            </a:r>
          </a:p>
          <a:p>
            <a:pPr marL="0" indent="0">
              <a:buNone/>
            </a:pPr>
            <a:r>
              <a:rPr lang="en-GB" dirty="0"/>
              <a:t>  "</a:t>
            </a:r>
            <a:r>
              <a:rPr lang="en-GB" dirty="0" err="1"/>
              <a:t>ressources</a:t>
            </a:r>
            <a:r>
              <a:rPr lang="en-GB" dirty="0"/>
              <a:t>" : { ... }</a:t>
            </a:r>
          </a:p>
          <a:p>
            <a:pPr marL="0" indent="0">
              <a:buNone/>
            </a:pPr>
            <a:r>
              <a:rPr lang="en-GB" dirty="0"/>
              <a:t>}</a:t>
            </a:r>
          </a:p>
          <a:p>
            <a:endParaRPr lang="en-GB" dirty="0"/>
          </a:p>
          <a:p>
            <a:endParaRPr lang="en-GB" dirty="0"/>
          </a:p>
        </p:txBody>
      </p:sp>
      <p:sp>
        <p:nvSpPr>
          <p:cNvPr id="4" name="Foliennummernplatzhalter 3">
            <a:extLst>
              <a:ext uri="{FF2B5EF4-FFF2-40B4-BE49-F238E27FC236}">
                <a16:creationId xmlns:a16="http://schemas.microsoft.com/office/drawing/2014/main" id="{D975FFDB-8F9E-4EAB-876D-1B08218EB801}"/>
              </a:ext>
            </a:extLst>
          </p:cNvPr>
          <p:cNvSpPr>
            <a:spLocks noGrp="1"/>
          </p:cNvSpPr>
          <p:nvPr>
            <p:ph type="sldNum" sz="quarter" idx="10"/>
          </p:nvPr>
        </p:nvSpPr>
        <p:spPr/>
        <p:txBody>
          <a:bodyPr/>
          <a:lstStyle/>
          <a:p>
            <a:fld id="{FCD4D030-AEDA-C64C-84A4-1E571AB05A7E}" type="slidenum">
              <a:rPr lang="en-US" smtClean="0"/>
              <a:pPr/>
              <a:t>4</a:t>
            </a:fld>
            <a:endParaRPr lang="en-US"/>
          </a:p>
        </p:txBody>
      </p:sp>
      <p:sp>
        <p:nvSpPr>
          <p:cNvPr id="5" name="Fußzeilenplatzhalter 4">
            <a:extLst>
              <a:ext uri="{FF2B5EF4-FFF2-40B4-BE49-F238E27FC236}">
                <a16:creationId xmlns:a16="http://schemas.microsoft.com/office/drawing/2014/main" id="{4C3E6112-CD48-4477-9A15-D6515238470B}"/>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3233972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AE9EF4-0B4C-47CA-B4BD-7974FBD21B60}"/>
              </a:ext>
            </a:extLst>
          </p:cNvPr>
          <p:cNvSpPr>
            <a:spLocks noGrp="1"/>
          </p:cNvSpPr>
          <p:nvPr>
            <p:ph type="title"/>
          </p:nvPr>
        </p:nvSpPr>
        <p:spPr/>
        <p:txBody>
          <a:bodyPr/>
          <a:lstStyle/>
          <a:p>
            <a:r>
              <a:rPr lang="de-DE" dirty="0" err="1"/>
              <a:t>AgnosticWorkflow</a:t>
            </a:r>
            <a:r>
              <a:rPr lang="de-DE" dirty="0"/>
              <a:t> - Comments</a:t>
            </a:r>
            <a:endParaRPr lang="en-GB" dirty="0"/>
          </a:p>
        </p:txBody>
      </p:sp>
      <p:sp>
        <p:nvSpPr>
          <p:cNvPr id="3" name="Inhaltsplatzhalter 2">
            <a:extLst>
              <a:ext uri="{FF2B5EF4-FFF2-40B4-BE49-F238E27FC236}">
                <a16:creationId xmlns:a16="http://schemas.microsoft.com/office/drawing/2014/main" id="{8533F542-3D19-44DA-954E-D6C8EC6085C0}"/>
              </a:ext>
            </a:extLst>
          </p:cNvPr>
          <p:cNvSpPr>
            <a:spLocks noGrp="1"/>
          </p:cNvSpPr>
          <p:nvPr>
            <p:ph idx="1"/>
          </p:nvPr>
        </p:nvSpPr>
        <p:spPr/>
        <p:txBody>
          <a:bodyPr/>
          <a:lstStyle/>
          <a:p>
            <a:r>
              <a:rPr lang="de-DE" dirty="0" err="1"/>
              <a:t>OperatorConnections</a:t>
            </a:r>
            <a:r>
              <a:rPr lang="de-DE" dirty="0"/>
              <a:t> </a:t>
            </a:r>
            <a:r>
              <a:rPr lang="de-DE" dirty="0" err="1"/>
              <a:t>are</a:t>
            </a:r>
            <a:r>
              <a:rPr lang="de-DE" dirty="0"/>
              <a:t> </a:t>
            </a:r>
            <a:r>
              <a:rPr lang="de-DE" dirty="0" err="1"/>
              <a:t>ordered</a:t>
            </a:r>
            <a:r>
              <a:rPr lang="de-DE" dirty="0"/>
              <a:t> after </a:t>
            </a:r>
            <a:r>
              <a:rPr lang="de-DE" dirty="0" err="1"/>
              <a:t>operators</a:t>
            </a:r>
            <a:r>
              <a:rPr lang="de-DE" dirty="0"/>
              <a:t> (in </a:t>
            </a:r>
            <a:r>
              <a:rPr lang="de-DE" dirty="0" err="1"/>
              <a:t>their</a:t>
            </a:r>
            <a:r>
              <a:rPr lang="de-DE" dirty="0"/>
              <a:t> </a:t>
            </a:r>
            <a:r>
              <a:rPr lang="de-DE" dirty="0" err="1"/>
              <a:t>execution</a:t>
            </a:r>
            <a:r>
              <a:rPr lang="de-DE" dirty="0"/>
              <a:t> </a:t>
            </a:r>
            <a:r>
              <a:rPr lang="de-DE" dirty="0" err="1"/>
              <a:t>order</a:t>
            </a:r>
            <a:r>
              <a:rPr lang="de-DE" dirty="0"/>
              <a:t>) and </a:t>
            </a:r>
            <a:r>
              <a:rPr lang="de-DE" dirty="0" err="1"/>
              <a:t>their</a:t>
            </a:r>
            <a:r>
              <a:rPr lang="de-DE" dirty="0"/>
              <a:t> </a:t>
            </a:r>
            <a:r>
              <a:rPr lang="de-DE" dirty="0" err="1"/>
              <a:t>outputports</a:t>
            </a:r>
            <a:endParaRPr lang="de-DE" dirty="0"/>
          </a:p>
          <a:p>
            <a:pPr lvl="1"/>
            <a:r>
              <a:rPr lang="de-DE" dirty="0"/>
              <a:t>Operator 1 – </a:t>
            </a:r>
            <a:r>
              <a:rPr lang="de-DE" dirty="0" err="1"/>
              <a:t>port</a:t>
            </a:r>
            <a:r>
              <a:rPr lang="de-DE" dirty="0"/>
              <a:t> 1 (</a:t>
            </a:r>
            <a:r>
              <a:rPr lang="de-DE" dirty="0" err="1"/>
              <a:t>to</a:t>
            </a:r>
            <a:r>
              <a:rPr lang="de-DE" dirty="0"/>
              <a:t> </a:t>
            </a:r>
            <a:r>
              <a:rPr lang="de-DE" dirty="0" err="1"/>
              <a:t>destination</a:t>
            </a:r>
            <a:r>
              <a:rPr lang="de-DE" dirty="0"/>
              <a:t> </a:t>
            </a:r>
            <a:r>
              <a:rPr lang="de-DE" dirty="0" err="1"/>
              <a:t>port</a:t>
            </a:r>
            <a:r>
              <a:rPr lang="de-DE" dirty="0"/>
              <a:t>)</a:t>
            </a:r>
          </a:p>
          <a:p>
            <a:pPr lvl="1"/>
            <a:r>
              <a:rPr lang="de-DE" dirty="0"/>
              <a:t>Operator 1 – </a:t>
            </a:r>
            <a:r>
              <a:rPr lang="de-DE" dirty="0" err="1"/>
              <a:t>port</a:t>
            </a:r>
            <a:r>
              <a:rPr lang="de-DE" dirty="0"/>
              <a:t> 2 (</a:t>
            </a:r>
            <a:r>
              <a:rPr lang="de-DE" dirty="0" err="1"/>
              <a:t>to</a:t>
            </a:r>
            <a:r>
              <a:rPr lang="de-DE" dirty="0"/>
              <a:t> </a:t>
            </a:r>
            <a:r>
              <a:rPr lang="de-DE" dirty="0" err="1"/>
              <a:t>destination</a:t>
            </a:r>
            <a:r>
              <a:rPr lang="de-DE" dirty="0"/>
              <a:t> </a:t>
            </a:r>
            <a:r>
              <a:rPr lang="de-DE" dirty="0" err="1"/>
              <a:t>port</a:t>
            </a:r>
            <a:r>
              <a:rPr lang="de-DE" dirty="0"/>
              <a:t>)</a:t>
            </a:r>
          </a:p>
          <a:p>
            <a:pPr lvl="1"/>
            <a:r>
              <a:rPr lang="de-DE" dirty="0"/>
              <a:t>Operator 2 – </a:t>
            </a:r>
            <a:r>
              <a:rPr lang="de-DE" dirty="0" err="1"/>
              <a:t>port</a:t>
            </a:r>
            <a:r>
              <a:rPr lang="de-DE" dirty="0"/>
              <a:t> 1 (</a:t>
            </a:r>
            <a:r>
              <a:rPr lang="de-DE" dirty="0" err="1"/>
              <a:t>to</a:t>
            </a:r>
            <a:r>
              <a:rPr lang="de-DE" dirty="0"/>
              <a:t> </a:t>
            </a:r>
            <a:r>
              <a:rPr lang="de-DE" dirty="0" err="1"/>
              <a:t>destination</a:t>
            </a:r>
            <a:r>
              <a:rPr lang="de-DE" dirty="0"/>
              <a:t> </a:t>
            </a:r>
            <a:r>
              <a:rPr lang="de-DE" dirty="0" err="1"/>
              <a:t>port</a:t>
            </a:r>
            <a:r>
              <a:rPr lang="de-DE" dirty="0"/>
              <a:t>)</a:t>
            </a:r>
          </a:p>
          <a:p>
            <a:pPr lvl="1"/>
            <a:r>
              <a:rPr lang="de-DE" dirty="0"/>
              <a:t>…</a:t>
            </a:r>
          </a:p>
          <a:p>
            <a:r>
              <a:rPr lang="de-DE" dirty="0"/>
              <a:t>Operators </a:t>
            </a:r>
            <a:r>
              <a:rPr lang="de-DE" dirty="0" err="1"/>
              <a:t>are</a:t>
            </a:r>
            <a:r>
              <a:rPr lang="de-DE" dirty="0"/>
              <a:t> in </a:t>
            </a:r>
            <a:r>
              <a:rPr lang="de-DE" dirty="0" err="1"/>
              <a:t>their</a:t>
            </a:r>
            <a:r>
              <a:rPr lang="de-DE" dirty="0"/>
              <a:t> </a:t>
            </a:r>
            <a:r>
              <a:rPr lang="de-DE" dirty="0" err="1"/>
              <a:t>execution</a:t>
            </a:r>
            <a:r>
              <a:rPr lang="de-DE" dirty="0"/>
              <a:t> </a:t>
            </a:r>
            <a:r>
              <a:rPr lang="de-DE" dirty="0" err="1"/>
              <a:t>order</a:t>
            </a:r>
            <a:r>
              <a:rPr lang="de-DE" dirty="0"/>
              <a:t> </a:t>
            </a:r>
          </a:p>
          <a:p>
            <a:pPr lvl="1"/>
            <a:endParaRPr lang="en-GB" dirty="0"/>
          </a:p>
        </p:txBody>
      </p:sp>
      <p:sp>
        <p:nvSpPr>
          <p:cNvPr id="4" name="Foliennummernplatzhalter 3">
            <a:extLst>
              <a:ext uri="{FF2B5EF4-FFF2-40B4-BE49-F238E27FC236}">
                <a16:creationId xmlns:a16="http://schemas.microsoft.com/office/drawing/2014/main" id="{06E3FF07-20AC-42DE-9AFC-A3703AE4E11C}"/>
              </a:ext>
            </a:extLst>
          </p:cNvPr>
          <p:cNvSpPr>
            <a:spLocks noGrp="1"/>
          </p:cNvSpPr>
          <p:nvPr>
            <p:ph type="sldNum" sz="quarter" idx="10"/>
          </p:nvPr>
        </p:nvSpPr>
        <p:spPr/>
        <p:txBody>
          <a:bodyPr/>
          <a:lstStyle/>
          <a:p>
            <a:fld id="{FCD4D030-AEDA-C64C-84A4-1E571AB05A7E}" type="slidenum">
              <a:rPr lang="en-US" smtClean="0"/>
              <a:pPr/>
              <a:t>5</a:t>
            </a:fld>
            <a:endParaRPr lang="en-US"/>
          </a:p>
        </p:txBody>
      </p:sp>
      <p:sp>
        <p:nvSpPr>
          <p:cNvPr id="5" name="Fußzeilenplatzhalter 4">
            <a:extLst>
              <a:ext uri="{FF2B5EF4-FFF2-40B4-BE49-F238E27FC236}">
                <a16:creationId xmlns:a16="http://schemas.microsoft.com/office/drawing/2014/main" id="{F4EC14B4-DE13-4177-B4DA-D3C8801810B2}"/>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2012201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C03A20-C649-4AB8-88C7-865697CA5186}"/>
              </a:ext>
            </a:extLst>
          </p:cNvPr>
          <p:cNvSpPr>
            <a:spLocks noGrp="1"/>
          </p:cNvSpPr>
          <p:nvPr>
            <p:ph type="title"/>
          </p:nvPr>
        </p:nvSpPr>
        <p:spPr/>
        <p:txBody>
          <a:bodyPr/>
          <a:lstStyle/>
          <a:p>
            <a:r>
              <a:rPr lang="de-DE" dirty="0" err="1"/>
              <a:t>AWOperatorConnections</a:t>
            </a:r>
            <a:r>
              <a:rPr lang="de-DE" dirty="0"/>
              <a:t> – Java </a:t>
            </a:r>
            <a:r>
              <a:rPr lang="de-DE" dirty="0" err="1"/>
              <a:t>class</a:t>
            </a:r>
            <a:endParaRPr lang="en-GB" dirty="0"/>
          </a:p>
        </p:txBody>
      </p:sp>
      <p:sp>
        <p:nvSpPr>
          <p:cNvPr id="3" name="Inhaltsplatzhalter 2">
            <a:extLst>
              <a:ext uri="{FF2B5EF4-FFF2-40B4-BE49-F238E27FC236}">
                <a16:creationId xmlns:a16="http://schemas.microsoft.com/office/drawing/2014/main" id="{5AE10ECF-DB09-4EC0-932C-09F7288F5B86}"/>
              </a:ext>
            </a:extLst>
          </p:cNvPr>
          <p:cNvSpPr>
            <a:spLocks noGrp="1"/>
          </p:cNvSpPr>
          <p:nvPr>
            <p:ph idx="1"/>
          </p:nvPr>
        </p:nvSpPr>
        <p:spPr/>
        <p:txBody>
          <a:bodyPr/>
          <a:lstStyle/>
          <a:p>
            <a:pPr marL="0" indent="0">
              <a:buNone/>
            </a:pPr>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String </a:t>
            </a:r>
            <a:r>
              <a:rPr lang="en-GB" b="1" dirty="0" err="1">
                <a:solidFill>
                  <a:srgbClr val="0000C0"/>
                </a:solidFill>
                <a:latin typeface="Consolas" panose="020B0609020204030204" pitchFamily="49" charset="0"/>
              </a:rPr>
              <a:t>fromOperator</a:t>
            </a:r>
            <a:r>
              <a:rPr lang="en-GB" b="1" dirty="0">
                <a:solidFill>
                  <a:srgbClr val="000000"/>
                </a:solidFill>
                <a:latin typeface="Consolas" panose="020B0609020204030204" pitchFamily="49" charset="0"/>
              </a:rPr>
              <a:t> = </a:t>
            </a:r>
            <a:r>
              <a:rPr lang="en-GB" b="1" dirty="0">
                <a:solidFill>
                  <a:srgbClr val="2A00FF"/>
                </a:solidFill>
                <a:latin typeface="Consolas" panose="020B0609020204030204" pitchFamily="49" charset="0"/>
              </a:rPr>
              <a:t>""</a:t>
            </a:r>
            <a:r>
              <a:rPr lang="en-GB" b="1" dirty="0">
                <a:solidFill>
                  <a:srgbClr val="000000"/>
                </a:solidFill>
                <a:latin typeface="Consolas" panose="020B0609020204030204" pitchFamily="49" charset="0"/>
              </a:rPr>
              <a:t>;</a:t>
            </a:r>
          </a:p>
          <a:p>
            <a:pPr marL="0" indent="0">
              <a:buNone/>
            </a:pPr>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String </a:t>
            </a:r>
            <a:r>
              <a:rPr lang="en-GB" b="1" dirty="0" err="1">
                <a:solidFill>
                  <a:srgbClr val="0000C0"/>
                </a:solidFill>
                <a:latin typeface="Consolas" panose="020B0609020204030204" pitchFamily="49" charset="0"/>
              </a:rPr>
              <a:t>fromPort</a:t>
            </a:r>
            <a:r>
              <a:rPr lang="en-GB" b="1" dirty="0">
                <a:solidFill>
                  <a:srgbClr val="000000"/>
                </a:solidFill>
                <a:latin typeface="Consolas" panose="020B0609020204030204" pitchFamily="49" charset="0"/>
              </a:rPr>
              <a:t> = </a:t>
            </a:r>
            <a:r>
              <a:rPr lang="en-GB" b="1" dirty="0">
                <a:solidFill>
                  <a:srgbClr val="2A00FF"/>
                </a:solidFill>
                <a:latin typeface="Consolas" panose="020B0609020204030204" pitchFamily="49" charset="0"/>
              </a:rPr>
              <a:t>""</a:t>
            </a:r>
            <a:r>
              <a:rPr lang="en-GB" b="1" dirty="0">
                <a:solidFill>
                  <a:srgbClr val="000000"/>
                </a:solidFill>
                <a:latin typeface="Consolas" panose="020B0609020204030204" pitchFamily="49" charset="0"/>
              </a:rPr>
              <a:t>;</a:t>
            </a:r>
          </a:p>
          <a:p>
            <a:pPr marL="0" indent="0">
              <a:buNone/>
            </a:pPr>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String </a:t>
            </a:r>
            <a:r>
              <a:rPr lang="en-GB" b="1" dirty="0" err="1">
                <a:solidFill>
                  <a:srgbClr val="0000C0"/>
                </a:solidFill>
                <a:latin typeface="Consolas" panose="020B0609020204030204" pitchFamily="49" charset="0"/>
              </a:rPr>
              <a:t>toOperator</a:t>
            </a:r>
            <a:r>
              <a:rPr lang="en-GB" b="1" dirty="0">
                <a:solidFill>
                  <a:srgbClr val="000000"/>
                </a:solidFill>
                <a:latin typeface="Consolas" panose="020B0609020204030204" pitchFamily="49" charset="0"/>
              </a:rPr>
              <a:t> = </a:t>
            </a:r>
            <a:r>
              <a:rPr lang="en-GB" b="1" dirty="0">
                <a:solidFill>
                  <a:srgbClr val="2A00FF"/>
                </a:solidFill>
                <a:latin typeface="Consolas" panose="020B0609020204030204" pitchFamily="49" charset="0"/>
              </a:rPr>
              <a:t>""</a:t>
            </a:r>
            <a:r>
              <a:rPr lang="en-GB" b="1" dirty="0">
                <a:solidFill>
                  <a:srgbClr val="000000"/>
                </a:solidFill>
                <a:latin typeface="Consolas" panose="020B0609020204030204" pitchFamily="49" charset="0"/>
              </a:rPr>
              <a:t>;</a:t>
            </a:r>
          </a:p>
          <a:p>
            <a:pPr marL="0" indent="0">
              <a:buNone/>
            </a:pPr>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String </a:t>
            </a:r>
            <a:r>
              <a:rPr lang="en-GB" b="1" dirty="0" err="1">
                <a:solidFill>
                  <a:srgbClr val="0000C0"/>
                </a:solidFill>
                <a:latin typeface="Consolas" panose="020B0609020204030204" pitchFamily="49" charset="0"/>
              </a:rPr>
              <a:t>toPort</a:t>
            </a:r>
            <a:r>
              <a:rPr lang="en-GB" b="1" dirty="0">
                <a:solidFill>
                  <a:srgbClr val="000000"/>
                </a:solidFill>
                <a:latin typeface="Consolas" panose="020B0609020204030204" pitchFamily="49" charset="0"/>
              </a:rPr>
              <a:t> = </a:t>
            </a:r>
            <a:r>
              <a:rPr lang="en-GB" b="1" dirty="0">
                <a:solidFill>
                  <a:srgbClr val="2A00FF"/>
                </a:solidFill>
                <a:latin typeface="Consolas" panose="020B0609020204030204" pitchFamily="49" charset="0"/>
              </a:rPr>
              <a:t>""</a:t>
            </a:r>
            <a:r>
              <a:rPr lang="en-GB" b="1" dirty="0">
                <a:solidFill>
                  <a:srgbClr val="000000"/>
                </a:solidFill>
                <a:latin typeface="Consolas" panose="020B0609020204030204" pitchFamily="49" charset="0"/>
              </a:rPr>
              <a:t>;</a:t>
            </a:r>
            <a:endParaRPr lang="en-GB" dirty="0"/>
          </a:p>
        </p:txBody>
      </p:sp>
      <p:sp>
        <p:nvSpPr>
          <p:cNvPr id="4" name="Foliennummernplatzhalter 3">
            <a:extLst>
              <a:ext uri="{FF2B5EF4-FFF2-40B4-BE49-F238E27FC236}">
                <a16:creationId xmlns:a16="http://schemas.microsoft.com/office/drawing/2014/main" id="{5AD770F3-6BB0-4169-85F6-4C969EFEB003}"/>
              </a:ext>
            </a:extLst>
          </p:cNvPr>
          <p:cNvSpPr>
            <a:spLocks noGrp="1"/>
          </p:cNvSpPr>
          <p:nvPr>
            <p:ph type="sldNum" sz="quarter" idx="10"/>
          </p:nvPr>
        </p:nvSpPr>
        <p:spPr/>
        <p:txBody>
          <a:bodyPr/>
          <a:lstStyle/>
          <a:p>
            <a:fld id="{FCD4D030-AEDA-C64C-84A4-1E571AB05A7E}" type="slidenum">
              <a:rPr lang="en-US" smtClean="0"/>
              <a:pPr/>
              <a:t>6</a:t>
            </a:fld>
            <a:endParaRPr lang="en-US"/>
          </a:p>
        </p:txBody>
      </p:sp>
      <p:sp>
        <p:nvSpPr>
          <p:cNvPr id="5" name="Fußzeilenplatzhalter 4">
            <a:extLst>
              <a:ext uri="{FF2B5EF4-FFF2-40B4-BE49-F238E27FC236}">
                <a16:creationId xmlns:a16="http://schemas.microsoft.com/office/drawing/2014/main" id="{0E37D1F7-CE4E-4390-B164-4067223C5422}"/>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391458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88B69C-7C48-4FEF-880A-CA87EA50F98A}"/>
              </a:ext>
            </a:extLst>
          </p:cNvPr>
          <p:cNvSpPr>
            <a:spLocks noGrp="1"/>
          </p:cNvSpPr>
          <p:nvPr>
            <p:ph type="title"/>
          </p:nvPr>
        </p:nvSpPr>
        <p:spPr/>
        <p:txBody>
          <a:bodyPr/>
          <a:lstStyle/>
          <a:p>
            <a:r>
              <a:rPr lang="de-DE" dirty="0" err="1"/>
              <a:t>AWOperatorConnection</a:t>
            </a:r>
            <a:r>
              <a:rPr lang="de-DE" dirty="0"/>
              <a:t> - JSONs</a:t>
            </a:r>
            <a:endParaRPr lang="en-GB" dirty="0"/>
          </a:p>
        </p:txBody>
      </p:sp>
      <p:sp>
        <p:nvSpPr>
          <p:cNvPr id="3" name="Inhaltsplatzhalter 2">
            <a:extLst>
              <a:ext uri="{FF2B5EF4-FFF2-40B4-BE49-F238E27FC236}">
                <a16:creationId xmlns:a16="http://schemas.microsoft.com/office/drawing/2014/main" id="{2B7C9583-EA1C-416D-ACE1-12DDF9FB8E63}"/>
              </a:ext>
            </a:extLst>
          </p:cNvPr>
          <p:cNvSpPr>
            <a:spLocks noGrp="1"/>
          </p:cNvSpPr>
          <p:nvPr>
            <p:ph idx="1"/>
          </p:nvPr>
        </p:nvSpPr>
        <p:spPr/>
        <p:txBody>
          <a:bodyPr/>
          <a:lstStyle/>
          <a:p>
            <a:pPr marL="0" indent="0">
              <a:buNone/>
            </a:pPr>
            <a:r>
              <a:rPr lang="en-GB" dirty="0"/>
              <a:t>{</a:t>
            </a:r>
          </a:p>
          <a:p>
            <a:pPr marL="0" indent="0">
              <a:buNone/>
            </a:pPr>
            <a:r>
              <a:rPr lang="en-GB" dirty="0"/>
              <a:t>    "</a:t>
            </a:r>
            <a:r>
              <a:rPr lang="en-GB" dirty="0" err="1"/>
              <a:t>fromOperator</a:t>
            </a:r>
            <a:r>
              <a:rPr lang="en-GB" dirty="0"/>
              <a:t>" : "Multiply",</a:t>
            </a:r>
          </a:p>
          <a:p>
            <a:pPr marL="0" indent="0">
              <a:buNone/>
            </a:pPr>
            <a:r>
              <a:rPr lang="en-GB" dirty="0"/>
              <a:t>    "</a:t>
            </a:r>
            <a:r>
              <a:rPr lang="en-GB" dirty="0" err="1"/>
              <a:t>fromPort</a:t>
            </a:r>
            <a:r>
              <a:rPr lang="en-GB" dirty="0"/>
              <a:t>" : "output 1",</a:t>
            </a:r>
          </a:p>
          <a:p>
            <a:pPr marL="0" indent="0">
              <a:buNone/>
            </a:pPr>
            <a:r>
              <a:rPr lang="en-GB" dirty="0"/>
              <a:t>    "</a:t>
            </a:r>
            <a:r>
              <a:rPr lang="en-GB" dirty="0" err="1"/>
              <a:t>toOperator</a:t>
            </a:r>
            <a:r>
              <a:rPr lang="en-GB" dirty="0"/>
              <a:t>" : "Logical Decision Tree",</a:t>
            </a:r>
          </a:p>
          <a:p>
            <a:pPr marL="0" indent="0">
              <a:buNone/>
            </a:pPr>
            <a:r>
              <a:rPr lang="en-GB" dirty="0"/>
              <a:t>    "</a:t>
            </a:r>
            <a:r>
              <a:rPr lang="en-GB" dirty="0" err="1"/>
              <a:t>toPort</a:t>
            </a:r>
            <a:r>
              <a:rPr lang="en-GB" dirty="0"/>
              <a:t>" : "training set"</a:t>
            </a:r>
          </a:p>
          <a:p>
            <a:pPr marL="0" indent="0">
              <a:buNone/>
            </a:pPr>
            <a:r>
              <a:rPr lang="en-GB" dirty="0"/>
              <a:t>  }</a:t>
            </a:r>
          </a:p>
        </p:txBody>
      </p:sp>
      <p:sp>
        <p:nvSpPr>
          <p:cNvPr id="4" name="Foliennummernplatzhalter 3">
            <a:extLst>
              <a:ext uri="{FF2B5EF4-FFF2-40B4-BE49-F238E27FC236}">
                <a16:creationId xmlns:a16="http://schemas.microsoft.com/office/drawing/2014/main" id="{2003319C-6C99-4C04-BD8C-5EC9A432D777}"/>
              </a:ext>
            </a:extLst>
          </p:cNvPr>
          <p:cNvSpPr>
            <a:spLocks noGrp="1"/>
          </p:cNvSpPr>
          <p:nvPr>
            <p:ph type="sldNum" sz="quarter" idx="10"/>
          </p:nvPr>
        </p:nvSpPr>
        <p:spPr/>
        <p:txBody>
          <a:bodyPr/>
          <a:lstStyle/>
          <a:p>
            <a:fld id="{FCD4D030-AEDA-C64C-84A4-1E571AB05A7E}" type="slidenum">
              <a:rPr lang="en-US" smtClean="0"/>
              <a:pPr/>
              <a:t>7</a:t>
            </a:fld>
            <a:endParaRPr lang="en-US"/>
          </a:p>
        </p:txBody>
      </p:sp>
      <p:sp>
        <p:nvSpPr>
          <p:cNvPr id="5" name="Fußzeilenplatzhalter 4">
            <a:extLst>
              <a:ext uri="{FF2B5EF4-FFF2-40B4-BE49-F238E27FC236}">
                <a16:creationId xmlns:a16="http://schemas.microsoft.com/office/drawing/2014/main" id="{B14177D8-E646-4DD8-B6C7-9141FCB02730}"/>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3606061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3BDD9D-C17C-4406-8E4F-59138C51962A}"/>
              </a:ext>
            </a:extLst>
          </p:cNvPr>
          <p:cNvSpPr>
            <a:spLocks noGrp="1"/>
          </p:cNvSpPr>
          <p:nvPr>
            <p:ph type="title"/>
          </p:nvPr>
        </p:nvSpPr>
        <p:spPr/>
        <p:txBody>
          <a:bodyPr/>
          <a:lstStyle/>
          <a:p>
            <a:r>
              <a:rPr lang="de-DE" dirty="0" err="1"/>
              <a:t>AWOperatorConnection</a:t>
            </a:r>
            <a:r>
              <a:rPr lang="de-DE" dirty="0"/>
              <a:t> - </a:t>
            </a:r>
            <a:r>
              <a:rPr lang="de-DE" dirty="0" err="1"/>
              <a:t>comments</a:t>
            </a:r>
            <a:endParaRPr lang="en-GB" dirty="0"/>
          </a:p>
        </p:txBody>
      </p:sp>
      <p:sp>
        <p:nvSpPr>
          <p:cNvPr id="3" name="Inhaltsplatzhalter 2">
            <a:extLst>
              <a:ext uri="{FF2B5EF4-FFF2-40B4-BE49-F238E27FC236}">
                <a16:creationId xmlns:a16="http://schemas.microsoft.com/office/drawing/2014/main" id="{2CA13DEF-76B4-491C-A941-A68AB5675A2E}"/>
              </a:ext>
            </a:extLst>
          </p:cNvPr>
          <p:cNvSpPr>
            <a:spLocks noGrp="1"/>
          </p:cNvSpPr>
          <p:nvPr>
            <p:ph idx="1"/>
          </p:nvPr>
        </p:nvSpPr>
        <p:spPr/>
        <p:txBody>
          <a:bodyPr/>
          <a:lstStyle/>
          <a:p>
            <a:r>
              <a:rPr lang="de-DE" dirty="0"/>
              <a:t>The </a:t>
            </a:r>
            <a:r>
              <a:rPr lang="de-DE" dirty="0" err="1"/>
              <a:t>combination</a:t>
            </a:r>
            <a:r>
              <a:rPr lang="de-DE" dirty="0"/>
              <a:t> </a:t>
            </a:r>
            <a:r>
              <a:rPr lang="de-DE" dirty="0" err="1"/>
              <a:t>of</a:t>
            </a:r>
            <a:r>
              <a:rPr lang="de-DE" dirty="0"/>
              <a:t> </a:t>
            </a:r>
            <a:r>
              <a:rPr lang="de-DE" dirty="0" err="1"/>
              <a:t>operator</a:t>
            </a:r>
            <a:r>
              <a:rPr lang="de-DE" dirty="0"/>
              <a:t> </a:t>
            </a:r>
            <a:r>
              <a:rPr lang="de-DE" dirty="0" err="1"/>
              <a:t>name</a:t>
            </a:r>
            <a:r>
              <a:rPr lang="de-DE" dirty="0"/>
              <a:t> and </a:t>
            </a:r>
            <a:r>
              <a:rPr lang="de-DE" dirty="0" err="1"/>
              <a:t>port</a:t>
            </a:r>
            <a:r>
              <a:rPr lang="de-DE" dirty="0"/>
              <a:t> </a:t>
            </a:r>
            <a:r>
              <a:rPr lang="de-DE" dirty="0" err="1"/>
              <a:t>name</a:t>
            </a:r>
            <a:r>
              <a:rPr lang="de-DE" dirty="0"/>
              <a:t> </a:t>
            </a:r>
            <a:r>
              <a:rPr lang="de-DE" dirty="0" err="1"/>
              <a:t>is</a:t>
            </a:r>
            <a:r>
              <a:rPr lang="de-DE" dirty="0"/>
              <a:t> </a:t>
            </a:r>
            <a:r>
              <a:rPr lang="de-DE" dirty="0" err="1"/>
              <a:t>unique</a:t>
            </a:r>
            <a:r>
              <a:rPr lang="de-DE" dirty="0"/>
              <a:t> </a:t>
            </a:r>
            <a:r>
              <a:rPr lang="de-DE" dirty="0" err="1"/>
              <a:t>for</a:t>
            </a:r>
            <a:r>
              <a:rPr lang="de-DE" dirty="0"/>
              <a:t> </a:t>
            </a:r>
            <a:r>
              <a:rPr lang="de-DE" dirty="0" err="1"/>
              <a:t>the</a:t>
            </a:r>
            <a:r>
              <a:rPr lang="de-DE" dirty="0"/>
              <a:t> type </a:t>
            </a:r>
            <a:r>
              <a:rPr lang="de-DE" dirty="0" err="1"/>
              <a:t>of</a:t>
            </a:r>
            <a:r>
              <a:rPr lang="de-DE" dirty="0"/>
              <a:t> </a:t>
            </a:r>
            <a:r>
              <a:rPr lang="de-DE" dirty="0" err="1"/>
              <a:t>port</a:t>
            </a:r>
            <a:r>
              <a:rPr lang="de-DE" dirty="0"/>
              <a:t> (</a:t>
            </a:r>
            <a:r>
              <a:rPr lang="de-DE" dirty="0" err="1"/>
              <a:t>outputPorts</a:t>
            </a:r>
            <a:r>
              <a:rPr lang="de-DE" dirty="0"/>
              <a:t> (</a:t>
            </a:r>
            <a:r>
              <a:rPr lang="de-DE" dirty="0" err="1"/>
              <a:t>from</a:t>
            </a:r>
            <a:r>
              <a:rPr lang="de-DE" dirty="0"/>
              <a:t>) / </a:t>
            </a:r>
            <a:r>
              <a:rPr lang="de-DE" dirty="0" err="1"/>
              <a:t>inputPort</a:t>
            </a:r>
            <a:r>
              <a:rPr lang="de-DE" dirty="0"/>
              <a:t> (</a:t>
            </a:r>
            <a:r>
              <a:rPr lang="de-DE" dirty="0" err="1"/>
              <a:t>to</a:t>
            </a:r>
            <a:r>
              <a:rPr lang="de-DE" dirty="0"/>
              <a:t>))</a:t>
            </a:r>
          </a:p>
          <a:p>
            <a:r>
              <a:rPr lang="de-DE" dirty="0"/>
              <a:t>Thus </a:t>
            </a:r>
            <a:r>
              <a:rPr lang="de-DE" dirty="0" err="1"/>
              <a:t>the</a:t>
            </a:r>
            <a:r>
              <a:rPr lang="de-DE" dirty="0"/>
              <a:t> </a:t>
            </a:r>
            <a:r>
              <a:rPr lang="de-DE" dirty="0" err="1"/>
              <a:t>combination</a:t>
            </a:r>
            <a:r>
              <a:rPr lang="de-DE" dirty="0"/>
              <a:t> </a:t>
            </a:r>
            <a:r>
              <a:rPr lang="de-DE" dirty="0" err="1"/>
              <a:t>of</a:t>
            </a:r>
            <a:r>
              <a:rPr lang="de-DE" dirty="0"/>
              <a:t> </a:t>
            </a:r>
            <a:r>
              <a:rPr lang="de-DE" dirty="0" err="1"/>
              <a:t>fromOperator.fromPort</a:t>
            </a:r>
            <a:r>
              <a:rPr lang="de-DE" dirty="0"/>
              <a:t> and </a:t>
            </a:r>
            <a:r>
              <a:rPr lang="de-DE" dirty="0" err="1"/>
              <a:t>toOperator.toPort</a:t>
            </a:r>
            <a:r>
              <a:rPr lang="de-DE" dirty="0"/>
              <a:t> </a:t>
            </a:r>
            <a:r>
              <a:rPr lang="de-DE" dirty="0" err="1"/>
              <a:t>is</a:t>
            </a:r>
            <a:r>
              <a:rPr lang="de-DE" dirty="0"/>
              <a:t> </a:t>
            </a:r>
            <a:r>
              <a:rPr lang="de-DE" dirty="0" err="1"/>
              <a:t>unique</a:t>
            </a:r>
            <a:r>
              <a:rPr lang="de-DE" dirty="0"/>
              <a:t> in </a:t>
            </a:r>
            <a:r>
              <a:rPr lang="de-DE" dirty="0" err="1"/>
              <a:t>the</a:t>
            </a:r>
            <a:r>
              <a:rPr lang="de-DE" dirty="0"/>
              <a:t> </a:t>
            </a:r>
            <a:r>
              <a:rPr lang="de-DE" dirty="0" err="1"/>
              <a:t>whole</a:t>
            </a:r>
            <a:r>
              <a:rPr lang="de-DE" dirty="0"/>
              <a:t> </a:t>
            </a:r>
            <a:r>
              <a:rPr lang="de-DE" dirty="0" err="1"/>
              <a:t>process</a:t>
            </a:r>
            <a:endParaRPr lang="en-GB" dirty="0"/>
          </a:p>
        </p:txBody>
      </p:sp>
      <p:sp>
        <p:nvSpPr>
          <p:cNvPr id="4" name="Foliennummernplatzhalter 3">
            <a:extLst>
              <a:ext uri="{FF2B5EF4-FFF2-40B4-BE49-F238E27FC236}">
                <a16:creationId xmlns:a16="http://schemas.microsoft.com/office/drawing/2014/main" id="{DD18C5F3-A575-40E7-A51A-07BB5AE4FD85}"/>
              </a:ext>
            </a:extLst>
          </p:cNvPr>
          <p:cNvSpPr>
            <a:spLocks noGrp="1"/>
          </p:cNvSpPr>
          <p:nvPr>
            <p:ph type="sldNum" sz="quarter" idx="10"/>
          </p:nvPr>
        </p:nvSpPr>
        <p:spPr/>
        <p:txBody>
          <a:bodyPr/>
          <a:lstStyle/>
          <a:p>
            <a:fld id="{FCD4D030-AEDA-C64C-84A4-1E571AB05A7E}" type="slidenum">
              <a:rPr lang="en-US" smtClean="0"/>
              <a:pPr/>
              <a:t>8</a:t>
            </a:fld>
            <a:endParaRPr lang="en-US"/>
          </a:p>
        </p:txBody>
      </p:sp>
      <p:sp>
        <p:nvSpPr>
          <p:cNvPr id="5" name="Fußzeilenplatzhalter 4">
            <a:extLst>
              <a:ext uri="{FF2B5EF4-FFF2-40B4-BE49-F238E27FC236}">
                <a16:creationId xmlns:a16="http://schemas.microsoft.com/office/drawing/2014/main" id="{9F2D295A-A197-4088-A4DE-4CBA5CAB6AEC}"/>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390309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482E0A-ACE6-4266-8D31-4E3E6C8E691D}"/>
              </a:ext>
            </a:extLst>
          </p:cNvPr>
          <p:cNvSpPr>
            <a:spLocks noGrp="1"/>
          </p:cNvSpPr>
          <p:nvPr>
            <p:ph type="title"/>
          </p:nvPr>
        </p:nvSpPr>
        <p:spPr/>
        <p:txBody>
          <a:bodyPr/>
          <a:lstStyle/>
          <a:p>
            <a:r>
              <a:rPr lang="de-DE" dirty="0" err="1"/>
              <a:t>AWOperator</a:t>
            </a:r>
            <a:r>
              <a:rPr lang="de-DE" dirty="0"/>
              <a:t> – </a:t>
            </a:r>
            <a:r>
              <a:rPr lang="de-DE" dirty="0" err="1"/>
              <a:t>java</a:t>
            </a:r>
            <a:r>
              <a:rPr lang="de-DE" dirty="0"/>
              <a:t> </a:t>
            </a:r>
            <a:r>
              <a:rPr lang="de-DE" dirty="0" err="1"/>
              <a:t>class</a:t>
            </a:r>
            <a:endParaRPr lang="en-GB" dirty="0"/>
          </a:p>
        </p:txBody>
      </p:sp>
      <p:sp>
        <p:nvSpPr>
          <p:cNvPr id="3" name="Inhaltsplatzhalter 2">
            <a:extLst>
              <a:ext uri="{FF2B5EF4-FFF2-40B4-BE49-F238E27FC236}">
                <a16:creationId xmlns:a16="http://schemas.microsoft.com/office/drawing/2014/main" id="{F59A954F-166A-40A1-A639-FE7951A2B28F}"/>
              </a:ext>
            </a:extLst>
          </p:cNvPr>
          <p:cNvSpPr>
            <a:spLocks noGrp="1"/>
          </p:cNvSpPr>
          <p:nvPr>
            <p:ph idx="1"/>
          </p:nvPr>
        </p:nvSpPr>
        <p:spPr/>
        <p:txBody>
          <a:bodyPr>
            <a:normAutofit fontScale="85000" lnSpcReduction="20000"/>
          </a:bodyPr>
          <a:lstStyle/>
          <a:p>
            <a:pPr marL="0" indent="0">
              <a:buNone/>
            </a:pPr>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String </a:t>
            </a:r>
            <a:r>
              <a:rPr lang="en-GB" b="1" dirty="0">
                <a:solidFill>
                  <a:srgbClr val="0000C0"/>
                </a:solidFill>
                <a:latin typeface="Consolas" panose="020B0609020204030204" pitchFamily="49" charset="0"/>
              </a:rPr>
              <a:t>name</a:t>
            </a:r>
            <a:r>
              <a:rPr lang="en-GB" b="1" dirty="0">
                <a:solidFill>
                  <a:srgbClr val="000000"/>
                </a:solidFill>
                <a:latin typeface="Consolas" panose="020B0609020204030204" pitchFamily="49" charset="0"/>
              </a:rPr>
              <a:t> = </a:t>
            </a:r>
            <a:r>
              <a:rPr lang="en-GB" b="1" dirty="0">
                <a:solidFill>
                  <a:srgbClr val="2A00FF"/>
                </a:solidFill>
                <a:latin typeface="Consolas" panose="020B0609020204030204" pitchFamily="49" charset="0"/>
              </a:rPr>
              <a:t>""</a:t>
            </a:r>
            <a:r>
              <a:rPr lang="en-GB" b="1" dirty="0">
                <a:solidFill>
                  <a:srgbClr val="000000"/>
                </a:solidFill>
                <a:latin typeface="Consolas" panose="020B0609020204030204" pitchFamily="49" charset="0"/>
              </a:rPr>
              <a:t>;</a:t>
            </a:r>
          </a:p>
          <a:p>
            <a:pPr marL="0" indent="0">
              <a:buNone/>
            </a:pPr>
            <a:endParaRPr lang="en-GB" dirty="0">
              <a:latin typeface="Consolas" panose="020B0609020204030204" pitchFamily="49" charset="0"/>
            </a:endParaRPr>
          </a:p>
          <a:p>
            <a:pPr marL="0" indent="0">
              <a:buNone/>
            </a:pPr>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String </a:t>
            </a:r>
            <a:r>
              <a:rPr lang="en-GB" b="1" dirty="0" err="1">
                <a:solidFill>
                  <a:srgbClr val="0000C0"/>
                </a:solidFill>
                <a:latin typeface="Consolas" panose="020B0609020204030204" pitchFamily="49" charset="0"/>
              </a:rPr>
              <a:t>classKey</a:t>
            </a:r>
            <a:r>
              <a:rPr lang="en-GB" b="1" dirty="0">
                <a:solidFill>
                  <a:srgbClr val="000000"/>
                </a:solidFill>
                <a:latin typeface="Consolas" panose="020B0609020204030204" pitchFamily="49" charset="0"/>
              </a:rPr>
              <a:t> = </a:t>
            </a:r>
            <a:r>
              <a:rPr lang="en-GB" b="1" dirty="0">
                <a:solidFill>
                  <a:srgbClr val="2A00FF"/>
                </a:solidFill>
                <a:latin typeface="Consolas" panose="020B0609020204030204" pitchFamily="49" charset="0"/>
              </a:rPr>
              <a:t>""</a:t>
            </a:r>
            <a:r>
              <a:rPr lang="en-GB" b="1" dirty="0">
                <a:solidFill>
                  <a:srgbClr val="000000"/>
                </a:solidFill>
                <a:latin typeface="Consolas" panose="020B0609020204030204" pitchFamily="49" charset="0"/>
              </a:rPr>
              <a:t>;</a:t>
            </a:r>
          </a:p>
          <a:p>
            <a:pPr marL="0" indent="0">
              <a:buNone/>
            </a:pPr>
            <a:endParaRPr lang="en-GB" dirty="0">
              <a:latin typeface="Consolas" panose="020B0609020204030204" pitchFamily="49" charset="0"/>
            </a:endParaRPr>
          </a:p>
          <a:p>
            <a:pPr marL="0" indent="0">
              <a:buNone/>
            </a:pPr>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Class&lt;? </a:t>
            </a:r>
            <a:r>
              <a:rPr lang="en-GB" b="1" dirty="0">
                <a:solidFill>
                  <a:srgbClr val="7F0055"/>
                </a:solidFill>
                <a:latin typeface="Consolas" panose="020B0609020204030204" pitchFamily="49" charset="0"/>
              </a:rPr>
              <a:t>extends</a:t>
            </a:r>
            <a:r>
              <a:rPr lang="en-GB" b="1" dirty="0">
                <a:solidFill>
                  <a:srgbClr val="000000"/>
                </a:solidFill>
                <a:latin typeface="Consolas" panose="020B0609020204030204" pitchFamily="49" charset="0"/>
              </a:rPr>
              <a:t> Operator&gt; </a:t>
            </a:r>
            <a:r>
              <a:rPr lang="en-GB" b="1" dirty="0" err="1">
                <a:solidFill>
                  <a:srgbClr val="0000C0"/>
                </a:solidFill>
                <a:latin typeface="Consolas" panose="020B0609020204030204" pitchFamily="49" charset="0"/>
              </a:rPr>
              <a:t>operatorClass</a:t>
            </a:r>
            <a:r>
              <a:rPr lang="en-GB" b="1" dirty="0">
                <a:solidFill>
                  <a:srgbClr val="000000"/>
                </a:solidFill>
                <a:latin typeface="Consolas" panose="020B0609020204030204" pitchFamily="49" charset="0"/>
              </a:rPr>
              <a:t> = </a:t>
            </a:r>
            <a:r>
              <a:rPr lang="en-GB" b="1" dirty="0" err="1">
                <a:solidFill>
                  <a:srgbClr val="000000"/>
                </a:solidFill>
                <a:latin typeface="Consolas" panose="020B0609020204030204" pitchFamily="49" charset="0"/>
              </a:rPr>
              <a:t>Operator.</a:t>
            </a:r>
            <a:r>
              <a:rPr lang="en-GB" b="1" dirty="0" err="1">
                <a:solidFill>
                  <a:srgbClr val="7F0055"/>
                </a:solidFill>
                <a:latin typeface="Consolas" panose="020B0609020204030204" pitchFamily="49" charset="0"/>
              </a:rPr>
              <a:t>class</a:t>
            </a:r>
            <a:r>
              <a:rPr lang="en-GB" b="1" dirty="0">
                <a:solidFill>
                  <a:srgbClr val="000000"/>
                </a:solidFill>
                <a:latin typeface="Consolas" panose="020B0609020204030204" pitchFamily="49" charset="0"/>
              </a:rPr>
              <a:t>;</a:t>
            </a:r>
          </a:p>
          <a:p>
            <a:pPr marL="0" indent="0">
              <a:buNone/>
            </a:pPr>
            <a:endParaRPr lang="en-GB" dirty="0">
              <a:latin typeface="Consolas" panose="020B0609020204030204" pitchFamily="49" charset="0"/>
            </a:endParaRPr>
          </a:p>
          <a:p>
            <a:pPr marL="0" indent="0">
              <a:buNone/>
            </a:pPr>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a:t>
            </a:r>
            <a:r>
              <a:rPr lang="en-GB" b="1" dirty="0" err="1">
                <a:solidFill>
                  <a:srgbClr val="7F0055"/>
                </a:solidFill>
                <a:latin typeface="Consolas" panose="020B0609020204030204" pitchFamily="49" charset="0"/>
              </a:rPr>
              <a:t>boolean</a:t>
            </a:r>
            <a:r>
              <a:rPr lang="en-GB" b="1" dirty="0">
                <a:solidFill>
                  <a:srgbClr val="000000"/>
                </a:solidFill>
                <a:latin typeface="Consolas" panose="020B0609020204030204" pitchFamily="49" charset="0"/>
              </a:rPr>
              <a:t> </a:t>
            </a:r>
            <a:r>
              <a:rPr lang="en-GB" b="1" dirty="0" err="1">
                <a:solidFill>
                  <a:srgbClr val="0000C0"/>
                </a:solidFill>
                <a:latin typeface="Consolas" panose="020B0609020204030204" pitchFamily="49" charset="0"/>
              </a:rPr>
              <a:t>isLogicalOperator</a:t>
            </a:r>
            <a:r>
              <a:rPr lang="en-GB" b="1"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false</a:t>
            </a:r>
            <a:r>
              <a:rPr lang="en-GB" b="1" dirty="0">
                <a:solidFill>
                  <a:srgbClr val="000000"/>
                </a:solidFill>
                <a:latin typeface="Consolas" panose="020B0609020204030204" pitchFamily="49" charset="0"/>
              </a:rPr>
              <a:t>;</a:t>
            </a:r>
          </a:p>
          <a:p>
            <a:pPr marL="0" indent="0">
              <a:buNone/>
            </a:pPr>
            <a:endParaRPr lang="en-GB" dirty="0">
              <a:latin typeface="Consolas" panose="020B0609020204030204" pitchFamily="49" charset="0"/>
            </a:endParaRPr>
          </a:p>
          <a:p>
            <a:pPr marL="0" indent="0">
              <a:buNone/>
            </a:pPr>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List&lt;</a:t>
            </a:r>
            <a:r>
              <a:rPr lang="en-GB" b="1" dirty="0" err="1">
                <a:solidFill>
                  <a:srgbClr val="000000"/>
                </a:solidFill>
                <a:latin typeface="Consolas" panose="020B0609020204030204" pitchFamily="49" charset="0"/>
              </a:rPr>
              <a:t>AWParameter</a:t>
            </a:r>
            <a:r>
              <a:rPr lang="en-GB" b="1" dirty="0">
                <a:solidFill>
                  <a:srgbClr val="000000"/>
                </a:solidFill>
                <a:latin typeface="Consolas" panose="020B0609020204030204" pitchFamily="49" charset="0"/>
              </a:rPr>
              <a:t>&gt; </a:t>
            </a:r>
            <a:r>
              <a:rPr lang="en-GB" b="1" dirty="0">
                <a:solidFill>
                  <a:srgbClr val="0000C0"/>
                </a:solidFill>
                <a:latin typeface="Consolas" panose="020B0609020204030204" pitchFamily="49" charset="0"/>
              </a:rPr>
              <a:t>parameters</a:t>
            </a:r>
            <a:r>
              <a:rPr lang="en-GB" b="1"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ArrayList</a:t>
            </a:r>
            <a:r>
              <a:rPr lang="en-GB" b="1" dirty="0">
                <a:solidFill>
                  <a:srgbClr val="000000"/>
                </a:solidFill>
                <a:latin typeface="Consolas" panose="020B0609020204030204" pitchFamily="49" charset="0"/>
              </a:rPr>
              <a:t>&lt;&gt;();</a:t>
            </a:r>
          </a:p>
          <a:p>
            <a:pPr marL="0" indent="0">
              <a:buNone/>
            </a:pPr>
            <a:endParaRPr lang="en-GB" dirty="0">
              <a:latin typeface="Consolas" panose="020B0609020204030204" pitchFamily="49" charset="0"/>
            </a:endParaRPr>
          </a:p>
          <a:p>
            <a:pPr marL="0" indent="0">
              <a:buNone/>
            </a:pPr>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List&lt;</a:t>
            </a:r>
            <a:r>
              <a:rPr lang="en-GB" b="1" dirty="0" err="1">
                <a:solidFill>
                  <a:srgbClr val="000000"/>
                </a:solidFill>
                <a:latin typeface="Consolas" panose="020B0609020204030204" pitchFamily="49" charset="0"/>
              </a:rPr>
              <a:t>AWPort</a:t>
            </a:r>
            <a:r>
              <a:rPr lang="en-GB" b="1" dirty="0">
                <a:solidFill>
                  <a:srgbClr val="000000"/>
                </a:solidFill>
                <a:latin typeface="Consolas" panose="020B0609020204030204" pitchFamily="49" charset="0"/>
              </a:rPr>
              <a:t>&gt; </a:t>
            </a:r>
            <a:r>
              <a:rPr lang="en-GB" b="1" dirty="0" err="1">
                <a:solidFill>
                  <a:srgbClr val="0000C0"/>
                </a:solidFill>
                <a:latin typeface="Consolas" panose="020B0609020204030204" pitchFamily="49" charset="0"/>
              </a:rPr>
              <a:t>inputPortsAndSchemas</a:t>
            </a:r>
            <a:r>
              <a:rPr lang="en-GB" b="1"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ArrayList</a:t>
            </a:r>
            <a:r>
              <a:rPr lang="en-GB" b="1" dirty="0">
                <a:solidFill>
                  <a:srgbClr val="000000"/>
                </a:solidFill>
                <a:latin typeface="Consolas" panose="020B0609020204030204" pitchFamily="49" charset="0"/>
              </a:rPr>
              <a:t>&lt;&gt;();</a:t>
            </a:r>
          </a:p>
          <a:p>
            <a:pPr marL="0" indent="0">
              <a:buNone/>
            </a:pPr>
            <a:endParaRPr lang="en-GB" dirty="0">
              <a:latin typeface="Consolas" panose="020B0609020204030204" pitchFamily="49" charset="0"/>
            </a:endParaRPr>
          </a:p>
          <a:p>
            <a:pPr marL="0" indent="0">
              <a:buNone/>
            </a:pPr>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List&lt;</a:t>
            </a:r>
            <a:r>
              <a:rPr lang="en-GB" b="1" dirty="0" err="1">
                <a:solidFill>
                  <a:srgbClr val="000000"/>
                </a:solidFill>
                <a:latin typeface="Consolas" panose="020B0609020204030204" pitchFamily="49" charset="0"/>
              </a:rPr>
              <a:t>AWPort</a:t>
            </a:r>
            <a:r>
              <a:rPr lang="en-GB" b="1" dirty="0">
                <a:solidFill>
                  <a:srgbClr val="000000"/>
                </a:solidFill>
                <a:latin typeface="Consolas" panose="020B0609020204030204" pitchFamily="49" charset="0"/>
              </a:rPr>
              <a:t>&gt; </a:t>
            </a:r>
            <a:r>
              <a:rPr lang="en-GB" b="1" dirty="0" err="1">
                <a:solidFill>
                  <a:srgbClr val="0000C0"/>
                </a:solidFill>
                <a:latin typeface="Consolas" panose="020B0609020204030204" pitchFamily="49" charset="0"/>
              </a:rPr>
              <a:t>outputPortsAndSchemas</a:t>
            </a:r>
            <a:r>
              <a:rPr lang="en-GB" b="1"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ArrayList</a:t>
            </a:r>
            <a:r>
              <a:rPr lang="en-GB" b="1" dirty="0">
                <a:solidFill>
                  <a:srgbClr val="000000"/>
                </a:solidFill>
                <a:latin typeface="Consolas" panose="020B0609020204030204" pitchFamily="49" charset="0"/>
              </a:rPr>
              <a:t>&lt;&gt;();</a:t>
            </a:r>
            <a:endParaRPr lang="en-GB" dirty="0"/>
          </a:p>
        </p:txBody>
      </p:sp>
      <p:sp>
        <p:nvSpPr>
          <p:cNvPr id="4" name="Foliennummernplatzhalter 3">
            <a:extLst>
              <a:ext uri="{FF2B5EF4-FFF2-40B4-BE49-F238E27FC236}">
                <a16:creationId xmlns:a16="http://schemas.microsoft.com/office/drawing/2014/main" id="{B06D436C-3946-4BB9-9AC7-75751AAF3A5D}"/>
              </a:ext>
            </a:extLst>
          </p:cNvPr>
          <p:cNvSpPr>
            <a:spLocks noGrp="1"/>
          </p:cNvSpPr>
          <p:nvPr>
            <p:ph type="sldNum" sz="quarter" idx="10"/>
          </p:nvPr>
        </p:nvSpPr>
        <p:spPr/>
        <p:txBody>
          <a:bodyPr/>
          <a:lstStyle/>
          <a:p>
            <a:fld id="{FCD4D030-AEDA-C64C-84A4-1E571AB05A7E}" type="slidenum">
              <a:rPr lang="en-US" smtClean="0"/>
              <a:pPr/>
              <a:t>9</a:t>
            </a:fld>
            <a:endParaRPr lang="en-US"/>
          </a:p>
        </p:txBody>
      </p:sp>
      <p:sp>
        <p:nvSpPr>
          <p:cNvPr id="5" name="Fußzeilenplatzhalter 4">
            <a:extLst>
              <a:ext uri="{FF2B5EF4-FFF2-40B4-BE49-F238E27FC236}">
                <a16:creationId xmlns:a16="http://schemas.microsoft.com/office/drawing/2014/main" id="{4D2179B5-5A04-4A84-BE0E-06203E6113F1}"/>
              </a:ext>
            </a:extLst>
          </p:cNvPr>
          <p:cNvSpPr>
            <a:spLocks noGrp="1"/>
          </p:cNvSpPr>
          <p:nvPr>
            <p:ph type="ftr" sz="quarter" idx="11"/>
          </p:nvPr>
        </p:nvSpPr>
        <p:spPr/>
        <p:txBody>
          <a:bodyPr/>
          <a:lstStyle/>
          <a:p>
            <a:r>
              <a:rPr lang="en-US"/>
              <a:t>COMPANY CONFIDENTIAL. DO NOT DISTRIBUTE.</a:t>
            </a:r>
            <a:endParaRPr lang="en-US" dirty="0"/>
          </a:p>
        </p:txBody>
      </p:sp>
    </p:spTree>
    <p:extLst>
      <p:ext uri="{BB962C8B-B14F-4D97-AF65-F5344CB8AC3E}">
        <p14:creationId xmlns:p14="http://schemas.microsoft.com/office/powerpoint/2010/main" val="1100736949"/>
      </p:ext>
    </p:extLst>
  </p:cSld>
  <p:clrMapOvr>
    <a:masterClrMapping/>
  </p:clrMapOvr>
</p:sld>
</file>

<file path=ppt/theme/theme1.xml><?xml version="1.0" encoding="utf-8"?>
<a:theme xmlns:a="http://schemas.openxmlformats.org/drawingml/2006/main" name="1_Office Theme">
  <a:themeElements>
    <a:clrScheme name="Custom 6">
      <a:dk1>
        <a:srgbClr val="3A4349"/>
      </a:dk1>
      <a:lt1>
        <a:srgbClr val="FFFFFF"/>
      </a:lt1>
      <a:dk2>
        <a:srgbClr val="000000"/>
      </a:dk2>
      <a:lt2>
        <a:srgbClr val="F1F1F1"/>
      </a:lt2>
      <a:accent1>
        <a:srgbClr val="E75424"/>
      </a:accent1>
      <a:accent2>
        <a:srgbClr val="B2496D"/>
      </a:accent2>
      <a:accent3>
        <a:srgbClr val="6650A7"/>
      </a:accent3>
      <a:accent4>
        <a:srgbClr val="506FC3"/>
      </a:accent4>
      <a:accent5>
        <a:srgbClr val="62B1CB"/>
      </a:accent5>
      <a:accent6>
        <a:srgbClr val="F6D34D"/>
      </a:accent6>
      <a:hlink>
        <a:srgbClr val="E75424"/>
      </a:hlink>
      <a:folHlink>
        <a:srgbClr val="F86534"/>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_2019-Confidential-RM-Master.pptx" id="{B1B71C5B-4B39-43C1-9B2E-A05FFBDBB8D1}" vid="{6F4456A0-3CDE-4FB4-AED9-5C4DBAD07A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ate xmlns="d1b22890-7994-4f66-819f-011ad91cfee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AF28AA2F86FB147A619FC57DF4E2982" ma:contentTypeVersion="13" ma:contentTypeDescription="Create a new document." ma:contentTypeScope="" ma:versionID="fd5162f70b0b3a3e9e7d4a6eee400dda">
  <xsd:schema xmlns:xsd="http://www.w3.org/2001/XMLSchema" xmlns:xs="http://www.w3.org/2001/XMLSchema" xmlns:p="http://schemas.microsoft.com/office/2006/metadata/properties" xmlns:ns2="d1b22890-7994-4f66-819f-011ad91cfee4" xmlns:ns3="09c20220-ded5-40e4-8dd2-2d00bb250289" xmlns:ns4="d1cd48c2-a26f-4d2a-bffa-42241c7d4734" targetNamespace="http://schemas.microsoft.com/office/2006/metadata/properties" ma:root="true" ma:fieldsID="c84bdd090bf42efc71452912a4ee1945" ns2:_="" ns3:_="" ns4:_="">
    <xsd:import namespace="d1b22890-7994-4f66-819f-011ad91cfee4"/>
    <xsd:import namespace="09c20220-ded5-40e4-8dd2-2d00bb250289"/>
    <xsd:import namespace="d1cd48c2-a26f-4d2a-bffa-42241c7d473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4:SharedWithDetails" minOccurs="0"/>
                <xsd:element ref="ns2:date"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b22890-7994-4f66-819f-011ad91cfe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date" ma:index="16" nillable="true" ma:displayName="date" ma:format="DateTime" ma:internalName="date">
      <xsd:simpleType>
        <xsd:restriction base="dms:DateTime"/>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9c20220-ded5-40e4-8dd2-2d00bb25028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1cd48c2-a26f-4d2a-bffa-42241c7d4734"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F57013-957B-40C3-BF53-60B6965687B4}">
  <ds:schemaRefs>
    <ds:schemaRef ds:uri="d1cd48c2-a26f-4d2a-bffa-42241c7d4734"/>
    <ds:schemaRef ds:uri="http://www.w3.org/XML/1998/namespace"/>
    <ds:schemaRef ds:uri="http://schemas.microsoft.com/office/infopath/2007/PartnerControls"/>
    <ds:schemaRef ds:uri="http://purl.org/dc/dcmitype/"/>
    <ds:schemaRef ds:uri="09c20220-ded5-40e4-8dd2-2d00bb250289"/>
    <ds:schemaRef ds:uri="http://schemas.microsoft.com/office/2006/metadata/properties"/>
    <ds:schemaRef ds:uri="http://purl.org/dc/elements/1.1/"/>
    <ds:schemaRef ds:uri="d1b22890-7994-4f66-819f-011ad91cfee4"/>
    <ds:schemaRef ds:uri="http://schemas.microsoft.com/office/2006/documentManagement/type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82A6533D-6291-4EA4-9C1B-455954E9A4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b22890-7994-4f66-819f-011ad91cfee4"/>
    <ds:schemaRef ds:uri="09c20220-ded5-40e4-8dd2-2d00bb250289"/>
    <ds:schemaRef ds:uri="d1cd48c2-a26f-4d2a-bffa-42241c7d47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FB114F9-27B7-4C5A-9F4E-965BF91569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123</TotalTime>
  <Words>1640</Words>
  <Application>Microsoft Office PowerPoint</Application>
  <PresentationFormat>Breitbild</PresentationFormat>
  <Paragraphs>264</Paragraphs>
  <Slides>24</Slides>
  <Notes>1</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24</vt:i4>
      </vt:variant>
    </vt:vector>
  </HeadingPairs>
  <TitlesOfParts>
    <vt:vector size="34" baseType="lpstr">
      <vt:lpstr>Arial</vt:lpstr>
      <vt:lpstr>Calibri</vt:lpstr>
      <vt:lpstr>Consolas</vt:lpstr>
      <vt:lpstr>Open Sans</vt:lpstr>
      <vt:lpstr>Open Sans Light</vt:lpstr>
      <vt:lpstr>Open Sans Regular</vt:lpstr>
      <vt:lpstr>Open Sans Semibold</vt:lpstr>
      <vt:lpstr>System Font Regular</vt:lpstr>
      <vt:lpstr>Wingdings</vt:lpstr>
      <vt:lpstr>1_Office Theme</vt:lpstr>
      <vt:lpstr>RM Process to JSON Converter</vt:lpstr>
      <vt:lpstr>RM Process to JSON Converter</vt:lpstr>
      <vt:lpstr>AgnosticWorkflow – Java class</vt:lpstr>
      <vt:lpstr>AgnosticWorkflow - JSON</vt:lpstr>
      <vt:lpstr>AgnosticWorkflow - Comments</vt:lpstr>
      <vt:lpstr>AWOperatorConnections – Java class</vt:lpstr>
      <vt:lpstr>AWOperatorConnection - JSONs</vt:lpstr>
      <vt:lpstr>AWOperatorConnection - comments</vt:lpstr>
      <vt:lpstr>AWOperator – java class</vt:lpstr>
      <vt:lpstr>AWOperator - JSON</vt:lpstr>
      <vt:lpstr>AWOperator - comments</vt:lpstr>
      <vt:lpstr>AWParameter – Java Class</vt:lpstr>
      <vt:lpstr>AWParameter - JSON</vt:lpstr>
      <vt:lpstr>AWParameter - comments</vt:lpstr>
      <vt:lpstr>AWPort – Java Class</vt:lpstr>
      <vt:lpstr>AWPort - JSON</vt:lpstr>
      <vt:lpstr>AWPort - comments</vt:lpstr>
      <vt:lpstr>AWSchema &amp; AWAttribute – Java class</vt:lpstr>
      <vt:lpstr>AWSchema &amp; AWAttribute – JSON</vt:lpstr>
      <vt:lpstr>AWSchema &amp; AWAttribute – comments</vt:lpstr>
      <vt:lpstr>AWRessources – Java class</vt:lpstr>
      <vt:lpstr>AWRessources – JSON</vt:lpstr>
      <vt:lpstr>AWRessources - comments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Maher</dc:creator>
  <cp:lastModifiedBy>Fabian Temme</cp:lastModifiedBy>
  <cp:revision>1417</cp:revision>
  <dcterms:created xsi:type="dcterms:W3CDTF">2016-06-13T14:30:27Z</dcterms:created>
  <dcterms:modified xsi:type="dcterms:W3CDTF">2019-11-14T08:37:00Z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0x010100FAF28AA2F86FB147A619FC57DF4E2982</vt:lpwstr>
  </property>
</Properties>
</file>