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068C5-0184-4B9D-A192-381AB3B5A0C2}" v="6" dt="2022-09-21T15:20:16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nawwar  Anwar" userId="85789d58-215c-478a-a95e-ebff7d4eb59c" providerId="ADAL" clId="{B79068C5-0184-4B9D-A192-381AB3B5A0C2}"/>
    <pc:docChg chg="undo custSel addSld delSld modSld sldOrd">
      <pc:chgData name="Muhammad Munawwar  Anwar" userId="85789d58-215c-478a-a95e-ebff7d4eb59c" providerId="ADAL" clId="{B79068C5-0184-4B9D-A192-381AB3B5A0C2}" dt="2022-09-21T20:31:48.161" v="3053" actId="404"/>
      <pc:docMkLst>
        <pc:docMk/>
      </pc:docMkLst>
      <pc:sldChg chg="modSp mod">
        <pc:chgData name="Muhammad Munawwar  Anwar" userId="85789d58-215c-478a-a95e-ebff7d4eb59c" providerId="ADAL" clId="{B79068C5-0184-4B9D-A192-381AB3B5A0C2}" dt="2022-09-21T20:29:38.998" v="3048" actId="20577"/>
        <pc:sldMkLst>
          <pc:docMk/>
          <pc:sldMk cId="2986903440" sldId="257"/>
        </pc:sldMkLst>
        <pc:spChg chg="mod">
          <ac:chgData name="Muhammad Munawwar  Anwar" userId="85789d58-215c-478a-a95e-ebff7d4eb59c" providerId="ADAL" clId="{B79068C5-0184-4B9D-A192-381AB3B5A0C2}" dt="2022-09-21T15:13:07.584" v="2998" actId="2711"/>
          <ac:spMkLst>
            <pc:docMk/>
            <pc:sldMk cId="2986903440" sldId="257"/>
            <ac:spMk id="6146" creationId="{CB852754-469D-125C-7B2A-4721B0A420A1}"/>
          </ac:spMkLst>
        </pc:spChg>
        <pc:spChg chg="mod">
          <ac:chgData name="Muhammad Munawwar  Anwar" userId="85789d58-215c-478a-a95e-ebff7d4eb59c" providerId="ADAL" clId="{B79068C5-0184-4B9D-A192-381AB3B5A0C2}" dt="2022-09-21T20:29:38.998" v="3048" actId="20577"/>
          <ac:spMkLst>
            <pc:docMk/>
            <pc:sldMk cId="2986903440" sldId="257"/>
            <ac:spMk id="6147" creationId="{75FDD76A-1CE8-32B4-9B34-2B3A9E0F97AF}"/>
          </ac:spMkLst>
        </pc:spChg>
      </pc:sldChg>
      <pc:sldChg chg="modSp mod">
        <pc:chgData name="Muhammad Munawwar  Anwar" userId="85789d58-215c-478a-a95e-ebff7d4eb59c" providerId="ADAL" clId="{B79068C5-0184-4B9D-A192-381AB3B5A0C2}" dt="2022-09-21T20:31:48.161" v="3053" actId="404"/>
        <pc:sldMkLst>
          <pc:docMk/>
          <pc:sldMk cId="1093312667" sldId="258"/>
        </pc:sldMkLst>
        <pc:spChg chg="mod">
          <ac:chgData name="Muhammad Munawwar  Anwar" userId="85789d58-215c-478a-a95e-ebff7d4eb59c" providerId="ADAL" clId="{B79068C5-0184-4B9D-A192-381AB3B5A0C2}" dt="2022-09-21T15:13:24.764" v="3000" actId="2711"/>
          <ac:spMkLst>
            <pc:docMk/>
            <pc:sldMk cId="1093312667" sldId="258"/>
            <ac:spMk id="2" creationId="{00000000-0000-0000-0000-000000000000}"/>
          </ac:spMkLst>
        </pc:spChg>
        <pc:spChg chg="mod">
          <ac:chgData name="Muhammad Munawwar  Anwar" userId="85789d58-215c-478a-a95e-ebff7d4eb59c" providerId="ADAL" clId="{B79068C5-0184-4B9D-A192-381AB3B5A0C2}" dt="2022-09-21T20:31:48.161" v="3053" actId="404"/>
          <ac:spMkLst>
            <pc:docMk/>
            <pc:sldMk cId="1093312667" sldId="258"/>
            <ac:spMk id="3" creationId="{00000000-0000-0000-0000-000000000000}"/>
          </ac:spMkLst>
        </pc:spChg>
      </pc:sldChg>
      <pc:sldChg chg="modSp mod">
        <pc:chgData name="Muhammad Munawwar  Anwar" userId="85789d58-215c-478a-a95e-ebff7d4eb59c" providerId="ADAL" clId="{B79068C5-0184-4B9D-A192-381AB3B5A0C2}" dt="2022-09-21T15:21:12.562" v="3039" actId="255"/>
        <pc:sldMkLst>
          <pc:docMk/>
          <pc:sldMk cId="1850433581" sldId="259"/>
        </pc:sldMkLst>
        <pc:spChg chg="mod">
          <ac:chgData name="Muhammad Munawwar  Anwar" userId="85789d58-215c-478a-a95e-ebff7d4eb59c" providerId="ADAL" clId="{B79068C5-0184-4B9D-A192-381AB3B5A0C2}" dt="2022-09-21T15:13:57.918" v="3006" actId="255"/>
          <ac:spMkLst>
            <pc:docMk/>
            <pc:sldMk cId="1850433581" sldId="259"/>
            <ac:spMk id="2" creationId="{C1DA83FD-1728-5B75-2C6C-4CEC06F959BC}"/>
          </ac:spMkLst>
        </pc:spChg>
        <pc:spChg chg="mod">
          <ac:chgData name="Muhammad Munawwar  Anwar" userId="85789d58-215c-478a-a95e-ebff7d4eb59c" providerId="ADAL" clId="{B79068C5-0184-4B9D-A192-381AB3B5A0C2}" dt="2022-09-21T15:21:12.562" v="3039" actId="255"/>
          <ac:spMkLst>
            <pc:docMk/>
            <pc:sldMk cId="1850433581" sldId="259"/>
            <ac:spMk id="3" creationId="{B2AA0CDA-1863-43F2-5A1C-6C53AE6BBE7F}"/>
          </ac:spMkLst>
        </pc:spChg>
        <pc:spChg chg="mod">
          <ac:chgData name="Muhammad Munawwar  Anwar" userId="85789d58-215c-478a-a95e-ebff7d4eb59c" providerId="ADAL" clId="{B79068C5-0184-4B9D-A192-381AB3B5A0C2}" dt="2022-09-21T15:13:49.506" v="3004" actId="2711"/>
          <ac:spMkLst>
            <pc:docMk/>
            <pc:sldMk cId="1850433581" sldId="259"/>
            <ac:spMk id="6" creationId="{0119BF7C-FA9C-2289-D569-72C96175698A}"/>
          </ac:spMkLst>
        </pc:spChg>
      </pc:sldChg>
      <pc:sldChg chg="modSp mod">
        <pc:chgData name="Muhammad Munawwar  Anwar" userId="85789d58-215c-478a-a95e-ebff7d4eb59c" providerId="ADAL" clId="{B79068C5-0184-4B9D-A192-381AB3B5A0C2}" dt="2022-09-21T15:21:31.451" v="3042" actId="2711"/>
        <pc:sldMkLst>
          <pc:docMk/>
          <pc:sldMk cId="4245730611" sldId="260"/>
        </pc:sldMkLst>
        <pc:spChg chg="mod">
          <ac:chgData name="Muhammad Munawwar  Anwar" userId="85789d58-215c-478a-a95e-ebff7d4eb59c" providerId="ADAL" clId="{B79068C5-0184-4B9D-A192-381AB3B5A0C2}" dt="2022-09-21T15:14:35.766" v="3010" actId="2711"/>
          <ac:spMkLst>
            <pc:docMk/>
            <pc:sldMk cId="4245730611" sldId="260"/>
            <ac:spMk id="2" creationId="{8403DF3F-D395-C20C-9E05-F6083B34D706}"/>
          </ac:spMkLst>
        </pc:spChg>
        <pc:spChg chg="mod">
          <ac:chgData name="Muhammad Munawwar  Anwar" userId="85789d58-215c-478a-a95e-ebff7d4eb59c" providerId="ADAL" clId="{B79068C5-0184-4B9D-A192-381AB3B5A0C2}" dt="2022-09-21T15:21:31.451" v="3042" actId="2711"/>
          <ac:spMkLst>
            <pc:docMk/>
            <pc:sldMk cId="4245730611" sldId="260"/>
            <ac:spMk id="3" creationId="{ECF5E6C5-DF10-525D-0189-B863384FBCE3}"/>
          </ac:spMkLst>
        </pc:spChg>
      </pc:sldChg>
      <pc:sldChg chg="modSp mod">
        <pc:chgData name="Muhammad Munawwar  Anwar" userId="85789d58-215c-478a-a95e-ebff7d4eb59c" providerId="ADAL" clId="{B79068C5-0184-4B9D-A192-381AB3B5A0C2}" dt="2022-09-21T15:21:46.552" v="3043" actId="2711"/>
        <pc:sldMkLst>
          <pc:docMk/>
          <pc:sldMk cId="1068273853" sldId="261"/>
        </pc:sldMkLst>
        <pc:spChg chg="mod">
          <ac:chgData name="Muhammad Munawwar  Anwar" userId="85789d58-215c-478a-a95e-ebff7d4eb59c" providerId="ADAL" clId="{B79068C5-0184-4B9D-A192-381AB3B5A0C2}" dt="2022-09-21T15:14:52.514" v="3011" actId="2711"/>
          <ac:spMkLst>
            <pc:docMk/>
            <pc:sldMk cId="1068273853" sldId="261"/>
            <ac:spMk id="2" creationId="{43397CC9-6A77-87CD-1588-F01D81AF701B}"/>
          </ac:spMkLst>
        </pc:spChg>
        <pc:spChg chg="mod">
          <ac:chgData name="Muhammad Munawwar  Anwar" userId="85789d58-215c-478a-a95e-ebff7d4eb59c" providerId="ADAL" clId="{B79068C5-0184-4B9D-A192-381AB3B5A0C2}" dt="2022-09-21T15:21:46.552" v="3043" actId="2711"/>
          <ac:spMkLst>
            <pc:docMk/>
            <pc:sldMk cId="1068273853" sldId="261"/>
            <ac:spMk id="3" creationId="{F48D4664-3F79-B46A-BB43-9F3A4FDE7951}"/>
          </ac:spMkLst>
        </pc:spChg>
      </pc:sldChg>
      <pc:sldChg chg="addSp delSp modSp new mod">
        <pc:chgData name="Muhammad Munawwar  Anwar" userId="85789d58-215c-478a-a95e-ebff7d4eb59c" providerId="ADAL" clId="{B79068C5-0184-4B9D-A192-381AB3B5A0C2}" dt="2022-09-21T15:15:28.223" v="3015" actId="255"/>
        <pc:sldMkLst>
          <pc:docMk/>
          <pc:sldMk cId="2514287518" sldId="262"/>
        </pc:sldMkLst>
        <pc:spChg chg="mod">
          <ac:chgData name="Muhammad Munawwar  Anwar" userId="85789d58-215c-478a-a95e-ebff7d4eb59c" providerId="ADAL" clId="{B79068C5-0184-4B9D-A192-381AB3B5A0C2}" dt="2022-09-21T15:15:05.663" v="3012" actId="2711"/>
          <ac:spMkLst>
            <pc:docMk/>
            <pc:sldMk cId="2514287518" sldId="262"/>
            <ac:spMk id="2" creationId="{DBB0B794-DC0C-8325-CF2A-0202174F554A}"/>
          </ac:spMkLst>
        </pc:spChg>
        <pc:spChg chg="mod">
          <ac:chgData name="Muhammad Munawwar  Anwar" userId="85789d58-215c-478a-a95e-ebff7d4eb59c" providerId="ADAL" clId="{B79068C5-0184-4B9D-A192-381AB3B5A0C2}" dt="2022-09-21T15:15:28.223" v="3015" actId="255"/>
          <ac:spMkLst>
            <pc:docMk/>
            <pc:sldMk cId="2514287518" sldId="262"/>
            <ac:spMk id="3" creationId="{42FC39B8-6523-0DA1-E0C9-B72D3FECB605}"/>
          </ac:spMkLst>
        </pc:spChg>
        <pc:spChg chg="del">
          <ac:chgData name="Muhammad Munawwar  Anwar" userId="85789d58-215c-478a-a95e-ebff7d4eb59c" providerId="ADAL" clId="{B79068C5-0184-4B9D-A192-381AB3B5A0C2}" dt="2022-08-19T06:08:59.777" v="176" actId="478"/>
          <ac:spMkLst>
            <pc:docMk/>
            <pc:sldMk cId="2514287518" sldId="262"/>
            <ac:spMk id="3" creationId="{6CD236A2-A24F-3855-2615-F69773B4BF8F}"/>
          </ac:spMkLst>
        </pc:spChg>
        <pc:spChg chg="add mod">
          <ac:chgData name="Muhammad Munawwar  Anwar" userId="85789d58-215c-478a-a95e-ebff7d4eb59c" providerId="ADAL" clId="{B79068C5-0184-4B9D-A192-381AB3B5A0C2}" dt="2022-09-21T15:15:12.137" v="3013" actId="2711"/>
          <ac:spMkLst>
            <pc:docMk/>
            <pc:sldMk cId="2514287518" sldId="262"/>
            <ac:spMk id="5" creationId="{94F19B1F-B691-E0E5-B206-F8A6E33F75B7}"/>
          </ac:spMkLst>
        </pc:spChg>
        <pc:picChg chg="add mod">
          <ac:chgData name="Muhammad Munawwar  Anwar" userId="85789d58-215c-478a-a95e-ebff7d4eb59c" providerId="ADAL" clId="{B79068C5-0184-4B9D-A192-381AB3B5A0C2}" dt="2022-08-19T10:54:37.653" v="746" actId="1076"/>
          <ac:picMkLst>
            <pc:docMk/>
            <pc:sldMk cId="2514287518" sldId="262"/>
            <ac:picMk id="4" creationId="{A3321C58-278B-D020-3D57-FB25F90F1F5E}"/>
          </ac:picMkLst>
        </pc:picChg>
      </pc:sldChg>
      <pc:sldChg chg="addSp delSp modSp new mod">
        <pc:chgData name="Muhammad Munawwar  Anwar" userId="85789d58-215c-478a-a95e-ebff7d4eb59c" providerId="ADAL" clId="{B79068C5-0184-4B9D-A192-381AB3B5A0C2}" dt="2022-09-21T15:22:33.329" v="3044" actId="255"/>
        <pc:sldMkLst>
          <pc:docMk/>
          <pc:sldMk cId="1842185220" sldId="263"/>
        </pc:sldMkLst>
        <pc:spChg chg="mod">
          <ac:chgData name="Muhammad Munawwar  Anwar" userId="85789d58-215c-478a-a95e-ebff7d4eb59c" providerId="ADAL" clId="{B79068C5-0184-4B9D-A192-381AB3B5A0C2}" dt="2022-09-21T15:22:33.329" v="3044" actId="255"/>
          <ac:spMkLst>
            <pc:docMk/>
            <pc:sldMk cId="1842185220" sldId="263"/>
            <ac:spMk id="2" creationId="{6F7F2298-6F54-FAFB-4AF3-488C39C92FC7}"/>
          </ac:spMkLst>
        </pc:spChg>
        <pc:spChg chg="del mod">
          <ac:chgData name="Muhammad Munawwar  Anwar" userId="85789d58-215c-478a-a95e-ebff7d4eb59c" providerId="ADAL" clId="{B79068C5-0184-4B9D-A192-381AB3B5A0C2}" dt="2022-08-19T11:23:25.525" v="783" actId="478"/>
          <ac:spMkLst>
            <pc:docMk/>
            <pc:sldMk cId="1842185220" sldId="263"/>
            <ac:spMk id="3" creationId="{85BFF6C2-20A2-9487-EBEA-C7C346A5AB20}"/>
          </ac:spMkLst>
        </pc:spChg>
        <pc:spChg chg="add del mod">
          <ac:chgData name="Muhammad Munawwar  Anwar" userId="85789d58-215c-478a-a95e-ebff7d4eb59c" providerId="ADAL" clId="{B79068C5-0184-4B9D-A192-381AB3B5A0C2}" dt="2022-09-19T04:44:09.753" v="2973"/>
          <ac:spMkLst>
            <pc:docMk/>
            <pc:sldMk cId="1842185220" sldId="263"/>
            <ac:spMk id="3" creationId="{E37065EA-B195-76BD-AECD-71EB6EF9E7E2}"/>
          </ac:spMkLst>
        </pc:spChg>
        <pc:spChg chg="add del mod">
          <ac:chgData name="Muhammad Munawwar  Anwar" userId="85789d58-215c-478a-a95e-ebff7d4eb59c" providerId="ADAL" clId="{B79068C5-0184-4B9D-A192-381AB3B5A0C2}" dt="2022-09-19T04:44:55.846" v="2977" actId="478"/>
          <ac:spMkLst>
            <pc:docMk/>
            <pc:sldMk cId="1842185220" sldId="263"/>
            <ac:spMk id="4" creationId="{227A2DA1-69BE-2135-64E5-31766D50DB75}"/>
          </ac:spMkLst>
        </pc:spChg>
        <pc:picChg chg="add del">
          <ac:chgData name="Muhammad Munawwar  Anwar" userId="85789d58-215c-478a-a95e-ebff7d4eb59c" providerId="ADAL" clId="{B79068C5-0184-4B9D-A192-381AB3B5A0C2}" dt="2022-08-19T11:23:27.914" v="784" actId="478"/>
          <ac:picMkLst>
            <pc:docMk/>
            <pc:sldMk cId="1842185220" sldId="263"/>
            <ac:picMk id="2050" creationId="{94A4F7C6-F3AD-9DB1-43D6-B2111A84EC3C}"/>
          </ac:picMkLst>
        </pc:picChg>
        <pc:picChg chg="add mod">
          <ac:chgData name="Muhammad Munawwar  Anwar" userId="85789d58-215c-478a-a95e-ebff7d4eb59c" providerId="ADAL" clId="{B79068C5-0184-4B9D-A192-381AB3B5A0C2}" dt="2022-08-19T11:34:45.237" v="787" actId="14826"/>
          <ac:picMkLst>
            <pc:docMk/>
            <pc:sldMk cId="1842185220" sldId="263"/>
            <ac:picMk id="2052" creationId="{597535D8-AA09-DDFB-D584-E3EAD978F341}"/>
          </ac:picMkLst>
        </pc:picChg>
        <pc:picChg chg="add mod">
          <ac:chgData name="Muhammad Munawwar  Anwar" userId="85789d58-215c-478a-a95e-ebff7d4eb59c" providerId="ADAL" clId="{B79068C5-0184-4B9D-A192-381AB3B5A0C2}" dt="2022-08-19T11:35:13.877" v="789" actId="1076"/>
          <ac:picMkLst>
            <pc:docMk/>
            <pc:sldMk cId="1842185220" sldId="263"/>
            <ac:picMk id="2054" creationId="{745A66D8-D156-A3AA-6981-94F7E178C84B}"/>
          </ac:picMkLst>
        </pc:picChg>
        <pc:picChg chg="add">
          <ac:chgData name="Muhammad Munawwar  Anwar" userId="85789d58-215c-478a-a95e-ebff7d4eb59c" providerId="ADAL" clId="{B79068C5-0184-4B9D-A192-381AB3B5A0C2}" dt="2022-08-19T11:43:46.295" v="790"/>
          <ac:picMkLst>
            <pc:docMk/>
            <pc:sldMk cId="1842185220" sldId="263"/>
            <ac:picMk id="2056" creationId="{34DA3BDD-E532-8A6D-2456-9570341749FC}"/>
          </ac:picMkLst>
        </pc:picChg>
        <pc:picChg chg="add mod">
          <ac:chgData name="Muhammad Munawwar  Anwar" userId="85789d58-215c-478a-a95e-ebff7d4eb59c" providerId="ADAL" clId="{B79068C5-0184-4B9D-A192-381AB3B5A0C2}" dt="2022-08-19T11:55:10.190" v="792" actId="1076"/>
          <ac:picMkLst>
            <pc:docMk/>
            <pc:sldMk cId="1842185220" sldId="263"/>
            <ac:picMk id="2058" creationId="{CBFD7237-8009-5DB7-A0ED-1660D20E6288}"/>
          </ac:picMkLst>
        </pc:picChg>
        <pc:picChg chg="add del mod">
          <ac:chgData name="Muhammad Munawwar  Anwar" userId="85789d58-215c-478a-a95e-ebff7d4eb59c" providerId="ADAL" clId="{B79068C5-0184-4B9D-A192-381AB3B5A0C2}" dt="2022-08-19T12:04:16.536" v="796" actId="478"/>
          <ac:picMkLst>
            <pc:docMk/>
            <pc:sldMk cId="1842185220" sldId="263"/>
            <ac:picMk id="2060" creationId="{F5A83EE3-20B3-368B-8D6B-9F6F33EF2CD7}"/>
          </ac:picMkLst>
        </pc:picChg>
        <pc:picChg chg="add mod">
          <ac:chgData name="Muhammad Munawwar  Anwar" userId="85789d58-215c-478a-a95e-ebff7d4eb59c" providerId="ADAL" clId="{B79068C5-0184-4B9D-A192-381AB3B5A0C2}" dt="2022-08-19T12:04:26.656" v="798" actId="1076"/>
          <ac:picMkLst>
            <pc:docMk/>
            <pc:sldMk cId="1842185220" sldId="263"/>
            <ac:picMk id="2062" creationId="{A2EC62B6-B795-7BDA-FB6E-4DB25EEDB1B2}"/>
          </ac:picMkLst>
        </pc:picChg>
      </pc:sldChg>
      <pc:sldChg chg="new del">
        <pc:chgData name="Muhammad Munawwar  Anwar" userId="85789d58-215c-478a-a95e-ebff7d4eb59c" providerId="ADAL" clId="{B79068C5-0184-4B9D-A192-381AB3B5A0C2}" dt="2022-08-19T10:54:53.492" v="748" actId="47"/>
        <pc:sldMkLst>
          <pc:docMk/>
          <pc:sldMk cId="3548470287" sldId="263"/>
        </pc:sldMkLst>
      </pc:sldChg>
      <pc:sldChg chg="addSp delSp modSp add mod">
        <pc:chgData name="Muhammad Munawwar  Anwar" userId="85789d58-215c-478a-a95e-ebff7d4eb59c" providerId="ADAL" clId="{B79068C5-0184-4B9D-A192-381AB3B5A0C2}" dt="2022-09-21T15:12:51.503" v="2997" actId="2711"/>
        <pc:sldMkLst>
          <pc:docMk/>
          <pc:sldMk cId="3914829869" sldId="264"/>
        </pc:sldMkLst>
        <pc:spChg chg="mod">
          <ac:chgData name="Muhammad Munawwar  Anwar" userId="85789d58-215c-478a-a95e-ebff7d4eb59c" providerId="ADAL" clId="{B79068C5-0184-4B9D-A192-381AB3B5A0C2}" dt="2022-09-21T15:12:51.503" v="2997" actId="2711"/>
          <ac:spMkLst>
            <pc:docMk/>
            <pc:sldMk cId="3914829869" sldId="264"/>
            <ac:spMk id="2" creationId="{6F7F2298-6F54-FAFB-4AF3-488C39C92FC7}"/>
          </ac:spMkLst>
        </pc:spChg>
        <pc:picChg chg="del">
          <ac:chgData name="Muhammad Munawwar  Anwar" userId="85789d58-215c-478a-a95e-ebff7d4eb59c" providerId="ADAL" clId="{B79068C5-0184-4B9D-A192-381AB3B5A0C2}" dt="2022-08-19T12:05:32.236" v="800" actId="478"/>
          <ac:picMkLst>
            <pc:docMk/>
            <pc:sldMk cId="3914829869" sldId="264"/>
            <ac:picMk id="2052" creationId="{597535D8-AA09-DDFB-D584-E3EAD978F341}"/>
          </ac:picMkLst>
        </pc:picChg>
        <pc:picChg chg="del">
          <ac:chgData name="Muhammad Munawwar  Anwar" userId="85789d58-215c-478a-a95e-ebff7d4eb59c" providerId="ADAL" clId="{B79068C5-0184-4B9D-A192-381AB3B5A0C2}" dt="2022-08-19T12:05:38.031" v="801" actId="478"/>
          <ac:picMkLst>
            <pc:docMk/>
            <pc:sldMk cId="3914829869" sldId="264"/>
            <ac:picMk id="2054" creationId="{745A66D8-D156-A3AA-6981-94F7E178C84B}"/>
          </ac:picMkLst>
        </pc:picChg>
        <pc:picChg chg="del">
          <ac:chgData name="Muhammad Munawwar  Anwar" userId="85789d58-215c-478a-a95e-ebff7d4eb59c" providerId="ADAL" clId="{B79068C5-0184-4B9D-A192-381AB3B5A0C2}" dt="2022-08-19T12:05:38.031" v="801" actId="478"/>
          <ac:picMkLst>
            <pc:docMk/>
            <pc:sldMk cId="3914829869" sldId="264"/>
            <ac:picMk id="2056" creationId="{34DA3BDD-E532-8A6D-2456-9570341749FC}"/>
          </ac:picMkLst>
        </pc:picChg>
        <pc:picChg chg="del">
          <ac:chgData name="Muhammad Munawwar  Anwar" userId="85789d58-215c-478a-a95e-ebff7d4eb59c" providerId="ADAL" clId="{B79068C5-0184-4B9D-A192-381AB3B5A0C2}" dt="2022-08-19T12:05:38.031" v="801" actId="478"/>
          <ac:picMkLst>
            <pc:docMk/>
            <pc:sldMk cId="3914829869" sldId="264"/>
            <ac:picMk id="2058" creationId="{CBFD7237-8009-5DB7-A0ED-1660D20E6288}"/>
          </ac:picMkLst>
        </pc:picChg>
        <pc:picChg chg="del">
          <ac:chgData name="Muhammad Munawwar  Anwar" userId="85789d58-215c-478a-a95e-ebff7d4eb59c" providerId="ADAL" clId="{B79068C5-0184-4B9D-A192-381AB3B5A0C2}" dt="2022-08-19T12:05:38.031" v="801" actId="478"/>
          <ac:picMkLst>
            <pc:docMk/>
            <pc:sldMk cId="3914829869" sldId="264"/>
            <ac:picMk id="2062" creationId="{A2EC62B6-B795-7BDA-FB6E-4DB25EEDB1B2}"/>
          </ac:picMkLst>
        </pc:picChg>
        <pc:picChg chg="add del mod">
          <ac:chgData name="Muhammad Munawwar  Anwar" userId="85789d58-215c-478a-a95e-ebff7d4eb59c" providerId="ADAL" clId="{B79068C5-0184-4B9D-A192-381AB3B5A0C2}" dt="2022-08-19T12:13:09.749" v="805"/>
          <ac:picMkLst>
            <pc:docMk/>
            <pc:sldMk cId="3914829869" sldId="264"/>
            <ac:picMk id="3074" creationId="{4836BBD0-967B-A079-F572-9004797D3FA8}"/>
          </ac:picMkLst>
        </pc:picChg>
        <pc:picChg chg="add mod">
          <ac:chgData name="Muhammad Munawwar  Anwar" userId="85789d58-215c-478a-a95e-ebff7d4eb59c" providerId="ADAL" clId="{B79068C5-0184-4B9D-A192-381AB3B5A0C2}" dt="2022-08-19T12:13:25.359" v="808" actId="1076"/>
          <ac:picMkLst>
            <pc:docMk/>
            <pc:sldMk cId="3914829869" sldId="264"/>
            <ac:picMk id="3076" creationId="{45DE6432-B33F-DF4F-FC6F-99570C74D9EC}"/>
          </ac:picMkLst>
        </pc:picChg>
        <pc:picChg chg="add mod">
          <ac:chgData name="Muhammad Munawwar  Anwar" userId="85789d58-215c-478a-a95e-ebff7d4eb59c" providerId="ADAL" clId="{B79068C5-0184-4B9D-A192-381AB3B5A0C2}" dt="2022-08-19T12:14:08.022" v="810" actId="1076"/>
          <ac:picMkLst>
            <pc:docMk/>
            <pc:sldMk cId="3914829869" sldId="264"/>
            <ac:picMk id="3078" creationId="{F389A169-4254-7F2A-CA39-59EE2B006E24}"/>
          </ac:picMkLst>
        </pc:picChg>
        <pc:picChg chg="add mod">
          <ac:chgData name="Muhammad Munawwar  Anwar" userId="85789d58-215c-478a-a95e-ebff7d4eb59c" providerId="ADAL" clId="{B79068C5-0184-4B9D-A192-381AB3B5A0C2}" dt="2022-08-19T12:14:29.294" v="813" actId="1076"/>
          <ac:picMkLst>
            <pc:docMk/>
            <pc:sldMk cId="3914829869" sldId="264"/>
            <ac:picMk id="3080" creationId="{DB5653BF-5E9D-BF2A-EB5B-D37EAD5CAFB1}"/>
          </ac:picMkLst>
        </pc:picChg>
        <pc:picChg chg="add mod">
          <ac:chgData name="Muhammad Munawwar  Anwar" userId="85789d58-215c-478a-a95e-ebff7d4eb59c" providerId="ADAL" clId="{B79068C5-0184-4B9D-A192-381AB3B5A0C2}" dt="2022-08-19T12:18:17.942" v="815" actId="1076"/>
          <ac:picMkLst>
            <pc:docMk/>
            <pc:sldMk cId="3914829869" sldId="264"/>
            <ac:picMk id="3082" creationId="{C290ADAB-17D2-38E1-9833-A290FB3D0035}"/>
          </ac:picMkLst>
        </pc:picChg>
      </pc:sldChg>
      <pc:sldChg chg="addSp delSp modSp new mod">
        <pc:chgData name="Muhammad Munawwar  Anwar" userId="85789d58-215c-478a-a95e-ebff7d4eb59c" providerId="ADAL" clId="{B79068C5-0184-4B9D-A192-381AB3B5A0C2}" dt="2022-09-21T15:22:52.174" v="3045" actId="2711"/>
        <pc:sldMkLst>
          <pc:docMk/>
          <pc:sldMk cId="1337437903" sldId="265"/>
        </pc:sldMkLst>
        <pc:spChg chg="mod">
          <ac:chgData name="Muhammad Munawwar  Anwar" userId="85789d58-215c-478a-a95e-ebff7d4eb59c" providerId="ADAL" clId="{B79068C5-0184-4B9D-A192-381AB3B5A0C2}" dt="2022-09-21T15:22:52.174" v="3045" actId="2711"/>
          <ac:spMkLst>
            <pc:docMk/>
            <pc:sldMk cId="1337437903" sldId="265"/>
            <ac:spMk id="2" creationId="{E263B1DF-9FE9-6406-B182-028B0D0F42EF}"/>
          </ac:spMkLst>
        </pc:spChg>
        <pc:spChg chg="del">
          <ac:chgData name="Muhammad Munawwar  Anwar" userId="85789d58-215c-478a-a95e-ebff7d4eb59c" providerId="ADAL" clId="{B79068C5-0184-4B9D-A192-381AB3B5A0C2}" dt="2022-08-19T12:33:08.936" v="830" actId="478"/>
          <ac:spMkLst>
            <pc:docMk/>
            <pc:sldMk cId="1337437903" sldId="265"/>
            <ac:spMk id="3" creationId="{219A0F81-28FC-5760-BAEA-8168CF3ABF74}"/>
          </ac:spMkLst>
        </pc:spChg>
        <pc:picChg chg="add del">
          <ac:chgData name="Muhammad Munawwar  Anwar" userId="85789d58-215c-478a-a95e-ebff7d4eb59c" providerId="ADAL" clId="{B79068C5-0184-4B9D-A192-381AB3B5A0C2}" dt="2022-08-19T12:33:08.936" v="830" actId="478"/>
          <ac:picMkLst>
            <pc:docMk/>
            <pc:sldMk cId="1337437903" sldId="265"/>
            <ac:picMk id="4098" creationId="{05C56996-5DF3-CA13-78AC-80DBED73B5BE}"/>
          </ac:picMkLst>
        </pc:picChg>
        <pc:picChg chg="add mod">
          <ac:chgData name="Muhammad Munawwar  Anwar" userId="85789d58-215c-478a-a95e-ebff7d4eb59c" providerId="ADAL" clId="{B79068C5-0184-4B9D-A192-381AB3B5A0C2}" dt="2022-08-19T12:33:14.682" v="833" actId="1076"/>
          <ac:picMkLst>
            <pc:docMk/>
            <pc:sldMk cId="1337437903" sldId="265"/>
            <ac:picMk id="4100" creationId="{20752A69-25E7-27AF-FB03-7C73CAED2C9D}"/>
          </ac:picMkLst>
        </pc:picChg>
      </pc:sldChg>
      <pc:sldChg chg="addSp modSp add mod">
        <pc:chgData name="Muhammad Munawwar  Anwar" userId="85789d58-215c-478a-a95e-ebff7d4eb59c" providerId="ADAL" clId="{B79068C5-0184-4B9D-A192-381AB3B5A0C2}" dt="2022-09-21T15:12:17.479" v="2992" actId="2711"/>
        <pc:sldMkLst>
          <pc:docMk/>
          <pc:sldMk cId="3195218580" sldId="266"/>
        </pc:sldMkLst>
        <pc:spChg chg="mod">
          <ac:chgData name="Muhammad Munawwar  Anwar" userId="85789d58-215c-478a-a95e-ebff7d4eb59c" providerId="ADAL" clId="{B79068C5-0184-4B9D-A192-381AB3B5A0C2}" dt="2022-09-21T15:12:17.479" v="2992" actId="2711"/>
          <ac:spMkLst>
            <pc:docMk/>
            <pc:sldMk cId="3195218580" sldId="266"/>
            <ac:spMk id="2" creationId="{E263B1DF-9FE9-6406-B182-028B0D0F42EF}"/>
          </ac:spMkLst>
        </pc:spChg>
        <pc:picChg chg="add">
          <ac:chgData name="Muhammad Munawwar  Anwar" userId="85789d58-215c-478a-a95e-ebff7d4eb59c" providerId="ADAL" clId="{B79068C5-0184-4B9D-A192-381AB3B5A0C2}" dt="2022-08-19T12:39:31.032" v="835"/>
          <ac:picMkLst>
            <pc:docMk/>
            <pc:sldMk cId="3195218580" sldId="266"/>
            <ac:picMk id="5122" creationId="{82BF2E3A-2203-BE6E-9809-2B5A3C0B7391}"/>
          </ac:picMkLst>
        </pc:picChg>
      </pc:sldChg>
      <pc:sldChg chg="new del">
        <pc:chgData name="Muhammad Munawwar  Anwar" userId="85789d58-215c-478a-a95e-ebff7d4eb59c" providerId="ADAL" clId="{B79068C5-0184-4B9D-A192-381AB3B5A0C2}" dt="2022-08-19T12:42:10.372" v="837" actId="47"/>
        <pc:sldMkLst>
          <pc:docMk/>
          <pc:sldMk cId="373937596" sldId="267"/>
        </pc:sldMkLst>
      </pc:sldChg>
      <pc:sldChg chg="addSp modSp new mod">
        <pc:chgData name="Muhammad Munawwar  Anwar" userId="85789d58-215c-478a-a95e-ebff7d4eb59c" providerId="ADAL" clId="{B79068C5-0184-4B9D-A192-381AB3B5A0C2}" dt="2022-09-21T20:31:16.952" v="3052" actId="2711"/>
        <pc:sldMkLst>
          <pc:docMk/>
          <pc:sldMk cId="3791483719" sldId="267"/>
        </pc:sldMkLst>
        <pc:spChg chg="mod">
          <ac:chgData name="Muhammad Munawwar  Anwar" userId="85789d58-215c-478a-a95e-ebff7d4eb59c" providerId="ADAL" clId="{B79068C5-0184-4B9D-A192-381AB3B5A0C2}" dt="2022-09-21T20:31:16.952" v="3052" actId="2711"/>
          <ac:spMkLst>
            <pc:docMk/>
            <pc:sldMk cId="3791483719" sldId="267"/>
            <ac:spMk id="2" creationId="{B7AC5DC7-A1B1-9923-2AA8-49BDB592902A}"/>
          </ac:spMkLst>
        </pc:spChg>
        <pc:spChg chg="mod">
          <ac:chgData name="Muhammad Munawwar  Anwar" userId="85789d58-215c-478a-a95e-ebff7d4eb59c" providerId="ADAL" clId="{B79068C5-0184-4B9D-A192-381AB3B5A0C2}" dt="2022-09-21T15:16:02.342" v="3016" actId="2711"/>
          <ac:spMkLst>
            <pc:docMk/>
            <pc:sldMk cId="3791483719" sldId="267"/>
            <ac:spMk id="3" creationId="{B38C8410-2246-6D75-ECB3-D43704A4D0D2}"/>
          </ac:spMkLst>
        </pc:spChg>
        <pc:picChg chg="add mod">
          <ac:chgData name="Muhammad Munawwar  Anwar" userId="85789d58-215c-478a-a95e-ebff7d4eb59c" providerId="ADAL" clId="{B79068C5-0184-4B9D-A192-381AB3B5A0C2}" dt="2022-08-19T12:49:51.377" v="1311" actId="1076"/>
          <ac:picMkLst>
            <pc:docMk/>
            <pc:sldMk cId="3791483719" sldId="267"/>
            <ac:picMk id="6146" creationId="{D5EA14D0-B7BA-7FAD-DA97-C886B05697BD}"/>
          </ac:picMkLst>
        </pc:picChg>
      </pc:sldChg>
      <pc:sldChg chg="new del">
        <pc:chgData name="Muhammad Munawwar  Anwar" userId="85789d58-215c-478a-a95e-ebff7d4eb59c" providerId="ADAL" clId="{B79068C5-0184-4B9D-A192-381AB3B5A0C2}" dt="2022-08-19T12:54:12.540" v="1623" actId="47"/>
        <pc:sldMkLst>
          <pc:docMk/>
          <pc:sldMk cId="1390322627" sldId="268"/>
        </pc:sldMkLst>
      </pc:sldChg>
      <pc:sldChg chg="addSp delSp modSp add mod">
        <pc:chgData name="Muhammad Munawwar  Anwar" userId="85789d58-215c-478a-a95e-ebff7d4eb59c" providerId="ADAL" clId="{B79068C5-0184-4B9D-A192-381AB3B5A0C2}" dt="2022-09-21T15:16:47.330" v="3020" actId="1076"/>
        <pc:sldMkLst>
          <pc:docMk/>
          <pc:sldMk cId="3872981587" sldId="268"/>
        </pc:sldMkLst>
        <pc:spChg chg="mod">
          <ac:chgData name="Muhammad Munawwar  Anwar" userId="85789d58-215c-478a-a95e-ebff7d4eb59c" providerId="ADAL" clId="{B79068C5-0184-4B9D-A192-381AB3B5A0C2}" dt="2022-09-21T15:16:31.035" v="3018" actId="2711"/>
          <ac:spMkLst>
            <pc:docMk/>
            <pc:sldMk cId="3872981587" sldId="268"/>
            <ac:spMk id="2" creationId="{B7AC5DC7-A1B1-9923-2AA8-49BDB592902A}"/>
          </ac:spMkLst>
        </pc:spChg>
        <pc:spChg chg="del">
          <ac:chgData name="Muhammad Munawwar  Anwar" userId="85789d58-215c-478a-a95e-ebff7d4eb59c" providerId="ADAL" clId="{B79068C5-0184-4B9D-A192-381AB3B5A0C2}" dt="2022-08-19T12:54:29.521" v="1632" actId="478"/>
          <ac:spMkLst>
            <pc:docMk/>
            <pc:sldMk cId="3872981587" sldId="268"/>
            <ac:spMk id="3" creationId="{B38C8410-2246-6D75-ECB3-D43704A4D0D2}"/>
          </ac:spMkLst>
        </pc:spChg>
        <pc:spChg chg="add mod">
          <ac:chgData name="Muhammad Munawwar  Anwar" userId="85789d58-215c-478a-a95e-ebff7d4eb59c" providerId="ADAL" clId="{B79068C5-0184-4B9D-A192-381AB3B5A0C2}" dt="2022-09-21T15:16:38.939" v="3019" actId="2711"/>
          <ac:spMkLst>
            <pc:docMk/>
            <pc:sldMk cId="3872981587" sldId="268"/>
            <ac:spMk id="5" creationId="{DF2C9A1D-EA09-BC4F-2D0C-E6676CE50C41}"/>
          </ac:spMkLst>
        </pc:spChg>
        <pc:picChg chg="add del mod">
          <ac:chgData name="Muhammad Munawwar  Anwar" userId="85789d58-215c-478a-a95e-ebff7d4eb59c" providerId="ADAL" clId="{B79068C5-0184-4B9D-A192-381AB3B5A0C2}" dt="2022-08-19T13:03:23.941" v="2177" actId="478"/>
          <ac:picMkLst>
            <pc:docMk/>
            <pc:sldMk cId="3872981587" sldId="268"/>
            <ac:picMk id="7" creationId="{99C585BE-0E9D-C28F-44C4-8F6F0C4376B1}"/>
          </ac:picMkLst>
        </pc:picChg>
        <pc:picChg chg="del">
          <ac:chgData name="Muhammad Munawwar  Anwar" userId="85789d58-215c-478a-a95e-ebff7d4eb59c" providerId="ADAL" clId="{B79068C5-0184-4B9D-A192-381AB3B5A0C2}" dt="2022-08-19T12:54:34.337" v="1633" actId="478"/>
          <ac:picMkLst>
            <pc:docMk/>
            <pc:sldMk cId="3872981587" sldId="268"/>
            <ac:picMk id="6146" creationId="{D5EA14D0-B7BA-7FAD-DA97-C886B05697BD}"/>
          </ac:picMkLst>
        </pc:picChg>
        <pc:picChg chg="add mod">
          <ac:chgData name="Muhammad Munawwar  Anwar" userId="85789d58-215c-478a-a95e-ebff7d4eb59c" providerId="ADAL" clId="{B79068C5-0184-4B9D-A192-381AB3B5A0C2}" dt="2022-09-21T15:16:47.330" v="3020" actId="1076"/>
          <ac:picMkLst>
            <pc:docMk/>
            <pc:sldMk cId="3872981587" sldId="268"/>
            <ac:picMk id="7170" creationId="{00C44D02-596A-2DCC-6B34-4EF00F3849A3}"/>
          </ac:picMkLst>
        </pc:picChg>
        <pc:picChg chg="add mod">
          <ac:chgData name="Muhammad Munawwar  Anwar" userId="85789d58-215c-478a-a95e-ebff7d4eb59c" providerId="ADAL" clId="{B79068C5-0184-4B9D-A192-381AB3B5A0C2}" dt="2022-08-19T12:59:57.883" v="1848" actId="1076"/>
          <ac:picMkLst>
            <pc:docMk/>
            <pc:sldMk cId="3872981587" sldId="268"/>
            <ac:picMk id="7172" creationId="{047E8FC2-A3A4-516A-2DD6-62E0A9C07DC5}"/>
          </ac:picMkLst>
        </pc:picChg>
      </pc:sldChg>
      <pc:sldChg chg="addSp delSp modSp add mod">
        <pc:chgData name="Muhammad Munawwar  Anwar" userId="85789d58-215c-478a-a95e-ebff7d4eb59c" providerId="ADAL" clId="{B79068C5-0184-4B9D-A192-381AB3B5A0C2}" dt="2022-09-21T15:17:16.750" v="3023" actId="2711"/>
        <pc:sldMkLst>
          <pc:docMk/>
          <pc:sldMk cId="3573540655" sldId="269"/>
        </pc:sldMkLst>
        <pc:spChg chg="mod">
          <ac:chgData name="Muhammad Munawwar  Anwar" userId="85789d58-215c-478a-a95e-ebff7d4eb59c" providerId="ADAL" clId="{B79068C5-0184-4B9D-A192-381AB3B5A0C2}" dt="2022-09-21T15:17:02.595" v="3021" actId="2711"/>
          <ac:spMkLst>
            <pc:docMk/>
            <pc:sldMk cId="3573540655" sldId="269"/>
            <ac:spMk id="2" creationId="{B7AC5DC7-A1B1-9923-2AA8-49BDB592902A}"/>
          </ac:spMkLst>
        </pc:spChg>
        <pc:spChg chg="mod">
          <ac:chgData name="Muhammad Munawwar  Anwar" userId="85789d58-215c-478a-a95e-ebff7d4eb59c" providerId="ADAL" clId="{B79068C5-0184-4B9D-A192-381AB3B5A0C2}" dt="2022-09-21T15:17:16.750" v="3023" actId="2711"/>
          <ac:spMkLst>
            <pc:docMk/>
            <pc:sldMk cId="3573540655" sldId="269"/>
            <ac:spMk id="3" creationId="{742D39DB-5C42-1220-ADD6-230338287DAB}"/>
          </ac:spMkLst>
        </pc:spChg>
        <pc:spChg chg="mod">
          <ac:chgData name="Muhammad Munawwar  Anwar" userId="85789d58-215c-478a-a95e-ebff7d4eb59c" providerId="ADAL" clId="{B79068C5-0184-4B9D-A192-381AB3B5A0C2}" dt="2022-09-21T15:17:09.028" v="3022" actId="2711"/>
          <ac:spMkLst>
            <pc:docMk/>
            <pc:sldMk cId="3573540655" sldId="269"/>
            <ac:spMk id="5" creationId="{DF2C9A1D-EA09-BC4F-2D0C-E6676CE50C41}"/>
          </ac:spMkLst>
        </pc:spChg>
        <pc:spChg chg="add del">
          <ac:chgData name="Muhammad Munawwar  Anwar" userId="85789d58-215c-478a-a95e-ebff7d4eb59c" providerId="ADAL" clId="{B79068C5-0184-4B9D-A192-381AB3B5A0C2}" dt="2022-08-19T13:16:16.633" v="2271"/>
          <ac:spMkLst>
            <pc:docMk/>
            <pc:sldMk cId="3573540655" sldId="269"/>
            <ac:spMk id="8" creationId="{A1DF67B9-0960-D3E1-6D5C-03E190B517C9}"/>
          </ac:spMkLst>
        </pc:spChg>
        <pc:spChg chg="add del">
          <ac:chgData name="Muhammad Munawwar  Anwar" userId="85789d58-215c-478a-a95e-ebff7d4eb59c" providerId="ADAL" clId="{B79068C5-0184-4B9D-A192-381AB3B5A0C2}" dt="2022-08-19T13:16:32.362" v="2273" actId="478"/>
          <ac:spMkLst>
            <pc:docMk/>
            <pc:sldMk cId="3573540655" sldId="269"/>
            <ac:spMk id="9" creationId="{E30AD41E-AEDD-50F3-BD13-96C9EA4D25D2}"/>
          </ac:spMkLst>
        </pc:spChg>
        <pc:picChg chg="add del mod">
          <ac:chgData name="Muhammad Munawwar  Anwar" userId="85789d58-215c-478a-a95e-ebff7d4eb59c" providerId="ADAL" clId="{B79068C5-0184-4B9D-A192-381AB3B5A0C2}" dt="2022-08-19T13:15:49.227" v="2268" actId="478"/>
          <ac:picMkLst>
            <pc:docMk/>
            <pc:sldMk cId="3573540655" sldId="269"/>
            <ac:picMk id="4" creationId="{96DA7327-3329-6273-F53F-23ADF5744A3C}"/>
          </ac:picMkLst>
        </pc:picChg>
        <pc:picChg chg="add del mod">
          <ac:chgData name="Muhammad Munawwar  Anwar" userId="85789d58-215c-478a-a95e-ebff7d4eb59c" providerId="ADAL" clId="{B79068C5-0184-4B9D-A192-381AB3B5A0C2}" dt="2022-08-19T13:15:51.252" v="2269" actId="478"/>
          <ac:picMkLst>
            <pc:docMk/>
            <pc:sldMk cId="3573540655" sldId="269"/>
            <ac:picMk id="7" creationId="{BDBCE30C-BEFB-2A55-F2D3-B32629140C4B}"/>
          </ac:picMkLst>
        </pc:picChg>
        <pc:picChg chg="add mod">
          <ac:chgData name="Muhammad Munawwar  Anwar" userId="85789d58-215c-478a-a95e-ebff7d4eb59c" providerId="ADAL" clId="{B79068C5-0184-4B9D-A192-381AB3B5A0C2}" dt="2022-08-19T13:18:19.594" v="2278" actId="554"/>
          <ac:picMkLst>
            <pc:docMk/>
            <pc:sldMk cId="3573540655" sldId="269"/>
            <ac:picMk id="11" creationId="{9F3CAA01-20E7-4B31-9DDD-7C2543B5605E}"/>
          </ac:picMkLst>
        </pc:picChg>
        <pc:picChg chg="add mod">
          <ac:chgData name="Muhammad Munawwar  Anwar" userId="85789d58-215c-478a-a95e-ebff7d4eb59c" providerId="ADAL" clId="{B79068C5-0184-4B9D-A192-381AB3B5A0C2}" dt="2022-08-19T13:18:19.594" v="2278" actId="554"/>
          <ac:picMkLst>
            <pc:docMk/>
            <pc:sldMk cId="3573540655" sldId="269"/>
            <ac:picMk id="13" creationId="{F28D1D14-4401-EEC5-A838-65D4ADDAD9DD}"/>
          </ac:picMkLst>
        </pc:picChg>
        <pc:picChg chg="del">
          <ac:chgData name="Muhammad Munawwar  Anwar" userId="85789d58-215c-478a-a95e-ebff7d4eb59c" providerId="ADAL" clId="{B79068C5-0184-4B9D-A192-381AB3B5A0C2}" dt="2022-08-19T13:03:52.790" v="2184" actId="478"/>
          <ac:picMkLst>
            <pc:docMk/>
            <pc:sldMk cId="3573540655" sldId="269"/>
            <ac:picMk id="7170" creationId="{00C44D02-596A-2DCC-6B34-4EF00F3849A3}"/>
          </ac:picMkLst>
        </pc:picChg>
        <pc:picChg chg="del">
          <ac:chgData name="Muhammad Munawwar  Anwar" userId="85789d58-215c-478a-a95e-ebff7d4eb59c" providerId="ADAL" clId="{B79068C5-0184-4B9D-A192-381AB3B5A0C2}" dt="2022-08-19T13:03:54.771" v="2185" actId="478"/>
          <ac:picMkLst>
            <pc:docMk/>
            <pc:sldMk cId="3573540655" sldId="269"/>
            <ac:picMk id="7172" creationId="{047E8FC2-A3A4-516A-2DD6-62E0A9C07DC5}"/>
          </ac:picMkLst>
        </pc:picChg>
      </pc:sldChg>
      <pc:sldChg chg="addSp delSp modSp add mod ord">
        <pc:chgData name="Muhammad Munawwar  Anwar" userId="85789d58-215c-478a-a95e-ebff7d4eb59c" providerId="ADAL" clId="{B79068C5-0184-4B9D-A192-381AB3B5A0C2}" dt="2022-09-21T15:18:07.778" v="3028" actId="2711"/>
        <pc:sldMkLst>
          <pc:docMk/>
          <pc:sldMk cId="3541035335" sldId="270"/>
        </pc:sldMkLst>
        <pc:spChg chg="mod">
          <ac:chgData name="Muhammad Munawwar  Anwar" userId="85789d58-215c-478a-a95e-ebff7d4eb59c" providerId="ADAL" clId="{B79068C5-0184-4B9D-A192-381AB3B5A0C2}" dt="2022-09-21T15:18:07.778" v="3028" actId="2711"/>
          <ac:spMkLst>
            <pc:docMk/>
            <pc:sldMk cId="3541035335" sldId="270"/>
            <ac:spMk id="2" creationId="{B7AC5DC7-A1B1-9923-2AA8-49BDB592902A}"/>
          </ac:spMkLst>
        </pc:spChg>
        <pc:spChg chg="mod">
          <ac:chgData name="Muhammad Munawwar  Anwar" userId="85789d58-215c-478a-a95e-ebff7d4eb59c" providerId="ADAL" clId="{B79068C5-0184-4B9D-A192-381AB3B5A0C2}" dt="2022-09-21T15:17:51.979" v="3027" actId="114"/>
          <ac:spMkLst>
            <pc:docMk/>
            <pc:sldMk cId="3541035335" sldId="270"/>
            <ac:spMk id="5" creationId="{DF2C9A1D-EA09-BC4F-2D0C-E6676CE50C41}"/>
          </ac:spMkLst>
        </pc:spChg>
        <pc:picChg chg="del">
          <ac:chgData name="Muhammad Munawwar  Anwar" userId="85789d58-215c-478a-a95e-ebff7d4eb59c" providerId="ADAL" clId="{B79068C5-0184-4B9D-A192-381AB3B5A0C2}" dt="2022-08-19T13:23:35.013" v="2309" actId="478"/>
          <ac:picMkLst>
            <pc:docMk/>
            <pc:sldMk cId="3541035335" sldId="270"/>
            <ac:picMk id="7170" creationId="{00C44D02-596A-2DCC-6B34-4EF00F3849A3}"/>
          </ac:picMkLst>
        </pc:picChg>
        <pc:picChg chg="del">
          <ac:chgData name="Muhammad Munawwar  Anwar" userId="85789d58-215c-478a-a95e-ebff7d4eb59c" providerId="ADAL" clId="{B79068C5-0184-4B9D-A192-381AB3B5A0C2}" dt="2022-08-19T13:23:33.112" v="2308" actId="478"/>
          <ac:picMkLst>
            <pc:docMk/>
            <pc:sldMk cId="3541035335" sldId="270"/>
            <ac:picMk id="7172" creationId="{047E8FC2-A3A4-516A-2DD6-62E0A9C07DC5}"/>
          </ac:picMkLst>
        </pc:picChg>
        <pc:picChg chg="add mod">
          <ac:chgData name="Muhammad Munawwar  Anwar" userId="85789d58-215c-478a-a95e-ebff7d4eb59c" providerId="ADAL" clId="{B79068C5-0184-4B9D-A192-381AB3B5A0C2}" dt="2022-08-19T13:27:23.481" v="2677" actId="1076"/>
          <ac:picMkLst>
            <pc:docMk/>
            <pc:sldMk cId="3541035335" sldId="270"/>
            <ac:picMk id="9218" creationId="{527F51B4-D295-4B13-D046-DC260D66BCAF}"/>
          </ac:picMkLst>
        </pc:picChg>
        <pc:picChg chg="add mod">
          <ac:chgData name="Muhammad Munawwar  Anwar" userId="85789d58-215c-478a-a95e-ebff7d4eb59c" providerId="ADAL" clId="{B79068C5-0184-4B9D-A192-381AB3B5A0C2}" dt="2022-08-19T13:30:18.615" v="2804" actId="1076"/>
          <ac:picMkLst>
            <pc:docMk/>
            <pc:sldMk cId="3541035335" sldId="270"/>
            <ac:picMk id="9220" creationId="{3EBB2561-84B5-4119-0242-12D3B07B41CF}"/>
          </ac:picMkLst>
        </pc:picChg>
        <pc:picChg chg="add mod">
          <ac:chgData name="Muhammad Munawwar  Anwar" userId="85789d58-215c-478a-a95e-ebff7d4eb59c" providerId="ADAL" clId="{B79068C5-0184-4B9D-A192-381AB3B5A0C2}" dt="2022-08-19T13:31:12.168" v="2833" actId="1076"/>
          <ac:picMkLst>
            <pc:docMk/>
            <pc:sldMk cId="3541035335" sldId="270"/>
            <ac:picMk id="9222" creationId="{39AA3FB1-270B-B45E-1D38-7E2134B7C1B8}"/>
          </ac:picMkLst>
        </pc:picChg>
        <pc:picChg chg="add mod">
          <ac:chgData name="Muhammad Munawwar  Anwar" userId="85789d58-215c-478a-a95e-ebff7d4eb59c" providerId="ADAL" clId="{B79068C5-0184-4B9D-A192-381AB3B5A0C2}" dt="2022-09-21T15:17:39.126" v="3025" actId="1076"/>
          <ac:picMkLst>
            <pc:docMk/>
            <pc:sldMk cId="3541035335" sldId="270"/>
            <ac:picMk id="9224" creationId="{0DB94F98-976B-C154-533C-4C1CB979B0C8}"/>
          </ac:picMkLst>
        </pc:picChg>
      </pc:sldChg>
      <pc:sldChg chg="modSp add mod ord">
        <pc:chgData name="Muhammad Munawwar  Anwar" userId="85789d58-215c-478a-a95e-ebff7d4eb59c" providerId="ADAL" clId="{B79068C5-0184-4B9D-A192-381AB3B5A0C2}" dt="2022-09-21T15:23:32.187" v="3046" actId="403"/>
        <pc:sldMkLst>
          <pc:docMk/>
          <pc:sldMk cId="3235738347" sldId="271"/>
        </pc:sldMkLst>
        <pc:spChg chg="mod">
          <ac:chgData name="Muhammad Munawwar  Anwar" userId="85789d58-215c-478a-a95e-ebff7d4eb59c" providerId="ADAL" clId="{B79068C5-0184-4B9D-A192-381AB3B5A0C2}" dt="2022-09-21T15:18:17.486" v="3029" actId="2711"/>
          <ac:spMkLst>
            <pc:docMk/>
            <pc:sldMk cId="3235738347" sldId="271"/>
            <ac:spMk id="2" creationId="{B7AC5DC7-A1B1-9923-2AA8-49BDB592902A}"/>
          </ac:spMkLst>
        </pc:spChg>
        <pc:spChg chg="mod">
          <ac:chgData name="Muhammad Munawwar  Anwar" userId="85789d58-215c-478a-a95e-ebff7d4eb59c" providerId="ADAL" clId="{B79068C5-0184-4B9D-A192-381AB3B5A0C2}" dt="2022-09-21T15:23:32.187" v="3046" actId="403"/>
          <ac:spMkLst>
            <pc:docMk/>
            <pc:sldMk cId="3235738347" sldId="271"/>
            <ac:spMk id="3" creationId="{20F28DD1-01DE-5A3D-976B-4C4711B06033}"/>
          </ac:spMkLst>
        </pc:spChg>
        <pc:spChg chg="mod">
          <ac:chgData name="Muhammad Munawwar  Anwar" userId="85789d58-215c-478a-a95e-ebff7d4eb59c" providerId="ADAL" clId="{B79068C5-0184-4B9D-A192-381AB3B5A0C2}" dt="2022-09-21T15:18:25.920" v="3030" actId="2711"/>
          <ac:spMkLst>
            <pc:docMk/>
            <pc:sldMk cId="3235738347" sldId="271"/>
            <ac:spMk id="5" creationId="{DF2C9A1D-EA09-BC4F-2D0C-E6676CE50C41}"/>
          </ac:spMkLst>
        </pc:spChg>
        <pc:picChg chg="mod">
          <ac:chgData name="Muhammad Munawwar  Anwar" userId="85789d58-215c-478a-a95e-ebff7d4eb59c" providerId="ADAL" clId="{B79068C5-0184-4B9D-A192-381AB3B5A0C2}" dt="2022-08-19T13:32:58.037" v="2868" actId="14826"/>
          <ac:picMkLst>
            <pc:docMk/>
            <pc:sldMk cId="3235738347" sldId="271"/>
            <ac:picMk id="11" creationId="{9F3CAA01-20E7-4B31-9DDD-7C2543B5605E}"/>
          </ac:picMkLst>
        </pc:picChg>
        <pc:picChg chg="mod">
          <ac:chgData name="Muhammad Munawwar  Anwar" userId="85789d58-215c-478a-a95e-ebff7d4eb59c" providerId="ADAL" clId="{B79068C5-0184-4B9D-A192-381AB3B5A0C2}" dt="2022-08-19T13:33:09.930" v="2869" actId="14826"/>
          <ac:picMkLst>
            <pc:docMk/>
            <pc:sldMk cId="3235738347" sldId="271"/>
            <ac:picMk id="13" creationId="{F28D1D14-4401-EEC5-A838-65D4ADDAD9DD}"/>
          </ac:picMkLst>
        </pc:picChg>
      </pc:sldChg>
      <pc:sldChg chg="delSp modSp add mod ord">
        <pc:chgData name="Muhammad Munawwar  Anwar" userId="85789d58-215c-478a-a95e-ebff7d4eb59c" providerId="ADAL" clId="{B79068C5-0184-4B9D-A192-381AB3B5A0C2}" dt="2022-09-21T15:20:16.103" v="3035" actId="1076"/>
        <pc:sldMkLst>
          <pc:docMk/>
          <pc:sldMk cId="557913775" sldId="272"/>
        </pc:sldMkLst>
        <pc:spChg chg="mod">
          <ac:chgData name="Muhammad Munawwar  Anwar" userId="85789d58-215c-478a-a95e-ebff7d4eb59c" providerId="ADAL" clId="{B79068C5-0184-4B9D-A192-381AB3B5A0C2}" dt="2022-09-21T15:18:55.742" v="3032" actId="2711"/>
          <ac:spMkLst>
            <pc:docMk/>
            <pc:sldMk cId="557913775" sldId="272"/>
            <ac:spMk id="2" creationId="{B7AC5DC7-A1B1-9923-2AA8-49BDB592902A}"/>
          </ac:spMkLst>
        </pc:spChg>
        <pc:spChg chg="mod">
          <ac:chgData name="Muhammad Munawwar  Anwar" userId="85789d58-215c-478a-a95e-ebff7d4eb59c" providerId="ADAL" clId="{B79068C5-0184-4B9D-A192-381AB3B5A0C2}" dt="2022-09-21T15:19:03.029" v="3033" actId="2711"/>
          <ac:spMkLst>
            <pc:docMk/>
            <pc:sldMk cId="557913775" sldId="272"/>
            <ac:spMk id="5" creationId="{DF2C9A1D-EA09-BC4F-2D0C-E6676CE50C41}"/>
          </ac:spMkLst>
        </pc:spChg>
        <pc:picChg chg="mod">
          <ac:chgData name="Muhammad Munawwar  Anwar" userId="85789d58-215c-478a-a95e-ebff7d4eb59c" providerId="ADAL" clId="{B79068C5-0184-4B9D-A192-381AB3B5A0C2}" dt="2022-08-19T13:36:41.429" v="2929" actId="14826"/>
          <ac:picMkLst>
            <pc:docMk/>
            <pc:sldMk cId="557913775" sldId="272"/>
            <ac:picMk id="9218" creationId="{527F51B4-D295-4B13-D046-DC260D66BCAF}"/>
          </ac:picMkLst>
        </pc:picChg>
        <pc:picChg chg="mod">
          <ac:chgData name="Muhammad Munawwar  Anwar" userId="85789d58-215c-478a-a95e-ebff7d4eb59c" providerId="ADAL" clId="{B79068C5-0184-4B9D-A192-381AB3B5A0C2}" dt="2022-09-21T15:20:16.103" v="3035" actId="1076"/>
          <ac:picMkLst>
            <pc:docMk/>
            <pc:sldMk cId="557913775" sldId="272"/>
            <ac:picMk id="9220" creationId="{3EBB2561-84B5-4119-0242-12D3B07B41CF}"/>
          </ac:picMkLst>
        </pc:picChg>
        <pc:picChg chg="del">
          <ac:chgData name="Muhammad Munawwar  Anwar" userId="85789d58-215c-478a-a95e-ebff7d4eb59c" providerId="ADAL" clId="{B79068C5-0184-4B9D-A192-381AB3B5A0C2}" dt="2022-08-19T13:35:05.179" v="2915" actId="478"/>
          <ac:picMkLst>
            <pc:docMk/>
            <pc:sldMk cId="557913775" sldId="272"/>
            <ac:picMk id="9222" creationId="{39AA3FB1-270B-B45E-1D38-7E2134B7C1B8}"/>
          </ac:picMkLst>
        </pc:picChg>
        <pc:picChg chg="mod">
          <ac:chgData name="Muhammad Munawwar  Anwar" userId="85789d58-215c-478a-a95e-ebff7d4eb59c" providerId="ADAL" clId="{B79068C5-0184-4B9D-A192-381AB3B5A0C2}" dt="2022-09-21T15:19:10.307" v="3034" actId="1076"/>
          <ac:picMkLst>
            <pc:docMk/>
            <pc:sldMk cId="557913775" sldId="272"/>
            <ac:picMk id="9224" creationId="{0DB94F98-976B-C154-533C-4C1CB979B0C8}"/>
          </ac:picMkLst>
        </pc:picChg>
      </pc:sldChg>
      <pc:sldChg chg="modSp add mod ord">
        <pc:chgData name="Muhammad Munawwar  Anwar" userId="85789d58-215c-478a-a95e-ebff7d4eb59c" providerId="ADAL" clId="{B79068C5-0184-4B9D-A192-381AB3B5A0C2}" dt="2022-09-21T15:20:46.594" v="3038" actId="2711"/>
        <pc:sldMkLst>
          <pc:docMk/>
          <pc:sldMk cId="677359431" sldId="273"/>
        </pc:sldMkLst>
        <pc:spChg chg="mod">
          <ac:chgData name="Muhammad Munawwar  Anwar" userId="85789d58-215c-478a-a95e-ebff7d4eb59c" providerId="ADAL" clId="{B79068C5-0184-4B9D-A192-381AB3B5A0C2}" dt="2022-09-21T15:20:27.716" v="3036" actId="2711"/>
          <ac:spMkLst>
            <pc:docMk/>
            <pc:sldMk cId="677359431" sldId="273"/>
            <ac:spMk id="2" creationId="{B7AC5DC7-A1B1-9923-2AA8-49BDB592902A}"/>
          </ac:spMkLst>
        </pc:spChg>
        <pc:spChg chg="mod">
          <ac:chgData name="Muhammad Munawwar  Anwar" userId="85789d58-215c-478a-a95e-ebff7d4eb59c" providerId="ADAL" clId="{B79068C5-0184-4B9D-A192-381AB3B5A0C2}" dt="2022-09-21T15:20:46.594" v="3038" actId="2711"/>
          <ac:spMkLst>
            <pc:docMk/>
            <pc:sldMk cId="677359431" sldId="273"/>
            <ac:spMk id="3" creationId="{24133354-1389-E4EE-6487-65650931FCA7}"/>
          </ac:spMkLst>
        </pc:spChg>
        <pc:spChg chg="mod">
          <ac:chgData name="Muhammad Munawwar  Anwar" userId="85789d58-215c-478a-a95e-ebff7d4eb59c" providerId="ADAL" clId="{B79068C5-0184-4B9D-A192-381AB3B5A0C2}" dt="2022-09-21T15:20:35.819" v="3037" actId="2711"/>
          <ac:spMkLst>
            <pc:docMk/>
            <pc:sldMk cId="677359431" sldId="273"/>
            <ac:spMk id="5" creationId="{DF2C9A1D-EA09-BC4F-2D0C-E6676CE50C41}"/>
          </ac:spMkLst>
        </pc:spChg>
        <pc:picChg chg="mod">
          <ac:chgData name="Muhammad Munawwar  Anwar" userId="85789d58-215c-478a-a95e-ebff7d4eb59c" providerId="ADAL" clId="{B79068C5-0184-4B9D-A192-381AB3B5A0C2}" dt="2022-08-19T13:38:41.914" v="2968" actId="14826"/>
          <ac:picMkLst>
            <pc:docMk/>
            <pc:sldMk cId="677359431" sldId="273"/>
            <ac:picMk id="11" creationId="{9F3CAA01-20E7-4B31-9DDD-7C2543B5605E}"/>
          </ac:picMkLst>
        </pc:picChg>
        <pc:picChg chg="mod">
          <ac:chgData name="Muhammad Munawwar  Anwar" userId="85789d58-215c-478a-a95e-ebff7d4eb59c" providerId="ADAL" clId="{B79068C5-0184-4B9D-A192-381AB3B5A0C2}" dt="2022-08-19T13:38:53.484" v="2969" actId="14826"/>
          <ac:picMkLst>
            <pc:docMk/>
            <pc:sldMk cId="677359431" sldId="273"/>
            <ac:picMk id="13" creationId="{F28D1D14-4401-EEC5-A838-65D4ADDAD9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DF7C5-561D-422E-A7C4-B1615C4355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2C32-E3A0-4843-91E6-6C38FB7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3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1BAF9C-3025-DA94-1A03-058E105D92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617DE6-6186-40F1-927C-CC25CD19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2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3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5CCE-C5F8-8FC1-4126-BD45281E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5E25-AF90-0C49-7148-7F6E039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EB6D-11D9-A555-B4DF-0D5F766E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79D90F-DD75-472E-91CD-7BC7175C8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96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602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2088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hyperlink" Target="https://d2l.ai/_images/output_mlp_76f463_27_0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2l.ai/_images/output_mlp_76f463_15_0.svg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hyperlink" Target="https://d2l.ai/_images/output_mlp_76f463_51_0.sv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2l.ai/_images/output_mlp_76f463_39_0.svg" TargetMode="Externa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hyperlink" Target="https://d2l.ai/_images/output_mlp_76f463_75_0.svg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2l.ai/_images/output_mlp_76f463_63_0.svg" TargetMode="Externa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_images/softmaxre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_images/mlp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852754-469D-125C-7B2A-4721B0A4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492443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3200" b="0" dirty="0">
                <a:solidFill>
                  <a:schemeClr val="tx1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CS 316: Introduction to Deep Learning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FDD76A-1CE8-32B4-9B34-2B3A9E0F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3505201"/>
            <a:ext cx="7391400" cy="1246495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GB" altLang="en-US" sz="2000" dirty="0">
                <a:solidFill>
                  <a:schemeClr val="folHlink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Multi-Layer </a:t>
            </a:r>
            <a:r>
              <a:rPr lang="en-GB" altLang="en-US" sz="2000" dirty="0">
                <a:solidFill>
                  <a:srgbClr val="800080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Perceptron</a:t>
            </a:r>
          </a:p>
          <a:p>
            <a:pPr algn="ctr" eaLnBrk="1" hangingPunct="1">
              <a:lnSpc>
                <a:spcPct val="80000"/>
              </a:lnSpc>
            </a:pPr>
            <a:endParaRPr lang="en-GB" altLang="en-US" sz="2000" dirty="0">
              <a:solidFill>
                <a:schemeClr val="folHlink"/>
              </a:solidFill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GB" altLang="en-US" sz="2000" dirty="0">
                <a:solidFill>
                  <a:schemeClr val="folHlink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Week 6</a:t>
            </a:r>
          </a:p>
          <a:p>
            <a:pPr algn="ctr" eaLnBrk="1" hangingPunct="1">
              <a:lnSpc>
                <a:spcPct val="80000"/>
              </a:lnSpc>
            </a:pPr>
            <a:endParaRPr lang="en-GB" altLang="en-US" sz="2000" dirty="0">
              <a:solidFill>
                <a:schemeClr val="folHlink"/>
              </a:solidFill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GB" altLang="en-US" sz="2000" dirty="0">
                <a:solidFill>
                  <a:schemeClr val="folHlink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Dr Abdul Samad</a:t>
            </a:r>
          </a:p>
        </p:txBody>
      </p:sp>
    </p:spTree>
    <p:extLst>
      <p:ext uri="{BB962C8B-B14F-4D97-AF65-F5344CB8AC3E}">
        <p14:creationId xmlns:p14="http://schemas.microsoft.com/office/powerpoint/2010/main" val="298690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B1DF-9FE9-6406-B182-028B0D0F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Example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0752A69-25E7-27AF-FB03-7C73CAED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1" y="1209675"/>
            <a:ext cx="83343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2BF2E3A-2203-BE6E-9809-2B5A3C0B7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300288"/>
            <a:ext cx="38481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1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5DC7-A1B1-9923-2AA8-49BDB592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Activation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C8410-2246-6D75-ECB3-D43704A4D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52322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In order to realize the potential of MLP, a nonlinear activation function is to be applied to each hidden unit following the affine transformation.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output of activation functions are called activations.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In general, with the activation functions in place, it is no longer possible to collapse our MLP into a linear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Activation functions decide whether a neuron should be activated or not by calculating the weighted sum and further adding bias with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They are differentiable operators to transform input signals to outputs, while most of them add non-linearity.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EA14D0-B7BA-7FAD-DA97-C886B0569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3654670"/>
            <a:ext cx="20002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48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5DC7-A1B1-9923-2AA8-49BDB592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Activation Functions - ReLU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C9A1D-EA09-BC4F-2D0C-E6676CE5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33855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ReLU stands for Rectified Linear Unit.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Given an element 	 , the function is defined as the maximum of that element and 0: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Informally, the ReLU function retains only positive elements and discards all negative element by setting the corresponding activations to 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When the input is negative, the derivative of the ReLU is 0, and when the input is positive, the derivative of the ReLU function is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C44D02-596A-2DCC-6B34-4EF00F38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2015410"/>
            <a:ext cx="1238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47E8FC2-A3A4-516A-2DD6-62E0A9C0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2525362"/>
            <a:ext cx="20478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98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5DC7-A1B1-9923-2AA8-49BDB592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Activation Functions - ReLU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C9A1D-EA09-BC4F-2D0C-E6676CE5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4308872"/>
          </a:xfrm>
        </p:spPr>
        <p:txBody>
          <a:bodyPr/>
          <a:lstStyle/>
          <a:p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	The following is the graph of the ReLU function and its derivative: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F3CAA01-20E7-4B31-9DDD-7C2543B56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487" y="1976392"/>
            <a:ext cx="5095875" cy="28670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8D1D14-4401-EEC5-A838-65D4ADDAD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9197" y="1976392"/>
            <a:ext cx="5229225" cy="2867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2D39DB-5C42-1220-ADD6-230338287DAB}"/>
              </a:ext>
            </a:extLst>
          </p:cNvPr>
          <p:cNvSpPr txBox="1"/>
          <p:nvPr/>
        </p:nvSpPr>
        <p:spPr>
          <a:xfrm>
            <a:off x="1495425" y="5943600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Figures taken from </a:t>
            </a:r>
            <a:r>
              <a:rPr lang="en-US" dirty="0">
                <a:solidFill>
                  <a:srgbClr val="0070C0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ReLU</a:t>
            </a:r>
            <a:r>
              <a:rPr lang="en-US" dirty="0">
                <a:solidFill>
                  <a:srgbClr val="0070C0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 ReLU</a:t>
            </a:r>
            <a:endParaRPr lang="en-US" dirty="0">
              <a:solidFill>
                <a:srgbClr val="0070C0"/>
              </a:solidFill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4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5DC7-A1B1-9923-2AA8-49BDB592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Activation Functions - Sigmoid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C9A1D-EA09-BC4F-2D0C-E6676CE5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34778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sigmoid function transforms its inputs, for which values lie in the domain     , to outputs that lie on the interval (0,1).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sigmoid function is defined as follows: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sigmoid is often called a squashing function: it squashes input in the range               to some value in the range(0,1)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derivative of the sigmoid function is defined as follows: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27F51B4-D295-4B13-D046-DC260D66B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728913"/>
            <a:ext cx="26098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EBB2561-84B5-4119-0242-12D3B07B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4714875"/>
            <a:ext cx="6019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39AA3FB1-270B-B45E-1D38-7E2134B7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332" y="3429000"/>
            <a:ext cx="10096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0DB94F98-976B-C154-533C-4C1CB979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132" y="1399031"/>
            <a:ext cx="1524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3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5DC7-A1B1-9923-2AA8-49BDB592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Activation Functions - Sigmoid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C9A1D-EA09-BC4F-2D0C-E6676CE5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4308872"/>
          </a:xfrm>
        </p:spPr>
        <p:txBody>
          <a:bodyPr/>
          <a:lstStyle/>
          <a:p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	The following is the graph of the Sigmoid function and its derivative: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F3CAA01-20E7-4B31-9DDD-7C2543B56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2487" y="2012948"/>
            <a:ext cx="5095875" cy="279391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8D1D14-4401-EEC5-A838-65D4ADDAD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59197" y="2004550"/>
            <a:ext cx="5229225" cy="2810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F28DD1-01DE-5A3D-976B-4C4711B06033}"/>
              </a:ext>
            </a:extLst>
          </p:cNvPr>
          <p:cNvSpPr txBox="1"/>
          <p:nvPr/>
        </p:nvSpPr>
        <p:spPr>
          <a:xfrm>
            <a:off x="1495425" y="5943600"/>
            <a:ext cx="803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Figures taken from </a:t>
            </a:r>
            <a:r>
              <a:rPr lang="en-US" sz="2000" dirty="0">
                <a:solidFill>
                  <a:srgbClr val="0070C0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Sigmoid</a:t>
            </a:r>
            <a:r>
              <a:rPr lang="en-US" sz="2000" dirty="0">
                <a:solidFill>
                  <a:srgbClr val="0070C0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 Sigmoid</a:t>
            </a:r>
            <a:endParaRPr lang="en-US" sz="2000" dirty="0">
              <a:solidFill>
                <a:srgbClr val="0070C0"/>
              </a:solidFill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3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5DC7-A1B1-9923-2AA8-49BDB592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Activation Functions - Tanh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C9A1D-EA09-BC4F-2D0C-E6676CE5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28623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tanh transforms its inputs, for which values lie in the domain     , to outputs that lie on the interval (-1,+1).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tanh function is defined as follows: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derivative of the tanh function is defined as follows: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27F51B4-D295-4B13-D046-DC260D66B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7473" y="2728913"/>
            <a:ext cx="2257954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EBB2561-84B5-4119-0242-12D3B07B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2090" y="4174100"/>
            <a:ext cx="2996647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0DB94F98-976B-C154-533C-4C1CB979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861" y="1399031"/>
            <a:ext cx="1524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1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5DC7-A1B1-9923-2AA8-49BDB592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Activation Functions - Tanh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C9A1D-EA09-BC4F-2D0C-E6676CE5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4308872"/>
          </a:xfrm>
        </p:spPr>
        <p:txBody>
          <a:bodyPr/>
          <a:lstStyle/>
          <a:p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	The following is the graph of the Tanh function and its derivative: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F3CAA01-20E7-4B31-9DDD-7C2543B56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2487" y="2050101"/>
            <a:ext cx="5095875" cy="27196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8D1D14-4401-EEC5-A838-65D4ADDAD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10556" y="2004550"/>
            <a:ext cx="5126507" cy="2810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133354-1389-E4EE-6487-65650931FCA7}"/>
              </a:ext>
            </a:extLst>
          </p:cNvPr>
          <p:cNvSpPr txBox="1"/>
          <p:nvPr/>
        </p:nvSpPr>
        <p:spPr>
          <a:xfrm>
            <a:off x="1495425" y="5943600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Figures taken from </a:t>
            </a:r>
            <a:r>
              <a:rPr lang="en-US" dirty="0">
                <a:solidFill>
                  <a:srgbClr val="0070C0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Tanh</a:t>
            </a:r>
            <a:r>
              <a:rPr lang="en-US" dirty="0">
                <a:solidFill>
                  <a:srgbClr val="0070C0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 Tanh</a:t>
            </a:r>
            <a:endParaRPr lang="en-US" dirty="0">
              <a:solidFill>
                <a:srgbClr val="0070C0"/>
              </a:solidFill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5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895" y="279401"/>
            <a:ext cx="10842211" cy="6317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 algn="ctr">
              <a:lnSpc>
                <a:spcPct val="100000"/>
              </a:lnSpc>
              <a:spcBef>
                <a:spcPts val="127"/>
              </a:spcBef>
            </a:pPr>
            <a:r>
              <a:rPr lang="en-US" sz="4000" b="0" spc="-7" dirty="0">
                <a:solidFill>
                  <a:schemeClr val="tx1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Lecture </a:t>
            </a:r>
            <a:r>
              <a:rPr sz="4000" b="0" spc="-7" dirty="0">
                <a:solidFill>
                  <a:schemeClr val="tx1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390" y="1776744"/>
            <a:ext cx="7123007" cy="4182341"/>
          </a:xfrm>
          <a:prstGeom prst="rect">
            <a:avLst/>
          </a:prstGeom>
        </p:spPr>
        <p:txBody>
          <a:bodyPr vert="horz" wrap="square" lIns="0" tIns="100753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4121" indent="-457189">
              <a:spcBef>
                <a:spcPts val="793"/>
              </a:spcBef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pc="-7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Affine Transformation</a:t>
            </a:r>
          </a:p>
          <a:p>
            <a:pPr marL="474121" indent="-457189">
              <a:spcBef>
                <a:spcPts val="793"/>
              </a:spcBef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pc="-7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Limitation of Linear Models</a:t>
            </a:r>
          </a:p>
          <a:p>
            <a:pPr marL="474121" indent="-457189">
              <a:spcBef>
                <a:spcPts val="793"/>
              </a:spcBef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pc="-7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Hidden Layers</a:t>
            </a:r>
          </a:p>
          <a:p>
            <a:pPr marL="474121" indent="-457189">
              <a:spcBef>
                <a:spcPts val="793"/>
              </a:spcBef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pc="-7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Linearity to Non-Linearity</a:t>
            </a:r>
          </a:p>
          <a:p>
            <a:pPr marL="474121" indent="-45718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Activation Functions</a:t>
            </a:r>
          </a:p>
          <a:p>
            <a:pPr marL="1083706" lvl="1" indent="-457189">
              <a:spcBef>
                <a:spcPts val="66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ReLU</a:t>
            </a:r>
          </a:p>
          <a:p>
            <a:pPr marL="1083706" lvl="1" indent="-457189">
              <a:spcBef>
                <a:spcPts val="66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Sigmoid</a:t>
            </a:r>
          </a:p>
          <a:p>
            <a:pPr marL="1083706" lvl="1" indent="-457189">
              <a:spcBef>
                <a:spcPts val="66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Tanh</a:t>
            </a:r>
          </a:p>
          <a:p>
            <a:pPr marL="474121" indent="-457189">
              <a:spcBef>
                <a:spcPts val="66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US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83FD-1728-5B75-2C6C-4CEC06F9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Affine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D2BF1-5D8E-08AF-E895-D4BD9687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8" y="1591627"/>
            <a:ext cx="4181475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9BF7C-FA9C-2289-D569-72C96175698A}"/>
              </a:ext>
            </a:extLst>
          </p:cNvPr>
          <p:cNvSpPr txBox="1"/>
          <p:nvPr/>
        </p:nvSpPr>
        <p:spPr>
          <a:xfrm>
            <a:off x="378141" y="862965"/>
            <a:ext cx="10940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In SoftMax regression, inputs are directly mapped to the outputs by a single affine transformation, followed by SoftMax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If the labels are truly related to the input data via an affine transformation, this approach is sufficient.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However,  linearity in affine transformations is a strong </a:t>
            </a:r>
            <a:r>
              <a:rPr lang="en-US" sz="2000" i="1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assumption.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A0CDA-1863-43F2-5A1C-6C53AE6BBE7F}"/>
              </a:ext>
            </a:extLst>
          </p:cNvPr>
          <p:cNvSpPr txBox="1"/>
          <p:nvPr/>
        </p:nvSpPr>
        <p:spPr>
          <a:xfrm>
            <a:off x="3686175" y="61150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Figure Source: </a:t>
            </a:r>
            <a:r>
              <a:rPr lang="en-US" sz="2000" dirty="0">
                <a:solidFill>
                  <a:srgbClr val="0070C0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Affine Transformation</a:t>
            </a:r>
            <a:endParaRPr lang="en-US" sz="2000" dirty="0">
              <a:solidFill>
                <a:srgbClr val="0070C0"/>
              </a:solidFill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3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DF3F-D395-C20C-9E05-F6083B34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Limitation of Linear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5E6C5-DF10-525D-0189-B863384F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615553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Linearity implies the weaker assumption of monotonicity i.e., any increase in our feature must either always cause an increase in our model’s output, or always cause a decrease in our model’s output.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For example, when predicting whether a person would repay a loan, we could expect that an applicant with higher income would always be more likely to repay than one with a lower income.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relationship is monotonic but not linear. One way to make linearity more plausible is to preprocess the data i.e., take logarithm  of income as a feature.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However, when classifying images of cats and dogs, the issue cannot be resolved by a simple preprocessing fix.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We can handle these limitations of linear model by incorporating one or more hidden layers.</a:t>
            </a:r>
          </a:p>
          <a:p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3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7CC9-6A77-87CD-1588-F01D81AF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Incorporating Hidden 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4664-3F79-B46A-BB43-9F3A4FDE7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3693319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We can use deep neural networks to jointly learn a representation via hidden layers and a linear predictor that acts on that representation using observational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easiest way to incorporate hidden layers is to stack many fully-connected layers on top of each other.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Each layer feeds into the layer above it, until we generate outputs.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first L – 1 layer's act as our representation, and the final layer as our linear predictor.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This architecture is called Multi-Layer Perceptron (MLP)</a:t>
            </a:r>
          </a:p>
        </p:txBody>
      </p:sp>
    </p:spTree>
    <p:extLst>
      <p:ext uri="{BB962C8B-B14F-4D97-AF65-F5344CB8AC3E}">
        <p14:creationId xmlns:p14="http://schemas.microsoft.com/office/powerpoint/2010/main" val="106827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B794-DC0C-8325-CF2A-0202174F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Multi Layer Perceptron -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21C58-278B-D020-3D57-FB25F90F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82" y="1768797"/>
            <a:ext cx="442912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F19B1F-B691-E0E5-B206-F8A6E33F75B7}"/>
              </a:ext>
            </a:extLst>
          </p:cNvPr>
          <p:cNvSpPr txBox="1"/>
          <p:nvPr/>
        </p:nvSpPr>
        <p:spPr>
          <a:xfrm>
            <a:off x="1143000" y="1041861"/>
            <a:ext cx="90129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MLP has 4 inputs, 3 outputs, and its hidden layer contains 5 hidden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The input layer does not involve any calculations, producing outputs with this network requires computations for both the hidden and output layers. Thus, the number of layers is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Every input influences every neuron in the hidden layer, and each of these in turn influence every neuron in the output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C39B8-6523-0DA1-E0C9-B72D3FECB605}"/>
              </a:ext>
            </a:extLst>
          </p:cNvPr>
          <p:cNvSpPr txBox="1"/>
          <p:nvPr/>
        </p:nvSpPr>
        <p:spPr>
          <a:xfrm>
            <a:off x="1485900" y="6410325"/>
            <a:ext cx="720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Figure Source: </a:t>
            </a:r>
            <a:r>
              <a:rPr lang="en-US" sz="2000" dirty="0">
                <a:solidFill>
                  <a:srgbClr val="0070C0"/>
                </a:solidFill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 Layer Perceptron</a:t>
            </a:r>
            <a:endParaRPr lang="en-US" sz="2000" dirty="0">
              <a:solidFill>
                <a:srgbClr val="0070C0"/>
              </a:solidFill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8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2298-6F54-FAFB-4AF3-488C39C9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Linearity to Non-Linearity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97535D8-AA09-DDFB-D584-E3EAD978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5950" y="1382040"/>
            <a:ext cx="7677150" cy="2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45A66D8-D156-A3AA-6981-94F7E178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2052641"/>
            <a:ext cx="8143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4DA3BDD-E532-8A6D-2456-957034174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967038"/>
            <a:ext cx="84772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BFD7237-8009-5DB7-A0ED-1660D20E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4" y="4514857"/>
            <a:ext cx="7943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A2EC62B6-B795-7BDA-FB6E-4DB25EEDB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5762625"/>
            <a:ext cx="4781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18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2298-6F54-FAFB-4AF3-488C39C9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Linearity to Non-Linearity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5DE6432-B33F-DF4F-FC6F-99570C74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119188"/>
            <a:ext cx="8667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389A169-4254-7F2A-CA39-59EE2B006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2085980"/>
            <a:ext cx="57245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B5653BF-5E9D-BF2A-EB5B-D37EAD5CA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6" y="2476509"/>
            <a:ext cx="63722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290ADAB-17D2-38E1-9833-A290FB3D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3424251"/>
            <a:ext cx="80105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82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B1DF-9FE9-6406-B182-028B0D0F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Example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0752A69-25E7-27AF-FB03-7C73CAED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1" y="1209675"/>
            <a:ext cx="83343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43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807</Words>
  <Application>Microsoft Office PowerPoint</Application>
  <PresentationFormat>Widescreen</PresentationFormat>
  <Paragraphs>155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CMU Typewriter Text Variable Wi</vt:lpstr>
      <vt:lpstr>Office Theme</vt:lpstr>
      <vt:lpstr>CS 316: Introduction to Deep Learning</vt:lpstr>
      <vt:lpstr>Lecture Outline</vt:lpstr>
      <vt:lpstr>Affine Transformation</vt:lpstr>
      <vt:lpstr>Limitation of Linear Models</vt:lpstr>
      <vt:lpstr>Incorporating Hidden Layers</vt:lpstr>
      <vt:lpstr>Multi Layer Perceptron - Example</vt:lpstr>
      <vt:lpstr>Linearity to Non-Linearity</vt:lpstr>
      <vt:lpstr>Linearity to Non-Linearity</vt:lpstr>
      <vt:lpstr>Example</vt:lpstr>
      <vt:lpstr>Example</vt:lpstr>
      <vt:lpstr>Activation Functions</vt:lpstr>
      <vt:lpstr>Activation Functions - ReLU</vt:lpstr>
      <vt:lpstr>Activation Functions - ReLU</vt:lpstr>
      <vt:lpstr>Activation Functions - Sigmoid</vt:lpstr>
      <vt:lpstr>Activation Functions - Sigmoid</vt:lpstr>
      <vt:lpstr>Activation Functions - Tanh</vt:lpstr>
      <vt:lpstr>Activation Functions - Tanh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316: Introduction to Deep Learning</dc:title>
  <dc:creator>Muhammad Munawwar  Anwar</dc:creator>
  <cp:lastModifiedBy>Muhammad Munawwar Anwar</cp:lastModifiedBy>
  <cp:revision>2</cp:revision>
  <dcterms:created xsi:type="dcterms:W3CDTF">2022-08-18T08:58:25Z</dcterms:created>
  <dcterms:modified xsi:type="dcterms:W3CDTF">2022-09-21T20:31:57Z</dcterms:modified>
</cp:coreProperties>
</file>