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6" r:id="rId7"/>
    <p:sldId id="269" r:id="rId8"/>
    <p:sldId id="270" r:id="rId9"/>
    <p:sldId id="271" r:id="rId10"/>
    <p:sldId id="272" r:id="rId11"/>
    <p:sldId id="273" r:id="rId12"/>
    <p:sldId id="277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8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2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5" r:id="rId41"/>
    <p:sldId id="316" r:id="rId42"/>
    <p:sldId id="317" r:id="rId43"/>
    <p:sldId id="318" r:id="rId44"/>
    <p:sldId id="320" r:id="rId45"/>
    <p:sldId id="321" r:id="rId46"/>
    <p:sldId id="325" r:id="rId47"/>
    <p:sldId id="326" r:id="rId48"/>
    <p:sldId id="327" r:id="rId49"/>
    <p:sldId id="328" r:id="rId50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84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 Samad" userId="0dec58d7-a82f-4c92-8458-70e336e5d416" providerId="ADAL" clId="{F2C88E22-89A3-423A-B093-3DB4AFE7F177}"/>
    <pc:docChg chg="undo custSel delSld modSld modMainMaster">
      <pc:chgData name="Abdul Samad" userId="0dec58d7-a82f-4c92-8458-70e336e5d416" providerId="ADAL" clId="{F2C88E22-89A3-423A-B093-3DB4AFE7F177}" dt="2023-11-24T05:49:28.525" v="51" actId="14100"/>
      <pc:docMkLst>
        <pc:docMk/>
      </pc:docMkLst>
      <pc:sldChg chg="del">
        <pc:chgData name="Abdul Samad" userId="0dec58d7-a82f-4c92-8458-70e336e5d416" providerId="ADAL" clId="{F2C88E22-89A3-423A-B093-3DB4AFE7F177}" dt="2023-11-24T05:40:24.210" v="1" actId="47"/>
        <pc:sldMkLst>
          <pc:docMk/>
          <pc:sldMk cId="0" sldId="256"/>
        </pc:sldMkLst>
      </pc:sldChg>
      <pc:sldChg chg="del">
        <pc:chgData name="Abdul Samad" userId="0dec58d7-a82f-4c92-8458-70e336e5d416" providerId="ADAL" clId="{F2C88E22-89A3-423A-B093-3DB4AFE7F177}" dt="2023-11-24T05:40:31.701" v="2" actId="47"/>
        <pc:sldMkLst>
          <pc:docMk/>
          <pc:sldMk cId="0" sldId="257"/>
        </pc:sldMkLst>
      </pc:sldChg>
      <pc:sldChg chg="delSp modSp mod">
        <pc:chgData name="Abdul Samad" userId="0dec58d7-a82f-4c92-8458-70e336e5d416" providerId="ADAL" clId="{F2C88E22-89A3-423A-B093-3DB4AFE7F177}" dt="2023-11-24T05:41:12.943" v="23" actId="20577"/>
        <pc:sldMkLst>
          <pc:docMk/>
          <pc:sldMk cId="0" sldId="258"/>
        </pc:sldMkLst>
        <pc:spChg chg="del">
          <ac:chgData name="Abdul Samad" userId="0dec58d7-a82f-4c92-8458-70e336e5d416" providerId="ADAL" clId="{F2C88E22-89A3-423A-B093-3DB4AFE7F177}" dt="2023-11-24T05:40:53.100" v="3" actId="478"/>
          <ac:spMkLst>
            <pc:docMk/>
            <pc:sldMk cId="0" sldId="258"/>
            <ac:spMk id="2" creationId="{00000000-0000-0000-0000-000000000000}"/>
          </ac:spMkLst>
        </pc:spChg>
        <pc:spChg chg="mod">
          <ac:chgData name="Abdul Samad" userId="0dec58d7-a82f-4c92-8458-70e336e5d416" providerId="ADAL" clId="{F2C88E22-89A3-423A-B093-3DB4AFE7F177}" dt="2023-11-24T05:41:12.943" v="23" actId="20577"/>
          <ac:spMkLst>
            <pc:docMk/>
            <pc:sldMk cId="0" sldId="258"/>
            <ac:spMk id="3" creationId="{00000000-0000-0000-0000-000000000000}"/>
          </ac:spMkLst>
        </pc:spChg>
        <pc:spChg chg="del">
          <ac:chgData name="Abdul Samad" userId="0dec58d7-a82f-4c92-8458-70e336e5d416" providerId="ADAL" clId="{F2C88E22-89A3-423A-B093-3DB4AFE7F177}" dt="2023-11-24T05:40:57.549" v="4" actId="478"/>
          <ac:spMkLst>
            <pc:docMk/>
            <pc:sldMk cId="0" sldId="258"/>
            <ac:spMk id="4" creationId="{00000000-0000-0000-0000-000000000000}"/>
          </ac:spMkLst>
        </pc:spChg>
      </pc:sldChg>
      <pc:sldChg chg="del">
        <pc:chgData name="Abdul Samad" userId="0dec58d7-a82f-4c92-8458-70e336e5d416" providerId="ADAL" clId="{F2C88E22-89A3-423A-B093-3DB4AFE7F177}" dt="2023-11-24T05:43:00.659" v="24" actId="47"/>
        <pc:sldMkLst>
          <pc:docMk/>
          <pc:sldMk cId="0" sldId="263"/>
        </pc:sldMkLst>
      </pc:sldChg>
      <pc:sldChg chg="del">
        <pc:chgData name="Abdul Samad" userId="0dec58d7-a82f-4c92-8458-70e336e5d416" providerId="ADAL" clId="{F2C88E22-89A3-423A-B093-3DB4AFE7F177}" dt="2023-11-24T05:43:07.276" v="25" actId="47"/>
        <pc:sldMkLst>
          <pc:docMk/>
          <pc:sldMk cId="0" sldId="264"/>
        </pc:sldMkLst>
      </pc:sldChg>
      <pc:sldChg chg="del">
        <pc:chgData name="Abdul Samad" userId="0dec58d7-a82f-4c92-8458-70e336e5d416" providerId="ADAL" clId="{F2C88E22-89A3-423A-B093-3DB4AFE7F177}" dt="2023-11-24T05:43:13.067" v="26" actId="47"/>
        <pc:sldMkLst>
          <pc:docMk/>
          <pc:sldMk cId="0" sldId="265"/>
        </pc:sldMkLst>
      </pc:sldChg>
      <pc:sldChg chg="delSp del mod">
        <pc:chgData name="Abdul Samad" userId="0dec58d7-a82f-4c92-8458-70e336e5d416" providerId="ADAL" clId="{F2C88E22-89A3-423A-B093-3DB4AFE7F177}" dt="2023-11-24T05:44:23.376" v="29" actId="47"/>
        <pc:sldMkLst>
          <pc:docMk/>
          <pc:sldMk cId="0" sldId="267"/>
        </pc:sldMkLst>
        <pc:grpChg chg="del">
          <ac:chgData name="Abdul Samad" userId="0dec58d7-a82f-4c92-8458-70e336e5d416" providerId="ADAL" clId="{F2C88E22-89A3-423A-B093-3DB4AFE7F177}" dt="2023-11-24T05:43:49.374" v="27" actId="478"/>
          <ac:grpSpMkLst>
            <pc:docMk/>
            <pc:sldMk cId="0" sldId="267"/>
            <ac:grpSpMk id="2" creationId="{00000000-0000-0000-0000-000000000000}"/>
          </ac:grpSpMkLst>
        </pc:grpChg>
      </pc:sldChg>
      <pc:sldChg chg="del">
        <pc:chgData name="Abdul Samad" userId="0dec58d7-a82f-4c92-8458-70e336e5d416" providerId="ADAL" clId="{F2C88E22-89A3-423A-B093-3DB4AFE7F177}" dt="2023-11-24T05:44:16.946" v="28" actId="47"/>
        <pc:sldMkLst>
          <pc:docMk/>
          <pc:sldMk cId="0" sldId="268"/>
        </pc:sldMkLst>
      </pc:sldChg>
      <pc:sldChg chg="delSp mod">
        <pc:chgData name="Abdul Samad" userId="0dec58d7-a82f-4c92-8458-70e336e5d416" providerId="ADAL" clId="{F2C88E22-89A3-423A-B093-3DB4AFE7F177}" dt="2023-11-24T05:44:45.351" v="30" actId="478"/>
        <pc:sldMkLst>
          <pc:docMk/>
          <pc:sldMk cId="0" sldId="269"/>
        </pc:sldMkLst>
        <pc:grpChg chg="del">
          <ac:chgData name="Abdul Samad" userId="0dec58d7-a82f-4c92-8458-70e336e5d416" providerId="ADAL" clId="{F2C88E22-89A3-423A-B093-3DB4AFE7F177}" dt="2023-11-24T05:44:45.351" v="30" actId="478"/>
          <ac:grpSpMkLst>
            <pc:docMk/>
            <pc:sldMk cId="0" sldId="269"/>
            <ac:grpSpMk id="2" creationId="{00000000-0000-0000-0000-000000000000}"/>
          </ac:grpSpMkLst>
        </pc:grpChg>
      </pc:sldChg>
      <pc:sldChg chg="delSp mod">
        <pc:chgData name="Abdul Samad" userId="0dec58d7-a82f-4c92-8458-70e336e5d416" providerId="ADAL" clId="{F2C88E22-89A3-423A-B093-3DB4AFE7F177}" dt="2023-11-24T05:45:30.473" v="31" actId="478"/>
        <pc:sldMkLst>
          <pc:docMk/>
          <pc:sldMk cId="0" sldId="271"/>
        </pc:sldMkLst>
        <pc:grpChg chg="del">
          <ac:chgData name="Abdul Samad" userId="0dec58d7-a82f-4c92-8458-70e336e5d416" providerId="ADAL" clId="{F2C88E22-89A3-423A-B093-3DB4AFE7F177}" dt="2023-11-24T05:45:30.473" v="31" actId="478"/>
          <ac:grpSpMkLst>
            <pc:docMk/>
            <pc:sldMk cId="0" sldId="271"/>
            <ac:grpSpMk id="2" creationId="{00000000-0000-0000-0000-000000000000}"/>
          </ac:grpSpMkLst>
        </pc:grpChg>
      </pc:sldChg>
      <pc:sldChg chg="delSp mod">
        <pc:chgData name="Abdul Samad" userId="0dec58d7-a82f-4c92-8458-70e336e5d416" providerId="ADAL" clId="{F2C88E22-89A3-423A-B093-3DB4AFE7F177}" dt="2023-11-24T05:45:35.753" v="32" actId="478"/>
        <pc:sldMkLst>
          <pc:docMk/>
          <pc:sldMk cId="0" sldId="272"/>
        </pc:sldMkLst>
        <pc:grpChg chg="del">
          <ac:chgData name="Abdul Samad" userId="0dec58d7-a82f-4c92-8458-70e336e5d416" providerId="ADAL" clId="{F2C88E22-89A3-423A-B093-3DB4AFE7F177}" dt="2023-11-24T05:45:35.753" v="32" actId="478"/>
          <ac:grpSpMkLst>
            <pc:docMk/>
            <pc:sldMk cId="0" sldId="272"/>
            <ac:grpSpMk id="2" creationId="{00000000-0000-0000-0000-000000000000}"/>
          </ac:grpSpMkLst>
        </pc:grpChg>
      </pc:sldChg>
      <pc:sldChg chg="delSp mod">
        <pc:chgData name="Abdul Samad" userId="0dec58d7-a82f-4c92-8458-70e336e5d416" providerId="ADAL" clId="{F2C88E22-89A3-423A-B093-3DB4AFE7F177}" dt="2023-11-24T05:45:52.161" v="33" actId="478"/>
        <pc:sldMkLst>
          <pc:docMk/>
          <pc:sldMk cId="0" sldId="273"/>
        </pc:sldMkLst>
        <pc:grpChg chg="del">
          <ac:chgData name="Abdul Samad" userId="0dec58d7-a82f-4c92-8458-70e336e5d416" providerId="ADAL" clId="{F2C88E22-89A3-423A-B093-3DB4AFE7F177}" dt="2023-11-24T05:45:52.161" v="33" actId="478"/>
          <ac:grpSpMkLst>
            <pc:docMk/>
            <pc:sldMk cId="0" sldId="273"/>
            <ac:grpSpMk id="2" creationId="{00000000-0000-0000-0000-000000000000}"/>
          </ac:grpSpMkLst>
        </pc:grpChg>
      </pc:sldChg>
      <pc:sldChg chg="del">
        <pc:chgData name="Abdul Samad" userId="0dec58d7-a82f-4c92-8458-70e336e5d416" providerId="ADAL" clId="{F2C88E22-89A3-423A-B093-3DB4AFE7F177}" dt="2023-11-24T05:46:12.530" v="34" actId="47"/>
        <pc:sldMkLst>
          <pc:docMk/>
          <pc:sldMk cId="0" sldId="274"/>
        </pc:sldMkLst>
      </pc:sldChg>
      <pc:sldChg chg="del">
        <pc:chgData name="Abdul Samad" userId="0dec58d7-a82f-4c92-8458-70e336e5d416" providerId="ADAL" clId="{F2C88E22-89A3-423A-B093-3DB4AFE7F177}" dt="2023-11-24T05:46:16.823" v="35" actId="47"/>
        <pc:sldMkLst>
          <pc:docMk/>
          <pc:sldMk cId="0" sldId="275"/>
        </pc:sldMkLst>
      </pc:sldChg>
      <pc:sldChg chg="del">
        <pc:chgData name="Abdul Samad" userId="0dec58d7-a82f-4c92-8458-70e336e5d416" providerId="ADAL" clId="{F2C88E22-89A3-423A-B093-3DB4AFE7F177}" dt="2023-11-24T05:46:19.520" v="36" actId="47"/>
        <pc:sldMkLst>
          <pc:docMk/>
          <pc:sldMk cId="0" sldId="276"/>
        </pc:sldMkLst>
      </pc:sldChg>
      <pc:sldChg chg="delSp mod">
        <pc:chgData name="Abdul Samad" userId="0dec58d7-a82f-4c92-8458-70e336e5d416" providerId="ADAL" clId="{F2C88E22-89A3-423A-B093-3DB4AFE7F177}" dt="2023-11-24T05:46:30.113" v="37" actId="478"/>
        <pc:sldMkLst>
          <pc:docMk/>
          <pc:sldMk cId="0" sldId="277"/>
        </pc:sldMkLst>
        <pc:grpChg chg="del">
          <ac:chgData name="Abdul Samad" userId="0dec58d7-a82f-4c92-8458-70e336e5d416" providerId="ADAL" clId="{F2C88E22-89A3-423A-B093-3DB4AFE7F177}" dt="2023-11-24T05:46:30.113" v="37" actId="478"/>
          <ac:grpSpMkLst>
            <pc:docMk/>
            <pc:sldMk cId="0" sldId="277"/>
            <ac:grpSpMk id="2" creationId="{00000000-0000-0000-0000-000000000000}"/>
          </ac:grpSpMkLst>
        </pc:grpChg>
      </pc:sldChg>
      <pc:sldChg chg="del">
        <pc:chgData name="Abdul Samad" userId="0dec58d7-a82f-4c92-8458-70e336e5d416" providerId="ADAL" clId="{F2C88E22-89A3-423A-B093-3DB4AFE7F177}" dt="2023-11-24T05:47:29.792" v="38" actId="47"/>
        <pc:sldMkLst>
          <pc:docMk/>
          <pc:sldMk cId="0" sldId="278"/>
        </pc:sldMkLst>
      </pc:sldChg>
      <pc:sldChg chg="del">
        <pc:chgData name="Abdul Samad" userId="0dec58d7-a82f-4c92-8458-70e336e5d416" providerId="ADAL" clId="{F2C88E22-89A3-423A-B093-3DB4AFE7F177}" dt="2023-11-24T05:47:37.533" v="39" actId="47"/>
        <pc:sldMkLst>
          <pc:docMk/>
          <pc:sldMk cId="0" sldId="279"/>
        </pc:sldMkLst>
      </pc:sldChg>
      <pc:sldChg chg="delSp mod">
        <pc:chgData name="Abdul Samad" userId="0dec58d7-a82f-4c92-8458-70e336e5d416" providerId="ADAL" clId="{F2C88E22-89A3-423A-B093-3DB4AFE7F177}" dt="2023-11-24T05:47:47.977" v="40" actId="478"/>
        <pc:sldMkLst>
          <pc:docMk/>
          <pc:sldMk cId="0" sldId="280"/>
        </pc:sldMkLst>
        <pc:grpChg chg="del">
          <ac:chgData name="Abdul Samad" userId="0dec58d7-a82f-4c92-8458-70e336e5d416" providerId="ADAL" clId="{F2C88E22-89A3-423A-B093-3DB4AFE7F177}" dt="2023-11-24T05:47:47.977" v="40" actId="478"/>
          <ac:grpSpMkLst>
            <pc:docMk/>
            <pc:sldMk cId="0" sldId="280"/>
            <ac:grpSpMk id="2" creationId="{00000000-0000-0000-0000-000000000000}"/>
          </ac:grpSpMkLst>
        </pc:grpChg>
      </pc:sldChg>
      <pc:sldChg chg="delSp mod">
        <pc:chgData name="Abdul Samad" userId="0dec58d7-a82f-4c92-8458-70e336e5d416" providerId="ADAL" clId="{F2C88E22-89A3-423A-B093-3DB4AFE7F177}" dt="2023-11-24T05:47:58.313" v="41" actId="478"/>
        <pc:sldMkLst>
          <pc:docMk/>
          <pc:sldMk cId="0" sldId="281"/>
        </pc:sldMkLst>
        <pc:grpChg chg="del">
          <ac:chgData name="Abdul Samad" userId="0dec58d7-a82f-4c92-8458-70e336e5d416" providerId="ADAL" clId="{F2C88E22-89A3-423A-B093-3DB4AFE7F177}" dt="2023-11-24T05:47:58.313" v="41" actId="478"/>
          <ac:grpSpMkLst>
            <pc:docMk/>
            <pc:sldMk cId="0" sldId="281"/>
            <ac:grpSpMk id="2" creationId="{00000000-0000-0000-0000-000000000000}"/>
          </ac:grpSpMkLst>
        </pc:grpChg>
      </pc:sldChg>
      <pc:sldChg chg="delSp mod">
        <pc:chgData name="Abdul Samad" userId="0dec58d7-a82f-4c92-8458-70e336e5d416" providerId="ADAL" clId="{F2C88E22-89A3-423A-B093-3DB4AFE7F177}" dt="2023-11-24T05:48:14.980" v="42" actId="478"/>
        <pc:sldMkLst>
          <pc:docMk/>
          <pc:sldMk cId="0" sldId="282"/>
        </pc:sldMkLst>
        <pc:grpChg chg="del">
          <ac:chgData name="Abdul Samad" userId="0dec58d7-a82f-4c92-8458-70e336e5d416" providerId="ADAL" clId="{F2C88E22-89A3-423A-B093-3DB4AFE7F177}" dt="2023-11-24T05:48:14.980" v="42" actId="478"/>
          <ac:grpSpMkLst>
            <pc:docMk/>
            <pc:sldMk cId="0" sldId="282"/>
            <ac:grpSpMk id="2" creationId="{00000000-0000-0000-0000-000000000000}"/>
          </ac:grpSpMkLst>
        </pc:grpChg>
      </pc:sldChg>
      <pc:sldChg chg="delSp mod">
        <pc:chgData name="Abdul Samad" userId="0dec58d7-a82f-4c92-8458-70e336e5d416" providerId="ADAL" clId="{F2C88E22-89A3-423A-B093-3DB4AFE7F177}" dt="2023-11-24T05:48:23.093" v="43" actId="478"/>
        <pc:sldMkLst>
          <pc:docMk/>
          <pc:sldMk cId="0" sldId="283"/>
        </pc:sldMkLst>
        <pc:grpChg chg="del">
          <ac:chgData name="Abdul Samad" userId="0dec58d7-a82f-4c92-8458-70e336e5d416" providerId="ADAL" clId="{F2C88E22-89A3-423A-B093-3DB4AFE7F177}" dt="2023-11-24T05:48:23.093" v="43" actId="478"/>
          <ac:grpSpMkLst>
            <pc:docMk/>
            <pc:sldMk cId="0" sldId="283"/>
            <ac:grpSpMk id="2" creationId="{00000000-0000-0000-0000-000000000000}"/>
          </ac:grpSpMkLst>
        </pc:grpChg>
      </pc:sldChg>
      <pc:sldChg chg="delSp mod">
        <pc:chgData name="Abdul Samad" userId="0dec58d7-a82f-4c92-8458-70e336e5d416" providerId="ADAL" clId="{F2C88E22-89A3-423A-B093-3DB4AFE7F177}" dt="2023-11-24T05:48:29.960" v="44" actId="478"/>
        <pc:sldMkLst>
          <pc:docMk/>
          <pc:sldMk cId="0" sldId="284"/>
        </pc:sldMkLst>
        <pc:grpChg chg="del">
          <ac:chgData name="Abdul Samad" userId="0dec58d7-a82f-4c92-8458-70e336e5d416" providerId="ADAL" clId="{F2C88E22-89A3-423A-B093-3DB4AFE7F177}" dt="2023-11-24T05:48:29.960" v="44" actId="478"/>
          <ac:grpSpMkLst>
            <pc:docMk/>
            <pc:sldMk cId="0" sldId="284"/>
            <ac:grpSpMk id="2" creationId="{00000000-0000-0000-0000-000000000000}"/>
          </ac:grpSpMkLst>
        </pc:grpChg>
      </pc:sldChg>
      <pc:sldChg chg="delSp mod">
        <pc:chgData name="Abdul Samad" userId="0dec58d7-a82f-4c92-8458-70e336e5d416" providerId="ADAL" clId="{F2C88E22-89A3-423A-B093-3DB4AFE7F177}" dt="2023-11-24T05:48:38.409" v="45" actId="478"/>
        <pc:sldMkLst>
          <pc:docMk/>
          <pc:sldMk cId="0" sldId="285"/>
        </pc:sldMkLst>
        <pc:grpChg chg="del">
          <ac:chgData name="Abdul Samad" userId="0dec58d7-a82f-4c92-8458-70e336e5d416" providerId="ADAL" clId="{F2C88E22-89A3-423A-B093-3DB4AFE7F177}" dt="2023-11-24T05:48:38.409" v="45" actId="478"/>
          <ac:grpSpMkLst>
            <pc:docMk/>
            <pc:sldMk cId="0" sldId="285"/>
            <ac:grpSpMk id="2" creationId="{00000000-0000-0000-0000-000000000000}"/>
          </ac:grpSpMkLst>
        </pc:grpChg>
      </pc:sldChg>
      <pc:sldChg chg="delSp mod">
        <pc:chgData name="Abdul Samad" userId="0dec58d7-a82f-4c92-8458-70e336e5d416" providerId="ADAL" clId="{F2C88E22-89A3-423A-B093-3DB4AFE7F177}" dt="2023-11-24T05:48:43.971" v="46" actId="478"/>
        <pc:sldMkLst>
          <pc:docMk/>
          <pc:sldMk cId="0" sldId="286"/>
        </pc:sldMkLst>
        <pc:grpChg chg="del">
          <ac:chgData name="Abdul Samad" userId="0dec58d7-a82f-4c92-8458-70e336e5d416" providerId="ADAL" clId="{F2C88E22-89A3-423A-B093-3DB4AFE7F177}" dt="2023-11-24T05:48:43.971" v="46" actId="478"/>
          <ac:grpSpMkLst>
            <pc:docMk/>
            <pc:sldMk cId="0" sldId="286"/>
            <ac:grpSpMk id="2" creationId="{00000000-0000-0000-0000-000000000000}"/>
          </ac:grpSpMkLst>
        </pc:grpChg>
      </pc:sldChg>
      <pc:sldChg chg="del">
        <pc:chgData name="Abdul Samad" userId="0dec58d7-a82f-4c92-8458-70e336e5d416" providerId="ADAL" clId="{F2C88E22-89A3-423A-B093-3DB4AFE7F177}" dt="2023-11-24T05:48:58.607" v="47" actId="47"/>
        <pc:sldMkLst>
          <pc:docMk/>
          <pc:sldMk cId="0" sldId="287"/>
        </pc:sldMkLst>
      </pc:sldChg>
      <pc:sldChg chg="del">
        <pc:chgData name="Abdul Samad" userId="0dec58d7-a82f-4c92-8458-70e336e5d416" providerId="ADAL" clId="{F2C88E22-89A3-423A-B093-3DB4AFE7F177}" dt="2023-11-24T05:49:04.442" v="48" actId="47"/>
        <pc:sldMkLst>
          <pc:docMk/>
          <pc:sldMk cId="0" sldId="289"/>
        </pc:sldMkLst>
      </pc:sldChg>
      <pc:sldChg chg="modSp mod">
        <pc:chgData name="Abdul Samad" userId="0dec58d7-a82f-4c92-8458-70e336e5d416" providerId="ADAL" clId="{F2C88E22-89A3-423A-B093-3DB4AFE7F177}" dt="2023-11-24T05:49:28.525" v="51" actId="14100"/>
        <pc:sldMkLst>
          <pc:docMk/>
          <pc:sldMk cId="0" sldId="290"/>
        </pc:sldMkLst>
        <pc:spChg chg="mod">
          <ac:chgData name="Abdul Samad" userId="0dec58d7-a82f-4c92-8458-70e336e5d416" providerId="ADAL" clId="{F2C88E22-89A3-423A-B093-3DB4AFE7F177}" dt="2023-11-24T05:49:28.525" v="51" actId="14100"/>
          <ac:spMkLst>
            <pc:docMk/>
            <pc:sldMk cId="0" sldId="290"/>
            <ac:spMk id="18" creationId="{00000000-0000-0000-0000-000000000000}"/>
          </ac:spMkLst>
        </pc:spChg>
      </pc:sldChg>
      <pc:sldMasterChg chg="modSldLayout">
        <pc:chgData name="Abdul Samad" userId="0dec58d7-a82f-4c92-8458-70e336e5d416" providerId="ADAL" clId="{F2C88E22-89A3-423A-B093-3DB4AFE7F177}" dt="2023-11-24T05:40:20.336" v="0"/>
        <pc:sldMasterMkLst>
          <pc:docMk/>
          <pc:sldMasterMk cId="0" sldId="2147483648"/>
        </pc:sldMasterMkLst>
        <pc:sldLayoutChg chg="setBg">
          <pc:chgData name="Abdul Samad" userId="0dec58d7-a82f-4c92-8458-70e336e5d416" providerId="ADAL" clId="{F2C88E22-89A3-423A-B093-3DB4AFE7F177}" dt="2023-11-24T05:40:20.336" v="0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Abdul Samad" userId="0dec58d7-a82f-4c92-8458-70e336e5d416" providerId="ADAL" clId="{F2C88E22-89A3-423A-B093-3DB4AFE7F177}" dt="2023-11-24T05:40:20.336" v="0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Abdul Samad" userId="0dec58d7-a82f-4c92-8458-70e336e5d416" providerId="ADAL" clId="{F2C88E22-89A3-423A-B093-3DB4AFE7F177}" dt="2023-11-24T05:40:20.336" v="0"/>
          <pc:sldLayoutMkLst>
            <pc:docMk/>
            <pc:sldMasterMk cId="0" sldId="2147483648"/>
            <pc:sldLayoutMk cId="0" sldId="214748366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456430" cy="5143500"/>
          </a:xfrm>
          <a:custGeom>
            <a:avLst/>
            <a:gdLst/>
            <a:ahLst/>
            <a:cxnLst/>
            <a:rect l="l" t="t" r="r" b="b"/>
            <a:pathLst>
              <a:path w="4456430" h="5143500">
                <a:moveTo>
                  <a:pt x="3797573" y="5143489"/>
                </a:moveTo>
                <a:lnTo>
                  <a:pt x="2037722" y="5143489"/>
                </a:lnTo>
                <a:lnTo>
                  <a:pt x="0" y="4882576"/>
                </a:lnTo>
                <a:lnTo>
                  <a:pt x="0" y="2310104"/>
                </a:lnTo>
                <a:lnTo>
                  <a:pt x="295730" y="0"/>
                </a:lnTo>
                <a:lnTo>
                  <a:pt x="4456023" y="0"/>
                </a:lnTo>
                <a:lnTo>
                  <a:pt x="3797573" y="5143489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021454" cy="5143500"/>
          </a:xfrm>
          <a:custGeom>
            <a:avLst/>
            <a:gdLst/>
            <a:ahLst/>
            <a:cxnLst/>
            <a:rect l="l" t="t" r="r" b="b"/>
            <a:pathLst>
              <a:path w="4021454" h="5143500">
                <a:moveTo>
                  <a:pt x="365839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3785284" y="0"/>
                </a:lnTo>
                <a:lnTo>
                  <a:pt x="4020892" y="16656"/>
                </a:lnTo>
                <a:lnTo>
                  <a:pt x="3658391" y="5143489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2673" y="1421272"/>
            <a:ext cx="1841096" cy="1853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6512" y="1324581"/>
            <a:ext cx="8490974" cy="1608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09697" y="3143243"/>
            <a:ext cx="6324605" cy="572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736515"/>
            <a:ext cx="9144000" cy="407034"/>
          </a:xfrm>
          <a:custGeom>
            <a:avLst/>
            <a:gdLst/>
            <a:ahLst/>
            <a:cxnLst/>
            <a:rect l="l" t="t" r="r" b="b"/>
            <a:pathLst>
              <a:path w="9144000" h="407035">
                <a:moveTo>
                  <a:pt x="0" y="0"/>
                </a:moveTo>
                <a:lnTo>
                  <a:pt x="9143981" y="0"/>
                </a:lnTo>
                <a:lnTo>
                  <a:pt x="9143981" y="406973"/>
                </a:lnTo>
                <a:lnTo>
                  <a:pt x="0" y="406973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73651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952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641915"/>
            <a:ext cx="2308545" cy="5015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755567" y="4736515"/>
            <a:ext cx="1632846" cy="4069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4736515"/>
            <a:ext cx="9144000" cy="407034"/>
          </a:xfrm>
          <a:custGeom>
            <a:avLst/>
            <a:gdLst/>
            <a:ahLst/>
            <a:cxnLst/>
            <a:rect l="l" t="t" r="r" b="b"/>
            <a:pathLst>
              <a:path w="9144000" h="407035">
                <a:moveTo>
                  <a:pt x="0" y="0"/>
                </a:moveTo>
                <a:lnTo>
                  <a:pt x="9143981" y="0"/>
                </a:lnTo>
                <a:lnTo>
                  <a:pt x="9143981" y="406973"/>
                </a:lnTo>
                <a:lnTo>
                  <a:pt x="0" y="406973"/>
                </a:lnTo>
                <a:lnTo>
                  <a:pt x="0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73651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81" y="0"/>
                </a:lnTo>
              </a:path>
            </a:pathLst>
          </a:custGeom>
          <a:ln w="9524">
            <a:solidFill>
              <a:srgbClr val="2F2F2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641915"/>
            <a:ext cx="2308545" cy="50157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4" y="503825"/>
            <a:ext cx="8374551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8927" y="1736356"/>
            <a:ext cx="6610984" cy="1947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jpg"/><Relationship Id="rId11" Type="http://schemas.openxmlformats.org/officeDocument/2006/relationships/image" Target="../media/image47.jpg"/><Relationship Id="rId5" Type="http://schemas.openxmlformats.org/officeDocument/2006/relationships/image" Target="../media/image41.jpg"/><Relationship Id="rId10" Type="http://schemas.openxmlformats.org/officeDocument/2006/relationships/image" Target="../media/image46.jpg"/><Relationship Id="rId4" Type="http://schemas.openxmlformats.org/officeDocument/2006/relationships/image" Target="../media/image40.jpg"/><Relationship Id="rId9" Type="http://schemas.openxmlformats.org/officeDocument/2006/relationships/image" Target="../media/image4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7" Type="http://schemas.openxmlformats.org/officeDocument/2006/relationships/image" Target="../media/image50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jpg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5.jpg"/><Relationship Id="rId7" Type="http://schemas.openxmlformats.org/officeDocument/2006/relationships/image" Target="../media/image50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47.jpg"/><Relationship Id="rId4" Type="http://schemas.openxmlformats.org/officeDocument/2006/relationships/image" Target="../media/image46.jpg"/><Relationship Id="rId9" Type="http://schemas.openxmlformats.org/officeDocument/2006/relationships/image" Target="../media/image5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jp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7" Type="http://schemas.openxmlformats.org/officeDocument/2006/relationships/image" Target="../media/image52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54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64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2.png"/><Relationship Id="rId7" Type="http://schemas.openxmlformats.org/officeDocument/2006/relationships/image" Target="../media/image7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67.jp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0.png"/><Relationship Id="rId7" Type="http://schemas.openxmlformats.org/officeDocument/2006/relationships/image" Target="../media/image75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10" Type="http://schemas.openxmlformats.org/officeDocument/2006/relationships/image" Target="../media/image67.jpg"/><Relationship Id="rId4" Type="http://schemas.openxmlformats.org/officeDocument/2006/relationships/image" Target="../media/image71.png"/><Relationship Id="rId9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67.jpg"/><Relationship Id="rId7" Type="http://schemas.openxmlformats.org/officeDocument/2006/relationships/image" Target="../media/image92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94.png"/><Relationship Id="rId10" Type="http://schemas.openxmlformats.org/officeDocument/2006/relationships/image" Target="../media/image61.jp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0.png"/><Relationship Id="rId7" Type="http://schemas.openxmlformats.org/officeDocument/2006/relationships/image" Target="../media/image7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10" Type="http://schemas.openxmlformats.org/officeDocument/2006/relationships/image" Target="../media/image94.png"/><Relationship Id="rId4" Type="http://schemas.openxmlformats.org/officeDocument/2006/relationships/image" Target="../media/image71.png"/><Relationship Id="rId9" Type="http://schemas.openxmlformats.org/officeDocument/2006/relationships/image" Target="../media/image61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.jp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4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jpg"/><Relationship Id="rId5" Type="http://schemas.openxmlformats.org/officeDocument/2006/relationships/image" Target="../media/image9.png"/><Relationship Id="rId10" Type="http://schemas.openxmlformats.org/officeDocument/2006/relationships/image" Target="../media/image12.jpg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14" Type="http://schemas.openxmlformats.org/officeDocument/2006/relationships/image" Target="../media/image16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9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67.jpg"/><Relationship Id="rId7" Type="http://schemas.openxmlformats.org/officeDocument/2006/relationships/image" Target="../media/image95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jp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9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10" Type="http://schemas.openxmlformats.org/officeDocument/2006/relationships/image" Target="../media/image99.png"/><Relationship Id="rId4" Type="http://schemas.openxmlformats.org/officeDocument/2006/relationships/image" Target="../media/image71.png"/><Relationship Id="rId9" Type="http://schemas.openxmlformats.org/officeDocument/2006/relationships/image" Target="../media/image67.jp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99.png"/><Relationship Id="rId3" Type="http://schemas.openxmlformats.org/officeDocument/2006/relationships/image" Target="../media/image70.png"/><Relationship Id="rId7" Type="http://schemas.openxmlformats.org/officeDocument/2006/relationships/image" Target="../media/image98.png"/><Relationship Id="rId12" Type="http://schemas.openxmlformats.org/officeDocument/2006/relationships/image" Target="../media/image10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101.jpg"/><Relationship Id="rId5" Type="http://schemas.openxmlformats.org/officeDocument/2006/relationships/image" Target="../media/image72.png"/><Relationship Id="rId10" Type="http://schemas.openxmlformats.org/officeDocument/2006/relationships/image" Target="../media/image100.jpg"/><Relationship Id="rId4" Type="http://schemas.openxmlformats.org/officeDocument/2006/relationships/image" Target="../media/image71.png"/><Relationship Id="rId9" Type="http://schemas.openxmlformats.org/officeDocument/2006/relationships/image" Target="../media/image67.jp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2.png"/><Relationship Id="rId3" Type="http://schemas.openxmlformats.org/officeDocument/2006/relationships/image" Target="../media/image104.png"/><Relationship Id="rId7" Type="http://schemas.openxmlformats.org/officeDocument/2006/relationships/image" Target="../media/image107.png"/><Relationship Id="rId12" Type="http://schemas.openxmlformats.org/officeDocument/2006/relationships/image" Target="../media/image85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86.png"/><Relationship Id="rId10" Type="http://schemas.openxmlformats.org/officeDocument/2006/relationships/image" Target="../media/image110.png"/><Relationship Id="rId4" Type="http://schemas.openxmlformats.org/officeDocument/2006/relationships/image" Target="../media/image105.png"/><Relationship Id="rId9" Type="http://schemas.openxmlformats.org/officeDocument/2006/relationships/image" Target="../media/image10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jpg"/><Relationship Id="rId13" Type="http://schemas.openxmlformats.org/officeDocument/2006/relationships/image" Target="../media/image124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12" Type="http://schemas.openxmlformats.org/officeDocument/2006/relationships/image" Target="../media/image123.jp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9.png"/><Relationship Id="rId7" Type="http://schemas.openxmlformats.org/officeDocument/2006/relationships/image" Target="../media/image91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jpg"/><Relationship Id="rId5" Type="http://schemas.openxmlformats.org/officeDocument/2006/relationships/image" Target="../media/image88.png"/><Relationship Id="rId4" Type="http://schemas.openxmlformats.org/officeDocument/2006/relationships/image" Target="../media/image9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126.png"/><Relationship Id="rId7" Type="http://schemas.openxmlformats.org/officeDocument/2006/relationships/image" Target="../media/image135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26.png"/><Relationship Id="rId7" Type="http://schemas.openxmlformats.org/officeDocument/2006/relationships/image" Target="../media/image137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image" Target="../media/image135.png"/><Relationship Id="rId4" Type="http://schemas.openxmlformats.org/officeDocument/2006/relationships/image" Target="../media/image1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07.png"/><Relationship Id="rId7" Type="http://schemas.openxmlformats.org/officeDocument/2006/relationships/image" Target="../media/image14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146.png"/><Relationship Id="rId5" Type="http://schemas.openxmlformats.org/officeDocument/2006/relationships/image" Target="../media/image142.png"/><Relationship Id="rId10" Type="http://schemas.openxmlformats.org/officeDocument/2006/relationships/image" Target="../media/image145.png"/><Relationship Id="rId4" Type="http://schemas.openxmlformats.org/officeDocument/2006/relationships/image" Target="../media/image141.png"/><Relationship Id="rId9" Type="http://schemas.openxmlformats.org/officeDocument/2006/relationships/image" Target="../media/image8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2.png"/><Relationship Id="rId3" Type="http://schemas.openxmlformats.org/officeDocument/2006/relationships/image" Target="../media/image86.png"/><Relationship Id="rId7" Type="http://schemas.openxmlformats.org/officeDocument/2006/relationships/image" Target="../media/image104.png"/><Relationship Id="rId12" Type="http://schemas.openxmlformats.org/officeDocument/2006/relationships/image" Target="../media/image151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11" Type="http://schemas.openxmlformats.org/officeDocument/2006/relationships/image" Target="../media/image83.png"/><Relationship Id="rId5" Type="http://schemas.openxmlformats.org/officeDocument/2006/relationships/image" Target="../media/image110.png"/><Relationship Id="rId1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47.png"/><Relationship Id="rId9" Type="http://schemas.openxmlformats.org/officeDocument/2006/relationships/image" Target="../media/image150.png"/><Relationship Id="rId14" Type="http://schemas.openxmlformats.org/officeDocument/2006/relationships/image" Target="../media/image15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57.png"/><Relationship Id="rId3" Type="http://schemas.openxmlformats.org/officeDocument/2006/relationships/image" Target="../media/image110.png"/><Relationship Id="rId7" Type="http://schemas.openxmlformats.org/officeDocument/2006/relationships/image" Target="../media/image86.png"/><Relationship Id="rId12" Type="http://schemas.openxmlformats.org/officeDocument/2006/relationships/image" Target="../media/image156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11" Type="http://schemas.openxmlformats.org/officeDocument/2006/relationships/image" Target="../media/image105.png"/><Relationship Id="rId5" Type="http://schemas.openxmlformats.org/officeDocument/2006/relationships/image" Target="../media/image153.png"/><Relationship Id="rId10" Type="http://schemas.openxmlformats.org/officeDocument/2006/relationships/image" Target="../media/image104.png"/><Relationship Id="rId4" Type="http://schemas.openxmlformats.org/officeDocument/2006/relationships/image" Target="../media/image109.png"/><Relationship Id="rId9" Type="http://schemas.openxmlformats.org/officeDocument/2006/relationships/image" Target="../media/image155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1962150"/>
            <a:ext cx="66256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15" dirty="0"/>
              <a:t>Generative Models</a:t>
            </a:r>
            <a:endParaRPr spc="1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3045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GANs</a:t>
            </a:r>
            <a:r>
              <a:rPr spc="-195" dirty="0"/>
              <a:t> </a:t>
            </a:r>
            <a:r>
              <a:rPr spc="10" dirty="0"/>
              <a:t>for</a:t>
            </a:r>
            <a:r>
              <a:rPr spc="-200" dirty="0"/>
              <a:t> </a:t>
            </a:r>
            <a:r>
              <a:rPr spc="-15" dirty="0"/>
              <a:t>3D</a:t>
            </a:r>
            <a:r>
              <a:rPr spc="-195" dirty="0"/>
              <a:t> </a:t>
            </a:r>
            <a:r>
              <a:rPr dirty="0"/>
              <a:t>Objects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09188" y="1068472"/>
            <a:ext cx="6931025" cy="3025140"/>
            <a:chOff x="409188" y="1068472"/>
            <a:chExt cx="6931025" cy="3025140"/>
          </a:xfrm>
        </p:grpSpPr>
        <p:sp>
          <p:nvSpPr>
            <p:cNvPr id="8" name="object 8"/>
            <p:cNvSpPr/>
            <p:nvPr/>
          </p:nvSpPr>
          <p:spPr>
            <a:xfrm>
              <a:off x="409188" y="1123378"/>
              <a:ext cx="5648298" cy="296991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43187" y="1068472"/>
              <a:ext cx="1396497" cy="6530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057487" y="1182772"/>
            <a:ext cx="1168400" cy="424815"/>
          </a:xfrm>
          <a:prstGeom prst="rect">
            <a:avLst/>
          </a:prstGeom>
          <a:solidFill>
            <a:srgbClr val="666666"/>
          </a:solidFill>
        </p:spPr>
        <p:txBody>
          <a:bodyPr vert="horz" wrap="square" lIns="0" tIns="7556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595"/>
              </a:spcBef>
            </a:pPr>
            <a:r>
              <a:rPr sz="2000" spc="-15" dirty="0">
                <a:solidFill>
                  <a:srgbClr val="FFFFFF"/>
                </a:solidFill>
                <a:latin typeface="Lato"/>
                <a:cs typeface="Lato"/>
              </a:rPr>
              <a:t>3D-GAN</a:t>
            </a:r>
            <a:endParaRPr sz="2000">
              <a:latin typeface="Lato"/>
              <a:cs typeface="La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75286" y="2326820"/>
            <a:ext cx="1944370" cy="811530"/>
          </a:xfrm>
          <a:prstGeom prst="rect">
            <a:avLst/>
          </a:prstGeom>
          <a:ln w="28574">
            <a:solidFill>
              <a:srgbClr val="741A46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586740" marR="343535" indent="-234950">
              <a:lnSpc>
                <a:spcPct val="100000"/>
              </a:lnSpc>
              <a:spcBef>
                <a:spcPts val="710"/>
              </a:spcBef>
            </a:pPr>
            <a:r>
              <a:rPr sz="2000" spc="10" dirty="0">
                <a:solidFill>
                  <a:srgbClr val="741A46"/>
                </a:solidFill>
                <a:latin typeface="Lato"/>
                <a:cs typeface="Lato"/>
              </a:rPr>
              <a:t>Gene</a:t>
            </a:r>
            <a:r>
              <a:rPr sz="2000" spc="-35" dirty="0">
                <a:solidFill>
                  <a:srgbClr val="741A46"/>
                </a:solidFill>
                <a:latin typeface="Lato"/>
                <a:cs typeface="Lato"/>
              </a:rPr>
              <a:t>r</a:t>
            </a:r>
            <a:r>
              <a:rPr sz="2000" spc="15" dirty="0">
                <a:solidFill>
                  <a:srgbClr val="741A46"/>
                </a:solidFill>
                <a:latin typeface="Lato"/>
                <a:cs typeface="Lato"/>
              </a:rPr>
              <a:t>ati</a:t>
            </a:r>
            <a:r>
              <a:rPr sz="2000" spc="-5" dirty="0">
                <a:solidFill>
                  <a:srgbClr val="741A46"/>
                </a:solidFill>
                <a:latin typeface="Lato"/>
                <a:cs typeface="Lato"/>
              </a:rPr>
              <a:t>v</a:t>
            </a:r>
            <a:r>
              <a:rPr sz="2000" spc="-10" dirty="0">
                <a:solidFill>
                  <a:srgbClr val="741A46"/>
                </a:solidFill>
                <a:latin typeface="Lato"/>
                <a:cs typeface="Lato"/>
              </a:rPr>
              <a:t>e  </a:t>
            </a:r>
            <a:r>
              <a:rPr sz="2000" spc="-5" dirty="0">
                <a:solidFill>
                  <a:srgbClr val="741A46"/>
                </a:solidFill>
                <a:latin typeface="Lato"/>
                <a:cs typeface="Lato"/>
              </a:rPr>
              <a:t>Design</a:t>
            </a:r>
            <a:endParaRPr sz="2000">
              <a:latin typeface="Lato"/>
              <a:cs typeface="La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024" y="4415432"/>
            <a:ext cx="56889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212121"/>
                </a:solidFill>
                <a:latin typeface="Arial"/>
                <a:cs typeface="Arial"/>
              </a:rPr>
              <a:t>Wu,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Jiajun, </a:t>
            </a:r>
            <a:r>
              <a:rPr sz="1000" spc="-5" dirty="0">
                <a:solidFill>
                  <a:srgbClr val="212121"/>
                </a:solidFill>
                <a:latin typeface="Arial"/>
                <a:cs typeface="Arial"/>
              </a:rPr>
              <a:t>et al. "Learning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a </a:t>
            </a:r>
            <a:r>
              <a:rPr sz="1000" spc="-5" dirty="0">
                <a:solidFill>
                  <a:srgbClr val="212121"/>
                </a:solidFill>
                <a:latin typeface="Arial"/>
                <a:cs typeface="Arial"/>
              </a:rPr>
              <a:t>probabilistic latent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space </a:t>
            </a:r>
            <a:r>
              <a:rPr sz="1000" spc="-5" dirty="0">
                <a:solidFill>
                  <a:srgbClr val="212121"/>
                </a:solidFill>
                <a:latin typeface="Arial"/>
                <a:cs typeface="Arial"/>
              </a:rPr>
              <a:t>of object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shapes via </a:t>
            </a:r>
            <a:r>
              <a:rPr sz="1000" spc="-5" dirty="0">
                <a:solidFill>
                  <a:srgbClr val="212121"/>
                </a:solidFill>
                <a:latin typeface="Arial"/>
                <a:cs typeface="Arial"/>
              </a:rPr>
              <a:t>3d generative-adversarial 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modeling." </a:t>
            </a:r>
            <a:r>
              <a:rPr sz="1000" i="1" spc="-5" dirty="0">
                <a:solidFill>
                  <a:srgbClr val="212121"/>
                </a:solidFill>
                <a:latin typeface="Arial"/>
                <a:cs typeface="Arial"/>
              </a:rPr>
              <a:t>Advances in neural information processing </a:t>
            </a:r>
            <a:r>
              <a:rPr sz="1000" i="1" dirty="0">
                <a:solidFill>
                  <a:srgbClr val="212121"/>
                </a:solidFill>
                <a:latin typeface="Arial"/>
                <a:cs typeface="Arial"/>
              </a:rPr>
              <a:t>systems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.</a:t>
            </a:r>
            <a:r>
              <a:rPr sz="100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12121"/>
                </a:solidFill>
                <a:latin typeface="Arial"/>
                <a:cs typeface="Arial"/>
              </a:rPr>
              <a:t>2016.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7128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Companies </a:t>
            </a:r>
            <a:r>
              <a:rPr dirty="0"/>
              <a:t>Using</a:t>
            </a:r>
            <a:r>
              <a:rPr spc="-455" dirty="0"/>
              <a:t> </a:t>
            </a:r>
            <a:r>
              <a:rPr dirty="0"/>
              <a:t>GANs</a:t>
            </a:r>
          </a:p>
        </p:txBody>
      </p:sp>
      <p:sp>
        <p:nvSpPr>
          <p:cNvPr id="7" name="object 7"/>
          <p:cNvSpPr/>
          <p:nvPr/>
        </p:nvSpPr>
        <p:spPr>
          <a:xfrm>
            <a:off x="4864015" y="2251800"/>
            <a:ext cx="1205522" cy="5133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52188" y="2363840"/>
            <a:ext cx="11785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latin typeface="Lato"/>
                <a:cs typeface="Lato"/>
              </a:rPr>
              <a:t>Image</a:t>
            </a:r>
            <a:r>
              <a:rPr sz="1600" spc="-150" dirty="0">
                <a:latin typeface="Lato"/>
                <a:cs typeface="Lato"/>
              </a:rPr>
              <a:t> </a:t>
            </a:r>
            <a:r>
              <a:rPr sz="1600" spc="15" dirty="0">
                <a:latin typeface="Lato"/>
                <a:cs typeface="Lato"/>
              </a:rPr>
              <a:t>Filters</a:t>
            </a:r>
            <a:endParaRPr sz="1600">
              <a:latin typeface="Lato"/>
              <a:cs typeface="La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02414" y="1438372"/>
            <a:ext cx="457694" cy="5579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25430" y="1466406"/>
            <a:ext cx="99060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69215">
              <a:lnSpc>
                <a:spcPct val="101600"/>
              </a:lnSpc>
              <a:spcBef>
                <a:spcPts val="70"/>
              </a:spcBef>
            </a:pPr>
            <a:r>
              <a:rPr sz="1600" spc="-15" dirty="0">
                <a:latin typeface="Lato"/>
                <a:cs typeface="Lato"/>
              </a:rPr>
              <a:t>Next-gen  </a:t>
            </a:r>
            <a:r>
              <a:rPr sz="1600" spc="-5" dirty="0">
                <a:latin typeface="Lato"/>
                <a:cs typeface="Lato"/>
              </a:rPr>
              <a:t>Photoshop</a:t>
            </a:r>
            <a:endParaRPr sz="1600">
              <a:latin typeface="Lato"/>
              <a:cs typeface="La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74843" y="3177389"/>
            <a:ext cx="733648" cy="3892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15306" y="3218241"/>
            <a:ext cx="15259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Lato"/>
                <a:cs typeface="Lato"/>
              </a:rPr>
              <a:t>Super-resolution</a:t>
            </a:r>
            <a:endParaRPr sz="1600">
              <a:latin typeface="Lato"/>
              <a:cs typeface="La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64015" y="1546720"/>
            <a:ext cx="917423" cy="3473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74852" y="1448871"/>
            <a:ext cx="103568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316230">
              <a:lnSpc>
                <a:spcPct val="101600"/>
              </a:lnSpc>
              <a:spcBef>
                <a:spcPts val="70"/>
              </a:spcBef>
            </a:pPr>
            <a:r>
              <a:rPr sz="1600" spc="-50" dirty="0">
                <a:latin typeface="Lato"/>
                <a:cs typeface="Lato"/>
              </a:rPr>
              <a:t>Text  </a:t>
            </a:r>
            <a:r>
              <a:rPr sz="1600" spc="10" dirty="0">
                <a:latin typeface="Lato"/>
                <a:cs typeface="Lato"/>
              </a:rPr>
              <a:t>Gene</a:t>
            </a:r>
            <a:r>
              <a:rPr sz="1600" spc="-30" dirty="0">
                <a:latin typeface="Lato"/>
                <a:cs typeface="Lato"/>
              </a:rPr>
              <a:t>r</a:t>
            </a:r>
            <a:r>
              <a:rPr sz="1600" spc="5" dirty="0">
                <a:latin typeface="Lato"/>
                <a:cs typeface="Lato"/>
              </a:rPr>
              <a:t>ation</a:t>
            </a:r>
            <a:endParaRPr sz="1600">
              <a:latin typeface="Lato"/>
              <a:cs typeface="La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65767" y="2311047"/>
            <a:ext cx="927305" cy="39489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650582" y="2221061"/>
            <a:ext cx="129984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419100">
              <a:lnSpc>
                <a:spcPct val="101600"/>
              </a:lnSpc>
              <a:spcBef>
                <a:spcPts val="70"/>
              </a:spcBef>
            </a:pPr>
            <a:r>
              <a:rPr sz="1600" spc="10" dirty="0">
                <a:latin typeface="Lato"/>
                <a:cs typeface="Lato"/>
              </a:rPr>
              <a:t>Data  </a:t>
            </a:r>
            <a:r>
              <a:rPr sz="1600" dirty="0">
                <a:latin typeface="Lato"/>
                <a:cs typeface="Lato"/>
              </a:rPr>
              <a:t>Augmentation</a:t>
            </a:r>
            <a:endParaRPr sz="16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4716915" y="1731696"/>
            <a:ext cx="1866264" cy="2591435"/>
          </a:xfrm>
          <a:custGeom>
            <a:avLst/>
            <a:gdLst/>
            <a:ahLst/>
            <a:cxnLst/>
            <a:rect l="l" t="t" r="r" b="b"/>
            <a:pathLst>
              <a:path w="1866265" h="2591435">
                <a:moveTo>
                  <a:pt x="1121472" y="0"/>
                </a:moveTo>
                <a:lnTo>
                  <a:pt x="1831396" y="0"/>
                </a:lnTo>
                <a:lnTo>
                  <a:pt x="1831396" y="858123"/>
                </a:lnTo>
                <a:lnTo>
                  <a:pt x="1121472" y="858123"/>
                </a:lnTo>
                <a:lnTo>
                  <a:pt x="1121472" y="0"/>
                </a:lnTo>
                <a:close/>
              </a:path>
              <a:path w="1866265" h="2591435">
                <a:moveTo>
                  <a:pt x="1216647" y="896623"/>
                </a:moveTo>
                <a:lnTo>
                  <a:pt x="1866171" y="896623"/>
                </a:lnTo>
                <a:lnTo>
                  <a:pt x="1866171" y="1671821"/>
                </a:lnTo>
                <a:lnTo>
                  <a:pt x="1216647" y="1671821"/>
                </a:lnTo>
                <a:lnTo>
                  <a:pt x="1216647" y="896623"/>
                </a:lnTo>
                <a:close/>
              </a:path>
              <a:path w="1866265" h="2591435">
                <a:moveTo>
                  <a:pt x="0" y="1709771"/>
                </a:moveTo>
                <a:lnTo>
                  <a:pt x="1297047" y="1709771"/>
                </a:lnTo>
                <a:lnTo>
                  <a:pt x="1297047" y="2590994"/>
                </a:lnTo>
                <a:lnTo>
                  <a:pt x="0" y="2590994"/>
                </a:lnTo>
                <a:lnTo>
                  <a:pt x="0" y="1709771"/>
                </a:lnTo>
                <a:close/>
              </a:path>
              <a:path w="1866265" h="2591435">
                <a:moveTo>
                  <a:pt x="28499" y="840048"/>
                </a:moveTo>
                <a:lnTo>
                  <a:pt x="1090397" y="840048"/>
                </a:lnTo>
                <a:lnTo>
                  <a:pt x="1090397" y="1592446"/>
                </a:lnTo>
                <a:lnTo>
                  <a:pt x="28499" y="1592446"/>
                </a:lnTo>
                <a:lnTo>
                  <a:pt x="28499" y="840048"/>
                </a:lnTo>
                <a:close/>
              </a:path>
            </a:pathLst>
          </a:custGeom>
          <a:ln w="3809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58060" y="3167068"/>
            <a:ext cx="1062355" cy="752475"/>
          </a:xfrm>
          <a:custGeom>
            <a:avLst/>
            <a:gdLst/>
            <a:ahLst/>
            <a:cxnLst/>
            <a:rect l="l" t="t" r="r" b="b"/>
            <a:pathLst>
              <a:path w="1062354" h="752475">
                <a:moveTo>
                  <a:pt x="0" y="0"/>
                </a:moveTo>
                <a:lnTo>
                  <a:pt x="1061897" y="0"/>
                </a:lnTo>
                <a:lnTo>
                  <a:pt x="1061897" y="752398"/>
                </a:lnTo>
                <a:lnTo>
                  <a:pt x="0" y="752398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4724" y="503825"/>
            <a:ext cx="50742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>
                <a:latin typeface="Lato"/>
                <a:cs typeface="Lato"/>
              </a:rPr>
              <a:t>Generative </a:t>
            </a:r>
            <a:r>
              <a:rPr sz="2800" spc="25" dirty="0">
                <a:latin typeface="Lato"/>
                <a:cs typeface="Lato"/>
              </a:rPr>
              <a:t>Adversarial</a:t>
            </a:r>
            <a:r>
              <a:rPr sz="2800" spc="-375" dirty="0">
                <a:latin typeface="Lato"/>
                <a:cs typeface="Lato"/>
              </a:rPr>
              <a:t> </a:t>
            </a:r>
            <a:r>
              <a:rPr sz="2800" spc="10" dirty="0">
                <a:latin typeface="Lato"/>
                <a:cs typeface="Lato"/>
              </a:rPr>
              <a:t>Network</a:t>
            </a:r>
            <a:endParaRPr sz="2800">
              <a:latin typeface="Lato"/>
              <a:cs typeface="La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2411" y="1103329"/>
            <a:ext cx="7747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4090" marR="5080" indent="-962025">
              <a:lnSpc>
                <a:spcPct val="100000"/>
              </a:lnSpc>
              <a:spcBef>
                <a:spcPts val="100"/>
              </a:spcBef>
              <a:tabLst>
                <a:tab pos="3930650" algn="l"/>
                <a:tab pos="5074920" algn="l"/>
              </a:tabLst>
            </a:pPr>
            <a:r>
              <a:rPr sz="2000" spc="10" dirty="0">
                <a:solidFill>
                  <a:srgbClr val="0B5293"/>
                </a:solidFill>
                <a:latin typeface="Lato"/>
                <a:cs typeface="Lato"/>
              </a:rPr>
              <a:t>Generator </a:t>
            </a:r>
            <a:r>
              <a:rPr sz="2000" spc="20" dirty="0">
                <a:latin typeface="Lato"/>
                <a:cs typeface="Lato"/>
              </a:rPr>
              <a:t>learns </a:t>
            </a:r>
            <a:r>
              <a:rPr sz="2000" dirty="0">
                <a:latin typeface="Lato"/>
                <a:cs typeface="Lato"/>
              </a:rPr>
              <a:t>to</a:t>
            </a:r>
            <a:r>
              <a:rPr sz="2000" spc="-370" dirty="0">
                <a:latin typeface="Lato"/>
                <a:cs typeface="Lato"/>
              </a:rPr>
              <a:t> </a:t>
            </a:r>
            <a:r>
              <a:rPr sz="2000" spc="-5" dirty="0">
                <a:latin typeface="Lato"/>
                <a:cs typeface="Lato"/>
              </a:rPr>
              <a:t>make</a:t>
            </a:r>
            <a:r>
              <a:rPr sz="2000" spc="-120" dirty="0">
                <a:latin typeface="Lato"/>
                <a:cs typeface="Lato"/>
              </a:rPr>
              <a:t> </a:t>
            </a:r>
            <a:r>
              <a:rPr sz="2000" i="1" spc="-35" dirty="0">
                <a:solidFill>
                  <a:srgbClr val="741A46"/>
                </a:solidFill>
                <a:latin typeface="Lato"/>
                <a:cs typeface="Lato"/>
              </a:rPr>
              <a:t>fakes	</a:t>
            </a:r>
            <a:r>
              <a:rPr sz="2000" spc="15" dirty="0">
                <a:solidFill>
                  <a:srgbClr val="B35E05"/>
                </a:solidFill>
                <a:latin typeface="Lato"/>
                <a:cs typeface="Lato"/>
              </a:rPr>
              <a:t>Discriminator</a:t>
            </a:r>
            <a:r>
              <a:rPr sz="2000" spc="-135" dirty="0">
                <a:solidFill>
                  <a:srgbClr val="B35E05"/>
                </a:solidFill>
                <a:latin typeface="Lato"/>
                <a:cs typeface="Lato"/>
              </a:rPr>
              <a:t> </a:t>
            </a:r>
            <a:r>
              <a:rPr sz="2000" spc="20" dirty="0">
                <a:latin typeface="Lato"/>
                <a:cs typeface="Lato"/>
              </a:rPr>
              <a:t>learns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to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distinguish  </a:t>
            </a:r>
            <a:r>
              <a:rPr sz="2000" spc="15" dirty="0">
                <a:latin typeface="Lato"/>
                <a:cs typeface="Lato"/>
              </a:rPr>
              <a:t>that</a:t>
            </a:r>
            <a:r>
              <a:rPr sz="2000" spc="-125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look</a:t>
            </a:r>
            <a:r>
              <a:rPr sz="2000" spc="-125" dirty="0">
                <a:latin typeface="Lato"/>
                <a:cs typeface="Lato"/>
              </a:rPr>
              <a:t> </a:t>
            </a:r>
            <a:r>
              <a:rPr sz="2000" b="1" spc="30" dirty="0">
                <a:solidFill>
                  <a:srgbClr val="38751C"/>
                </a:solidFill>
                <a:latin typeface="Lato"/>
                <a:cs typeface="Lato"/>
              </a:rPr>
              <a:t>real		real </a:t>
            </a:r>
            <a:r>
              <a:rPr sz="2000" spc="5" dirty="0">
                <a:latin typeface="Lato"/>
                <a:cs typeface="Lato"/>
              </a:rPr>
              <a:t>from</a:t>
            </a:r>
            <a:r>
              <a:rPr sz="2000" spc="-265" dirty="0">
                <a:latin typeface="Lato"/>
                <a:cs typeface="Lato"/>
              </a:rPr>
              <a:t> </a:t>
            </a:r>
            <a:r>
              <a:rPr sz="2000" i="1" spc="-35" dirty="0">
                <a:solidFill>
                  <a:srgbClr val="741A46"/>
                </a:solidFill>
                <a:latin typeface="Lato"/>
                <a:cs typeface="Lato"/>
              </a:rPr>
              <a:t>fake</a:t>
            </a:r>
            <a:endParaRPr sz="2000">
              <a:latin typeface="Lato"/>
              <a:cs typeface="La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73738" y="1789151"/>
            <a:ext cx="631921" cy="7432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04365" y="2631049"/>
            <a:ext cx="951393" cy="6504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93012" y="2660969"/>
            <a:ext cx="541173" cy="7132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04365" y="3492443"/>
            <a:ext cx="1129492" cy="7601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4724340" y="1712646"/>
            <a:ext cx="1051560" cy="797560"/>
            <a:chOff x="4724340" y="1712646"/>
            <a:chExt cx="1051560" cy="797560"/>
          </a:xfrm>
        </p:grpSpPr>
        <p:sp>
          <p:nvSpPr>
            <p:cNvPr id="15" name="object 15"/>
            <p:cNvSpPr/>
            <p:nvPr/>
          </p:nvSpPr>
          <p:spPr>
            <a:xfrm>
              <a:off x="4804365" y="1789151"/>
              <a:ext cx="894345" cy="63093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43390" y="1731696"/>
              <a:ext cx="1013460" cy="759460"/>
            </a:xfrm>
            <a:custGeom>
              <a:avLst/>
              <a:gdLst/>
              <a:ahLst/>
              <a:cxnLst/>
              <a:rect l="l" t="t" r="r" b="b"/>
              <a:pathLst>
                <a:path w="1013460" h="759460">
                  <a:moveTo>
                    <a:pt x="0" y="0"/>
                  </a:moveTo>
                  <a:lnTo>
                    <a:pt x="1012897" y="0"/>
                  </a:lnTo>
                  <a:lnTo>
                    <a:pt x="1012897" y="759238"/>
                  </a:lnTo>
                  <a:lnTo>
                    <a:pt x="0" y="759238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6182587" y="1734146"/>
            <a:ext cx="2357120" cy="2607945"/>
            <a:chOff x="6182587" y="1734146"/>
            <a:chExt cx="2357120" cy="2607945"/>
          </a:xfrm>
        </p:grpSpPr>
        <p:sp>
          <p:nvSpPr>
            <p:cNvPr id="18" name="object 18"/>
            <p:cNvSpPr/>
            <p:nvPr/>
          </p:nvSpPr>
          <p:spPr>
            <a:xfrm>
              <a:off x="7505785" y="3225901"/>
              <a:ext cx="951372" cy="65089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69535" y="3226668"/>
              <a:ext cx="899498" cy="64932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28235" y="2346352"/>
              <a:ext cx="951375" cy="65089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87660" y="2242725"/>
              <a:ext cx="1033144" cy="858519"/>
            </a:xfrm>
            <a:custGeom>
              <a:avLst/>
              <a:gdLst/>
              <a:ahLst/>
              <a:cxnLst/>
              <a:rect l="l" t="t" r="r" b="b"/>
              <a:pathLst>
                <a:path w="1033145" h="858519">
                  <a:moveTo>
                    <a:pt x="0" y="0"/>
                  </a:moveTo>
                  <a:lnTo>
                    <a:pt x="1032547" y="0"/>
                  </a:lnTo>
                  <a:lnTo>
                    <a:pt x="1032547" y="858143"/>
                  </a:lnTo>
                  <a:lnTo>
                    <a:pt x="0" y="858143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80711" y="1789151"/>
              <a:ext cx="631898" cy="73981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27811" y="1753196"/>
              <a:ext cx="728980" cy="814069"/>
            </a:xfrm>
            <a:custGeom>
              <a:avLst/>
              <a:gdLst/>
              <a:ahLst/>
              <a:cxnLst/>
              <a:rect l="l" t="t" r="r" b="b"/>
              <a:pathLst>
                <a:path w="728979" h="814069">
                  <a:moveTo>
                    <a:pt x="0" y="0"/>
                  </a:moveTo>
                  <a:lnTo>
                    <a:pt x="728448" y="0"/>
                  </a:lnTo>
                  <a:lnTo>
                    <a:pt x="728448" y="813948"/>
                  </a:lnTo>
                  <a:lnTo>
                    <a:pt x="0" y="813948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71436" y="2644882"/>
              <a:ext cx="541173" cy="74206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23061" y="2610794"/>
              <a:ext cx="633730" cy="814069"/>
            </a:xfrm>
            <a:custGeom>
              <a:avLst/>
              <a:gdLst/>
              <a:ahLst/>
              <a:cxnLst/>
              <a:rect l="l" t="t" r="r" b="b"/>
              <a:pathLst>
                <a:path w="633729" h="814070">
                  <a:moveTo>
                    <a:pt x="0" y="0"/>
                  </a:moveTo>
                  <a:lnTo>
                    <a:pt x="633273" y="0"/>
                  </a:lnTo>
                  <a:lnTo>
                    <a:pt x="633273" y="813948"/>
                  </a:lnTo>
                  <a:lnTo>
                    <a:pt x="0" y="813948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64912" y="3513230"/>
              <a:ext cx="1047697" cy="7393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01637" y="3464642"/>
              <a:ext cx="1175385" cy="858519"/>
            </a:xfrm>
            <a:custGeom>
              <a:avLst/>
              <a:gdLst/>
              <a:ahLst/>
              <a:cxnLst/>
              <a:rect l="l" t="t" r="r" b="b"/>
              <a:pathLst>
                <a:path w="1175384" h="858520">
                  <a:moveTo>
                    <a:pt x="0" y="0"/>
                  </a:moveTo>
                  <a:lnTo>
                    <a:pt x="1175347" y="0"/>
                  </a:lnTo>
                  <a:lnTo>
                    <a:pt x="1175347" y="858123"/>
                  </a:lnTo>
                  <a:lnTo>
                    <a:pt x="0" y="858123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/>
          <p:nvPr/>
        </p:nvSpPr>
        <p:spPr>
          <a:xfrm>
            <a:off x="2115270" y="1844273"/>
            <a:ext cx="946823" cy="1272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1106" y="1844268"/>
            <a:ext cx="1368959" cy="1102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1106" y="3167018"/>
            <a:ext cx="946833" cy="1097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2246" y="3257625"/>
            <a:ext cx="1269847" cy="10065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3152268" y="2658257"/>
            <a:ext cx="1369060" cy="800735"/>
            <a:chOff x="3152268" y="2658257"/>
            <a:chExt cx="1369060" cy="800735"/>
          </a:xfrm>
        </p:grpSpPr>
        <p:sp>
          <p:nvSpPr>
            <p:cNvPr id="33" name="object 33"/>
            <p:cNvSpPr/>
            <p:nvPr/>
          </p:nvSpPr>
          <p:spPr>
            <a:xfrm>
              <a:off x="3202518" y="2658257"/>
              <a:ext cx="1318707" cy="80018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52268" y="2659204"/>
              <a:ext cx="1246797" cy="79826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50742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Generative </a:t>
            </a:r>
            <a:r>
              <a:rPr spc="25" dirty="0"/>
              <a:t>Adversarial</a:t>
            </a:r>
            <a:r>
              <a:rPr spc="-375" dirty="0"/>
              <a:t> </a:t>
            </a:r>
            <a:r>
              <a:rPr spc="10" dirty="0"/>
              <a:t>Network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62411" y="1103329"/>
            <a:ext cx="342772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0B5293"/>
                </a:solidFill>
                <a:latin typeface="Lato"/>
                <a:cs typeface="Lato"/>
              </a:rPr>
              <a:t>Generator</a:t>
            </a:r>
            <a:r>
              <a:rPr sz="2000" spc="-140" dirty="0">
                <a:solidFill>
                  <a:srgbClr val="0B5293"/>
                </a:solidFill>
                <a:latin typeface="Lato"/>
                <a:cs typeface="Lato"/>
              </a:rPr>
              <a:t> </a:t>
            </a:r>
            <a:r>
              <a:rPr sz="2000" spc="20" dirty="0">
                <a:latin typeface="Lato"/>
                <a:cs typeface="Lato"/>
              </a:rPr>
              <a:t>learns</a:t>
            </a:r>
            <a:r>
              <a:rPr sz="2000" spc="-135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to</a:t>
            </a:r>
            <a:r>
              <a:rPr sz="2000" spc="-135" dirty="0">
                <a:latin typeface="Lato"/>
                <a:cs typeface="Lato"/>
              </a:rPr>
              <a:t> </a:t>
            </a:r>
            <a:r>
              <a:rPr sz="2000" spc="-5" dirty="0">
                <a:latin typeface="Lato"/>
                <a:cs typeface="Lato"/>
              </a:rPr>
              <a:t>make</a:t>
            </a:r>
            <a:r>
              <a:rPr sz="2000" spc="-145" dirty="0">
                <a:latin typeface="Lato"/>
                <a:cs typeface="Lato"/>
              </a:rPr>
              <a:t> </a:t>
            </a:r>
            <a:r>
              <a:rPr sz="2000" i="1" spc="-35" dirty="0">
                <a:solidFill>
                  <a:srgbClr val="741A46"/>
                </a:solidFill>
                <a:latin typeface="Lato"/>
                <a:cs typeface="Lato"/>
              </a:rPr>
              <a:t>fakes</a:t>
            </a:r>
            <a:endParaRPr sz="2000">
              <a:latin typeface="Lato"/>
              <a:cs typeface="Lato"/>
            </a:endParaRPr>
          </a:p>
          <a:p>
            <a:pPr algn="ctr">
              <a:lnSpc>
                <a:spcPct val="100000"/>
              </a:lnSpc>
            </a:pPr>
            <a:r>
              <a:rPr sz="2000" spc="15" dirty="0">
                <a:latin typeface="Lato"/>
                <a:cs typeface="Lato"/>
              </a:rPr>
              <a:t>that </a:t>
            </a:r>
            <a:r>
              <a:rPr sz="2000" spc="5" dirty="0">
                <a:latin typeface="Lato"/>
                <a:cs typeface="Lato"/>
              </a:rPr>
              <a:t>look</a:t>
            </a:r>
            <a:r>
              <a:rPr sz="2000" spc="-285" dirty="0">
                <a:latin typeface="Lato"/>
                <a:cs typeface="Lato"/>
              </a:rPr>
              <a:t> </a:t>
            </a:r>
            <a:r>
              <a:rPr sz="2000" b="1" spc="30" dirty="0">
                <a:solidFill>
                  <a:srgbClr val="38751C"/>
                </a:solidFill>
                <a:latin typeface="Lato"/>
                <a:cs typeface="Lato"/>
              </a:rPr>
              <a:t>real</a:t>
            </a:r>
            <a:endParaRPr sz="2000">
              <a:latin typeface="Lato"/>
              <a:cs typeface="La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59029" y="2869281"/>
            <a:ext cx="1648460" cy="93345"/>
            <a:chOff x="3959029" y="2869281"/>
            <a:chExt cx="1648460" cy="93345"/>
          </a:xfrm>
        </p:grpSpPr>
        <p:sp>
          <p:nvSpPr>
            <p:cNvPr id="9" name="object 9"/>
            <p:cNvSpPr/>
            <p:nvPr/>
          </p:nvSpPr>
          <p:spPr>
            <a:xfrm>
              <a:off x="3973317" y="2900494"/>
              <a:ext cx="1564005" cy="15875"/>
            </a:xfrm>
            <a:custGeom>
              <a:avLst/>
              <a:gdLst/>
              <a:ahLst/>
              <a:cxnLst/>
              <a:rect l="l" t="t" r="r" b="b"/>
              <a:pathLst>
                <a:path w="1564004" h="15875">
                  <a:moveTo>
                    <a:pt x="0" y="0"/>
                  </a:moveTo>
                  <a:lnTo>
                    <a:pt x="1563471" y="1552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90051" y="2869281"/>
              <a:ext cx="117174" cy="9284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33989" y="1181097"/>
            <a:ext cx="2362200" cy="667385"/>
          </a:xfrm>
          <a:prstGeom prst="rect">
            <a:avLst/>
          </a:prstGeom>
          <a:solidFill>
            <a:srgbClr val="EFEFEF"/>
          </a:solidFill>
        </p:spPr>
        <p:txBody>
          <a:bodyPr vert="horz" wrap="square" lIns="0" tIns="18415" rIns="0" bIns="0" rtlCol="0">
            <a:spAutoFit/>
          </a:bodyPr>
          <a:lstStyle/>
          <a:p>
            <a:pPr marL="441325" marR="151765" indent="-281305">
              <a:lnSpc>
                <a:spcPct val="100000"/>
              </a:lnSpc>
              <a:spcBef>
                <a:spcPts val="145"/>
              </a:spcBef>
            </a:pPr>
            <a:r>
              <a:rPr sz="2000" spc="-15" dirty="0">
                <a:latin typeface="Lato"/>
                <a:cs typeface="Lato"/>
              </a:rPr>
              <a:t>Doesn’t </a:t>
            </a:r>
            <a:r>
              <a:rPr sz="2000" spc="-10" dirty="0">
                <a:latin typeface="Lato"/>
                <a:cs typeface="Lato"/>
              </a:rPr>
              <a:t>know</a:t>
            </a:r>
            <a:r>
              <a:rPr sz="2000" spc="-320" dirty="0">
                <a:latin typeface="Lato"/>
                <a:cs typeface="Lato"/>
              </a:rPr>
              <a:t> </a:t>
            </a:r>
            <a:r>
              <a:rPr sz="2000" spc="-25" dirty="0">
                <a:latin typeface="Lato"/>
                <a:cs typeface="Lato"/>
              </a:rPr>
              <a:t>how  </a:t>
            </a:r>
            <a:r>
              <a:rPr sz="2000" spc="30" dirty="0">
                <a:latin typeface="Lato"/>
                <a:cs typeface="Lato"/>
              </a:rPr>
              <a:t>it </a:t>
            </a:r>
            <a:r>
              <a:rPr sz="2000" dirty="0">
                <a:latin typeface="Lato"/>
                <a:cs typeface="Lato"/>
              </a:rPr>
              <a:t>should</a:t>
            </a:r>
            <a:r>
              <a:rPr sz="2000" spc="-315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look</a:t>
            </a:r>
            <a:endParaRPr sz="2000">
              <a:latin typeface="Lato"/>
              <a:cs typeface="La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7223" y="3890391"/>
            <a:ext cx="3477895" cy="38227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0" rIns="0" bIns="0" rtlCol="0">
            <a:spAutoFit/>
          </a:bodyPr>
          <a:lstStyle/>
          <a:p>
            <a:pPr marL="487045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FFFFFF"/>
                </a:solidFill>
                <a:latin typeface="Impact"/>
                <a:cs typeface="Impact"/>
              </a:rPr>
              <a:t>I </a:t>
            </a:r>
            <a:r>
              <a:rPr sz="1800" spc="-5" dirty="0">
                <a:solidFill>
                  <a:srgbClr val="FFFFFF"/>
                </a:solidFill>
                <a:latin typeface="Impact"/>
                <a:cs typeface="Impact"/>
              </a:rPr>
              <a:t>don’t know what I’m</a:t>
            </a:r>
            <a:r>
              <a:rPr sz="1800" spc="-35" dirty="0">
                <a:solidFill>
                  <a:srgbClr val="FFFFFF"/>
                </a:solidFill>
                <a:latin typeface="Impact"/>
                <a:cs typeface="Impac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Impact"/>
                <a:cs typeface="Impact"/>
              </a:rPr>
              <a:t>doing</a:t>
            </a:r>
            <a:endParaRPr sz="1800">
              <a:latin typeface="Impact"/>
              <a:cs typeface="Impac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37248" y="1753646"/>
            <a:ext cx="6554470" cy="2168525"/>
            <a:chOff x="837248" y="1753646"/>
            <a:chExt cx="6554470" cy="2168525"/>
          </a:xfrm>
        </p:grpSpPr>
        <p:sp>
          <p:nvSpPr>
            <p:cNvPr id="14" name="object 14"/>
            <p:cNvSpPr/>
            <p:nvPr/>
          </p:nvSpPr>
          <p:spPr>
            <a:xfrm>
              <a:off x="837248" y="1753646"/>
              <a:ext cx="3477842" cy="216809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38563" y="1969233"/>
              <a:ext cx="1753046" cy="187900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5021464" y="1784996"/>
            <a:ext cx="3341043" cy="2356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50742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Generative </a:t>
            </a:r>
            <a:r>
              <a:rPr spc="25" dirty="0"/>
              <a:t>Adversarial</a:t>
            </a:r>
            <a:r>
              <a:rPr spc="-375" dirty="0"/>
              <a:t> </a:t>
            </a:r>
            <a:r>
              <a:rPr spc="10" dirty="0"/>
              <a:t>Network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774344" y="1644521"/>
            <a:ext cx="1772920" cy="2153285"/>
            <a:chOff x="2774344" y="1644521"/>
            <a:chExt cx="1772920" cy="2153285"/>
          </a:xfrm>
        </p:grpSpPr>
        <p:sp>
          <p:nvSpPr>
            <p:cNvPr id="9" name="object 9"/>
            <p:cNvSpPr/>
            <p:nvPr/>
          </p:nvSpPr>
          <p:spPr>
            <a:xfrm>
              <a:off x="2812444" y="2100770"/>
              <a:ext cx="1131490" cy="8858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93394" y="2081715"/>
              <a:ext cx="1169670" cy="924560"/>
            </a:xfrm>
            <a:custGeom>
              <a:avLst/>
              <a:gdLst/>
              <a:ahLst/>
              <a:cxnLst/>
              <a:rect l="l" t="t" r="r" b="b"/>
              <a:pathLst>
                <a:path w="1169670" h="924560">
                  <a:moveTo>
                    <a:pt x="0" y="0"/>
                  </a:moveTo>
                  <a:lnTo>
                    <a:pt x="1169597" y="0"/>
                  </a:lnTo>
                  <a:lnTo>
                    <a:pt x="1169597" y="924003"/>
                  </a:lnTo>
                  <a:lnTo>
                    <a:pt x="0" y="924003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23493" y="1682634"/>
              <a:ext cx="799473" cy="10387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04443" y="1663571"/>
              <a:ext cx="838200" cy="1076960"/>
            </a:xfrm>
            <a:custGeom>
              <a:avLst/>
              <a:gdLst/>
              <a:ahLst/>
              <a:cxnLst/>
              <a:rect l="l" t="t" r="r" b="b"/>
              <a:pathLst>
                <a:path w="838200" h="1076960">
                  <a:moveTo>
                    <a:pt x="0" y="0"/>
                  </a:moveTo>
                  <a:lnTo>
                    <a:pt x="837573" y="0"/>
                  </a:lnTo>
                  <a:lnTo>
                    <a:pt x="837573" y="1076897"/>
                  </a:lnTo>
                  <a:lnTo>
                    <a:pt x="0" y="1076897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3967" y="2022763"/>
              <a:ext cx="684686" cy="104193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04917" y="2003713"/>
              <a:ext cx="723265" cy="1080135"/>
            </a:xfrm>
            <a:custGeom>
              <a:avLst/>
              <a:gdLst/>
              <a:ahLst/>
              <a:cxnLst/>
              <a:rect l="l" t="t" r="r" b="b"/>
              <a:pathLst>
                <a:path w="723264" h="1080135">
                  <a:moveTo>
                    <a:pt x="0" y="0"/>
                  </a:moveTo>
                  <a:lnTo>
                    <a:pt x="722798" y="0"/>
                  </a:lnTo>
                  <a:lnTo>
                    <a:pt x="722798" y="1080030"/>
                  </a:lnTo>
                  <a:lnTo>
                    <a:pt x="0" y="1080030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60493" y="2721399"/>
              <a:ext cx="1325514" cy="103814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41443" y="2702344"/>
              <a:ext cx="1363980" cy="1076325"/>
            </a:xfrm>
            <a:custGeom>
              <a:avLst/>
              <a:gdLst/>
              <a:ahLst/>
              <a:cxnLst/>
              <a:rect l="l" t="t" r="r" b="b"/>
              <a:pathLst>
                <a:path w="1363979" h="1076325">
                  <a:moveTo>
                    <a:pt x="0" y="0"/>
                  </a:moveTo>
                  <a:lnTo>
                    <a:pt x="1363622" y="0"/>
                  </a:lnTo>
                  <a:lnTo>
                    <a:pt x="1363622" y="1076247"/>
                  </a:lnTo>
                  <a:lnTo>
                    <a:pt x="0" y="1076247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780572" y="1103329"/>
            <a:ext cx="38290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B35E05"/>
                </a:solidFill>
                <a:latin typeface="Lato"/>
                <a:cs typeface="Lato"/>
              </a:rPr>
              <a:t>Discriminator</a:t>
            </a:r>
            <a:r>
              <a:rPr sz="2000" spc="-135" dirty="0">
                <a:solidFill>
                  <a:srgbClr val="B35E05"/>
                </a:solidFill>
                <a:latin typeface="Lato"/>
                <a:cs typeface="Lato"/>
              </a:rPr>
              <a:t> </a:t>
            </a:r>
            <a:r>
              <a:rPr sz="2000" spc="20" dirty="0">
                <a:latin typeface="Lato"/>
                <a:cs typeface="Lato"/>
              </a:rPr>
              <a:t>learns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dirty="0">
                <a:latin typeface="Lato"/>
                <a:cs typeface="Lato"/>
              </a:rPr>
              <a:t>to</a:t>
            </a:r>
            <a:r>
              <a:rPr sz="2000" spc="-130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distinguish</a:t>
            </a:r>
            <a:endParaRPr sz="2000">
              <a:latin typeface="Lato"/>
              <a:cs typeface="Lato"/>
            </a:endParaRPr>
          </a:p>
          <a:p>
            <a:pPr algn="ctr">
              <a:lnSpc>
                <a:spcPct val="100000"/>
              </a:lnSpc>
            </a:pPr>
            <a:r>
              <a:rPr sz="2000" b="1" spc="30" dirty="0">
                <a:solidFill>
                  <a:srgbClr val="38751C"/>
                </a:solidFill>
                <a:latin typeface="Lato"/>
                <a:cs typeface="Lato"/>
              </a:rPr>
              <a:t>real </a:t>
            </a:r>
            <a:r>
              <a:rPr sz="2000" spc="5" dirty="0">
                <a:latin typeface="Lato"/>
                <a:cs typeface="Lato"/>
              </a:rPr>
              <a:t>from</a:t>
            </a:r>
            <a:r>
              <a:rPr sz="2000" spc="-270" dirty="0">
                <a:latin typeface="Lato"/>
                <a:cs typeface="Lato"/>
              </a:rPr>
              <a:t> </a:t>
            </a:r>
            <a:r>
              <a:rPr sz="2000" i="1" spc="-35" dirty="0">
                <a:solidFill>
                  <a:srgbClr val="741A46"/>
                </a:solidFill>
                <a:latin typeface="Lato"/>
                <a:cs typeface="Lato"/>
              </a:rPr>
              <a:t>fake</a:t>
            </a:r>
            <a:endParaRPr sz="2000">
              <a:latin typeface="Lato"/>
              <a:cs typeface="La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21464" y="3759542"/>
            <a:ext cx="3341370" cy="38925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762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600"/>
              </a:spcBef>
            </a:pPr>
            <a:r>
              <a:rPr sz="1800" dirty="0">
                <a:solidFill>
                  <a:srgbClr val="FFFFFF"/>
                </a:solidFill>
                <a:latin typeface="Impact"/>
                <a:cs typeface="Impact"/>
              </a:rPr>
              <a:t>I </a:t>
            </a:r>
            <a:r>
              <a:rPr sz="1800" spc="-5" dirty="0">
                <a:solidFill>
                  <a:srgbClr val="FFFFFF"/>
                </a:solidFill>
                <a:latin typeface="Impact"/>
                <a:cs typeface="Impact"/>
              </a:rPr>
              <a:t>don’t know what I’m doing,</a:t>
            </a:r>
            <a:r>
              <a:rPr sz="1800" spc="-65" dirty="0">
                <a:solidFill>
                  <a:srgbClr val="FFFFFF"/>
                </a:solidFill>
                <a:latin typeface="Impact"/>
                <a:cs typeface="Impac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Impact"/>
                <a:cs typeface="Impact"/>
              </a:rPr>
              <a:t>either</a:t>
            </a:r>
            <a:endParaRPr sz="1800">
              <a:latin typeface="Impact"/>
              <a:cs typeface="Impac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08498" y="1594134"/>
            <a:ext cx="1829435" cy="1955800"/>
            <a:chOff x="508498" y="1594134"/>
            <a:chExt cx="1829435" cy="1955800"/>
          </a:xfrm>
        </p:grpSpPr>
        <p:sp>
          <p:nvSpPr>
            <p:cNvPr id="20" name="object 20"/>
            <p:cNvSpPr/>
            <p:nvPr/>
          </p:nvSpPr>
          <p:spPr>
            <a:xfrm>
              <a:off x="546598" y="1632234"/>
              <a:ext cx="1753046" cy="187900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7548" y="1613184"/>
              <a:ext cx="1791335" cy="1917700"/>
            </a:xfrm>
            <a:custGeom>
              <a:avLst/>
              <a:gdLst/>
              <a:ahLst/>
              <a:cxnLst/>
              <a:rect l="l" t="t" r="r" b="b"/>
              <a:pathLst>
                <a:path w="1791335" h="1917700">
                  <a:moveTo>
                    <a:pt x="0" y="0"/>
                  </a:moveTo>
                  <a:lnTo>
                    <a:pt x="1791146" y="0"/>
                  </a:lnTo>
                  <a:lnTo>
                    <a:pt x="1791146" y="1917108"/>
                  </a:lnTo>
                  <a:lnTo>
                    <a:pt x="0" y="1917108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6050462" y="406924"/>
            <a:ext cx="2174875" cy="3570604"/>
            <a:chOff x="6050462" y="406924"/>
            <a:chExt cx="2174875" cy="3570604"/>
          </a:xfrm>
        </p:grpSpPr>
        <p:sp>
          <p:nvSpPr>
            <p:cNvPr id="7" name="object 7"/>
            <p:cNvSpPr/>
            <p:nvPr/>
          </p:nvSpPr>
          <p:spPr>
            <a:xfrm>
              <a:off x="6432037" y="758498"/>
              <a:ext cx="941418" cy="6641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12987" y="739448"/>
              <a:ext cx="979805" cy="702310"/>
            </a:xfrm>
            <a:custGeom>
              <a:avLst/>
              <a:gdLst/>
              <a:ahLst/>
              <a:cxnLst/>
              <a:rect l="l" t="t" r="r" b="b"/>
              <a:pathLst>
                <a:path w="979804" h="702310">
                  <a:moveTo>
                    <a:pt x="0" y="0"/>
                  </a:moveTo>
                  <a:lnTo>
                    <a:pt x="979523" y="0"/>
                  </a:lnTo>
                  <a:lnTo>
                    <a:pt x="979523" y="702241"/>
                  </a:lnTo>
                  <a:lnTo>
                    <a:pt x="0" y="702241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40436" y="445024"/>
              <a:ext cx="665176" cy="77875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21386" y="425974"/>
              <a:ext cx="703580" cy="817244"/>
            </a:xfrm>
            <a:custGeom>
              <a:avLst/>
              <a:gdLst/>
              <a:ahLst/>
              <a:cxnLst/>
              <a:rect l="l" t="t" r="r" b="b"/>
              <a:pathLst>
                <a:path w="703579" h="817244">
                  <a:moveTo>
                    <a:pt x="0" y="0"/>
                  </a:moveTo>
                  <a:lnTo>
                    <a:pt x="703298" y="0"/>
                  </a:lnTo>
                  <a:lnTo>
                    <a:pt x="703298" y="816858"/>
                  </a:lnTo>
                  <a:lnTo>
                    <a:pt x="0" y="816858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73660" y="700021"/>
              <a:ext cx="569648" cy="7811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54610" y="680971"/>
              <a:ext cx="608330" cy="819785"/>
            </a:xfrm>
            <a:custGeom>
              <a:avLst/>
              <a:gdLst/>
              <a:ahLst/>
              <a:cxnLst/>
              <a:rect l="l" t="t" r="r" b="b"/>
              <a:pathLst>
                <a:path w="608329" h="819785">
                  <a:moveTo>
                    <a:pt x="0" y="0"/>
                  </a:moveTo>
                  <a:lnTo>
                    <a:pt x="607748" y="0"/>
                  </a:lnTo>
                  <a:lnTo>
                    <a:pt x="607748" y="819215"/>
                  </a:lnTo>
                  <a:lnTo>
                    <a:pt x="0" y="819215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21611" y="1223770"/>
              <a:ext cx="1102847" cy="7782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02561" y="1204720"/>
              <a:ext cx="1141095" cy="816610"/>
            </a:xfrm>
            <a:custGeom>
              <a:avLst/>
              <a:gdLst/>
              <a:ahLst/>
              <a:cxnLst/>
              <a:rect l="l" t="t" r="r" b="b"/>
              <a:pathLst>
                <a:path w="1141095" h="816610">
                  <a:moveTo>
                    <a:pt x="0" y="0"/>
                  </a:moveTo>
                  <a:lnTo>
                    <a:pt x="1140947" y="0"/>
                  </a:lnTo>
                  <a:lnTo>
                    <a:pt x="1140947" y="816375"/>
                  </a:lnTo>
                  <a:lnTo>
                    <a:pt x="0" y="816375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50462" y="1323797"/>
              <a:ext cx="2174420" cy="26532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611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200" dirty="0"/>
              <a:t> </a:t>
            </a:r>
            <a:r>
              <a:rPr spc="5" dirty="0"/>
              <a:t>Game</a:t>
            </a:r>
            <a:r>
              <a:rPr spc="-200" dirty="0"/>
              <a:t> </a:t>
            </a:r>
            <a:r>
              <a:rPr spc="35" dirty="0"/>
              <a:t>Is</a:t>
            </a:r>
            <a:r>
              <a:rPr spc="-200" dirty="0"/>
              <a:t> </a:t>
            </a:r>
            <a:r>
              <a:rPr spc="60" dirty="0"/>
              <a:t>On!</a:t>
            </a:r>
          </a:p>
        </p:txBody>
      </p:sp>
      <p:grpSp>
        <p:nvGrpSpPr>
          <p:cNvPr id="17" name="object 17"/>
          <p:cNvGrpSpPr/>
          <p:nvPr/>
        </p:nvGrpSpPr>
        <p:grpSpPr>
          <a:xfrm>
            <a:off x="583748" y="2681744"/>
            <a:ext cx="1102995" cy="1182370"/>
            <a:chOff x="583748" y="2681744"/>
            <a:chExt cx="1102995" cy="1182370"/>
          </a:xfrm>
        </p:grpSpPr>
        <p:sp>
          <p:nvSpPr>
            <p:cNvPr id="18" name="object 18"/>
            <p:cNvSpPr/>
            <p:nvPr/>
          </p:nvSpPr>
          <p:spPr>
            <a:xfrm>
              <a:off x="583748" y="2681744"/>
              <a:ext cx="1102847" cy="11820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3628" y="2801794"/>
              <a:ext cx="734060" cy="942340"/>
            </a:xfrm>
            <a:custGeom>
              <a:avLst/>
              <a:gdLst/>
              <a:ahLst/>
              <a:cxnLst/>
              <a:rect l="l" t="t" r="r" b="b"/>
              <a:pathLst>
                <a:path w="734060" h="942339">
                  <a:moveTo>
                    <a:pt x="366749" y="941998"/>
                  </a:moveTo>
                  <a:lnTo>
                    <a:pt x="323978" y="938829"/>
                  </a:lnTo>
                  <a:lnTo>
                    <a:pt x="282657" y="929558"/>
                  </a:lnTo>
                  <a:lnTo>
                    <a:pt x="243060" y="914539"/>
                  </a:lnTo>
                  <a:lnTo>
                    <a:pt x="205462" y="894125"/>
                  </a:lnTo>
                  <a:lnTo>
                    <a:pt x="170139" y="868668"/>
                  </a:lnTo>
                  <a:lnTo>
                    <a:pt x="137366" y="838524"/>
                  </a:lnTo>
                  <a:lnTo>
                    <a:pt x="107418" y="804045"/>
                  </a:lnTo>
                  <a:lnTo>
                    <a:pt x="80570" y="765584"/>
                  </a:lnTo>
                  <a:lnTo>
                    <a:pt x="57098" y="723495"/>
                  </a:lnTo>
                  <a:lnTo>
                    <a:pt x="37276" y="678132"/>
                  </a:lnTo>
                  <a:lnTo>
                    <a:pt x="21381" y="629847"/>
                  </a:lnTo>
                  <a:lnTo>
                    <a:pt x="9686" y="578994"/>
                  </a:lnTo>
                  <a:lnTo>
                    <a:pt x="2467" y="525927"/>
                  </a:lnTo>
                  <a:lnTo>
                    <a:pt x="0" y="470999"/>
                  </a:lnTo>
                  <a:lnTo>
                    <a:pt x="2467" y="416070"/>
                  </a:lnTo>
                  <a:lnTo>
                    <a:pt x="9686" y="363003"/>
                  </a:lnTo>
                  <a:lnTo>
                    <a:pt x="21381" y="312150"/>
                  </a:lnTo>
                  <a:lnTo>
                    <a:pt x="37276" y="263866"/>
                  </a:lnTo>
                  <a:lnTo>
                    <a:pt x="57098" y="218502"/>
                  </a:lnTo>
                  <a:lnTo>
                    <a:pt x="80570" y="176413"/>
                  </a:lnTo>
                  <a:lnTo>
                    <a:pt x="107418" y="137952"/>
                  </a:lnTo>
                  <a:lnTo>
                    <a:pt x="137366" y="103473"/>
                  </a:lnTo>
                  <a:lnTo>
                    <a:pt x="170139" y="73329"/>
                  </a:lnTo>
                  <a:lnTo>
                    <a:pt x="205462" y="47873"/>
                  </a:lnTo>
                  <a:lnTo>
                    <a:pt x="243060" y="27458"/>
                  </a:lnTo>
                  <a:lnTo>
                    <a:pt x="282657" y="12439"/>
                  </a:lnTo>
                  <a:lnTo>
                    <a:pt x="323978" y="3168"/>
                  </a:lnTo>
                  <a:lnTo>
                    <a:pt x="366749" y="0"/>
                  </a:lnTo>
                  <a:lnTo>
                    <a:pt x="409519" y="3168"/>
                  </a:lnTo>
                  <a:lnTo>
                    <a:pt x="450841" y="12439"/>
                  </a:lnTo>
                  <a:lnTo>
                    <a:pt x="490438" y="27458"/>
                  </a:lnTo>
                  <a:lnTo>
                    <a:pt x="528036" y="47873"/>
                  </a:lnTo>
                  <a:lnTo>
                    <a:pt x="563359" y="73329"/>
                  </a:lnTo>
                  <a:lnTo>
                    <a:pt x="596132" y="103473"/>
                  </a:lnTo>
                  <a:lnTo>
                    <a:pt x="626079" y="137952"/>
                  </a:lnTo>
                  <a:lnTo>
                    <a:pt x="652927" y="176413"/>
                  </a:lnTo>
                  <a:lnTo>
                    <a:pt x="676399" y="218502"/>
                  </a:lnTo>
                  <a:lnTo>
                    <a:pt x="696221" y="263866"/>
                  </a:lnTo>
                  <a:lnTo>
                    <a:pt x="712117" y="312150"/>
                  </a:lnTo>
                  <a:lnTo>
                    <a:pt x="723812" y="363003"/>
                  </a:lnTo>
                  <a:lnTo>
                    <a:pt x="731031" y="416070"/>
                  </a:lnTo>
                  <a:lnTo>
                    <a:pt x="733498" y="470999"/>
                  </a:lnTo>
                  <a:lnTo>
                    <a:pt x="731031" y="525927"/>
                  </a:lnTo>
                  <a:lnTo>
                    <a:pt x="723812" y="578994"/>
                  </a:lnTo>
                  <a:lnTo>
                    <a:pt x="712117" y="629847"/>
                  </a:lnTo>
                  <a:lnTo>
                    <a:pt x="696221" y="678132"/>
                  </a:lnTo>
                  <a:lnTo>
                    <a:pt x="676399" y="723495"/>
                  </a:lnTo>
                  <a:lnTo>
                    <a:pt x="652927" y="765584"/>
                  </a:lnTo>
                  <a:lnTo>
                    <a:pt x="626079" y="804045"/>
                  </a:lnTo>
                  <a:lnTo>
                    <a:pt x="596132" y="838524"/>
                  </a:lnTo>
                  <a:lnTo>
                    <a:pt x="563359" y="868668"/>
                  </a:lnTo>
                  <a:lnTo>
                    <a:pt x="528036" y="894125"/>
                  </a:lnTo>
                  <a:lnTo>
                    <a:pt x="490438" y="914539"/>
                  </a:lnTo>
                  <a:lnTo>
                    <a:pt x="450841" y="929558"/>
                  </a:lnTo>
                  <a:lnTo>
                    <a:pt x="409519" y="938829"/>
                  </a:lnTo>
                  <a:lnTo>
                    <a:pt x="366749" y="94199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84678" y="3082868"/>
              <a:ext cx="311785" cy="98425"/>
            </a:xfrm>
            <a:custGeom>
              <a:avLst/>
              <a:gdLst/>
              <a:ahLst/>
              <a:cxnLst/>
              <a:rect l="l" t="t" r="r" b="b"/>
              <a:pathLst>
                <a:path w="311784" h="98425">
                  <a:moveTo>
                    <a:pt x="38204" y="98124"/>
                  </a:moveTo>
                  <a:lnTo>
                    <a:pt x="23333" y="94267"/>
                  </a:lnTo>
                  <a:lnTo>
                    <a:pt x="11189" y="83749"/>
                  </a:lnTo>
                  <a:lnTo>
                    <a:pt x="3002" y="68150"/>
                  </a:lnTo>
                  <a:lnTo>
                    <a:pt x="0" y="49049"/>
                  </a:lnTo>
                  <a:lnTo>
                    <a:pt x="3002" y="29963"/>
                  </a:lnTo>
                  <a:lnTo>
                    <a:pt x="11189" y="14371"/>
                  </a:lnTo>
                  <a:lnTo>
                    <a:pt x="23333" y="3856"/>
                  </a:lnTo>
                  <a:lnTo>
                    <a:pt x="38204" y="0"/>
                  </a:lnTo>
                  <a:lnTo>
                    <a:pt x="53074" y="3856"/>
                  </a:lnTo>
                  <a:lnTo>
                    <a:pt x="65217" y="14371"/>
                  </a:lnTo>
                  <a:lnTo>
                    <a:pt x="73405" y="29963"/>
                  </a:lnTo>
                  <a:lnTo>
                    <a:pt x="76407" y="49049"/>
                  </a:lnTo>
                  <a:lnTo>
                    <a:pt x="73405" y="68150"/>
                  </a:lnTo>
                  <a:lnTo>
                    <a:pt x="65217" y="83749"/>
                  </a:lnTo>
                  <a:lnTo>
                    <a:pt x="53074" y="94267"/>
                  </a:lnTo>
                  <a:lnTo>
                    <a:pt x="38204" y="98124"/>
                  </a:lnTo>
                  <a:close/>
                </a:path>
                <a:path w="311784" h="98425">
                  <a:moveTo>
                    <a:pt x="273194" y="98124"/>
                  </a:moveTo>
                  <a:lnTo>
                    <a:pt x="258324" y="94267"/>
                  </a:lnTo>
                  <a:lnTo>
                    <a:pt x="246181" y="83749"/>
                  </a:lnTo>
                  <a:lnTo>
                    <a:pt x="237994" y="68150"/>
                  </a:lnTo>
                  <a:lnTo>
                    <a:pt x="234992" y="49049"/>
                  </a:lnTo>
                  <a:lnTo>
                    <a:pt x="237994" y="29963"/>
                  </a:lnTo>
                  <a:lnTo>
                    <a:pt x="246181" y="14371"/>
                  </a:lnTo>
                  <a:lnTo>
                    <a:pt x="258324" y="3856"/>
                  </a:lnTo>
                  <a:lnTo>
                    <a:pt x="273194" y="0"/>
                  </a:lnTo>
                  <a:lnTo>
                    <a:pt x="288065" y="3856"/>
                  </a:lnTo>
                  <a:lnTo>
                    <a:pt x="300208" y="14371"/>
                  </a:lnTo>
                  <a:lnTo>
                    <a:pt x="308394" y="29963"/>
                  </a:lnTo>
                  <a:lnTo>
                    <a:pt x="311396" y="49049"/>
                  </a:lnTo>
                  <a:lnTo>
                    <a:pt x="308394" y="68150"/>
                  </a:lnTo>
                  <a:lnTo>
                    <a:pt x="300208" y="83749"/>
                  </a:lnTo>
                  <a:lnTo>
                    <a:pt x="288065" y="94267"/>
                  </a:lnTo>
                  <a:lnTo>
                    <a:pt x="273194" y="98124"/>
                  </a:lnTo>
                  <a:close/>
                </a:path>
              </a:pathLst>
            </a:custGeom>
            <a:solidFill>
              <a:srgbClr val="A3A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27528" y="3025718"/>
              <a:ext cx="190707" cy="2124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162520" y="3025718"/>
              <a:ext cx="190704" cy="2124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3628" y="2801794"/>
              <a:ext cx="734060" cy="942340"/>
            </a:xfrm>
            <a:custGeom>
              <a:avLst/>
              <a:gdLst/>
              <a:ahLst/>
              <a:cxnLst/>
              <a:rect l="l" t="t" r="r" b="b"/>
              <a:pathLst>
                <a:path w="734060" h="942339">
                  <a:moveTo>
                    <a:pt x="167969" y="676398"/>
                  </a:moveTo>
                  <a:lnTo>
                    <a:pt x="207720" y="707961"/>
                  </a:lnTo>
                  <a:lnTo>
                    <a:pt x="247462" y="732510"/>
                  </a:lnTo>
                  <a:lnTo>
                    <a:pt x="287195" y="750045"/>
                  </a:lnTo>
                  <a:lnTo>
                    <a:pt x="326919" y="760566"/>
                  </a:lnTo>
                  <a:lnTo>
                    <a:pt x="366633" y="764073"/>
                  </a:lnTo>
                  <a:lnTo>
                    <a:pt x="406338" y="760566"/>
                  </a:lnTo>
                  <a:lnTo>
                    <a:pt x="446034" y="750045"/>
                  </a:lnTo>
                  <a:lnTo>
                    <a:pt x="485720" y="732510"/>
                  </a:lnTo>
                  <a:lnTo>
                    <a:pt x="525398" y="707961"/>
                  </a:lnTo>
                  <a:lnTo>
                    <a:pt x="565066" y="676398"/>
                  </a:lnTo>
                </a:path>
                <a:path w="734060" h="942339">
                  <a:moveTo>
                    <a:pt x="0" y="470999"/>
                  </a:moveTo>
                  <a:lnTo>
                    <a:pt x="2467" y="416070"/>
                  </a:lnTo>
                  <a:lnTo>
                    <a:pt x="9686" y="363003"/>
                  </a:lnTo>
                  <a:lnTo>
                    <a:pt x="21381" y="312150"/>
                  </a:lnTo>
                  <a:lnTo>
                    <a:pt x="37276" y="263866"/>
                  </a:lnTo>
                  <a:lnTo>
                    <a:pt x="57098" y="218502"/>
                  </a:lnTo>
                  <a:lnTo>
                    <a:pt x="80570" y="176413"/>
                  </a:lnTo>
                  <a:lnTo>
                    <a:pt x="107418" y="137952"/>
                  </a:lnTo>
                  <a:lnTo>
                    <a:pt x="137366" y="103473"/>
                  </a:lnTo>
                  <a:lnTo>
                    <a:pt x="170139" y="73329"/>
                  </a:lnTo>
                  <a:lnTo>
                    <a:pt x="205462" y="47873"/>
                  </a:lnTo>
                  <a:lnTo>
                    <a:pt x="243060" y="27458"/>
                  </a:lnTo>
                  <a:lnTo>
                    <a:pt x="282657" y="12439"/>
                  </a:lnTo>
                  <a:lnTo>
                    <a:pt x="323978" y="3168"/>
                  </a:lnTo>
                  <a:lnTo>
                    <a:pt x="366749" y="0"/>
                  </a:lnTo>
                  <a:lnTo>
                    <a:pt x="409519" y="3168"/>
                  </a:lnTo>
                  <a:lnTo>
                    <a:pt x="450841" y="12439"/>
                  </a:lnTo>
                  <a:lnTo>
                    <a:pt x="490438" y="27458"/>
                  </a:lnTo>
                  <a:lnTo>
                    <a:pt x="528036" y="47873"/>
                  </a:lnTo>
                  <a:lnTo>
                    <a:pt x="563359" y="73329"/>
                  </a:lnTo>
                  <a:lnTo>
                    <a:pt x="596132" y="103473"/>
                  </a:lnTo>
                  <a:lnTo>
                    <a:pt x="626079" y="137952"/>
                  </a:lnTo>
                  <a:lnTo>
                    <a:pt x="652927" y="176413"/>
                  </a:lnTo>
                  <a:lnTo>
                    <a:pt x="676399" y="218502"/>
                  </a:lnTo>
                  <a:lnTo>
                    <a:pt x="696221" y="263866"/>
                  </a:lnTo>
                  <a:lnTo>
                    <a:pt x="712117" y="312150"/>
                  </a:lnTo>
                  <a:lnTo>
                    <a:pt x="723812" y="363003"/>
                  </a:lnTo>
                  <a:lnTo>
                    <a:pt x="731031" y="416070"/>
                  </a:lnTo>
                  <a:lnTo>
                    <a:pt x="733498" y="470999"/>
                  </a:lnTo>
                  <a:lnTo>
                    <a:pt x="731031" y="525927"/>
                  </a:lnTo>
                  <a:lnTo>
                    <a:pt x="723812" y="578994"/>
                  </a:lnTo>
                  <a:lnTo>
                    <a:pt x="712117" y="629847"/>
                  </a:lnTo>
                  <a:lnTo>
                    <a:pt x="696221" y="678132"/>
                  </a:lnTo>
                  <a:lnTo>
                    <a:pt x="676399" y="723495"/>
                  </a:lnTo>
                  <a:lnTo>
                    <a:pt x="652927" y="765584"/>
                  </a:lnTo>
                  <a:lnTo>
                    <a:pt x="626079" y="804045"/>
                  </a:lnTo>
                  <a:lnTo>
                    <a:pt x="596132" y="838524"/>
                  </a:lnTo>
                  <a:lnTo>
                    <a:pt x="563359" y="868668"/>
                  </a:lnTo>
                  <a:lnTo>
                    <a:pt x="528036" y="894125"/>
                  </a:lnTo>
                  <a:lnTo>
                    <a:pt x="490438" y="914539"/>
                  </a:lnTo>
                  <a:lnTo>
                    <a:pt x="450841" y="929558"/>
                  </a:lnTo>
                  <a:lnTo>
                    <a:pt x="409519" y="938829"/>
                  </a:lnTo>
                  <a:lnTo>
                    <a:pt x="366749" y="941998"/>
                  </a:lnTo>
                  <a:lnTo>
                    <a:pt x="323978" y="938829"/>
                  </a:lnTo>
                  <a:lnTo>
                    <a:pt x="282657" y="929558"/>
                  </a:lnTo>
                  <a:lnTo>
                    <a:pt x="243060" y="914539"/>
                  </a:lnTo>
                  <a:lnTo>
                    <a:pt x="205462" y="894125"/>
                  </a:lnTo>
                  <a:lnTo>
                    <a:pt x="170139" y="868668"/>
                  </a:lnTo>
                  <a:lnTo>
                    <a:pt x="137366" y="838524"/>
                  </a:lnTo>
                  <a:lnTo>
                    <a:pt x="107418" y="804045"/>
                  </a:lnTo>
                  <a:lnTo>
                    <a:pt x="80570" y="765584"/>
                  </a:lnTo>
                  <a:lnTo>
                    <a:pt x="57098" y="723495"/>
                  </a:lnTo>
                  <a:lnTo>
                    <a:pt x="37276" y="678132"/>
                  </a:lnTo>
                  <a:lnTo>
                    <a:pt x="21381" y="629847"/>
                  </a:lnTo>
                  <a:lnTo>
                    <a:pt x="9686" y="578994"/>
                  </a:lnTo>
                  <a:lnTo>
                    <a:pt x="2467" y="525927"/>
                  </a:lnTo>
                  <a:lnTo>
                    <a:pt x="0" y="470999"/>
                  </a:lnTo>
                  <a:close/>
                </a:path>
              </a:pathLst>
            </a:custGeom>
            <a:ln w="114299">
              <a:solidFill>
                <a:srgbClr val="FFF2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913139" y="3124907"/>
            <a:ext cx="10591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741A46"/>
                </a:solidFill>
                <a:latin typeface="Lato"/>
                <a:cs typeface="Lato"/>
              </a:rPr>
              <a:t>40%</a:t>
            </a:r>
            <a:r>
              <a:rPr sz="2000" spc="-195" dirty="0">
                <a:solidFill>
                  <a:srgbClr val="741A46"/>
                </a:solidFill>
                <a:latin typeface="Lato"/>
                <a:cs typeface="Lato"/>
              </a:rPr>
              <a:t> </a:t>
            </a:r>
            <a:r>
              <a:rPr sz="2000" spc="20" dirty="0">
                <a:solidFill>
                  <a:srgbClr val="741A46"/>
                </a:solidFill>
                <a:latin typeface="Lato"/>
                <a:cs typeface="Lato"/>
              </a:rPr>
              <a:t>Real</a:t>
            </a:r>
            <a:endParaRPr sz="2000">
              <a:latin typeface="Lato"/>
              <a:cs typeface="La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198418" y="1931621"/>
            <a:ext cx="1280247" cy="12802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727213" y="2423859"/>
            <a:ext cx="10591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38751C"/>
                </a:solidFill>
                <a:latin typeface="Lato"/>
                <a:cs typeface="Lato"/>
              </a:rPr>
              <a:t>80%</a:t>
            </a:r>
            <a:r>
              <a:rPr sz="2000" spc="-195" dirty="0">
                <a:solidFill>
                  <a:srgbClr val="38751C"/>
                </a:solidFill>
                <a:latin typeface="Lato"/>
                <a:cs typeface="Lato"/>
              </a:rPr>
              <a:t> </a:t>
            </a:r>
            <a:r>
              <a:rPr sz="2000" spc="20" dirty="0">
                <a:solidFill>
                  <a:srgbClr val="38751C"/>
                </a:solidFill>
                <a:latin typeface="Lato"/>
                <a:cs typeface="Lato"/>
              </a:rPr>
              <a:t>Real</a:t>
            </a:r>
            <a:endParaRPr sz="2000">
              <a:latin typeface="Lato"/>
              <a:cs typeface="La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86753" y="1737794"/>
            <a:ext cx="9118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741A46"/>
                </a:solidFill>
                <a:latin typeface="Lato"/>
                <a:cs typeface="Lato"/>
              </a:rPr>
              <a:t>5%</a:t>
            </a:r>
            <a:r>
              <a:rPr sz="2000" spc="-200" dirty="0">
                <a:solidFill>
                  <a:srgbClr val="741A46"/>
                </a:solidFill>
                <a:latin typeface="Lato"/>
                <a:cs typeface="Lato"/>
              </a:rPr>
              <a:t> </a:t>
            </a:r>
            <a:r>
              <a:rPr sz="2000" spc="20" dirty="0">
                <a:solidFill>
                  <a:srgbClr val="741A46"/>
                </a:solidFill>
                <a:latin typeface="Lato"/>
                <a:cs typeface="Lato"/>
              </a:rPr>
              <a:t>Real</a:t>
            </a:r>
            <a:endParaRPr sz="2000">
              <a:latin typeface="Lato"/>
              <a:cs typeface="Lato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83748" y="1233342"/>
            <a:ext cx="1102847" cy="11820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5939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200" dirty="0"/>
              <a:t> </a:t>
            </a:r>
            <a:r>
              <a:rPr spc="5" dirty="0"/>
              <a:t>Game</a:t>
            </a:r>
            <a:r>
              <a:rPr spc="-200" dirty="0"/>
              <a:t> </a:t>
            </a:r>
            <a:r>
              <a:rPr spc="20" dirty="0"/>
              <a:t>is</a:t>
            </a:r>
            <a:r>
              <a:rPr spc="-200" dirty="0"/>
              <a:t> </a:t>
            </a:r>
            <a:r>
              <a:rPr spc="60" dirty="0"/>
              <a:t>On!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462852" y="539927"/>
            <a:ext cx="4152900" cy="3575050"/>
            <a:chOff x="1462852" y="539927"/>
            <a:chExt cx="4152900" cy="3575050"/>
          </a:xfrm>
        </p:grpSpPr>
        <p:sp>
          <p:nvSpPr>
            <p:cNvPr id="8" name="object 8"/>
            <p:cNvSpPr/>
            <p:nvPr/>
          </p:nvSpPr>
          <p:spPr>
            <a:xfrm>
              <a:off x="1462852" y="1461572"/>
              <a:ext cx="2502189" cy="26532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00796" y="2094995"/>
              <a:ext cx="579120" cy="768350"/>
            </a:xfrm>
            <a:custGeom>
              <a:avLst/>
              <a:gdLst/>
              <a:ahLst/>
              <a:cxnLst/>
              <a:rect l="l" t="t" r="r" b="b"/>
              <a:pathLst>
                <a:path w="579119" h="768350">
                  <a:moveTo>
                    <a:pt x="289499" y="767998"/>
                  </a:moveTo>
                  <a:lnTo>
                    <a:pt x="250216" y="764492"/>
                  </a:lnTo>
                  <a:lnTo>
                    <a:pt x="212539" y="754281"/>
                  </a:lnTo>
                  <a:lnTo>
                    <a:pt x="176813" y="737821"/>
                  </a:lnTo>
                  <a:lnTo>
                    <a:pt x="143384" y="715570"/>
                  </a:lnTo>
                  <a:lnTo>
                    <a:pt x="112595" y="687986"/>
                  </a:lnTo>
                  <a:lnTo>
                    <a:pt x="84792" y="655526"/>
                  </a:lnTo>
                  <a:lnTo>
                    <a:pt x="60321" y="618648"/>
                  </a:lnTo>
                  <a:lnTo>
                    <a:pt x="39525" y="577809"/>
                  </a:lnTo>
                  <a:lnTo>
                    <a:pt x="22750" y="533468"/>
                  </a:lnTo>
                  <a:lnTo>
                    <a:pt x="10341" y="486080"/>
                  </a:lnTo>
                  <a:lnTo>
                    <a:pt x="2642" y="436105"/>
                  </a:lnTo>
                  <a:lnTo>
                    <a:pt x="0" y="383999"/>
                  </a:lnTo>
                  <a:lnTo>
                    <a:pt x="2642" y="331892"/>
                  </a:lnTo>
                  <a:lnTo>
                    <a:pt x="10341" y="281916"/>
                  </a:lnTo>
                  <a:lnTo>
                    <a:pt x="22750" y="234529"/>
                  </a:lnTo>
                  <a:lnTo>
                    <a:pt x="39525" y="190187"/>
                  </a:lnTo>
                  <a:lnTo>
                    <a:pt x="60321" y="149348"/>
                  </a:lnTo>
                  <a:lnTo>
                    <a:pt x="84792" y="112470"/>
                  </a:lnTo>
                  <a:lnTo>
                    <a:pt x="112595" y="80011"/>
                  </a:lnTo>
                  <a:lnTo>
                    <a:pt x="143384" y="52427"/>
                  </a:lnTo>
                  <a:lnTo>
                    <a:pt x="176813" y="30176"/>
                  </a:lnTo>
                  <a:lnTo>
                    <a:pt x="212539" y="13716"/>
                  </a:lnTo>
                  <a:lnTo>
                    <a:pt x="250216" y="3505"/>
                  </a:lnTo>
                  <a:lnTo>
                    <a:pt x="289499" y="0"/>
                  </a:lnTo>
                  <a:lnTo>
                    <a:pt x="328782" y="3505"/>
                  </a:lnTo>
                  <a:lnTo>
                    <a:pt x="366460" y="13716"/>
                  </a:lnTo>
                  <a:lnTo>
                    <a:pt x="402186" y="30176"/>
                  </a:lnTo>
                  <a:lnTo>
                    <a:pt x="435615" y="52427"/>
                  </a:lnTo>
                  <a:lnTo>
                    <a:pt x="466404" y="80011"/>
                  </a:lnTo>
                  <a:lnTo>
                    <a:pt x="494206" y="112470"/>
                  </a:lnTo>
                  <a:lnTo>
                    <a:pt x="518678" y="149348"/>
                  </a:lnTo>
                  <a:lnTo>
                    <a:pt x="539473" y="190187"/>
                  </a:lnTo>
                  <a:lnTo>
                    <a:pt x="556248" y="234529"/>
                  </a:lnTo>
                  <a:lnTo>
                    <a:pt x="568657" y="281916"/>
                  </a:lnTo>
                  <a:lnTo>
                    <a:pt x="576356" y="331892"/>
                  </a:lnTo>
                  <a:lnTo>
                    <a:pt x="578998" y="383999"/>
                  </a:lnTo>
                  <a:lnTo>
                    <a:pt x="576356" y="436105"/>
                  </a:lnTo>
                  <a:lnTo>
                    <a:pt x="568657" y="486080"/>
                  </a:lnTo>
                  <a:lnTo>
                    <a:pt x="556248" y="533468"/>
                  </a:lnTo>
                  <a:lnTo>
                    <a:pt x="539473" y="577809"/>
                  </a:lnTo>
                  <a:lnTo>
                    <a:pt x="518678" y="618648"/>
                  </a:lnTo>
                  <a:lnTo>
                    <a:pt x="494206" y="655526"/>
                  </a:lnTo>
                  <a:lnTo>
                    <a:pt x="466404" y="687986"/>
                  </a:lnTo>
                  <a:lnTo>
                    <a:pt x="435615" y="715570"/>
                  </a:lnTo>
                  <a:lnTo>
                    <a:pt x="402186" y="737821"/>
                  </a:lnTo>
                  <a:lnTo>
                    <a:pt x="366460" y="754281"/>
                  </a:lnTo>
                  <a:lnTo>
                    <a:pt x="328782" y="764492"/>
                  </a:lnTo>
                  <a:lnTo>
                    <a:pt x="289499" y="76799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10243" y="2267000"/>
              <a:ext cx="360106" cy="1942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900796" y="2094995"/>
              <a:ext cx="579120" cy="768350"/>
            </a:xfrm>
            <a:custGeom>
              <a:avLst/>
              <a:gdLst/>
              <a:ahLst/>
              <a:cxnLst/>
              <a:rect l="l" t="t" r="r" b="b"/>
              <a:pathLst>
                <a:path w="579119" h="768350">
                  <a:moveTo>
                    <a:pt x="132589" y="551473"/>
                  </a:moveTo>
                  <a:lnTo>
                    <a:pt x="171811" y="582735"/>
                  </a:lnTo>
                  <a:lnTo>
                    <a:pt x="211022" y="605065"/>
                  </a:lnTo>
                  <a:lnTo>
                    <a:pt x="250221" y="618463"/>
                  </a:lnTo>
                  <a:lnTo>
                    <a:pt x="289408" y="622929"/>
                  </a:lnTo>
                  <a:lnTo>
                    <a:pt x="328584" y="618463"/>
                  </a:lnTo>
                  <a:lnTo>
                    <a:pt x="367749" y="605065"/>
                  </a:lnTo>
                  <a:lnTo>
                    <a:pt x="406902" y="582735"/>
                  </a:lnTo>
                  <a:lnTo>
                    <a:pt x="446044" y="551473"/>
                  </a:lnTo>
                </a:path>
                <a:path w="579119" h="768350">
                  <a:moveTo>
                    <a:pt x="0" y="383999"/>
                  </a:moveTo>
                  <a:lnTo>
                    <a:pt x="2642" y="331892"/>
                  </a:lnTo>
                  <a:lnTo>
                    <a:pt x="10341" y="281916"/>
                  </a:lnTo>
                  <a:lnTo>
                    <a:pt x="22750" y="234529"/>
                  </a:lnTo>
                  <a:lnTo>
                    <a:pt x="39525" y="190187"/>
                  </a:lnTo>
                  <a:lnTo>
                    <a:pt x="60321" y="149348"/>
                  </a:lnTo>
                  <a:lnTo>
                    <a:pt x="84792" y="112470"/>
                  </a:lnTo>
                  <a:lnTo>
                    <a:pt x="112595" y="80011"/>
                  </a:lnTo>
                  <a:lnTo>
                    <a:pt x="143384" y="52427"/>
                  </a:lnTo>
                  <a:lnTo>
                    <a:pt x="176813" y="30176"/>
                  </a:lnTo>
                  <a:lnTo>
                    <a:pt x="212539" y="13716"/>
                  </a:lnTo>
                  <a:lnTo>
                    <a:pt x="250216" y="3505"/>
                  </a:lnTo>
                  <a:lnTo>
                    <a:pt x="289499" y="0"/>
                  </a:lnTo>
                  <a:lnTo>
                    <a:pt x="328782" y="3505"/>
                  </a:lnTo>
                  <a:lnTo>
                    <a:pt x="366460" y="13716"/>
                  </a:lnTo>
                  <a:lnTo>
                    <a:pt x="402186" y="30176"/>
                  </a:lnTo>
                  <a:lnTo>
                    <a:pt x="435615" y="52427"/>
                  </a:lnTo>
                  <a:lnTo>
                    <a:pt x="466404" y="80011"/>
                  </a:lnTo>
                  <a:lnTo>
                    <a:pt x="494206" y="112470"/>
                  </a:lnTo>
                  <a:lnTo>
                    <a:pt x="518678" y="149348"/>
                  </a:lnTo>
                  <a:lnTo>
                    <a:pt x="539473" y="190187"/>
                  </a:lnTo>
                  <a:lnTo>
                    <a:pt x="556248" y="234529"/>
                  </a:lnTo>
                  <a:lnTo>
                    <a:pt x="568657" y="281916"/>
                  </a:lnTo>
                  <a:lnTo>
                    <a:pt x="576356" y="331892"/>
                  </a:lnTo>
                  <a:lnTo>
                    <a:pt x="578998" y="383999"/>
                  </a:lnTo>
                  <a:lnTo>
                    <a:pt x="576356" y="436105"/>
                  </a:lnTo>
                  <a:lnTo>
                    <a:pt x="568657" y="486080"/>
                  </a:lnTo>
                  <a:lnTo>
                    <a:pt x="556248" y="533468"/>
                  </a:lnTo>
                  <a:lnTo>
                    <a:pt x="539473" y="577809"/>
                  </a:lnTo>
                  <a:lnTo>
                    <a:pt x="518678" y="618648"/>
                  </a:lnTo>
                  <a:lnTo>
                    <a:pt x="494206" y="655526"/>
                  </a:lnTo>
                  <a:lnTo>
                    <a:pt x="466404" y="687986"/>
                  </a:lnTo>
                  <a:lnTo>
                    <a:pt x="435615" y="715570"/>
                  </a:lnTo>
                  <a:lnTo>
                    <a:pt x="402186" y="737821"/>
                  </a:lnTo>
                  <a:lnTo>
                    <a:pt x="366460" y="754281"/>
                  </a:lnTo>
                  <a:lnTo>
                    <a:pt x="328782" y="764492"/>
                  </a:lnTo>
                  <a:lnTo>
                    <a:pt x="289499" y="767998"/>
                  </a:lnTo>
                  <a:lnTo>
                    <a:pt x="250216" y="764492"/>
                  </a:lnTo>
                  <a:lnTo>
                    <a:pt x="212539" y="754281"/>
                  </a:lnTo>
                  <a:lnTo>
                    <a:pt x="176813" y="737821"/>
                  </a:lnTo>
                  <a:lnTo>
                    <a:pt x="143384" y="715570"/>
                  </a:lnTo>
                  <a:lnTo>
                    <a:pt x="112595" y="687986"/>
                  </a:lnTo>
                  <a:lnTo>
                    <a:pt x="84792" y="655526"/>
                  </a:lnTo>
                  <a:lnTo>
                    <a:pt x="60321" y="618648"/>
                  </a:lnTo>
                  <a:lnTo>
                    <a:pt x="39525" y="577809"/>
                  </a:lnTo>
                  <a:lnTo>
                    <a:pt x="22750" y="533468"/>
                  </a:lnTo>
                  <a:lnTo>
                    <a:pt x="10341" y="486080"/>
                  </a:lnTo>
                  <a:lnTo>
                    <a:pt x="2642" y="436105"/>
                  </a:lnTo>
                  <a:lnTo>
                    <a:pt x="0" y="383999"/>
                  </a:lnTo>
                  <a:close/>
                </a:path>
              </a:pathLst>
            </a:custGeom>
            <a:ln w="114299">
              <a:solidFill>
                <a:srgbClr val="FFF2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59692" y="1699051"/>
              <a:ext cx="2075814" cy="1601470"/>
            </a:xfrm>
            <a:custGeom>
              <a:avLst/>
              <a:gdLst/>
              <a:ahLst/>
              <a:cxnLst/>
              <a:rect l="l" t="t" r="r" b="b"/>
              <a:pathLst>
                <a:path w="2075814" h="1601470">
                  <a:moveTo>
                    <a:pt x="0" y="0"/>
                  </a:moveTo>
                  <a:lnTo>
                    <a:pt x="2075820" y="1601441"/>
                  </a:lnTo>
                </a:path>
              </a:pathLst>
            </a:custGeom>
            <a:ln w="3809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56364" y="3221343"/>
              <a:ext cx="157474" cy="1439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21780" y="539927"/>
              <a:ext cx="2094230" cy="1160780"/>
            </a:xfrm>
            <a:custGeom>
              <a:avLst/>
              <a:gdLst/>
              <a:ahLst/>
              <a:cxnLst/>
              <a:rect l="l" t="t" r="r" b="b"/>
              <a:pathLst>
                <a:path w="2094229" h="1160780">
                  <a:moveTo>
                    <a:pt x="1802872" y="62495"/>
                  </a:moveTo>
                  <a:lnTo>
                    <a:pt x="1445860" y="62495"/>
                  </a:lnTo>
                  <a:lnTo>
                    <a:pt x="1485019" y="34829"/>
                  </a:lnTo>
                  <a:lnTo>
                    <a:pt x="1530579" y="14886"/>
                  </a:lnTo>
                  <a:lnTo>
                    <a:pt x="1580598" y="3124"/>
                  </a:lnTo>
                  <a:lnTo>
                    <a:pt x="1633131" y="0"/>
                  </a:lnTo>
                  <a:lnTo>
                    <a:pt x="1686234" y="5970"/>
                  </a:lnTo>
                  <a:lnTo>
                    <a:pt x="1736161" y="20846"/>
                  </a:lnTo>
                  <a:lnTo>
                    <a:pt x="1779544" y="43378"/>
                  </a:lnTo>
                  <a:lnTo>
                    <a:pt x="1802872" y="62495"/>
                  </a:lnTo>
                  <a:close/>
                </a:path>
                <a:path w="2094229" h="1160780">
                  <a:moveTo>
                    <a:pt x="1826848" y="88040"/>
                  </a:moveTo>
                  <a:lnTo>
                    <a:pt x="1088710" y="88040"/>
                  </a:lnTo>
                  <a:lnTo>
                    <a:pt x="1118670" y="54258"/>
                  </a:lnTo>
                  <a:lnTo>
                    <a:pt x="1158270" y="27648"/>
                  </a:lnTo>
                  <a:lnTo>
                    <a:pt x="1205383" y="9314"/>
                  </a:lnTo>
                  <a:lnTo>
                    <a:pt x="1257885" y="360"/>
                  </a:lnTo>
                  <a:lnTo>
                    <a:pt x="1311683" y="1711"/>
                  </a:lnTo>
                  <a:lnTo>
                    <a:pt x="1362522" y="13038"/>
                  </a:lnTo>
                  <a:lnTo>
                    <a:pt x="1408037" y="33560"/>
                  </a:lnTo>
                  <a:lnTo>
                    <a:pt x="1445860" y="62495"/>
                  </a:lnTo>
                  <a:lnTo>
                    <a:pt x="1802872" y="62495"/>
                  </a:lnTo>
                  <a:lnTo>
                    <a:pt x="1815002" y="72436"/>
                  </a:lnTo>
                  <a:lnTo>
                    <a:pt x="1826848" y="88040"/>
                  </a:lnTo>
                  <a:close/>
                </a:path>
                <a:path w="2094229" h="1160780">
                  <a:moveTo>
                    <a:pt x="1852620" y="135573"/>
                  </a:moveTo>
                  <a:lnTo>
                    <a:pt x="679586" y="135573"/>
                  </a:lnTo>
                  <a:lnTo>
                    <a:pt x="713892" y="98097"/>
                  </a:lnTo>
                  <a:lnTo>
                    <a:pt x="758114" y="68005"/>
                  </a:lnTo>
                  <a:lnTo>
                    <a:pt x="810272" y="46360"/>
                  </a:lnTo>
                  <a:lnTo>
                    <a:pt x="868386" y="34228"/>
                  </a:lnTo>
                  <a:lnTo>
                    <a:pt x="916655" y="32080"/>
                  </a:lnTo>
                  <a:lnTo>
                    <a:pt x="964012" y="36676"/>
                  </a:lnTo>
                  <a:lnTo>
                    <a:pt x="1009266" y="47729"/>
                  </a:lnTo>
                  <a:lnTo>
                    <a:pt x="1051229" y="64947"/>
                  </a:lnTo>
                  <a:lnTo>
                    <a:pt x="1088710" y="88040"/>
                  </a:lnTo>
                  <a:lnTo>
                    <a:pt x="1826848" y="88040"/>
                  </a:lnTo>
                  <a:lnTo>
                    <a:pt x="1841159" y="106892"/>
                  </a:lnTo>
                  <a:lnTo>
                    <a:pt x="1852620" y="135573"/>
                  </a:lnTo>
                  <a:close/>
                </a:path>
                <a:path w="2094229" h="1160780">
                  <a:moveTo>
                    <a:pt x="611149" y="1090759"/>
                  </a:moveTo>
                  <a:lnTo>
                    <a:pt x="561760" y="1088709"/>
                  </a:lnTo>
                  <a:lnTo>
                    <a:pt x="512736" y="1081651"/>
                  </a:lnTo>
                  <a:lnTo>
                    <a:pt x="456264" y="1066773"/>
                  </a:lnTo>
                  <a:lnTo>
                    <a:pt x="404117" y="1045491"/>
                  </a:lnTo>
                  <a:lnTo>
                    <a:pt x="357193" y="1018324"/>
                  </a:lnTo>
                  <a:lnTo>
                    <a:pt x="316392" y="985792"/>
                  </a:lnTo>
                  <a:lnTo>
                    <a:pt x="282612" y="948416"/>
                  </a:lnTo>
                  <a:lnTo>
                    <a:pt x="230498" y="948154"/>
                  </a:lnTo>
                  <a:lnTo>
                    <a:pt x="181110" y="938583"/>
                  </a:lnTo>
                  <a:lnTo>
                    <a:pt x="136476" y="920522"/>
                  </a:lnTo>
                  <a:lnTo>
                    <a:pt x="98625" y="894793"/>
                  </a:lnTo>
                  <a:lnTo>
                    <a:pt x="69587" y="862214"/>
                  </a:lnTo>
                  <a:lnTo>
                    <a:pt x="49578" y="815777"/>
                  </a:lnTo>
                  <a:lnTo>
                    <a:pt x="49050" y="768023"/>
                  </a:lnTo>
                  <a:lnTo>
                    <a:pt x="67365" y="722302"/>
                  </a:lnTo>
                  <a:lnTo>
                    <a:pt x="103887" y="681964"/>
                  </a:lnTo>
                  <a:lnTo>
                    <a:pt x="61568" y="657198"/>
                  </a:lnTo>
                  <a:lnTo>
                    <a:pt x="29479" y="625921"/>
                  </a:lnTo>
                  <a:lnTo>
                    <a:pt x="8622" y="589868"/>
                  </a:lnTo>
                  <a:lnTo>
                    <a:pt x="0" y="550770"/>
                  </a:lnTo>
                  <a:lnTo>
                    <a:pt x="4612" y="510362"/>
                  </a:lnTo>
                  <a:lnTo>
                    <a:pt x="22464" y="472133"/>
                  </a:lnTo>
                  <a:lnTo>
                    <a:pt x="51650" y="439258"/>
                  </a:lnTo>
                  <a:lnTo>
                    <a:pt x="90310" y="412999"/>
                  </a:lnTo>
                  <a:lnTo>
                    <a:pt x="136584" y="394619"/>
                  </a:lnTo>
                  <a:lnTo>
                    <a:pt x="188612" y="385380"/>
                  </a:lnTo>
                  <a:lnTo>
                    <a:pt x="190362" y="381780"/>
                  </a:lnTo>
                  <a:lnTo>
                    <a:pt x="187845" y="335249"/>
                  </a:lnTo>
                  <a:lnTo>
                    <a:pt x="196710" y="289967"/>
                  </a:lnTo>
                  <a:lnTo>
                    <a:pt x="216306" y="247027"/>
                  </a:lnTo>
                  <a:lnTo>
                    <a:pt x="245981" y="207519"/>
                  </a:lnTo>
                  <a:lnTo>
                    <a:pt x="285083" y="172536"/>
                  </a:lnTo>
                  <a:lnTo>
                    <a:pt x="332962" y="143170"/>
                  </a:lnTo>
                  <a:lnTo>
                    <a:pt x="379275" y="123748"/>
                  </a:lnTo>
                  <a:lnTo>
                    <a:pt x="428322" y="110402"/>
                  </a:lnTo>
                  <a:lnTo>
                    <a:pt x="479102" y="103153"/>
                  </a:lnTo>
                  <a:lnTo>
                    <a:pt x="530617" y="102025"/>
                  </a:lnTo>
                  <a:lnTo>
                    <a:pt x="581869" y="107037"/>
                  </a:lnTo>
                  <a:lnTo>
                    <a:pt x="631858" y="118212"/>
                  </a:lnTo>
                  <a:lnTo>
                    <a:pt x="679586" y="135573"/>
                  </a:lnTo>
                  <a:lnTo>
                    <a:pt x="1852620" y="135573"/>
                  </a:lnTo>
                  <a:lnTo>
                    <a:pt x="1856634" y="145615"/>
                  </a:lnTo>
                  <a:lnTo>
                    <a:pt x="1908207" y="160896"/>
                  </a:lnTo>
                  <a:lnTo>
                    <a:pt x="1953809" y="183850"/>
                  </a:lnTo>
                  <a:lnTo>
                    <a:pt x="1991985" y="213565"/>
                  </a:lnTo>
                  <a:lnTo>
                    <a:pt x="2021283" y="249125"/>
                  </a:lnTo>
                  <a:lnTo>
                    <a:pt x="2039886" y="288592"/>
                  </a:lnTo>
                  <a:lnTo>
                    <a:pt x="2046915" y="329688"/>
                  </a:lnTo>
                  <a:lnTo>
                    <a:pt x="2042328" y="370980"/>
                  </a:lnTo>
                  <a:lnTo>
                    <a:pt x="2026083" y="411040"/>
                  </a:lnTo>
                  <a:lnTo>
                    <a:pt x="2057023" y="447702"/>
                  </a:lnTo>
                  <a:lnTo>
                    <a:pt x="2078728" y="487268"/>
                  </a:lnTo>
                  <a:lnTo>
                    <a:pt x="2091024" y="528774"/>
                  </a:lnTo>
                  <a:lnTo>
                    <a:pt x="2093739" y="571254"/>
                  </a:lnTo>
                  <a:lnTo>
                    <a:pt x="2086700" y="613747"/>
                  </a:lnTo>
                  <a:lnTo>
                    <a:pt x="2069733" y="655287"/>
                  </a:lnTo>
                  <a:lnTo>
                    <a:pt x="2043407" y="693951"/>
                  </a:lnTo>
                  <a:lnTo>
                    <a:pt x="2009103" y="728059"/>
                  </a:lnTo>
                  <a:lnTo>
                    <a:pt x="1967837" y="757014"/>
                  </a:lnTo>
                  <a:lnTo>
                    <a:pt x="1920623" y="780216"/>
                  </a:lnTo>
                  <a:lnTo>
                    <a:pt x="1868475" y="797067"/>
                  </a:lnTo>
                  <a:lnTo>
                    <a:pt x="1812409" y="806969"/>
                  </a:lnTo>
                  <a:lnTo>
                    <a:pt x="1805518" y="851884"/>
                  </a:lnTo>
                  <a:lnTo>
                    <a:pt x="1786522" y="893987"/>
                  </a:lnTo>
                  <a:lnTo>
                    <a:pt x="1756449" y="931981"/>
                  </a:lnTo>
                  <a:lnTo>
                    <a:pt x="1716327" y="964567"/>
                  </a:lnTo>
                  <a:lnTo>
                    <a:pt x="1678497" y="984488"/>
                  </a:lnTo>
                  <a:lnTo>
                    <a:pt x="1384035" y="984488"/>
                  </a:lnTo>
                  <a:lnTo>
                    <a:pt x="1364397" y="1022178"/>
                  </a:lnTo>
                  <a:lnTo>
                    <a:pt x="1342199" y="1050308"/>
                  </a:lnTo>
                  <a:lnTo>
                    <a:pt x="799436" y="1050308"/>
                  </a:lnTo>
                  <a:lnTo>
                    <a:pt x="755048" y="1067578"/>
                  </a:lnTo>
                  <a:lnTo>
                    <a:pt x="708440" y="1080123"/>
                  </a:lnTo>
                  <a:lnTo>
                    <a:pt x="660258" y="1087874"/>
                  </a:lnTo>
                  <a:lnTo>
                    <a:pt x="611149" y="1090759"/>
                  </a:lnTo>
                  <a:close/>
                </a:path>
                <a:path w="2094229" h="1160780">
                  <a:moveTo>
                    <a:pt x="1524541" y="1016465"/>
                  </a:moveTo>
                  <a:lnTo>
                    <a:pt x="1475922" y="1012217"/>
                  </a:lnTo>
                  <a:lnTo>
                    <a:pt x="1428700" y="1001550"/>
                  </a:lnTo>
                  <a:lnTo>
                    <a:pt x="1384035" y="984488"/>
                  </a:lnTo>
                  <a:lnTo>
                    <a:pt x="1678497" y="984488"/>
                  </a:lnTo>
                  <a:lnTo>
                    <a:pt x="1667184" y="990446"/>
                  </a:lnTo>
                  <a:lnTo>
                    <a:pt x="1621332" y="1005604"/>
                  </a:lnTo>
                  <a:lnTo>
                    <a:pt x="1573397" y="1014269"/>
                  </a:lnTo>
                  <a:lnTo>
                    <a:pt x="1524541" y="1016465"/>
                  </a:lnTo>
                  <a:close/>
                </a:path>
                <a:path w="2094229" h="1160780">
                  <a:moveTo>
                    <a:pt x="1065864" y="1160225"/>
                  </a:moveTo>
                  <a:lnTo>
                    <a:pt x="1013468" y="1156370"/>
                  </a:lnTo>
                  <a:lnTo>
                    <a:pt x="963013" y="1146308"/>
                  </a:lnTo>
                  <a:lnTo>
                    <a:pt x="915441" y="1130355"/>
                  </a:lnTo>
                  <a:lnTo>
                    <a:pt x="871693" y="1108827"/>
                  </a:lnTo>
                  <a:lnTo>
                    <a:pt x="832711" y="1082040"/>
                  </a:lnTo>
                  <a:lnTo>
                    <a:pt x="799436" y="1050308"/>
                  </a:lnTo>
                  <a:lnTo>
                    <a:pt x="1342199" y="1050308"/>
                  </a:lnTo>
                  <a:lnTo>
                    <a:pt x="1303814" y="1086629"/>
                  </a:lnTo>
                  <a:lnTo>
                    <a:pt x="1264428" y="1112371"/>
                  </a:lnTo>
                  <a:lnTo>
                    <a:pt x="1220021" y="1133113"/>
                  </a:lnTo>
                  <a:lnTo>
                    <a:pt x="1171371" y="1148345"/>
                  </a:lnTo>
                  <a:lnTo>
                    <a:pt x="1119260" y="1157558"/>
                  </a:lnTo>
                  <a:lnTo>
                    <a:pt x="1065864" y="1160225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57918" y="1400887"/>
              <a:ext cx="315099" cy="21365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727238" y="2815319"/>
            <a:ext cx="1102995" cy="1182370"/>
            <a:chOff x="5727238" y="2815319"/>
            <a:chExt cx="1102995" cy="1182370"/>
          </a:xfrm>
        </p:grpSpPr>
        <p:sp>
          <p:nvSpPr>
            <p:cNvPr id="17" name="object 17"/>
            <p:cNvSpPr/>
            <p:nvPr/>
          </p:nvSpPr>
          <p:spPr>
            <a:xfrm>
              <a:off x="5727238" y="2815319"/>
              <a:ext cx="1102847" cy="11820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17113" y="2935368"/>
              <a:ext cx="734060" cy="942340"/>
            </a:xfrm>
            <a:custGeom>
              <a:avLst/>
              <a:gdLst/>
              <a:ahLst/>
              <a:cxnLst/>
              <a:rect l="l" t="t" r="r" b="b"/>
              <a:pathLst>
                <a:path w="734059" h="942339">
                  <a:moveTo>
                    <a:pt x="366749" y="941998"/>
                  </a:moveTo>
                  <a:lnTo>
                    <a:pt x="323978" y="938829"/>
                  </a:lnTo>
                  <a:lnTo>
                    <a:pt x="282657" y="929558"/>
                  </a:lnTo>
                  <a:lnTo>
                    <a:pt x="243060" y="914539"/>
                  </a:lnTo>
                  <a:lnTo>
                    <a:pt x="205462" y="894125"/>
                  </a:lnTo>
                  <a:lnTo>
                    <a:pt x="170139" y="868668"/>
                  </a:lnTo>
                  <a:lnTo>
                    <a:pt x="137366" y="838524"/>
                  </a:lnTo>
                  <a:lnTo>
                    <a:pt x="107418" y="804045"/>
                  </a:lnTo>
                  <a:lnTo>
                    <a:pt x="80570" y="765584"/>
                  </a:lnTo>
                  <a:lnTo>
                    <a:pt x="57098" y="723495"/>
                  </a:lnTo>
                  <a:lnTo>
                    <a:pt x="37276" y="678132"/>
                  </a:lnTo>
                  <a:lnTo>
                    <a:pt x="21381" y="629847"/>
                  </a:lnTo>
                  <a:lnTo>
                    <a:pt x="9686" y="578994"/>
                  </a:lnTo>
                  <a:lnTo>
                    <a:pt x="2467" y="525927"/>
                  </a:lnTo>
                  <a:lnTo>
                    <a:pt x="0" y="470999"/>
                  </a:lnTo>
                  <a:lnTo>
                    <a:pt x="2467" y="416066"/>
                  </a:lnTo>
                  <a:lnTo>
                    <a:pt x="9686" y="362995"/>
                  </a:lnTo>
                  <a:lnTo>
                    <a:pt x="21381" y="312141"/>
                  </a:lnTo>
                  <a:lnTo>
                    <a:pt x="37276" y="263855"/>
                  </a:lnTo>
                  <a:lnTo>
                    <a:pt x="57098" y="218491"/>
                  </a:lnTo>
                  <a:lnTo>
                    <a:pt x="80570" y="176403"/>
                  </a:lnTo>
                  <a:lnTo>
                    <a:pt x="107418" y="137943"/>
                  </a:lnTo>
                  <a:lnTo>
                    <a:pt x="137366" y="103465"/>
                  </a:lnTo>
                  <a:lnTo>
                    <a:pt x="170139" y="73323"/>
                  </a:lnTo>
                  <a:lnTo>
                    <a:pt x="205462" y="47868"/>
                  </a:lnTo>
                  <a:lnTo>
                    <a:pt x="243060" y="27456"/>
                  </a:lnTo>
                  <a:lnTo>
                    <a:pt x="282657" y="12438"/>
                  </a:lnTo>
                  <a:lnTo>
                    <a:pt x="323978" y="3168"/>
                  </a:lnTo>
                  <a:lnTo>
                    <a:pt x="366749" y="0"/>
                  </a:lnTo>
                  <a:lnTo>
                    <a:pt x="409519" y="3168"/>
                  </a:lnTo>
                  <a:lnTo>
                    <a:pt x="450841" y="12438"/>
                  </a:lnTo>
                  <a:lnTo>
                    <a:pt x="490438" y="27456"/>
                  </a:lnTo>
                  <a:lnTo>
                    <a:pt x="528036" y="47868"/>
                  </a:lnTo>
                  <a:lnTo>
                    <a:pt x="563359" y="73323"/>
                  </a:lnTo>
                  <a:lnTo>
                    <a:pt x="596132" y="103465"/>
                  </a:lnTo>
                  <a:lnTo>
                    <a:pt x="626079" y="137943"/>
                  </a:lnTo>
                  <a:lnTo>
                    <a:pt x="652927" y="176403"/>
                  </a:lnTo>
                  <a:lnTo>
                    <a:pt x="676399" y="218491"/>
                  </a:lnTo>
                  <a:lnTo>
                    <a:pt x="696221" y="263855"/>
                  </a:lnTo>
                  <a:lnTo>
                    <a:pt x="712117" y="312141"/>
                  </a:lnTo>
                  <a:lnTo>
                    <a:pt x="723812" y="362995"/>
                  </a:lnTo>
                  <a:lnTo>
                    <a:pt x="731031" y="416066"/>
                  </a:lnTo>
                  <a:lnTo>
                    <a:pt x="733498" y="470999"/>
                  </a:lnTo>
                  <a:lnTo>
                    <a:pt x="731031" y="525927"/>
                  </a:lnTo>
                  <a:lnTo>
                    <a:pt x="723812" y="578994"/>
                  </a:lnTo>
                  <a:lnTo>
                    <a:pt x="712117" y="629847"/>
                  </a:lnTo>
                  <a:lnTo>
                    <a:pt x="696221" y="678132"/>
                  </a:lnTo>
                  <a:lnTo>
                    <a:pt x="676399" y="723495"/>
                  </a:lnTo>
                  <a:lnTo>
                    <a:pt x="652927" y="765584"/>
                  </a:lnTo>
                  <a:lnTo>
                    <a:pt x="626079" y="804045"/>
                  </a:lnTo>
                  <a:lnTo>
                    <a:pt x="596132" y="838524"/>
                  </a:lnTo>
                  <a:lnTo>
                    <a:pt x="563359" y="868668"/>
                  </a:lnTo>
                  <a:lnTo>
                    <a:pt x="528036" y="894125"/>
                  </a:lnTo>
                  <a:lnTo>
                    <a:pt x="490438" y="914539"/>
                  </a:lnTo>
                  <a:lnTo>
                    <a:pt x="450841" y="929558"/>
                  </a:lnTo>
                  <a:lnTo>
                    <a:pt x="409519" y="938829"/>
                  </a:lnTo>
                  <a:lnTo>
                    <a:pt x="366749" y="941998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28162" y="3216418"/>
              <a:ext cx="311785" cy="98425"/>
            </a:xfrm>
            <a:custGeom>
              <a:avLst/>
              <a:gdLst/>
              <a:ahLst/>
              <a:cxnLst/>
              <a:rect l="l" t="t" r="r" b="b"/>
              <a:pathLst>
                <a:path w="311785" h="98425">
                  <a:moveTo>
                    <a:pt x="38199" y="98124"/>
                  </a:moveTo>
                  <a:lnTo>
                    <a:pt x="23329" y="94271"/>
                  </a:lnTo>
                  <a:lnTo>
                    <a:pt x="11187" y="83762"/>
                  </a:lnTo>
                  <a:lnTo>
                    <a:pt x="3001" y="68171"/>
                  </a:lnTo>
                  <a:lnTo>
                    <a:pt x="0" y="49074"/>
                  </a:lnTo>
                  <a:lnTo>
                    <a:pt x="3001" y="29974"/>
                  </a:lnTo>
                  <a:lnTo>
                    <a:pt x="11187" y="14374"/>
                  </a:lnTo>
                  <a:lnTo>
                    <a:pt x="23329" y="3857"/>
                  </a:lnTo>
                  <a:lnTo>
                    <a:pt x="38199" y="0"/>
                  </a:lnTo>
                  <a:lnTo>
                    <a:pt x="53070" y="3857"/>
                  </a:lnTo>
                  <a:lnTo>
                    <a:pt x="65212" y="14374"/>
                  </a:lnTo>
                  <a:lnTo>
                    <a:pt x="73398" y="29974"/>
                  </a:lnTo>
                  <a:lnTo>
                    <a:pt x="76399" y="49074"/>
                  </a:lnTo>
                  <a:lnTo>
                    <a:pt x="73398" y="68171"/>
                  </a:lnTo>
                  <a:lnTo>
                    <a:pt x="65212" y="83762"/>
                  </a:lnTo>
                  <a:lnTo>
                    <a:pt x="53070" y="94271"/>
                  </a:lnTo>
                  <a:lnTo>
                    <a:pt x="38199" y="98124"/>
                  </a:lnTo>
                  <a:close/>
                </a:path>
                <a:path w="311785" h="98425">
                  <a:moveTo>
                    <a:pt x="273199" y="98124"/>
                  </a:moveTo>
                  <a:lnTo>
                    <a:pt x="258329" y="94271"/>
                  </a:lnTo>
                  <a:lnTo>
                    <a:pt x="246187" y="83762"/>
                  </a:lnTo>
                  <a:lnTo>
                    <a:pt x="238001" y="68171"/>
                  </a:lnTo>
                  <a:lnTo>
                    <a:pt x="234999" y="49074"/>
                  </a:lnTo>
                  <a:lnTo>
                    <a:pt x="238001" y="29974"/>
                  </a:lnTo>
                  <a:lnTo>
                    <a:pt x="246187" y="14374"/>
                  </a:lnTo>
                  <a:lnTo>
                    <a:pt x="258329" y="3857"/>
                  </a:lnTo>
                  <a:lnTo>
                    <a:pt x="273199" y="0"/>
                  </a:lnTo>
                  <a:lnTo>
                    <a:pt x="288069" y="3857"/>
                  </a:lnTo>
                  <a:lnTo>
                    <a:pt x="300211" y="14374"/>
                  </a:lnTo>
                  <a:lnTo>
                    <a:pt x="308397" y="29974"/>
                  </a:lnTo>
                  <a:lnTo>
                    <a:pt x="311399" y="49074"/>
                  </a:lnTo>
                  <a:lnTo>
                    <a:pt x="308397" y="68171"/>
                  </a:lnTo>
                  <a:lnTo>
                    <a:pt x="300211" y="83762"/>
                  </a:lnTo>
                  <a:lnTo>
                    <a:pt x="288069" y="94271"/>
                  </a:lnTo>
                  <a:lnTo>
                    <a:pt x="273199" y="98124"/>
                  </a:lnTo>
                  <a:close/>
                </a:path>
              </a:pathLst>
            </a:custGeom>
            <a:solidFill>
              <a:srgbClr val="A3A3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71012" y="3159268"/>
              <a:ext cx="190699" cy="2124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06012" y="3159268"/>
              <a:ext cx="190699" cy="2124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17113" y="2935368"/>
              <a:ext cx="734060" cy="942340"/>
            </a:xfrm>
            <a:custGeom>
              <a:avLst/>
              <a:gdLst/>
              <a:ahLst/>
              <a:cxnLst/>
              <a:rect l="l" t="t" r="r" b="b"/>
              <a:pathLst>
                <a:path w="734059" h="942339">
                  <a:moveTo>
                    <a:pt x="167974" y="676398"/>
                  </a:moveTo>
                  <a:lnTo>
                    <a:pt x="207726" y="707954"/>
                  </a:lnTo>
                  <a:lnTo>
                    <a:pt x="247468" y="732498"/>
                  </a:lnTo>
                  <a:lnTo>
                    <a:pt x="287201" y="750029"/>
                  </a:lnTo>
                  <a:lnTo>
                    <a:pt x="326923" y="760548"/>
                  </a:lnTo>
                  <a:lnTo>
                    <a:pt x="366636" y="764054"/>
                  </a:lnTo>
                  <a:lnTo>
                    <a:pt x="406340" y="760548"/>
                  </a:lnTo>
                  <a:lnTo>
                    <a:pt x="446036" y="750029"/>
                  </a:lnTo>
                  <a:lnTo>
                    <a:pt x="485723" y="732498"/>
                  </a:lnTo>
                  <a:lnTo>
                    <a:pt x="525402" y="707954"/>
                  </a:lnTo>
                  <a:lnTo>
                    <a:pt x="565073" y="676398"/>
                  </a:lnTo>
                </a:path>
                <a:path w="734059" h="942339">
                  <a:moveTo>
                    <a:pt x="0" y="470999"/>
                  </a:moveTo>
                  <a:lnTo>
                    <a:pt x="2467" y="416066"/>
                  </a:lnTo>
                  <a:lnTo>
                    <a:pt x="9686" y="362995"/>
                  </a:lnTo>
                  <a:lnTo>
                    <a:pt x="21381" y="312141"/>
                  </a:lnTo>
                  <a:lnTo>
                    <a:pt x="37276" y="263855"/>
                  </a:lnTo>
                  <a:lnTo>
                    <a:pt x="57098" y="218491"/>
                  </a:lnTo>
                  <a:lnTo>
                    <a:pt x="80570" y="176403"/>
                  </a:lnTo>
                  <a:lnTo>
                    <a:pt x="107418" y="137943"/>
                  </a:lnTo>
                  <a:lnTo>
                    <a:pt x="137366" y="103465"/>
                  </a:lnTo>
                  <a:lnTo>
                    <a:pt x="170139" y="73323"/>
                  </a:lnTo>
                  <a:lnTo>
                    <a:pt x="205462" y="47868"/>
                  </a:lnTo>
                  <a:lnTo>
                    <a:pt x="243060" y="27456"/>
                  </a:lnTo>
                  <a:lnTo>
                    <a:pt x="282657" y="12438"/>
                  </a:lnTo>
                  <a:lnTo>
                    <a:pt x="323978" y="3168"/>
                  </a:lnTo>
                  <a:lnTo>
                    <a:pt x="366749" y="0"/>
                  </a:lnTo>
                  <a:lnTo>
                    <a:pt x="409519" y="3168"/>
                  </a:lnTo>
                  <a:lnTo>
                    <a:pt x="450841" y="12438"/>
                  </a:lnTo>
                  <a:lnTo>
                    <a:pt x="490438" y="27456"/>
                  </a:lnTo>
                  <a:lnTo>
                    <a:pt x="528036" y="47868"/>
                  </a:lnTo>
                  <a:lnTo>
                    <a:pt x="563359" y="73323"/>
                  </a:lnTo>
                  <a:lnTo>
                    <a:pt x="596132" y="103465"/>
                  </a:lnTo>
                  <a:lnTo>
                    <a:pt x="626079" y="137943"/>
                  </a:lnTo>
                  <a:lnTo>
                    <a:pt x="652927" y="176403"/>
                  </a:lnTo>
                  <a:lnTo>
                    <a:pt x="676399" y="218491"/>
                  </a:lnTo>
                  <a:lnTo>
                    <a:pt x="696221" y="263855"/>
                  </a:lnTo>
                  <a:lnTo>
                    <a:pt x="712117" y="312141"/>
                  </a:lnTo>
                  <a:lnTo>
                    <a:pt x="723812" y="362995"/>
                  </a:lnTo>
                  <a:lnTo>
                    <a:pt x="731031" y="416066"/>
                  </a:lnTo>
                  <a:lnTo>
                    <a:pt x="733498" y="470999"/>
                  </a:lnTo>
                  <a:lnTo>
                    <a:pt x="731031" y="525927"/>
                  </a:lnTo>
                  <a:lnTo>
                    <a:pt x="723812" y="578994"/>
                  </a:lnTo>
                  <a:lnTo>
                    <a:pt x="712117" y="629847"/>
                  </a:lnTo>
                  <a:lnTo>
                    <a:pt x="696221" y="678132"/>
                  </a:lnTo>
                  <a:lnTo>
                    <a:pt x="676399" y="723495"/>
                  </a:lnTo>
                  <a:lnTo>
                    <a:pt x="652927" y="765584"/>
                  </a:lnTo>
                  <a:lnTo>
                    <a:pt x="626079" y="804045"/>
                  </a:lnTo>
                  <a:lnTo>
                    <a:pt x="596132" y="838524"/>
                  </a:lnTo>
                  <a:lnTo>
                    <a:pt x="563359" y="868668"/>
                  </a:lnTo>
                  <a:lnTo>
                    <a:pt x="528036" y="894125"/>
                  </a:lnTo>
                  <a:lnTo>
                    <a:pt x="490438" y="914539"/>
                  </a:lnTo>
                  <a:lnTo>
                    <a:pt x="450841" y="929558"/>
                  </a:lnTo>
                  <a:lnTo>
                    <a:pt x="409519" y="938829"/>
                  </a:lnTo>
                  <a:lnTo>
                    <a:pt x="366749" y="941998"/>
                  </a:lnTo>
                  <a:lnTo>
                    <a:pt x="323978" y="938829"/>
                  </a:lnTo>
                  <a:lnTo>
                    <a:pt x="282657" y="929558"/>
                  </a:lnTo>
                  <a:lnTo>
                    <a:pt x="243060" y="914539"/>
                  </a:lnTo>
                  <a:lnTo>
                    <a:pt x="205462" y="894125"/>
                  </a:lnTo>
                  <a:lnTo>
                    <a:pt x="170139" y="868668"/>
                  </a:lnTo>
                  <a:lnTo>
                    <a:pt x="137366" y="838524"/>
                  </a:lnTo>
                  <a:lnTo>
                    <a:pt x="107418" y="804045"/>
                  </a:lnTo>
                  <a:lnTo>
                    <a:pt x="80570" y="765584"/>
                  </a:lnTo>
                  <a:lnTo>
                    <a:pt x="57098" y="723495"/>
                  </a:lnTo>
                  <a:lnTo>
                    <a:pt x="37276" y="678132"/>
                  </a:lnTo>
                  <a:lnTo>
                    <a:pt x="21381" y="629847"/>
                  </a:lnTo>
                  <a:lnTo>
                    <a:pt x="9686" y="578994"/>
                  </a:lnTo>
                  <a:lnTo>
                    <a:pt x="2467" y="525927"/>
                  </a:lnTo>
                  <a:lnTo>
                    <a:pt x="0" y="470999"/>
                  </a:lnTo>
                  <a:close/>
                </a:path>
              </a:pathLst>
            </a:custGeom>
            <a:ln w="114299">
              <a:solidFill>
                <a:srgbClr val="FFF2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5727238" y="1366904"/>
            <a:ext cx="1102847" cy="11820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056619" y="3258466"/>
            <a:ext cx="10591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741A46"/>
                </a:solidFill>
                <a:latin typeface="Lato"/>
                <a:cs typeface="Lato"/>
              </a:rPr>
              <a:t>40%</a:t>
            </a:r>
            <a:r>
              <a:rPr sz="2000" spc="-195" dirty="0">
                <a:solidFill>
                  <a:srgbClr val="741A46"/>
                </a:solidFill>
                <a:latin typeface="Lato"/>
                <a:cs typeface="Lato"/>
              </a:rPr>
              <a:t> </a:t>
            </a:r>
            <a:r>
              <a:rPr sz="2000" spc="20" dirty="0">
                <a:solidFill>
                  <a:srgbClr val="741A46"/>
                </a:solidFill>
                <a:latin typeface="Lato"/>
                <a:cs typeface="Lato"/>
              </a:rPr>
              <a:t>Real</a:t>
            </a:r>
            <a:endParaRPr sz="2000">
              <a:latin typeface="Lato"/>
              <a:cs typeface="La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30243" y="1871363"/>
            <a:ext cx="9118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741A46"/>
                </a:solidFill>
                <a:latin typeface="Lato"/>
                <a:cs typeface="Lato"/>
              </a:rPr>
              <a:t>5%</a:t>
            </a:r>
            <a:r>
              <a:rPr sz="2000" spc="-200" dirty="0">
                <a:solidFill>
                  <a:srgbClr val="741A46"/>
                </a:solidFill>
                <a:latin typeface="Lato"/>
                <a:cs typeface="Lato"/>
              </a:rPr>
              <a:t> </a:t>
            </a:r>
            <a:r>
              <a:rPr sz="2000" spc="20" dirty="0">
                <a:solidFill>
                  <a:srgbClr val="741A46"/>
                </a:solidFill>
                <a:latin typeface="Lato"/>
                <a:cs typeface="Lato"/>
              </a:rPr>
              <a:t>Real</a:t>
            </a:r>
            <a:endParaRPr sz="2000">
              <a:latin typeface="Lato"/>
              <a:cs typeface="La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93370" y="725195"/>
            <a:ext cx="957580" cy="7645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-635" algn="ctr">
              <a:lnSpc>
                <a:spcPct val="101600"/>
              </a:lnSpc>
              <a:spcBef>
                <a:spcPts val="70"/>
              </a:spcBef>
            </a:pPr>
            <a:r>
              <a:rPr sz="1600" spc="15" dirty="0">
                <a:latin typeface="Lato"/>
                <a:cs typeface="Lato"/>
              </a:rPr>
              <a:t>Better </a:t>
            </a:r>
            <a:r>
              <a:rPr sz="1600" spc="25" dirty="0">
                <a:latin typeface="Lato"/>
                <a:cs typeface="Lato"/>
              </a:rPr>
              <a:t>try  </a:t>
            </a:r>
            <a:r>
              <a:rPr sz="1600" dirty="0">
                <a:latin typeface="Lato"/>
                <a:cs typeface="Lato"/>
              </a:rPr>
              <a:t>something  </a:t>
            </a:r>
            <a:r>
              <a:rPr sz="1600" spc="20" dirty="0">
                <a:latin typeface="Lato"/>
                <a:cs typeface="Lato"/>
              </a:rPr>
              <a:t>similar</a:t>
            </a:r>
            <a:endParaRPr sz="16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611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200" dirty="0"/>
              <a:t> </a:t>
            </a:r>
            <a:r>
              <a:rPr spc="5" dirty="0"/>
              <a:t>Game</a:t>
            </a:r>
            <a:r>
              <a:rPr spc="-200" dirty="0"/>
              <a:t> </a:t>
            </a:r>
            <a:r>
              <a:rPr spc="35" dirty="0"/>
              <a:t>Is</a:t>
            </a:r>
            <a:r>
              <a:rPr spc="-200" dirty="0"/>
              <a:t> </a:t>
            </a:r>
            <a:r>
              <a:rPr spc="60" dirty="0"/>
              <a:t>On!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7913" y="2765273"/>
            <a:ext cx="10591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A54D79"/>
                </a:solidFill>
                <a:latin typeface="Lato"/>
                <a:cs typeface="Lato"/>
              </a:rPr>
              <a:t>30%</a:t>
            </a:r>
            <a:r>
              <a:rPr sz="2000" spc="-195" dirty="0">
                <a:solidFill>
                  <a:srgbClr val="A54D79"/>
                </a:solidFill>
                <a:latin typeface="Lato"/>
                <a:cs typeface="Lato"/>
              </a:rPr>
              <a:t> </a:t>
            </a:r>
            <a:r>
              <a:rPr sz="2000" spc="20" dirty="0">
                <a:solidFill>
                  <a:srgbClr val="A54D79"/>
                </a:solidFill>
                <a:latin typeface="Lato"/>
                <a:cs typeface="Lato"/>
              </a:rPr>
              <a:t>Real</a:t>
            </a:r>
            <a:endParaRPr sz="2000">
              <a:latin typeface="Lato"/>
              <a:cs typeface="La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75074" y="1314334"/>
            <a:ext cx="1224915" cy="1299210"/>
            <a:chOff x="375074" y="1314334"/>
            <a:chExt cx="1224915" cy="1299210"/>
          </a:xfrm>
        </p:grpSpPr>
        <p:sp>
          <p:nvSpPr>
            <p:cNvPr id="9" name="object 9"/>
            <p:cNvSpPr/>
            <p:nvPr/>
          </p:nvSpPr>
          <p:spPr>
            <a:xfrm>
              <a:off x="403649" y="1342909"/>
              <a:ext cx="1167297" cy="12420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9361" y="1328622"/>
              <a:ext cx="1196340" cy="1270635"/>
            </a:xfrm>
            <a:custGeom>
              <a:avLst/>
              <a:gdLst/>
              <a:ahLst/>
              <a:cxnLst/>
              <a:rect l="l" t="t" r="r" b="b"/>
              <a:pathLst>
                <a:path w="1196340" h="1270635">
                  <a:moveTo>
                    <a:pt x="0" y="0"/>
                  </a:moveTo>
                  <a:lnTo>
                    <a:pt x="1195872" y="0"/>
                  </a:lnTo>
                  <a:lnTo>
                    <a:pt x="1195872" y="1270572"/>
                  </a:lnTo>
                  <a:lnTo>
                    <a:pt x="0" y="1270572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741A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295682" y="2765273"/>
            <a:ext cx="10591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69A84F"/>
                </a:solidFill>
                <a:latin typeface="Lato"/>
                <a:cs typeface="Lato"/>
              </a:rPr>
              <a:t>60%</a:t>
            </a:r>
            <a:r>
              <a:rPr sz="2000" spc="-195" dirty="0">
                <a:solidFill>
                  <a:srgbClr val="69A84F"/>
                </a:solidFill>
                <a:latin typeface="Lato"/>
                <a:cs typeface="Lato"/>
              </a:rPr>
              <a:t> </a:t>
            </a:r>
            <a:r>
              <a:rPr sz="2000" spc="20" dirty="0">
                <a:solidFill>
                  <a:srgbClr val="69A84F"/>
                </a:solidFill>
                <a:latin typeface="Lato"/>
                <a:cs typeface="Lato"/>
              </a:rPr>
              <a:t>Real</a:t>
            </a:r>
            <a:endParaRPr sz="2000">
              <a:latin typeface="Lato"/>
              <a:cs typeface="La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56370" y="1295209"/>
            <a:ext cx="1337945" cy="1337945"/>
            <a:chOff x="2156370" y="1295209"/>
            <a:chExt cx="1337945" cy="1337945"/>
          </a:xfrm>
        </p:grpSpPr>
        <p:sp>
          <p:nvSpPr>
            <p:cNvPr id="13" name="object 13"/>
            <p:cNvSpPr/>
            <p:nvPr/>
          </p:nvSpPr>
          <p:spPr>
            <a:xfrm>
              <a:off x="2184945" y="1323784"/>
              <a:ext cx="1280247" cy="1280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70658" y="1309497"/>
              <a:ext cx="1309370" cy="1309370"/>
            </a:xfrm>
            <a:custGeom>
              <a:avLst/>
              <a:gdLst/>
              <a:ahLst/>
              <a:cxnLst/>
              <a:rect l="l" t="t" r="r" b="b"/>
              <a:pathLst>
                <a:path w="1309370" h="1309370">
                  <a:moveTo>
                    <a:pt x="0" y="0"/>
                  </a:moveTo>
                  <a:lnTo>
                    <a:pt x="1308809" y="0"/>
                  </a:lnTo>
                  <a:lnTo>
                    <a:pt x="1308809" y="1308822"/>
                  </a:lnTo>
                  <a:lnTo>
                    <a:pt x="0" y="1308822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050629" y="1295209"/>
            <a:ext cx="1337945" cy="1337945"/>
            <a:chOff x="4050629" y="1295209"/>
            <a:chExt cx="1337945" cy="1337945"/>
          </a:xfrm>
        </p:grpSpPr>
        <p:sp>
          <p:nvSpPr>
            <p:cNvPr id="16" name="object 16"/>
            <p:cNvSpPr/>
            <p:nvPr/>
          </p:nvSpPr>
          <p:spPr>
            <a:xfrm>
              <a:off x="4079191" y="1323784"/>
              <a:ext cx="1280247" cy="128023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64916" y="1309497"/>
              <a:ext cx="1309370" cy="1309370"/>
            </a:xfrm>
            <a:custGeom>
              <a:avLst/>
              <a:gdLst/>
              <a:ahLst/>
              <a:cxnLst/>
              <a:rect l="l" t="t" r="r" b="b"/>
              <a:pathLst>
                <a:path w="1309370" h="1309370">
                  <a:moveTo>
                    <a:pt x="0" y="0"/>
                  </a:moveTo>
                  <a:lnTo>
                    <a:pt x="1308797" y="0"/>
                  </a:lnTo>
                  <a:lnTo>
                    <a:pt x="1308797" y="1308822"/>
                  </a:lnTo>
                  <a:lnTo>
                    <a:pt x="0" y="1308822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94052" y="2803973"/>
            <a:ext cx="10591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69A84F"/>
                </a:solidFill>
                <a:latin typeface="Lato"/>
                <a:cs typeface="Lato"/>
              </a:rPr>
              <a:t>95%</a:t>
            </a:r>
            <a:r>
              <a:rPr sz="2000" spc="-195" dirty="0">
                <a:solidFill>
                  <a:srgbClr val="69A84F"/>
                </a:solidFill>
                <a:latin typeface="Lato"/>
                <a:cs typeface="Lato"/>
              </a:rPr>
              <a:t> </a:t>
            </a:r>
            <a:r>
              <a:rPr sz="2000" spc="20" dirty="0">
                <a:solidFill>
                  <a:srgbClr val="69A84F"/>
                </a:solidFill>
                <a:latin typeface="Lato"/>
                <a:cs typeface="Lato"/>
              </a:rPr>
              <a:t>Real</a:t>
            </a:r>
            <a:endParaRPr sz="2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611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200" dirty="0"/>
              <a:t> </a:t>
            </a:r>
            <a:r>
              <a:rPr spc="5" dirty="0"/>
              <a:t>Game</a:t>
            </a:r>
            <a:r>
              <a:rPr spc="-200" dirty="0"/>
              <a:t> </a:t>
            </a:r>
            <a:r>
              <a:rPr spc="35" dirty="0"/>
              <a:t>Is</a:t>
            </a:r>
            <a:r>
              <a:rPr spc="-200" dirty="0"/>
              <a:t> </a:t>
            </a:r>
            <a:r>
              <a:rPr spc="60" dirty="0"/>
              <a:t>On!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0613" y="2781275"/>
            <a:ext cx="477012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5"/>
              </a:lnSpc>
              <a:tabLst>
                <a:tab pos="1837689" algn="l"/>
                <a:tab pos="3735704" algn="l"/>
              </a:tabLst>
            </a:pPr>
            <a:r>
              <a:rPr sz="2000" spc="-15" dirty="0">
                <a:solidFill>
                  <a:srgbClr val="A54D79"/>
                </a:solidFill>
                <a:latin typeface="Lato"/>
                <a:cs typeface="Lato"/>
              </a:rPr>
              <a:t>30%</a:t>
            </a:r>
            <a:r>
              <a:rPr sz="2000" spc="-130" dirty="0">
                <a:solidFill>
                  <a:srgbClr val="A54D79"/>
                </a:solidFill>
                <a:latin typeface="Lato"/>
                <a:cs typeface="Lato"/>
              </a:rPr>
              <a:t> </a:t>
            </a:r>
            <a:r>
              <a:rPr sz="2000" spc="20" dirty="0">
                <a:solidFill>
                  <a:srgbClr val="A54D79"/>
                </a:solidFill>
                <a:latin typeface="Lato"/>
                <a:cs typeface="Lato"/>
              </a:rPr>
              <a:t>Real	</a:t>
            </a:r>
            <a:r>
              <a:rPr sz="2000" spc="-15" dirty="0">
                <a:solidFill>
                  <a:srgbClr val="69A84F"/>
                </a:solidFill>
                <a:latin typeface="Lato"/>
                <a:cs typeface="Lato"/>
              </a:rPr>
              <a:t>60%</a:t>
            </a:r>
            <a:r>
              <a:rPr sz="2000" spc="-125" dirty="0">
                <a:solidFill>
                  <a:srgbClr val="69A84F"/>
                </a:solidFill>
                <a:latin typeface="Lato"/>
                <a:cs typeface="Lato"/>
              </a:rPr>
              <a:t> </a:t>
            </a:r>
            <a:r>
              <a:rPr sz="2000" spc="20" dirty="0">
                <a:solidFill>
                  <a:srgbClr val="69A84F"/>
                </a:solidFill>
                <a:latin typeface="Lato"/>
                <a:cs typeface="Lato"/>
              </a:rPr>
              <a:t>Real	</a:t>
            </a:r>
            <a:r>
              <a:rPr sz="3000" spc="-22" baseline="-8333" dirty="0">
                <a:solidFill>
                  <a:srgbClr val="69A84F"/>
                </a:solidFill>
                <a:latin typeface="Lato"/>
                <a:cs typeface="Lato"/>
              </a:rPr>
              <a:t>95%</a:t>
            </a:r>
            <a:r>
              <a:rPr sz="3000" spc="-307" baseline="-8333" dirty="0">
                <a:solidFill>
                  <a:srgbClr val="69A84F"/>
                </a:solidFill>
                <a:latin typeface="Lato"/>
                <a:cs typeface="Lato"/>
              </a:rPr>
              <a:t> </a:t>
            </a:r>
            <a:r>
              <a:rPr sz="3000" spc="30" baseline="-8333" dirty="0">
                <a:solidFill>
                  <a:srgbClr val="69A84F"/>
                </a:solidFill>
                <a:latin typeface="Lato"/>
                <a:cs typeface="Lato"/>
              </a:rPr>
              <a:t>Real</a:t>
            </a:r>
            <a:endParaRPr sz="3000" baseline="-8333">
              <a:latin typeface="Lato"/>
              <a:cs typeface="La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75074" y="1295209"/>
            <a:ext cx="5013325" cy="1337945"/>
            <a:chOff x="375074" y="1295209"/>
            <a:chExt cx="5013325" cy="1337945"/>
          </a:xfrm>
        </p:grpSpPr>
        <p:sp>
          <p:nvSpPr>
            <p:cNvPr id="9" name="object 9"/>
            <p:cNvSpPr/>
            <p:nvPr/>
          </p:nvSpPr>
          <p:spPr>
            <a:xfrm>
              <a:off x="403649" y="1342909"/>
              <a:ext cx="1167297" cy="12420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9361" y="1328622"/>
              <a:ext cx="1196340" cy="1270635"/>
            </a:xfrm>
            <a:custGeom>
              <a:avLst/>
              <a:gdLst/>
              <a:ahLst/>
              <a:cxnLst/>
              <a:rect l="l" t="t" r="r" b="b"/>
              <a:pathLst>
                <a:path w="1196340" h="1270635">
                  <a:moveTo>
                    <a:pt x="0" y="0"/>
                  </a:moveTo>
                  <a:lnTo>
                    <a:pt x="1195872" y="0"/>
                  </a:lnTo>
                  <a:lnTo>
                    <a:pt x="1195872" y="1270572"/>
                  </a:lnTo>
                  <a:lnTo>
                    <a:pt x="0" y="1270572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741A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84945" y="1323784"/>
              <a:ext cx="1280247" cy="1280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70658" y="1309497"/>
              <a:ext cx="1309370" cy="1309370"/>
            </a:xfrm>
            <a:custGeom>
              <a:avLst/>
              <a:gdLst/>
              <a:ahLst/>
              <a:cxnLst/>
              <a:rect l="l" t="t" r="r" b="b"/>
              <a:pathLst>
                <a:path w="1309370" h="1309370">
                  <a:moveTo>
                    <a:pt x="0" y="0"/>
                  </a:moveTo>
                  <a:lnTo>
                    <a:pt x="1308809" y="0"/>
                  </a:lnTo>
                  <a:lnTo>
                    <a:pt x="1308809" y="1308822"/>
                  </a:lnTo>
                  <a:lnTo>
                    <a:pt x="0" y="1308822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79191" y="1323784"/>
              <a:ext cx="1280247" cy="128023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64916" y="1309497"/>
              <a:ext cx="1309370" cy="1309370"/>
            </a:xfrm>
            <a:custGeom>
              <a:avLst/>
              <a:gdLst/>
              <a:ahLst/>
              <a:cxnLst/>
              <a:rect l="l" t="t" r="r" b="b"/>
              <a:pathLst>
                <a:path w="1309370" h="1309370">
                  <a:moveTo>
                    <a:pt x="0" y="0"/>
                  </a:moveTo>
                  <a:lnTo>
                    <a:pt x="1308797" y="0"/>
                  </a:lnTo>
                  <a:lnTo>
                    <a:pt x="1308797" y="1308822"/>
                  </a:lnTo>
                  <a:lnTo>
                    <a:pt x="0" y="1308822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07474" y="1157260"/>
            <a:ext cx="5388610" cy="2398395"/>
            <a:chOff x="207474" y="1157260"/>
            <a:chExt cx="5388610" cy="2398395"/>
          </a:xfrm>
        </p:grpSpPr>
        <p:sp>
          <p:nvSpPr>
            <p:cNvPr id="16" name="object 16"/>
            <p:cNvSpPr/>
            <p:nvPr/>
          </p:nvSpPr>
          <p:spPr>
            <a:xfrm>
              <a:off x="207467" y="1157261"/>
              <a:ext cx="5388610" cy="2053589"/>
            </a:xfrm>
            <a:custGeom>
              <a:avLst/>
              <a:gdLst/>
              <a:ahLst/>
              <a:cxnLst/>
              <a:rect l="l" t="t" r="r" b="b"/>
              <a:pathLst>
                <a:path w="5388610" h="2053589">
                  <a:moveTo>
                    <a:pt x="5388292" y="0"/>
                  </a:moveTo>
                  <a:lnTo>
                    <a:pt x="0" y="0"/>
                  </a:lnTo>
                  <a:lnTo>
                    <a:pt x="0" y="1573618"/>
                  </a:lnTo>
                  <a:lnTo>
                    <a:pt x="0" y="2053183"/>
                  </a:lnTo>
                  <a:lnTo>
                    <a:pt x="5388292" y="2053183"/>
                  </a:lnTo>
                  <a:lnTo>
                    <a:pt x="5388292" y="1573618"/>
                  </a:lnTo>
                  <a:lnTo>
                    <a:pt x="5388292" y="0"/>
                  </a:lnTo>
                  <a:close/>
                </a:path>
              </a:pathLst>
            </a:custGeom>
            <a:solidFill>
              <a:srgbClr val="FFFFFF">
                <a:alpha val="799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01619" y="3229768"/>
              <a:ext cx="0" cy="278130"/>
            </a:xfrm>
            <a:custGeom>
              <a:avLst/>
              <a:gdLst/>
              <a:ahLst/>
              <a:cxnLst/>
              <a:rect l="l" t="t" r="r" b="b"/>
              <a:pathLst>
                <a:path h="278129">
                  <a:moveTo>
                    <a:pt x="0" y="0"/>
                  </a:moveTo>
                  <a:lnTo>
                    <a:pt x="0" y="27784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85894" y="350761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24" y="43224"/>
                  </a:moveTo>
                  <a:lnTo>
                    <a:pt x="0" y="0"/>
                  </a:lnTo>
                  <a:lnTo>
                    <a:pt x="31449" y="0"/>
                  </a:lnTo>
                  <a:lnTo>
                    <a:pt x="15724" y="43224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85894" y="350761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24" y="43224"/>
                  </a:lnTo>
                  <a:lnTo>
                    <a:pt x="3144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81295" y="2730869"/>
              <a:ext cx="1535430" cy="499109"/>
            </a:xfrm>
            <a:custGeom>
              <a:avLst/>
              <a:gdLst/>
              <a:ahLst/>
              <a:cxnLst/>
              <a:rect l="l" t="t" r="r" b="b"/>
              <a:pathLst>
                <a:path w="1535429" h="499110">
                  <a:moveTo>
                    <a:pt x="1535096" y="498898"/>
                  </a:moveTo>
                  <a:lnTo>
                    <a:pt x="0" y="498898"/>
                  </a:lnTo>
                  <a:lnTo>
                    <a:pt x="0" y="0"/>
                  </a:lnTo>
                  <a:lnTo>
                    <a:pt x="1535096" y="0"/>
                  </a:lnTo>
                  <a:lnTo>
                    <a:pt x="1535096" y="4988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319457" y="2793733"/>
            <a:ext cx="1059180" cy="1137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69A84F"/>
                </a:solidFill>
                <a:latin typeface="Lato"/>
                <a:cs typeface="Lato"/>
              </a:rPr>
              <a:t>60%</a:t>
            </a:r>
            <a:r>
              <a:rPr sz="2000" spc="-195" dirty="0">
                <a:solidFill>
                  <a:srgbClr val="69A84F"/>
                </a:solidFill>
                <a:latin typeface="Lato"/>
                <a:cs typeface="Lato"/>
              </a:rPr>
              <a:t> </a:t>
            </a:r>
            <a:r>
              <a:rPr sz="2000" spc="20" dirty="0">
                <a:solidFill>
                  <a:srgbClr val="69A84F"/>
                </a:solidFill>
                <a:latin typeface="Lato"/>
                <a:cs typeface="Lato"/>
              </a:rPr>
              <a:t>Real</a:t>
            </a:r>
            <a:endParaRPr sz="20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Lato"/>
              <a:cs typeface="Lato"/>
            </a:endParaRPr>
          </a:p>
          <a:p>
            <a:pPr marL="151765">
              <a:lnSpc>
                <a:spcPct val="100000"/>
              </a:lnSpc>
            </a:pPr>
            <a:r>
              <a:rPr sz="2000" spc="20" dirty="0">
                <a:solidFill>
                  <a:srgbClr val="741A46"/>
                </a:solidFill>
                <a:latin typeface="Lato"/>
                <a:cs typeface="Lato"/>
              </a:rPr>
              <a:t>Wrong!</a:t>
            </a:r>
            <a:endParaRPr sz="2000">
              <a:latin typeface="Lato"/>
              <a:cs typeface="La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180145" y="1304359"/>
            <a:ext cx="4989830" cy="3019425"/>
            <a:chOff x="2180145" y="1304359"/>
            <a:chExt cx="4989830" cy="3019425"/>
          </a:xfrm>
        </p:grpSpPr>
        <p:sp>
          <p:nvSpPr>
            <p:cNvPr id="23" name="object 23"/>
            <p:cNvSpPr/>
            <p:nvPr/>
          </p:nvSpPr>
          <p:spPr>
            <a:xfrm>
              <a:off x="2208720" y="1332934"/>
              <a:ext cx="1280247" cy="12802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194433" y="1318647"/>
              <a:ext cx="1309370" cy="1309370"/>
            </a:xfrm>
            <a:custGeom>
              <a:avLst/>
              <a:gdLst/>
              <a:ahLst/>
              <a:cxnLst/>
              <a:rect l="l" t="t" r="r" b="b"/>
              <a:pathLst>
                <a:path w="1309370" h="1309370">
                  <a:moveTo>
                    <a:pt x="0" y="0"/>
                  </a:moveTo>
                  <a:lnTo>
                    <a:pt x="1308809" y="0"/>
                  </a:lnTo>
                  <a:lnTo>
                    <a:pt x="1308809" y="1308822"/>
                  </a:lnTo>
                  <a:lnTo>
                    <a:pt x="0" y="1308822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59493" y="1670396"/>
              <a:ext cx="2174395" cy="26532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75702" y="1327926"/>
              <a:ext cx="2094230" cy="1160780"/>
            </a:xfrm>
            <a:custGeom>
              <a:avLst/>
              <a:gdLst/>
              <a:ahLst/>
              <a:cxnLst/>
              <a:rect l="l" t="t" r="r" b="b"/>
              <a:pathLst>
                <a:path w="2094229" h="1160780">
                  <a:moveTo>
                    <a:pt x="1802872" y="62495"/>
                  </a:moveTo>
                  <a:lnTo>
                    <a:pt x="1445860" y="62495"/>
                  </a:lnTo>
                  <a:lnTo>
                    <a:pt x="1485019" y="34829"/>
                  </a:lnTo>
                  <a:lnTo>
                    <a:pt x="1530579" y="14886"/>
                  </a:lnTo>
                  <a:lnTo>
                    <a:pt x="1580598" y="3124"/>
                  </a:lnTo>
                  <a:lnTo>
                    <a:pt x="1633131" y="0"/>
                  </a:lnTo>
                  <a:lnTo>
                    <a:pt x="1686234" y="5970"/>
                  </a:lnTo>
                  <a:lnTo>
                    <a:pt x="1736161" y="20846"/>
                  </a:lnTo>
                  <a:lnTo>
                    <a:pt x="1779544" y="43378"/>
                  </a:lnTo>
                  <a:lnTo>
                    <a:pt x="1802872" y="62495"/>
                  </a:lnTo>
                  <a:close/>
                </a:path>
                <a:path w="2094229" h="1160780">
                  <a:moveTo>
                    <a:pt x="1826848" y="88040"/>
                  </a:moveTo>
                  <a:lnTo>
                    <a:pt x="1088710" y="88040"/>
                  </a:lnTo>
                  <a:lnTo>
                    <a:pt x="1118670" y="54258"/>
                  </a:lnTo>
                  <a:lnTo>
                    <a:pt x="1158270" y="27648"/>
                  </a:lnTo>
                  <a:lnTo>
                    <a:pt x="1205383" y="9314"/>
                  </a:lnTo>
                  <a:lnTo>
                    <a:pt x="1257885" y="360"/>
                  </a:lnTo>
                  <a:lnTo>
                    <a:pt x="1311683" y="1711"/>
                  </a:lnTo>
                  <a:lnTo>
                    <a:pt x="1362522" y="13038"/>
                  </a:lnTo>
                  <a:lnTo>
                    <a:pt x="1408037" y="33560"/>
                  </a:lnTo>
                  <a:lnTo>
                    <a:pt x="1445860" y="62495"/>
                  </a:lnTo>
                  <a:lnTo>
                    <a:pt x="1802872" y="62495"/>
                  </a:lnTo>
                  <a:lnTo>
                    <a:pt x="1815002" y="72436"/>
                  </a:lnTo>
                  <a:lnTo>
                    <a:pt x="1826848" y="88040"/>
                  </a:lnTo>
                  <a:close/>
                </a:path>
                <a:path w="2094229" h="1160780">
                  <a:moveTo>
                    <a:pt x="1852621" y="135575"/>
                  </a:moveTo>
                  <a:lnTo>
                    <a:pt x="679586" y="135575"/>
                  </a:lnTo>
                  <a:lnTo>
                    <a:pt x="713892" y="98099"/>
                  </a:lnTo>
                  <a:lnTo>
                    <a:pt x="758114" y="68005"/>
                  </a:lnTo>
                  <a:lnTo>
                    <a:pt x="810272" y="46360"/>
                  </a:lnTo>
                  <a:lnTo>
                    <a:pt x="868386" y="34228"/>
                  </a:lnTo>
                  <a:lnTo>
                    <a:pt x="916655" y="32081"/>
                  </a:lnTo>
                  <a:lnTo>
                    <a:pt x="964012" y="36678"/>
                  </a:lnTo>
                  <a:lnTo>
                    <a:pt x="1009266" y="47729"/>
                  </a:lnTo>
                  <a:lnTo>
                    <a:pt x="1051229" y="64947"/>
                  </a:lnTo>
                  <a:lnTo>
                    <a:pt x="1088710" y="88040"/>
                  </a:lnTo>
                  <a:lnTo>
                    <a:pt x="1826848" y="88040"/>
                  </a:lnTo>
                  <a:lnTo>
                    <a:pt x="1841159" y="106892"/>
                  </a:lnTo>
                  <a:lnTo>
                    <a:pt x="1852621" y="135575"/>
                  </a:lnTo>
                  <a:close/>
                </a:path>
                <a:path w="2094229" h="1160780">
                  <a:moveTo>
                    <a:pt x="611149" y="1090759"/>
                  </a:moveTo>
                  <a:lnTo>
                    <a:pt x="561760" y="1088709"/>
                  </a:lnTo>
                  <a:lnTo>
                    <a:pt x="512736" y="1081651"/>
                  </a:lnTo>
                  <a:lnTo>
                    <a:pt x="456264" y="1066773"/>
                  </a:lnTo>
                  <a:lnTo>
                    <a:pt x="404117" y="1045491"/>
                  </a:lnTo>
                  <a:lnTo>
                    <a:pt x="357193" y="1018324"/>
                  </a:lnTo>
                  <a:lnTo>
                    <a:pt x="316392" y="985792"/>
                  </a:lnTo>
                  <a:lnTo>
                    <a:pt x="282612" y="948416"/>
                  </a:lnTo>
                  <a:lnTo>
                    <a:pt x="230498" y="948154"/>
                  </a:lnTo>
                  <a:lnTo>
                    <a:pt x="181110" y="938583"/>
                  </a:lnTo>
                  <a:lnTo>
                    <a:pt x="136476" y="920522"/>
                  </a:lnTo>
                  <a:lnTo>
                    <a:pt x="98625" y="894793"/>
                  </a:lnTo>
                  <a:lnTo>
                    <a:pt x="69587" y="862214"/>
                  </a:lnTo>
                  <a:lnTo>
                    <a:pt x="49578" y="815777"/>
                  </a:lnTo>
                  <a:lnTo>
                    <a:pt x="49050" y="768023"/>
                  </a:lnTo>
                  <a:lnTo>
                    <a:pt x="67365" y="722302"/>
                  </a:lnTo>
                  <a:lnTo>
                    <a:pt x="103887" y="681964"/>
                  </a:lnTo>
                  <a:lnTo>
                    <a:pt x="61568" y="657198"/>
                  </a:lnTo>
                  <a:lnTo>
                    <a:pt x="29479" y="625921"/>
                  </a:lnTo>
                  <a:lnTo>
                    <a:pt x="8622" y="589868"/>
                  </a:lnTo>
                  <a:lnTo>
                    <a:pt x="0" y="550770"/>
                  </a:lnTo>
                  <a:lnTo>
                    <a:pt x="4612" y="510362"/>
                  </a:lnTo>
                  <a:lnTo>
                    <a:pt x="22464" y="472133"/>
                  </a:lnTo>
                  <a:lnTo>
                    <a:pt x="51650" y="439258"/>
                  </a:lnTo>
                  <a:lnTo>
                    <a:pt x="90310" y="412999"/>
                  </a:lnTo>
                  <a:lnTo>
                    <a:pt x="136584" y="394619"/>
                  </a:lnTo>
                  <a:lnTo>
                    <a:pt x="188612" y="385380"/>
                  </a:lnTo>
                  <a:lnTo>
                    <a:pt x="190362" y="381780"/>
                  </a:lnTo>
                  <a:lnTo>
                    <a:pt x="187845" y="335249"/>
                  </a:lnTo>
                  <a:lnTo>
                    <a:pt x="196710" y="289967"/>
                  </a:lnTo>
                  <a:lnTo>
                    <a:pt x="216306" y="247027"/>
                  </a:lnTo>
                  <a:lnTo>
                    <a:pt x="245981" y="207519"/>
                  </a:lnTo>
                  <a:lnTo>
                    <a:pt x="285083" y="172536"/>
                  </a:lnTo>
                  <a:lnTo>
                    <a:pt x="332962" y="143170"/>
                  </a:lnTo>
                  <a:lnTo>
                    <a:pt x="379275" y="123748"/>
                  </a:lnTo>
                  <a:lnTo>
                    <a:pt x="428322" y="110402"/>
                  </a:lnTo>
                  <a:lnTo>
                    <a:pt x="479102" y="103154"/>
                  </a:lnTo>
                  <a:lnTo>
                    <a:pt x="530617" y="102025"/>
                  </a:lnTo>
                  <a:lnTo>
                    <a:pt x="581869" y="107038"/>
                  </a:lnTo>
                  <a:lnTo>
                    <a:pt x="631858" y="118214"/>
                  </a:lnTo>
                  <a:lnTo>
                    <a:pt x="679586" y="135575"/>
                  </a:lnTo>
                  <a:lnTo>
                    <a:pt x="1852621" y="135575"/>
                  </a:lnTo>
                  <a:lnTo>
                    <a:pt x="1856634" y="145615"/>
                  </a:lnTo>
                  <a:lnTo>
                    <a:pt x="1908207" y="160896"/>
                  </a:lnTo>
                  <a:lnTo>
                    <a:pt x="1953809" y="183850"/>
                  </a:lnTo>
                  <a:lnTo>
                    <a:pt x="1991985" y="213565"/>
                  </a:lnTo>
                  <a:lnTo>
                    <a:pt x="2021283" y="249125"/>
                  </a:lnTo>
                  <a:lnTo>
                    <a:pt x="2039886" y="288592"/>
                  </a:lnTo>
                  <a:lnTo>
                    <a:pt x="2046915" y="329688"/>
                  </a:lnTo>
                  <a:lnTo>
                    <a:pt x="2042328" y="370980"/>
                  </a:lnTo>
                  <a:lnTo>
                    <a:pt x="2026083" y="411040"/>
                  </a:lnTo>
                  <a:lnTo>
                    <a:pt x="2057023" y="447702"/>
                  </a:lnTo>
                  <a:lnTo>
                    <a:pt x="2078728" y="487268"/>
                  </a:lnTo>
                  <a:lnTo>
                    <a:pt x="2091024" y="528774"/>
                  </a:lnTo>
                  <a:lnTo>
                    <a:pt x="2093739" y="571254"/>
                  </a:lnTo>
                  <a:lnTo>
                    <a:pt x="2086700" y="613747"/>
                  </a:lnTo>
                  <a:lnTo>
                    <a:pt x="2069733" y="655287"/>
                  </a:lnTo>
                  <a:lnTo>
                    <a:pt x="2043407" y="693951"/>
                  </a:lnTo>
                  <a:lnTo>
                    <a:pt x="2009103" y="728059"/>
                  </a:lnTo>
                  <a:lnTo>
                    <a:pt x="1967837" y="757014"/>
                  </a:lnTo>
                  <a:lnTo>
                    <a:pt x="1920623" y="780216"/>
                  </a:lnTo>
                  <a:lnTo>
                    <a:pt x="1868475" y="797067"/>
                  </a:lnTo>
                  <a:lnTo>
                    <a:pt x="1812409" y="806969"/>
                  </a:lnTo>
                  <a:lnTo>
                    <a:pt x="1805518" y="851884"/>
                  </a:lnTo>
                  <a:lnTo>
                    <a:pt x="1786522" y="893987"/>
                  </a:lnTo>
                  <a:lnTo>
                    <a:pt x="1756449" y="931981"/>
                  </a:lnTo>
                  <a:lnTo>
                    <a:pt x="1716327" y="964567"/>
                  </a:lnTo>
                  <a:lnTo>
                    <a:pt x="1678497" y="984488"/>
                  </a:lnTo>
                  <a:lnTo>
                    <a:pt x="1384035" y="984488"/>
                  </a:lnTo>
                  <a:lnTo>
                    <a:pt x="1364397" y="1022178"/>
                  </a:lnTo>
                  <a:lnTo>
                    <a:pt x="1342199" y="1050308"/>
                  </a:lnTo>
                  <a:lnTo>
                    <a:pt x="799436" y="1050308"/>
                  </a:lnTo>
                  <a:lnTo>
                    <a:pt x="755048" y="1067578"/>
                  </a:lnTo>
                  <a:lnTo>
                    <a:pt x="708440" y="1080123"/>
                  </a:lnTo>
                  <a:lnTo>
                    <a:pt x="660258" y="1087874"/>
                  </a:lnTo>
                  <a:lnTo>
                    <a:pt x="611149" y="1090759"/>
                  </a:lnTo>
                  <a:close/>
                </a:path>
                <a:path w="2094229" h="1160780">
                  <a:moveTo>
                    <a:pt x="1524541" y="1016465"/>
                  </a:moveTo>
                  <a:lnTo>
                    <a:pt x="1475922" y="1012217"/>
                  </a:lnTo>
                  <a:lnTo>
                    <a:pt x="1428700" y="1001550"/>
                  </a:lnTo>
                  <a:lnTo>
                    <a:pt x="1384035" y="984488"/>
                  </a:lnTo>
                  <a:lnTo>
                    <a:pt x="1678497" y="984488"/>
                  </a:lnTo>
                  <a:lnTo>
                    <a:pt x="1667184" y="990446"/>
                  </a:lnTo>
                  <a:lnTo>
                    <a:pt x="1621332" y="1005604"/>
                  </a:lnTo>
                  <a:lnTo>
                    <a:pt x="1573397" y="1014269"/>
                  </a:lnTo>
                  <a:lnTo>
                    <a:pt x="1524541" y="1016465"/>
                  </a:lnTo>
                  <a:close/>
                </a:path>
                <a:path w="2094229" h="1160780">
                  <a:moveTo>
                    <a:pt x="1065864" y="1160225"/>
                  </a:moveTo>
                  <a:lnTo>
                    <a:pt x="1013468" y="1156370"/>
                  </a:lnTo>
                  <a:lnTo>
                    <a:pt x="963013" y="1146308"/>
                  </a:lnTo>
                  <a:lnTo>
                    <a:pt x="915441" y="1130355"/>
                  </a:lnTo>
                  <a:lnTo>
                    <a:pt x="871693" y="1108827"/>
                  </a:lnTo>
                  <a:lnTo>
                    <a:pt x="832711" y="1082040"/>
                  </a:lnTo>
                  <a:lnTo>
                    <a:pt x="799436" y="1050308"/>
                  </a:lnTo>
                  <a:lnTo>
                    <a:pt x="1342199" y="1050308"/>
                  </a:lnTo>
                  <a:lnTo>
                    <a:pt x="1303814" y="1086629"/>
                  </a:lnTo>
                  <a:lnTo>
                    <a:pt x="1264428" y="1112371"/>
                  </a:lnTo>
                  <a:lnTo>
                    <a:pt x="1220021" y="1133113"/>
                  </a:lnTo>
                  <a:lnTo>
                    <a:pt x="1171371" y="1148345"/>
                  </a:lnTo>
                  <a:lnTo>
                    <a:pt x="1119260" y="1157558"/>
                  </a:lnTo>
                  <a:lnTo>
                    <a:pt x="1065864" y="1160225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11839" y="2188885"/>
              <a:ext cx="315099" cy="21365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493615" y="1637014"/>
            <a:ext cx="1264920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94335" marR="5080" indent="-382270">
              <a:lnSpc>
                <a:spcPct val="101600"/>
              </a:lnSpc>
              <a:spcBef>
                <a:spcPts val="70"/>
              </a:spcBef>
            </a:pPr>
            <a:r>
              <a:rPr sz="1600" spc="-25" dirty="0">
                <a:latin typeface="Lato"/>
                <a:cs typeface="Lato"/>
              </a:rPr>
              <a:t>Won’t </a:t>
            </a:r>
            <a:r>
              <a:rPr sz="1600" spc="-10" dirty="0">
                <a:latin typeface="Lato"/>
                <a:cs typeface="Lato"/>
              </a:rPr>
              <a:t>fool</a:t>
            </a:r>
            <a:r>
              <a:rPr sz="1600" spc="-260" dirty="0">
                <a:latin typeface="Lato"/>
                <a:cs typeface="Lato"/>
              </a:rPr>
              <a:t> </a:t>
            </a:r>
            <a:r>
              <a:rPr sz="1600" spc="-5" dirty="0">
                <a:latin typeface="Lato"/>
                <a:cs typeface="Lato"/>
              </a:rPr>
              <a:t>me  </a:t>
            </a:r>
            <a:r>
              <a:rPr sz="1600" spc="5" dirty="0">
                <a:latin typeface="Lato"/>
                <a:cs typeface="Lato"/>
              </a:rPr>
              <a:t>again</a:t>
            </a:r>
            <a:endParaRPr sz="1600">
              <a:latin typeface="Lato"/>
              <a:cs typeface="Lat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050462" y="1323797"/>
            <a:ext cx="2174420" cy="26532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6117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</a:t>
            </a:r>
            <a:r>
              <a:rPr spc="-200" dirty="0"/>
              <a:t> </a:t>
            </a:r>
            <a:r>
              <a:rPr spc="5" dirty="0"/>
              <a:t>Game</a:t>
            </a:r>
            <a:r>
              <a:rPr spc="-200" dirty="0"/>
              <a:t> </a:t>
            </a:r>
            <a:r>
              <a:rPr spc="35" dirty="0"/>
              <a:t>Is</a:t>
            </a:r>
            <a:r>
              <a:rPr spc="-200" dirty="0"/>
              <a:t> </a:t>
            </a:r>
            <a:r>
              <a:rPr spc="60" dirty="0"/>
              <a:t>On!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848828" y="789110"/>
            <a:ext cx="8063230" cy="3533140"/>
            <a:chOff x="848828" y="789110"/>
            <a:chExt cx="8063230" cy="3533140"/>
          </a:xfrm>
        </p:grpSpPr>
        <p:sp>
          <p:nvSpPr>
            <p:cNvPr id="8" name="object 8"/>
            <p:cNvSpPr/>
            <p:nvPr/>
          </p:nvSpPr>
          <p:spPr>
            <a:xfrm>
              <a:off x="3709817" y="789110"/>
              <a:ext cx="1682671" cy="16826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26264" y="1668396"/>
              <a:ext cx="2174420" cy="26532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8828" y="1668396"/>
              <a:ext cx="2502189" cy="26532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88919" y="1722259"/>
              <a:ext cx="628650" cy="621030"/>
            </a:xfrm>
            <a:custGeom>
              <a:avLst/>
              <a:gdLst/>
              <a:ahLst/>
              <a:cxnLst/>
              <a:rect l="l" t="t" r="r" b="b"/>
              <a:pathLst>
                <a:path w="628650" h="621030">
                  <a:moveTo>
                    <a:pt x="0" y="620991"/>
                  </a:moveTo>
                  <a:lnTo>
                    <a:pt x="628048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37317" y="1650564"/>
              <a:ext cx="151949" cy="1513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18298" y="1052889"/>
              <a:ext cx="2094230" cy="1160780"/>
            </a:xfrm>
            <a:custGeom>
              <a:avLst/>
              <a:gdLst/>
              <a:ahLst/>
              <a:cxnLst/>
              <a:rect l="l" t="t" r="r" b="b"/>
              <a:pathLst>
                <a:path w="2094229" h="1160780">
                  <a:moveTo>
                    <a:pt x="1802872" y="62495"/>
                  </a:moveTo>
                  <a:lnTo>
                    <a:pt x="1445860" y="62495"/>
                  </a:lnTo>
                  <a:lnTo>
                    <a:pt x="1485019" y="34829"/>
                  </a:lnTo>
                  <a:lnTo>
                    <a:pt x="1530579" y="14886"/>
                  </a:lnTo>
                  <a:lnTo>
                    <a:pt x="1580598" y="3124"/>
                  </a:lnTo>
                  <a:lnTo>
                    <a:pt x="1633131" y="0"/>
                  </a:lnTo>
                  <a:lnTo>
                    <a:pt x="1686234" y="5970"/>
                  </a:lnTo>
                  <a:lnTo>
                    <a:pt x="1736161" y="20846"/>
                  </a:lnTo>
                  <a:lnTo>
                    <a:pt x="1779544" y="43378"/>
                  </a:lnTo>
                  <a:lnTo>
                    <a:pt x="1802872" y="62495"/>
                  </a:lnTo>
                  <a:close/>
                </a:path>
                <a:path w="2094229" h="1160780">
                  <a:moveTo>
                    <a:pt x="1826848" y="88040"/>
                  </a:moveTo>
                  <a:lnTo>
                    <a:pt x="1088710" y="88040"/>
                  </a:lnTo>
                  <a:lnTo>
                    <a:pt x="1118670" y="54258"/>
                  </a:lnTo>
                  <a:lnTo>
                    <a:pt x="1158270" y="27648"/>
                  </a:lnTo>
                  <a:lnTo>
                    <a:pt x="1205383" y="9314"/>
                  </a:lnTo>
                  <a:lnTo>
                    <a:pt x="1257885" y="360"/>
                  </a:lnTo>
                  <a:lnTo>
                    <a:pt x="1311683" y="1711"/>
                  </a:lnTo>
                  <a:lnTo>
                    <a:pt x="1362522" y="13038"/>
                  </a:lnTo>
                  <a:lnTo>
                    <a:pt x="1408037" y="33560"/>
                  </a:lnTo>
                  <a:lnTo>
                    <a:pt x="1445860" y="62495"/>
                  </a:lnTo>
                  <a:lnTo>
                    <a:pt x="1802872" y="62495"/>
                  </a:lnTo>
                  <a:lnTo>
                    <a:pt x="1815002" y="72436"/>
                  </a:lnTo>
                  <a:lnTo>
                    <a:pt x="1826848" y="88040"/>
                  </a:lnTo>
                  <a:close/>
                </a:path>
                <a:path w="2094229" h="1160780">
                  <a:moveTo>
                    <a:pt x="1852621" y="135575"/>
                  </a:moveTo>
                  <a:lnTo>
                    <a:pt x="679586" y="135575"/>
                  </a:lnTo>
                  <a:lnTo>
                    <a:pt x="713892" y="98099"/>
                  </a:lnTo>
                  <a:lnTo>
                    <a:pt x="758114" y="68005"/>
                  </a:lnTo>
                  <a:lnTo>
                    <a:pt x="810272" y="46360"/>
                  </a:lnTo>
                  <a:lnTo>
                    <a:pt x="868386" y="34228"/>
                  </a:lnTo>
                  <a:lnTo>
                    <a:pt x="916655" y="32081"/>
                  </a:lnTo>
                  <a:lnTo>
                    <a:pt x="964012" y="36678"/>
                  </a:lnTo>
                  <a:lnTo>
                    <a:pt x="1009266" y="47729"/>
                  </a:lnTo>
                  <a:lnTo>
                    <a:pt x="1051229" y="64947"/>
                  </a:lnTo>
                  <a:lnTo>
                    <a:pt x="1088710" y="88040"/>
                  </a:lnTo>
                  <a:lnTo>
                    <a:pt x="1826848" y="88040"/>
                  </a:lnTo>
                  <a:lnTo>
                    <a:pt x="1841159" y="106892"/>
                  </a:lnTo>
                  <a:lnTo>
                    <a:pt x="1852621" y="135575"/>
                  </a:lnTo>
                  <a:close/>
                </a:path>
                <a:path w="2094229" h="1160780">
                  <a:moveTo>
                    <a:pt x="611149" y="1090759"/>
                  </a:moveTo>
                  <a:lnTo>
                    <a:pt x="561760" y="1088709"/>
                  </a:lnTo>
                  <a:lnTo>
                    <a:pt x="512736" y="1081651"/>
                  </a:lnTo>
                  <a:lnTo>
                    <a:pt x="456264" y="1066773"/>
                  </a:lnTo>
                  <a:lnTo>
                    <a:pt x="404117" y="1045491"/>
                  </a:lnTo>
                  <a:lnTo>
                    <a:pt x="357193" y="1018324"/>
                  </a:lnTo>
                  <a:lnTo>
                    <a:pt x="316392" y="985792"/>
                  </a:lnTo>
                  <a:lnTo>
                    <a:pt x="282612" y="948416"/>
                  </a:lnTo>
                  <a:lnTo>
                    <a:pt x="230498" y="948154"/>
                  </a:lnTo>
                  <a:lnTo>
                    <a:pt x="181110" y="938582"/>
                  </a:lnTo>
                  <a:lnTo>
                    <a:pt x="136476" y="920521"/>
                  </a:lnTo>
                  <a:lnTo>
                    <a:pt x="98625" y="894792"/>
                  </a:lnTo>
                  <a:lnTo>
                    <a:pt x="69587" y="862214"/>
                  </a:lnTo>
                  <a:lnTo>
                    <a:pt x="49578" y="815777"/>
                  </a:lnTo>
                  <a:lnTo>
                    <a:pt x="49050" y="768023"/>
                  </a:lnTo>
                  <a:lnTo>
                    <a:pt x="67365" y="722302"/>
                  </a:lnTo>
                  <a:lnTo>
                    <a:pt x="103887" y="681964"/>
                  </a:lnTo>
                  <a:lnTo>
                    <a:pt x="61568" y="657198"/>
                  </a:lnTo>
                  <a:lnTo>
                    <a:pt x="29479" y="625921"/>
                  </a:lnTo>
                  <a:lnTo>
                    <a:pt x="8622" y="589868"/>
                  </a:lnTo>
                  <a:lnTo>
                    <a:pt x="0" y="550770"/>
                  </a:lnTo>
                  <a:lnTo>
                    <a:pt x="4612" y="510362"/>
                  </a:lnTo>
                  <a:lnTo>
                    <a:pt x="22464" y="472133"/>
                  </a:lnTo>
                  <a:lnTo>
                    <a:pt x="51650" y="439258"/>
                  </a:lnTo>
                  <a:lnTo>
                    <a:pt x="90310" y="412999"/>
                  </a:lnTo>
                  <a:lnTo>
                    <a:pt x="136584" y="394619"/>
                  </a:lnTo>
                  <a:lnTo>
                    <a:pt x="188612" y="385380"/>
                  </a:lnTo>
                  <a:lnTo>
                    <a:pt x="190362" y="381780"/>
                  </a:lnTo>
                  <a:lnTo>
                    <a:pt x="187845" y="335249"/>
                  </a:lnTo>
                  <a:lnTo>
                    <a:pt x="196710" y="289967"/>
                  </a:lnTo>
                  <a:lnTo>
                    <a:pt x="216306" y="247027"/>
                  </a:lnTo>
                  <a:lnTo>
                    <a:pt x="245981" y="207519"/>
                  </a:lnTo>
                  <a:lnTo>
                    <a:pt x="285083" y="172536"/>
                  </a:lnTo>
                  <a:lnTo>
                    <a:pt x="332962" y="143170"/>
                  </a:lnTo>
                  <a:lnTo>
                    <a:pt x="379275" y="123748"/>
                  </a:lnTo>
                  <a:lnTo>
                    <a:pt x="428322" y="110402"/>
                  </a:lnTo>
                  <a:lnTo>
                    <a:pt x="479102" y="103154"/>
                  </a:lnTo>
                  <a:lnTo>
                    <a:pt x="530617" y="102025"/>
                  </a:lnTo>
                  <a:lnTo>
                    <a:pt x="581869" y="107038"/>
                  </a:lnTo>
                  <a:lnTo>
                    <a:pt x="631858" y="118214"/>
                  </a:lnTo>
                  <a:lnTo>
                    <a:pt x="679586" y="135575"/>
                  </a:lnTo>
                  <a:lnTo>
                    <a:pt x="1852621" y="135575"/>
                  </a:lnTo>
                  <a:lnTo>
                    <a:pt x="1856634" y="145615"/>
                  </a:lnTo>
                  <a:lnTo>
                    <a:pt x="1908207" y="160896"/>
                  </a:lnTo>
                  <a:lnTo>
                    <a:pt x="1953809" y="183850"/>
                  </a:lnTo>
                  <a:lnTo>
                    <a:pt x="1991985" y="213565"/>
                  </a:lnTo>
                  <a:lnTo>
                    <a:pt x="2021283" y="249125"/>
                  </a:lnTo>
                  <a:lnTo>
                    <a:pt x="2039886" y="288592"/>
                  </a:lnTo>
                  <a:lnTo>
                    <a:pt x="2046915" y="329688"/>
                  </a:lnTo>
                  <a:lnTo>
                    <a:pt x="2042328" y="370980"/>
                  </a:lnTo>
                  <a:lnTo>
                    <a:pt x="2026083" y="411040"/>
                  </a:lnTo>
                  <a:lnTo>
                    <a:pt x="2057023" y="447702"/>
                  </a:lnTo>
                  <a:lnTo>
                    <a:pt x="2078728" y="487268"/>
                  </a:lnTo>
                  <a:lnTo>
                    <a:pt x="2091024" y="528774"/>
                  </a:lnTo>
                  <a:lnTo>
                    <a:pt x="2093739" y="571254"/>
                  </a:lnTo>
                  <a:lnTo>
                    <a:pt x="2086700" y="613747"/>
                  </a:lnTo>
                  <a:lnTo>
                    <a:pt x="2069733" y="655287"/>
                  </a:lnTo>
                  <a:lnTo>
                    <a:pt x="2043407" y="693951"/>
                  </a:lnTo>
                  <a:lnTo>
                    <a:pt x="2009103" y="728059"/>
                  </a:lnTo>
                  <a:lnTo>
                    <a:pt x="1967837" y="757014"/>
                  </a:lnTo>
                  <a:lnTo>
                    <a:pt x="1920623" y="780216"/>
                  </a:lnTo>
                  <a:lnTo>
                    <a:pt x="1868475" y="797067"/>
                  </a:lnTo>
                  <a:lnTo>
                    <a:pt x="1812409" y="806969"/>
                  </a:lnTo>
                  <a:lnTo>
                    <a:pt x="1805518" y="851884"/>
                  </a:lnTo>
                  <a:lnTo>
                    <a:pt x="1786522" y="893987"/>
                  </a:lnTo>
                  <a:lnTo>
                    <a:pt x="1756449" y="931981"/>
                  </a:lnTo>
                  <a:lnTo>
                    <a:pt x="1716327" y="964567"/>
                  </a:lnTo>
                  <a:lnTo>
                    <a:pt x="1678497" y="984488"/>
                  </a:lnTo>
                  <a:lnTo>
                    <a:pt x="1384035" y="984488"/>
                  </a:lnTo>
                  <a:lnTo>
                    <a:pt x="1364397" y="1022178"/>
                  </a:lnTo>
                  <a:lnTo>
                    <a:pt x="1342199" y="1050308"/>
                  </a:lnTo>
                  <a:lnTo>
                    <a:pt x="799436" y="1050308"/>
                  </a:lnTo>
                  <a:lnTo>
                    <a:pt x="755048" y="1067578"/>
                  </a:lnTo>
                  <a:lnTo>
                    <a:pt x="708440" y="1080123"/>
                  </a:lnTo>
                  <a:lnTo>
                    <a:pt x="660258" y="1087874"/>
                  </a:lnTo>
                  <a:lnTo>
                    <a:pt x="611149" y="1090759"/>
                  </a:lnTo>
                  <a:close/>
                </a:path>
                <a:path w="2094229" h="1160780">
                  <a:moveTo>
                    <a:pt x="1524541" y="1016465"/>
                  </a:moveTo>
                  <a:lnTo>
                    <a:pt x="1475922" y="1012217"/>
                  </a:lnTo>
                  <a:lnTo>
                    <a:pt x="1428700" y="1001550"/>
                  </a:lnTo>
                  <a:lnTo>
                    <a:pt x="1384035" y="984488"/>
                  </a:lnTo>
                  <a:lnTo>
                    <a:pt x="1678497" y="984488"/>
                  </a:lnTo>
                  <a:lnTo>
                    <a:pt x="1667184" y="990446"/>
                  </a:lnTo>
                  <a:lnTo>
                    <a:pt x="1621332" y="1005604"/>
                  </a:lnTo>
                  <a:lnTo>
                    <a:pt x="1573397" y="1014269"/>
                  </a:lnTo>
                  <a:lnTo>
                    <a:pt x="1524541" y="1016465"/>
                  </a:lnTo>
                  <a:close/>
                </a:path>
                <a:path w="2094229" h="1160780">
                  <a:moveTo>
                    <a:pt x="1065864" y="1160225"/>
                  </a:moveTo>
                  <a:lnTo>
                    <a:pt x="1013468" y="1156370"/>
                  </a:lnTo>
                  <a:lnTo>
                    <a:pt x="963013" y="1146308"/>
                  </a:lnTo>
                  <a:lnTo>
                    <a:pt x="915441" y="1130355"/>
                  </a:lnTo>
                  <a:lnTo>
                    <a:pt x="871693" y="1108827"/>
                  </a:lnTo>
                  <a:lnTo>
                    <a:pt x="832711" y="1082040"/>
                  </a:lnTo>
                  <a:lnTo>
                    <a:pt x="799436" y="1050308"/>
                  </a:lnTo>
                  <a:lnTo>
                    <a:pt x="1342199" y="1050308"/>
                  </a:lnTo>
                  <a:lnTo>
                    <a:pt x="1303814" y="1086629"/>
                  </a:lnTo>
                  <a:lnTo>
                    <a:pt x="1264428" y="1112371"/>
                  </a:lnTo>
                  <a:lnTo>
                    <a:pt x="1220021" y="1133113"/>
                  </a:lnTo>
                  <a:lnTo>
                    <a:pt x="1171371" y="1148345"/>
                  </a:lnTo>
                  <a:lnTo>
                    <a:pt x="1119260" y="1157558"/>
                  </a:lnTo>
                  <a:lnTo>
                    <a:pt x="1065864" y="1160225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54436" y="1913848"/>
              <a:ext cx="315099" cy="21365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27160" y="789123"/>
              <a:ext cx="1682671" cy="168267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78067" y="2743194"/>
              <a:ext cx="1546225" cy="713105"/>
            </a:xfrm>
            <a:custGeom>
              <a:avLst/>
              <a:gdLst/>
              <a:ahLst/>
              <a:cxnLst/>
              <a:rect l="l" t="t" r="r" b="b"/>
              <a:pathLst>
                <a:path w="1546225" h="713104">
                  <a:moveTo>
                    <a:pt x="0" y="0"/>
                  </a:moveTo>
                  <a:lnTo>
                    <a:pt x="1546171" y="0"/>
                  </a:lnTo>
                  <a:lnTo>
                    <a:pt x="1546171" y="712798"/>
                  </a:lnTo>
                  <a:lnTo>
                    <a:pt x="0" y="712798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B35E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778067" y="2743194"/>
            <a:ext cx="1546225" cy="713105"/>
          </a:xfrm>
          <a:prstGeom prst="rect">
            <a:avLst/>
          </a:prstGeom>
          <a:ln w="28574">
            <a:solidFill>
              <a:srgbClr val="B35E05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481330" marR="201295" indent="-271780">
              <a:lnSpc>
                <a:spcPct val="100000"/>
              </a:lnSpc>
              <a:spcBef>
                <a:spcPts val="325"/>
              </a:spcBef>
            </a:pPr>
            <a:r>
              <a:rPr sz="2000" spc="-15" dirty="0">
                <a:solidFill>
                  <a:srgbClr val="B35E05"/>
                </a:solidFill>
                <a:latin typeface="Lato"/>
                <a:cs typeface="Lato"/>
              </a:rPr>
              <a:t>Very</a:t>
            </a:r>
            <a:r>
              <a:rPr sz="2000" spc="-200" dirty="0">
                <a:solidFill>
                  <a:srgbClr val="B35E05"/>
                </a:solidFill>
                <a:latin typeface="Lato"/>
                <a:cs typeface="Lato"/>
              </a:rPr>
              <a:t> </a:t>
            </a:r>
            <a:r>
              <a:rPr sz="2000" spc="-20" dirty="0">
                <a:solidFill>
                  <a:srgbClr val="B35E05"/>
                </a:solidFill>
                <a:latin typeface="Lato"/>
                <a:cs typeface="Lato"/>
              </a:rPr>
              <a:t>good  </a:t>
            </a:r>
            <a:r>
              <a:rPr sz="2000" spc="-10" dirty="0">
                <a:solidFill>
                  <a:srgbClr val="B35E05"/>
                </a:solidFill>
                <a:latin typeface="Lato"/>
                <a:cs typeface="Lato"/>
              </a:rPr>
              <a:t>fakes</a:t>
            </a:r>
            <a:endParaRPr sz="2000">
              <a:latin typeface="Lato"/>
              <a:cs typeface="La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504728" y="3455992"/>
            <a:ext cx="93345" cy="346075"/>
            <a:chOff x="4504728" y="3455992"/>
            <a:chExt cx="93345" cy="346075"/>
          </a:xfrm>
        </p:grpSpPr>
        <p:sp>
          <p:nvSpPr>
            <p:cNvPr id="19" name="object 19"/>
            <p:cNvSpPr/>
            <p:nvPr/>
          </p:nvSpPr>
          <p:spPr>
            <a:xfrm>
              <a:off x="4551165" y="3455992"/>
              <a:ext cx="0" cy="275590"/>
            </a:xfrm>
            <a:custGeom>
              <a:avLst/>
              <a:gdLst/>
              <a:ahLst/>
              <a:cxnLst/>
              <a:rect l="l" t="t" r="r" b="b"/>
              <a:pathLst>
                <a:path h="275589">
                  <a:moveTo>
                    <a:pt x="0" y="0"/>
                  </a:moveTo>
                  <a:lnTo>
                    <a:pt x="0" y="27527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04728" y="3684829"/>
              <a:ext cx="92849" cy="11687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817067" y="3829192"/>
            <a:ext cx="1468755" cy="572770"/>
          </a:xfrm>
          <a:prstGeom prst="rect">
            <a:avLst/>
          </a:prstGeom>
          <a:ln w="28574">
            <a:solidFill>
              <a:srgbClr val="0B529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80365">
              <a:lnSpc>
                <a:spcPts val="2175"/>
              </a:lnSpc>
            </a:pPr>
            <a:r>
              <a:rPr sz="2000" dirty="0">
                <a:solidFill>
                  <a:srgbClr val="0B5293"/>
                </a:solidFill>
                <a:latin typeface="Lato"/>
                <a:cs typeface="Lato"/>
              </a:rPr>
              <a:t>End</a:t>
            </a:r>
            <a:r>
              <a:rPr sz="2000" spc="-229" dirty="0">
                <a:solidFill>
                  <a:srgbClr val="0B5293"/>
                </a:solidFill>
                <a:latin typeface="Lato"/>
                <a:cs typeface="Lato"/>
              </a:rPr>
              <a:t> </a:t>
            </a:r>
            <a:r>
              <a:rPr sz="2000" spc="-25" dirty="0">
                <a:solidFill>
                  <a:srgbClr val="0B5293"/>
                </a:solidFill>
                <a:latin typeface="Lato"/>
                <a:cs typeface="Lato"/>
              </a:rPr>
              <a:t>of</a:t>
            </a:r>
            <a:endParaRPr sz="2000">
              <a:latin typeface="Lato"/>
              <a:cs typeface="Lato"/>
            </a:endParaRPr>
          </a:p>
          <a:p>
            <a:pPr marL="390525">
              <a:lnSpc>
                <a:spcPts val="2335"/>
              </a:lnSpc>
            </a:pPr>
            <a:r>
              <a:rPr sz="2000" spc="25" dirty="0">
                <a:solidFill>
                  <a:srgbClr val="0B5293"/>
                </a:solidFill>
                <a:latin typeface="Lato"/>
                <a:cs typeface="Lato"/>
              </a:rPr>
              <a:t>game!</a:t>
            </a:r>
            <a:endParaRPr sz="2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702055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Generative</a:t>
            </a:r>
            <a:r>
              <a:rPr spc="-180" dirty="0"/>
              <a:t> </a:t>
            </a:r>
            <a:r>
              <a:rPr spc="-5" dirty="0"/>
              <a:t>Models</a:t>
            </a:r>
            <a:r>
              <a:rPr spc="-175" dirty="0"/>
              <a:t> </a:t>
            </a:r>
            <a:r>
              <a:rPr spc="-30" dirty="0"/>
              <a:t>vs.</a:t>
            </a:r>
            <a:r>
              <a:rPr spc="-175" dirty="0"/>
              <a:t> </a:t>
            </a:r>
            <a:r>
              <a:rPr spc="15" dirty="0"/>
              <a:t>Discriminative</a:t>
            </a:r>
            <a:r>
              <a:rPr spc="-175" dirty="0"/>
              <a:t> </a:t>
            </a:r>
            <a:r>
              <a:rPr spc="-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8748" y="1232435"/>
            <a:ext cx="617982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77335" algn="l"/>
              </a:tabLst>
            </a:pPr>
            <a:r>
              <a:rPr sz="2000" spc="10" dirty="0">
                <a:solidFill>
                  <a:srgbClr val="B35E05"/>
                </a:solidFill>
                <a:latin typeface="Lato"/>
                <a:cs typeface="Lato"/>
              </a:rPr>
              <a:t>Discriminative</a:t>
            </a:r>
            <a:r>
              <a:rPr sz="2000" spc="-125" dirty="0">
                <a:solidFill>
                  <a:srgbClr val="B35E05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B35E05"/>
                </a:solidFill>
                <a:latin typeface="Lato"/>
                <a:cs typeface="Lato"/>
              </a:rPr>
              <a:t>models	</a:t>
            </a:r>
            <a:r>
              <a:rPr sz="2000" spc="5" dirty="0">
                <a:solidFill>
                  <a:srgbClr val="38751C"/>
                </a:solidFill>
                <a:latin typeface="Lato"/>
                <a:cs typeface="Lato"/>
              </a:rPr>
              <a:t>Generative</a:t>
            </a:r>
            <a:r>
              <a:rPr sz="2000" spc="-190" dirty="0">
                <a:solidFill>
                  <a:srgbClr val="38751C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38751C"/>
                </a:solidFill>
                <a:latin typeface="Lato"/>
                <a:cs typeface="Lato"/>
              </a:rPr>
              <a:t>models</a:t>
            </a:r>
            <a:endParaRPr sz="20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62983" y="3943342"/>
            <a:ext cx="1295884" cy="385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37563" y="1484122"/>
            <a:ext cx="1546026" cy="15773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581913" y="3357868"/>
            <a:ext cx="1754518" cy="3853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62638" y="3943359"/>
            <a:ext cx="1295897" cy="3853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56296" y="3071563"/>
            <a:ext cx="11557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1830" algn="l"/>
              </a:tabLst>
            </a:pPr>
            <a:r>
              <a:rPr sz="1600" spc="-5" dirty="0">
                <a:solidFill>
                  <a:srgbClr val="666666"/>
                </a:solidFill>
                <a:latin typeface="Lato"/>
                <a:cs typeface="Lato"/>
              </a:rPr>
              <a:t>Noise	</a:t>
            </a:r>
            <a:r>
              <a:rPr sz="1600" spc="15" dirty="0">
                <a:solidFill>
                  <a:srgbClr val="741A46"/>
                </a:solidFill>
                <a:latin typeface="Lato"/>
                <a:cs typeface="Lato"/>
              </a:rPr>
              <a:t>Class</a:t>
            </a:r>
            <a:endParaRPr sz="1600">
              <a:latin typeface="Lato"/>
              <a:cs typeface="La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23030" y="3071563"/>
            <a:ext cx="8083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0" dirty="0">
                <a:solidFill>
                  <a:srgbClr val="741A46"/>
                </a:solidFill>
                <a:latin typeface="Lato"/>
                <a:cs typeface="Lato"/>
              </a:rPr>
              <a:t>F</a:t>
            </a:r>
            <a:r>
              <a:rPr sz="1600" spc="10" dirty="0">
                <a:solidFill>
                  <a:srgbClr val="741A46"/>
                </a:solidFill>
                <a:latin typeface="Lato"/>
                <a:cs typeface="Lato"/>
              </a:rPr>
              <a:t>eatures</a:t>
            </a:r>
            <a:endParaRPr sz="1600">
              <a:latin typeface="Lato"/>
              <a:cs typeface="La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92365" y="1052372"/>
            <a:ext cx="0" cy="3284220"/>
          </a:xfrm>
          <a:custGeom>
            <a:avLst/>
            <a:gdLst/>
            <a:ahLst/>
            <a:cxnLst/>
            <a:rect l="l" t="t" r="r" b="b"/>
            <a:pathLst>
              <a:path h="3284220">
                <a:moveTo>
                  <a:pt x="0" y="0"/>
                </a:moveTo>
                <a:lnTo>
                  <a:pt x="0" y="3283793"/>
                </a:lnTo>
              </a:path>
            </a:pathLst>
          </a:custGeom>
          <a:ln w="2857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634271" y="1679921"/>
            <a:ext cx="1936114" cy="1264285"/>
            <a:chOff x="1634271" y="1679921"/>
            <a:chExt cx="1936114" cy="1264285"/>
          </a:xfrm>
        </p:grpSpPr>
        <p:sp>
          <p:nvSpPr>
            <p:cNvPr id="12" name="object 12"/>
            <p:cNvSpPr/>
            <p:nvPr/>
          </p:nvSpPr>
          <p:spPr>
            <a:xfrm>
              <a:off x="1665779" y="1732926"/>
              <a:ext cx="1890395" cy="1184910"/>
            </a:xfrm>
            <a:custGeom>
              <a:avLst/>
              <a:gdLst/>
              <a:ahLst/>
              <a:cxnLst/>
              <a:rect l="l" t="t" r="r" b="b"/>
              <a:pathLst>
                <a:path w="1890395" h="1184910">
                  <a:moveTo>
                    <a:pt x="0" y="0"/>
                  </a:moveTo>
                  <a:lnTo>
                    <a:pt x="1890288" y="1184392"/>
                  </a:lnTo>
                </a:path>
              </a:pathLst>
            </a:custGeom>
            <a:ln w="28574">
              <a:solidFill>
                <a:srgbClr val="741A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10512" y="2432372"/>
              <a:ext cx="501178" cy="51132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50169" y="1796633"/>
              <a:ext cx="605698" cy="6179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70650" y="1679921"/>
              <a:ext cx="544318" cy="55533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34271" y="2201223"/>
              <a:ext cx="501178" cy="51132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1962958" y="3409678"/>
            <a:ext cx="1295909" cy="28316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691456" y="3089069"/>
            <a:ext cx="8083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0" dirty="0">
                <a:solidFill>
                  <a:srgbClr val="741A46"/>
                </a:solidFill>
                <a:latin typeface="Lato"/>
                <a:cs typeface="Lato"/>
              </a:rPr>
              <a:t>F</a:t>
            </a:r>
            <a:r>
              <a:rPr sz="1600" spc="10" dirty="0">
                <a:solidFill>
                  <a:srgbClr val="741A46"/>
                </a:solidFill>
                <a:latin typeface="Lato"/>
                <a:cs typeface="Lato"/>
              </a:rPr>
              <a:t>eatures</a:t>
            </a:r>
            <a:endParaRPr sz="1600">
              <a:latin typeface="Lato"/>
              <a:cs typeface="La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48421" y="3089069"/>
            <a:ext cx="4965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5" dirty="0">
                <a:solidFill>
                  <a:srgbClr val="741A46"/>
                </a:solidFill>
                <a:latin typeface="Lato"/>
                <a:cs typeface="Lato"/>
              </a:rPr>
              <a:t>Class</a:t>
            </a:r>
            <a:endParaRPr sz="16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1629" y="3223742"/>
            <a:ext cx="13404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deepl</a:t>
            </a:r>
            <a:r>
              <a:rPr sz="1600" spc="-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arning.ai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0696" y="2115155"/>
            <a:ext cx="4015104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45" dirty="0">
                <a:latin typeface="Lato"/>
                <a:cs typeface="Lato"/>
              </a:rPr>
              <a:t>Discriminator</a:t>
            </a:r>
            <a:endParaRPr sz="52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1626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Classiﬁers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87523" y="1730121"/>
            <a:ext cx="3404235" cy="1751964"/>
            <a:chOff x="687523" y="1730121"/>
            <a:chExt cx="3404235" cy="1751964"/>
          </a:xfrm>
        </p:grpSpPr>
        <p:sp>
          <p:nvSpPr>
            <p:cNvPr id="4" name="object 4"/>
            <p:cNvSpPr/>
            <p:nvPr/>
          </p:nvSpPr>
          <p:spPr>
            <a:xfrm>
              <a:off x="687523" y="1730121"/>
              <a:ext cx="2631169" cy="17513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18693" y="2605794"/>
              <a:ext cx="702310" cy="0"/>
            </a:xfrm>
            <a:custGeom>
              <a:avLst/>
              <a:gdLst/>
              <a:ahLst/>
              <a:cxnLst/>
              <a:rect l="l" t="t" r="r" b="b"/>
              <a:pathLst>
                <a:path w="702310">
                  <a:moveTo>
                    <a:pt x="0" y="0"/>
                  </a:moveTo>
                  <a:lnTo>
                    <a:pt x="702173" y="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74429" y="2559382"/>
              <a:ext cx="116874" cy="928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118791" y="2167645"/>
            <a:ext cx="2057400" cy="876300"/>
          </a:xfrm>
          <a:prstGeom prst="rect">
            <a:avLst/>
          </a:prstGeom>
          <a:ln w="28574">
            <a:solidFill>
              <a:srgbClr val="666666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511809">
              <a:lnSpc>
                <a:spcPct val="100000"/>
              </a:lnSpc>
            </a:pPr>
            <a:r>
              <a:rPr sz="2000" spc="20" dirty="0">
                <a:latin typeface="Lato"/>
                <a:cs typeface="Lato"/>
              </a:rPr>
              <a:t>Classiﬁer</a:t>
            </a:r>
            <a:endParaRPr sz="2000">
              <a:latin typeface="Lato"/>
              <a:cs typeface="La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13330" y="3913966"/>
            <a:ext cx="4603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5"/>
              </a:lnSpc>
            </a:pPr>
            <a:r>
              <a:rPr sz="2000" spc="5" dirty="0">
                <a:solidFill>
                  <a:srgbClr val="741A46"/>
                </a:solidFill>
                <a:latin typeface="Lato"/>
                <a:cs typeface="Lato"/>
              </a:rPr>
              <a:t>Fish</a:t>
            </a:r>
            <a:endParaRPr sz="2000">
              <a:latin typeface="Lato"/>
              <a:cs typeface="La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06601" y="1669528"/>
            <a:ext cx="473709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5"/>
              </a:lnSpc>
            </a:pPr>
            <a:r>
              <a:rPr sz="2000" spc="25" dirty="0">
                <a:solidFill>
                  <a:srgbClr val="741A46"/>
                </a:solidFill>
                <a:latin typeface="Lato"/>
                <a:cs typeface="Lato"/>
              </a:rPr>
              <a:t>Bird</a:t>
            </a:r>
            <a:endParaRPr sz="2000">
              <a:latin typeface="Lato"/>
              <a:cs typeface="La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10504" y="910977"/>
            <a:ext cx="66675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5"/>
              </a:lnSpc>
            </a:pPr>
            <a:r>
              <a:rPr sz="2000" spc="-165" dirty="0">
                <a:solidFill>
                  <a:srgbClr val="741A46"/>
                </a:solidFill>
                <a:latin typeface="Lato"/>
                <a:cs typeface="Lato"/>
              </a:rPr>
              <a:t>T</a:t>
            </a:r>
            <a:r>
              <a:rPr sz="2000" spc="25" dirty="0">
                <a:solidFill>
                  <a:srgbClr val="741A46"/>
                </a:solidFill>
                <a:latin typeface="Lato"/>
                <a:cs typeface="Lato"/>
              </a:rPr>
              <a:t>urtle</a:t>
            </a:r>
            <a:endParaRPr sz="2000">
              <a:latin typeface="Lato"/>
              <a:cs typeface="La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94361" y="796048"/>
            <a:ext cx="1181100" cy="572770"/>
          </a:xfrm>
          <a:custGeom>
            <a:avLst/>
            <a:gdLst/>
            <a:ahLst/>
            <a:cxnLst/>
            <a:rect l="l" t="t" r="r" b="b"/>
            <a:pathLst>
              <a:path w="1181100" h="572769">
                <a:moveTo>
                  <a:pt x="1181097" y="572698"/>
                </a:moveTo>
                <a:lnTo>
                  <a:pt x="0" y="572698"/>
                </a:lnTo>
                <a:lnTo>
                  <a:pt x="0" y="0"/>
                </a:lnTo>
                <a:lnTo>
                  <a:pt x="1181097" y="0"/>
                </a:lnTo>
                <a:lnTo>
                  <a:pt x="1181097" y="572698"/>
                </a:lnTo>
                <a:close/>
              </a:path>
            </a:pathLst>
          </a:custGeom>
          <a:solidFill>
            <a:srgbClr val="FFFFFF">
              <a:alpha val="725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94361" y="3786892"/>
            <a:ext cx="1181100" cy="572770"/>
          </a:xfrm>
          <a:custGeom>
            <a:avLst/>
            <a:gdLst/>
            <a:ahLst/>
            <a:cxnLst/>
            <a:rect l="l" t="t" r="r" b="b"/>
            <a:pathLst>
              <a:path w="1181100" h="572770">
                <a:moveTo>
                  <a:pt x="1181097" y="572698"/>
                </a:moveTo>
                <a:lnTo>
                  <a:pt x="0" y="572698"/>
                </a:lnTo>
                <a:lnTo>
                  <a:pt x="0" y="0"/>
                </a:lnTo>
                <a:lnTo>
                  <a:pt x="1181097" y="0"/>
                </a:lnTo>
                <a:lnTo>
                  <a:pt x="1181097" y="572698"/>
                </a:lnTo>
                <a:close/>
              </a:path>
            </a:pathLst>
          </a:custGeom>
          <a:solidFill>
            <a:srgbClr val="FFFFFF">
              <a:alpha val="725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94361" y="1548521"/>
            <a:ext cx="1181100" cy="572770"/>
          </a:xfrm>
          <a:custGeom>
            <a:avLst/>
            <a:gdLst/>
            <a:ahLst/>
            <a:cxnLst/>
            <a:rect l="l" t="t" r="r" b="b"/>
            <a:pathLst>
              <a:path w="1181100" h="572769">
                <a:moveTo>
                  <a:pt x="1181097" y="572698"/>
                </a:moveTo>
                <a:lnTo>
                  <a:pt x="0" y="572698"/>
                </a:lnTo>
                <a:lnTo>
                  <a:pt x="0" y="0"/>
                </a:lnTo>
                <a:lnTo>
                  <a:pt x="1181097" y="0"/>
                </a:lnTo>
                <a:lnTo>
                  <a:pt x="1181097" y="572698"/>
                </a:lnTo>
                <a:close/>
              </a:path>
            </a:pathLst>
          </a:custGeom>
          <a:solidFill>
            <a:srgbClr val="FFFFFF">
              <a:alpha val="533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6176187" y="2559382"/>
            <a:ext cx="772795" cy="93345"/>
            <a:chOff x="6176187" y="2559382"/>
            <a:chExt cx="772795" cy="93345"/>
          </a:xfrm>
        </p:grpSpPr>
        <p:sp>
          <p:nvSpPr>
            <p:cNvPr id="15" name="object 15"/>
            <p:cNvSpPr/>
            <p:nvPr/>
          </p:nvSpPr>
          <p:spPr>
            <a:xfrm>
              <a:off x="6176187" y="2605794"/>
              <a:ext cx="702310" cy="0"/>
            </a:xfrm>
            <a:custGeom>
              <a:avLst/>
              <a:gdLst/>
              <a:ahLst/>
              <a:cxnLst/>
              <a:rect l="l" t="t" r="r" b="b"/>
              <a:pathLst>
                <a:path w="702309">
                  <a:moveTo>
                    <a:pt x="0" y="0"/>
                  </a:moveTo>
                  <a:lnTo>
                    <a:pt x="702173" y="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831923" y="2559382"/>
              <a:ext cx="116874" cy="928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231987" y="2412086"/>
            <a:ext cx="42290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38751C"/>
                </a:solidFill>
                <a:latin typeface="Lato"/>
                <a:cs typeface="Lato"/>
              </a:rPr>
              <a:t>Cat</a:t>
            </a:r>
            <a:endParaRPr sz="2000">
              <a:latin typeface="Lato"/>
              <a:cs typeface="La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12313" y="3171037"/>
            <a:ext cx="863147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5"/>
              </a:lnSpc>
            </a:pPr>
            <a:r>
              <a:rPr sz="2000" spc="-20" dirty="0">
                <a:solidFill>
                  <a:srgbClr val="741A46"/>
                </a:solidFill>
                <a:latin typeface="Lato"/>
                <a:cs typeface="Lato"/>
              </a:rPr>
              <a:t>Do</a:t>
            </a:r>
            <a:r>
              <a:rPr lang="en-US" sz="2000" spc="-20" dirty="0">
                <a:solidFill>
                  <a:srgbClr val="741A46"/>
                </a:solidFill>
                <a:latin typeface="Lato"/>
                <a:cs typeface="Lato"/>
              </a:rPr>
              <a:t>g</a:t>
            </a:r>
            <a:endParaRPr sz="2000" dirty="0">
              <a:latin typeface="Lato"/>
              <a:cs typeface="La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94361" y="3043943"/>
            <a:ext cx="1181100" cy="572770"/>
          </a:xfrm>
          <a:custGeom>
            <a:avLst/>
            <a:gdLst/>
            <a:ahLst/>
            <a:cxnLst/>
            <a:rect l="l" t="t" r="r" b="b"/>
            <a:pathLst>
              <a:path w="1181100" h="572770">
                <a:moveTo>
                  <a:pt x="1181097" y="572698"/>
                </a:moveTo>
                <a:lnTo>
                  <a:pt x="0" y="572698"/>
                </a:lnTo>
                <a:lnTo>
                  <a:pt x="0" y="0"/>
                </a:lnTo>
                <a:lnTo>
                  <a:pt x="1181097" y="0"/>
                </a:lnTo>
                <a:lnTo>
                  <a:pt x="1181097" y="572698"/>
                </a:lnTo>
                <a:close/>
              </a:path>
            </a:pathLst>
          </a:custGeom>
          <a:solidFill>
            <a:srgbClr val="FFFFFF">
              <a:alpha val="5356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384724" y="1157760"/>
            <a:ext cx="41573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0B5293"/>
                </a:solidFill>
                <a:latin typeface="Lato"/>
                <a:cs typeface="Lato"/>
              </a:rPr>
              <a:t>Distinguish</a:t>
            </a:r>
            <a:r>
              <a:rPr sz="2000" spc="-140" dirty="0">
                <a:solidFill>
                  <a:srgbClr val="0B5293"/>
                </a:solidFill>
                <a:latin typeface="Lato"/>
                <a:cs typeface="Lato"/>
              </a:rPr>
              <a:t> </a:t>
            </a:r>
            <a:r>
              <a:rPr sz="2000" spc="-10" dirty="0">
                <a:latin typeface="Lato"/>
                <a:cs typeface="Lato"/>
              </a:rPr>
              <a:t>between</a:t>
            </a:r>
            <a:r>
              <a:rPr sz="2000" spc="-135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different</a:t>
            </a:r>
            <a:r>
              <a:rPr sz="2000" spc="-140" dirty="0"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B35E05"/>
                </a:solidFill>
                <a:latin typeface="Lato"/>
                <a:cs typeface="Lato"/>
              </a:rPr>
              <a:t>classes</a:t>
            </a:r>
            <a:endParaRPr sz="2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1626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Classiﬁers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18693" y="2559382"/>
            <a:ext cx="772795" cy="93345"/>
            <a:chOff x="3318693" y="2559382"/>
            <a:chExt cx="772795" cy="93345"/>
          </a:xfrm>
        </p:grpSpPr>
        <p:sp>
          <p:nvSpPr>
            <p:cNvPr id="4" name="object 4"/>
            <p:cNvSpPr/>
            <p:nvPr/>
          </p:nvSpPr>
          <p:spPr>
            <a:xfrm>
              <a:off x="3318693" y="2605794"/>
              <a:ext cx="702310" cy="0"/>
            </a:xfrm>
            <a:custGeom>
              <a:avLst/>
              <a:gdLst/>
              <a:ahLst/>
              <a:cxnLst/>
              <a:rect l="l" t="t" r="r" b="b"/>
              <a:pathLst>
                <a:path w="702310">
                  <a:moveTo>
                    <a:pt x="0" y="0"/>
                  </a:moveTo>
                  <a:lnTo>
                    <a:pt x="702173" y="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74429" y="2559382"/>
              <a:ext cx="116874" cy="928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118791" y="2167645"/>
            <a:ext cx="2057400" cy="876300"/>
          </a:xfrm>
          <a:prstGeom prst="rect">
            <a:avLst/>
          </a:prstGeom>
          <a:ln w="28574">
            <a:solidFill>
              <a:srgbClr val="666666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511809">
              <a:lnSpc>
                <a:spcPct val="100000"/>
              </a:lnSpc>
            </a:pPr>
            <a:r>
              <a:rPr sz="2000" spc="20" dirty="0">
                <a:latin typeface="Lato"/>
                <a:cs typeface="Lato"/>
              </a:rPr>
              <a:t>Classiﬁer</a:t>
            </a:r>
            <a:endParaRPr sz="2000">
              <a:latin typeface="Lato"/>
              <a:cs typeface="La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13330" y="3913966"/>
            <a:ext cx="4603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5"/>
              </a:lnSpc>
            </a:pPr>
            <a:r>
              <a:rPr sz="2000" spc="5" dirty="0">
                <a:solidFill>
                  <a:srgbClr val="741A46"/>
                </a:solidFill>
                <a:latin typeface="Lato"/>
                <a:cs typeface="Lato"/>
              </a:rPr>
              <a:t>Fish</a:t>
            </a:r>
            <a:endParaRPr sz="2000">
              <a:latin typeface="Lato"/>
              <a:cs typeface="La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06601" y="1669528"/>
            <a:ext cx="473709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5"/>
              </a:lnSpc>
            </a:pPr>
            <a:r>
              <a:rPr sz="2000" spc="25" dirty="0">
                <a:solidFill>
                  <a:srgbClr val="741A46"/>
                </a:solidFill>
                <a:latin typeface="Lato"/>
                <a:cs typeface="Lato"/>
              </a:rPr>
              <a:t>Bird</a:t>
            </a:r>
            <a:endParaRPr sz="2000">
              <a:latin typeface="Lato"/>
              <a:cs typeface="La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10504" y="910977"/>
            <a:ext cx="66675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5"/>
              </a:lnSpc>
            </a:pPr>
            <a:r>
              <a:rPr sz="2000" spc="-165" dirty="0">
                <a:solidFill>
                  <a:srgbClr val="741A46"/>
                </a:solidFill>
                <a:latin typeface="Lato"/>
                <a:cs typeface="Lato"/>
              </a:rPr>
              <a:t>T</a:t>
            </a:r>
            <a:r>
              <a:rPr sz="2000" spc="25" dirty="0">
                <a:solidFill>
                  <a:srgbClr val="741A46"/>
                </a:solidFill>
                <a:latin typeface="Lato"/>
                <a:cs typeface="Lato"/>
              </a:rPr>
              <a:t>urtle</a:t>
            </a:r>
            <a:endParaRPr sz="2000">
              <a:latin typeface="Lato"/>
              <a:cs typeface="La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94361" y="796048"/>
            <a:ext cx="1181100" cy="572770"/>
          </a:xfrm>
          <a:custGeom>
            <a:avLst/>
            <a:gdLst/>
            <a:ahLst/>
            <a:cxnLst/>
            <a:rect l="l" t="t" r="r" b="b"/>
            <a:pathLst>
              <a:path w="1181100" h="572769">
                <a:moveTo>
                  <a:pt x="1181097" y="572698"/>
                </a:moveTo>
                <a:lnTo>
                  <a:pt x="0" y="572698"/>
                </a:lnTo>
                <a:lnTo>
                  <a:pt x="0" y="0"/>
                </a:lnTo>
                <a:lnTo>
                  <a:pt x="1181097" y="0"/>
                </a:lnTo>
                <a:lnTo>
                  <a:pt x="1181097" y="572698"/>
                </a:lnTo>
                <a:close/>
              </a:path>
            </a:pathLst>
          </a:custGeom>
          <a:solidFill>
            <a:srgbClr val="FFFFFF">
              <a:alpha val="725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94361" y="3786892"/>
            <a:ext cx="1181100" cy="572770"/>
          </a:xfrm>
          <a:custGeom>
            <a:avLst/>
            <a:gdLst/>
            <a:ahLst/>
            <a:cxnLst/>
            <a:rect l="l" t="t" r="r" b="b"/>
            <a:pathLst>
              <a:path w="1181100" h="572770">
                <a:moveTo>
                  <a:pt x="1181097" y="572698"/>
                </a:moveTo>
                <a:lnTo>
                  <a:pt x="0" y="572698"/>
                </a:lnTo>
                <a:lnTo>
                  <a:pt x="0" y="0"/>
                </a:lnTo>
                <a:lnTo>
                  <a:pt x="1181097" y="0"/>
                </a:lnTo>
                <a:lnTo>
                  <a:pt x="1181097" y="572698"/>
                </a:lnTo>
                <a:close/>
              </a:path>
            </a:pathLst>
          </a:custGeom>
          <a:solidFill>
            <a:srgbClr val="FFFFFF">
              <a:alpha val="725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94361" y="1548521"/>
            <a:ext cx="1181100" cy="572770"/>
          </a:xfrm>
          <a:custGeom>
            <a:avLst/>
            <a:gdLst/>
            <a:ahLst/>
            <a:cxnLst/>
            <a:rect l="l" t="t" r="r" b="b"/>
            <a:pathLst>
              <a:path w="1181100" h="572769">
                <a:moveTo>
                  <a:pt x="1181097" y="572698"/>
                </a:moveTo>
                <a:lnTo>
                  <a:pt x="0" y="572698"/>
                </a:lnTo>
                <a:lnTo>
                  <a:pt x="0" y="0"/>
                </a:lnTo>
                <a:lnTo>
                  <a:pt x="1181097" y="0"/>
                </a:lnTo>
                <a:lnTo>
                  <a:pt x="1181097" y="572698"/>
                </a:lnTo>
                <a:close/>
              </a:path>
            </a:pathLst>
          </a:custGeom>
          <a:solidFill>
            <a:srgbClr val="FFFFFF">
              <a:alpha val="533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6176187" y="2559382"/>
            <a:ext cx="772795" cy="93345"/>
            <a:chOff x="6176187" y="2559382"/>
            <a:chExt cx="772795" cy="93345"/>
          </a:xfrm>
        </p:grpSpPr>
        <p:sp>
          <p:nvSpPr>
            <p:cNvPr id="14" name="object 14"/>
            <p:cNvSpPr/>
            <p:nvPr/>
          </p:nvSpPr>
          <p:spPr>
            <a:xfrm>
              <a:off x="6176187" y="2605794"/>
              <a:ext cx="702310" cy="0"/>
            </a:xfrm>
            <a:custGeom>
              <a:avLst/>
              <a:gdLst/>
              <a:ahLst/>
              <a:cxnLst/>
              <a:rect l="l" t="t" r="r" b="b"/>
              <a:pathLst>
                <a:path w="702309">
                  <a:moveTo>
                    <a:pt x="0" y="0"/>
                  </a:moveTo>
                  <a:lnTo>
                    <a:pt x="702173" y="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31923" y="2559382"/>
              <a:ext cx="116874" cy="928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231987" y="2412086"/>
            <a:ext cx="42290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38751C"/>
                </a:solidFill>
                <a:latin typeface="Lato"/>
                <a:cs typeface="Lato"/>
              </a:rPr>
              <a:t>Cat</a:t>
            </a:r>
            <a:endParaRPr sz="2000">
              <a:latin typeface="Lato"/>
              <a:cs typeface="La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12314" y="3171037"/>
            <a:ext cx="788686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5"/>
              </a:lnSpc>
            </a:pPr>
            <a:r>
              <a:rPr sz="2000" spc="-20" dirty="0">
                <a:solidFill>
                  <a:srgbClr val="741A46"/>
                </a:solidFill>
                <a:latin typeface="Lato"/>
                <a:cs typeface="Lato"/>
              </a:rPr>
              <a:t>Dog</a:t>
            </a:r>
            <a:endParaRPr sz="2000" dirty="0">
              <a:latin typeface="Lato"/>
              <a:cs typeface="La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4724" y="1157760"/>
            <a:ext cx="41573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0B5293"/>
                </a:solidFill>
                <a:latin typeface="Lato"/>
                <a:cs typeface="Lato"/>
              </a:rPr>
              <a:t>Distinguish</a:t>
            </a:r>
            <a:r>
              <a:rPr sz="2000" spc="-140" dirty="0">
                <a:solidFill>
                  <a:srgbClr val="0B5293"/>
                </a:solidFill>
                <a:latin typeface="Lato"/>
                <a:cs typeface="Lato"/>
              </a:rPr>
              <a:t> </a:t>
            </a:r>
            <a:r>
              <a:rPr sz="2000" spc="-10" dirty="0">
                <a:latin typeface="Lato"/>
                <a:cs typeface="Lato"/>
              </a:rPr>
              <a:t>between</a:t>
            </a:r>
            <a:r>
              <a:rPr sz="2000" spc="-135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different</a:t>
            </a:r>
            <a:r>
              <a:rPr sz="2000" spc="-140" dirty="0"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B35E05"/>
                </a:solidFill>
                <a:latin typeface="Lato"/>
                <a:cs typeface="Lato"/>
              </a:rPr>
              <a:t>classes</a:t>
            </a:r>
            <a:endParaRPr sz="2000">
              <a:latin typeface="Lato"/>
              <a:cs typeface="La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1399" y="2218645"/>
            <a:ext cx="3087370" cy="774700"/>
          </a:xfrm>
          <a:prstGeom prst="rect">
            <a:avLst/>
          </a:prstGeom>
          <a:ln w="28574">
            <a:solidFill>
              <a:srgbClr val="00000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1270000" marR="229235" indent="-1035050">
              <a:lnSpc>
                <a:spcPct val="100000"/>
              </a:lnSpc>
              <a:spcBef>
                <a:spcPts val="565"/>
              </a:spcBef>
            </a:pPr>
            <a:r>
              <a:rPr sz="2000" i="1" spc="-5" dirty="0">
                <a:latin typeface="Lato"/>
                <a:cs typeface="Lato"/>
              </a:rPr>
              <a:t>“It </a:t>
            </a:r>
            <a:r>
              <a:rPr sz="2000" i="1" spc="-30" dirty="0">
                <a:latin typeface="Lato"/>
                <a:cs typeface="Lato"/>
              </a:rPr>
              <a:t>meows, </a:t>
            </a:r>
            <a:r>
              <a:rPr sz="2000" i="1" spc="-10" dirty="0">
                <a:latin typeface="Lato"/>
                <a:cs typeface="Lato"/>
              </a:rPr>
              <a:t>and plays</a:t>
            </a:r>
            <a:r>
              <a:rPr sz="2000" i="1" spc="-345" dirty="0">
                <a:latin typeface="Lato"/>
                <a:cs typeface="Lato"/>
              </a:rPr>
              <a:t> </a:t>
            </a:r>
            <a:r>
              <a:rPr sz="2000" i="1" spc="-15" dirty="0">
                <a:latin typeface="Lato"/>
                <a:cs typeface="Lato"/>
              </a:rPr>
              <a:t>with  </a:t>
            </a:r>
            <a:r>
              <a:rPr sz="2000" i="1" spc="-25" dirty="0">
                <a:latin typeface="Lato"/>
                <a:cs typeface="Lato"/>
              </a:rPr>
              <a:t>yarn”</a:t>
            </a:r>
            <a:endParaRPr sz="2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41915"/>
            <a:ext cx="9144000" cy="501650"/>
            <a:chOff x="0" y="4641915"/>
            <a:chExt cx="9144000" cy="501650"/>
          </a:xfrm>
        </p:grpSpPr>
        <p:sp>
          <p:nvSpPr>
            <p:cNvPr id="3" name="object 3"/>
            <p:cNvSpPr/>
            <p:nvPr/>
          </p:nvSpPr>
          <p:spPr>
            <a:xfrm>
              <a:off x="3755567" y="4736515"/>
              <a:ext cx="1632846" cy="4069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736515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0" y="0"/>
                  </a:moveTo>
                  <a:lnTo>
                    <a:pt x="9143981" y="0"/>
                  </a:lnTo>
                  <a:lnTo>
                    <a:pt x="9143981" y="406973"/>
                  </a:lnTo>
                  <a:lnTo>
                    <a:pt x="0" y="406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736515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641915"/>
              <a:ext cx="2308545" cy="50157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6968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Neural</a:t>
            </a:r>
            <a:r>
              <a:rPr spc="-254" dirty="0"/>
              <a:t> </a:t>
            </a:r>
            <a:r>
              <a:rPr spc="10" dirty="0"/>
              <a:t>Networks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457170" y="1007835"/>
            <a:ext cx="4274820" cy="2686050"/>
            <a:chOff x="2457170" y="1007835"/>
            <a:chExt cx="4274820" cy="2686050"/>
          </a:xfrm>
        </p:grpSpPr>
        <p:sp>
          <p:nvSpPr>
            <p:cNvPr id="9" name="object 9"/>
            <p:cNvSpPr/>
            <p:nvPr/>
          </p:nvSpPr>
          <p:spPr>
            <a:xfrm>
              <a:off x="3832717" y="1729271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2717" y="1729271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88" y="75123"/>
                  </a:lnTo>
                  <a:lnTo>
                    <a:pt x="37603" y="36026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85695" y="1721334"/>
              <a:ext cx="368999" cy="2476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67694" y="1330859"/>
              <a:ext cx="915035" cy="494665"/>
            </a:xfrm>
            <a:custGeom>
              <a:avLst/>
              <a:gdLst/>
              <a:ahLst/>
              <a:cxnLst/>
              <a:rect l="l" t="t" r="r" b="b"/>
              <a:pathLst>
                <a:path w="915035" h="494664">
                  <a:moveTo>
                    <a:pt x="0" y="0"/>
                  </a:moveTo>
                  <a:lnTo>
                    <a:pt x="914798" y="49423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75017" y="181125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524" y="34387"/>
                  </a:moveTo>
                  <a:lnTo>
                    <a:pt x="0" y="27684"/>
                  </a:lnTo>
                  <a:lnTo>
                    <a:pt x="14974" y="0"/>
                  </a:lnTo>
                  <a:lnTo>
                    <a:pt x="45524" y="343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75017" y="181125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684"/>
                  </a:moveTo>
                  <a:lnTo>
                    <a:pt x="45524" y="34387"/>
                  </a:lnTo>
                  <a:lnTo>
                    <a:pt x="14974" y="0"/>
                  </a:lnTo>
                  <a:lnTo>
                    <a:pt x="0" y="2768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32717" y="2262645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32717" y="2262645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88" y="75123"/>
                  </a:lnTo>
                  <a:lnTo>
                    <a:pt x="37603" y="36026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75670" y="2275470"/>
              <a:ext cx="379094" cy="2476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67694" y="1330859"/>
              <a:ext cx="927100" cy="1012825"/>
            </a:xfrm>
            <a:custGeom>
              <a:avLst/>
              <a:gdLst/>
              <a:ahLst/>
              <a:cxnLst/>
              <a:rect l="l" t="t" r="r" b="b"/>
              <a:pathLst>
                <a:path w="927100" h="1012825">
                  <a:moveTo>
                    <a:pt x="0" y="0"/>
                  </a:moveTo>
                  <a:lnTo>
                    <a:pt x="926523" y="101263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82592" y="2332872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40799" y="42512"/>
                  </a:moveTo>
                  <a:lnTo>
                    <a:pt x="0" y="21239"/>
                  </a:lnTo>
                  <a:lnTo>
                    <a:pt x="23224" y="0"/>
                  </a:lnTo>
                  <a:lnTo>
                    <a:pt x="40799" y="425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82592" y="2332872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0" y="21239"/>
                  </a:moveTo>
                  <a:lnTo>
                    <a:pt x="40799" y="42512"/>
                  </a:lnTo>
                  <a:lnTo>
                    <a:pt x="23224" y="0"/>
                  </a:lnTo>
                  <a:lnTo>
                    <a:pt x="0" y="212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32717" y="2796019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74"/>
                  </a:moveTo>
                  <a:lnTo>
                    <a:pt x="78415" y="236311"/>
                  </a:lnTo>
                  <a:lnTo>
                    <a:pt x="37603" y="209958"/>
                  </a:lnTo>
                  <a:lnTo>
                    <a:pt x="10088" y="170870"/>
                  </a:lnTo>
                  <a:lnTo>
                    <a:pt x="0" y="122999"/>
                  </a:lnTo>
                  <a:lnTo>
                    <a:pt x="10088" y="75114"/>
                  </a:lnTo>
                  <a:lnTo>
                    <a:pt x="37603" y="36018"/>
                  </a:lnTo>
                  <a:lnTo>
                    <a:pt x="78415" y="9663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51"/>
                  </a:lnTo>
                  <a:lnTo>
                    <a:pt x="254310" y="98887"/>
                  </a:lnTo>
                  <a:lnTo>
                    <a:pt x="256799" y="122999"/>
                  </a:lnTo>
                  <a:lnTo>
                    <a:pt x="246710" y="170870"/>
                  </a:lnTo>
                  <a:lnTo>
                    <a:pt x="219196" y="209958"/>
                  </a:lnTo>
                  <a:lnTo>
                    <a:pt x="178383" y="236311"/>
                  </a:lnTo>
                  <a:lnTo>
                    <a:pt x="128399" y="245974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67694" y="1330859"/>
              <a:ext cx="1222375" cy="1711325"/>
            </a:xfrm>
            <a:custGeom>
              <a:avLst/>
              <a:gdLst/>
              <a:ahLst/>
              <a:cxnLst/>
              <a:rect l="l" t="t" r="r" b="b"/>
              <a:pathLst>
                <a:path w="1222375" h="1711325">
                  <a:moveTo>
                    <a:pt x="965023" y="1588159"/>
                  </a:moveTo>
                  <a:lnTo>
                    <a:pt x="975111" y="1540274"/>
                  </a:lnTo>
                  <a:lnTo>
                    <a:pt x="1002626" y="1501178"/>
                  </a:lnTo>
                  <a:lnTo>
                    <a:pt x="1043438" y="1474822"/>
                  </a:lnTo>
                  <a:lnTo>
                    <a:pt x="1093422" y="1465159"/>
                  </a:lnTo>
                  <a:lnTo>
                    <a:pt x="1142563" y="1474518"/>
                  </a:lnTo>
                  <a:lnTo>
                    <a:pt x="1184222" y="1501184"/>
                  </a:lnTo>
                  <a:lnTo>
                    <a:pt x="1212050" y="1541081"/>
                  </a:lnTo>
                  <a:lnTo>
                    <a:pt x="1221822" y="1588159"/>
                  </a:lnTo>
                  <a:lnTo>
                    <a:pt x="1211733" y="1636029"/>
                  </a:lnTo>
                  <a:lnTo>
                    <a:pt x="1184219" y="1675118"/>
                  </a:lnTo>
                  <a:lnTo>
                    <a:pt x="1143406" y="1701471"/>
                  </a:lnTo>
                  <a:lnTo>
                    <a:pt x="1093422" y="1711134"/>
                  </a:lnTo>
                  <a:lnTo>
                    <a:pt x="1043438" y="1701471"/>
                  </a:lnTo>
                  <a:lnTo>
                    <a:pt x="1002626" y="1675118"/>
                  </a:lnTo>
                  <a:lnTo>
                    <a:pt x="975111" y="1636029"/>
                  </a:lnTo>
                  <a:lnTo>
                    <a:pt x="965023" y="1588159"/>
                  </a:lnTo>
                  <a:close/>
                </a:path>
                <a:path w="1222375" h="1711325">
                  <a:moveTo>
                    <a:pt x="0" y="0"/>
                  </a:moveTo>
                  <a:lnTo>
                    <a:pt x="935423" y="153935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89667" y="2862044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35874" y="45124"/>
                  </a:moveTo>
                  <a:lnTo>
                    <a:pt x="0" y="16349"/>
                  </a:lnTo>
                  <a:lnTo>
                    <a:pt x="26874" y="0"/>
                  </a:lnTo>
                  <a:lnTo>
                    <a:pt x="35874" y="451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89667" y="2862044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0" y="16349"/>
                  </a:moveTo>
                  <a:lnTo>
                    <a:pt x="35874" y="45124"/>
                  </a:lnTo>
                  <a:lnTo>
                    <a:pt x="26874" y="0"/>
                  </a:lnTo>
                  <a:lnTo>
                    <a:pt x="0" y="163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32717" y="3329368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128399" y="245999"/>
                  </a:moveTo>
                  <a:lnTo>
                    <a:pt x="78415" y="236332"/>
                  </a:lnTo>
                  <a:lnTo>
                    <a:pt x="37603" y="209971"/>
                  </a:lnTo>
                  <a:lnTo>
                    <a:pt x="10088" y="170874"/>
                  </a:lnTo>
                  <a:lnTo>
                    <a:pt x="0" y="122999"/>
                  </a:lnTo>
                  <a:lnTo>
                    <a:pt x="10088" y="75125"/>
                  </a:lnTo>
                  <a:lnTo>
                    <a:pt x="37607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61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32717" y="3329368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0" y="122999"/>
                  </a:moveTo>
                  <a:lnTo>
                    <a:pt x="10088" y="75125"/>
                  </a:lnTo>
                  <a:lnTo>
                    <a:pt x="37603" y="36028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59"/>
                  </a:lnTo>
                  <a:lnTo>
                    <a:pt x="219199" y="36024"/>
                  </a:lnTo>
                  <a:lnTo>
                    <a:pt x="247027" y="7593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lnTo>
                    <a:pt x="78415" y="236332"/>
                  </a:lnTo>
                  <a:lnTo>
                    <a:pt x="37603" y="209971"/>
                  </a:lnTo>
                  <a:lnTo>
                    <a:pt x="10088" y="170874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57170" y="3336943"/>
              <a:ext cx="416094" cy="2476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67694" y="1330859"/>
              <a:ext cx="941705" cy="2070100"/>
            </a:xfrm>
            <a:custGeom>
              <a:avLst/>
              <a:gdLst/>
              <a:ahLst/>
              <a:cxnLst/>
              <a:rect l="l" t="t" r="r" b="b"/>
              <a:pathLst>
                <a:path w="941704" h="2070100">
                  <a:moveTo>
                    <a:pt x="0" y="0"/>
                  </a:moveTo>
                  <a:lnTo>
                    <a:pt x="941423" y="206958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94792" y="3393918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32224" y="45874"/>
                  </a:moveTo>
                  <a:lnTo>
                    <a:pt x="0" y="13024"/>
                  </a:lnTo>
                  <a:lnTo>
                    <a:pt x="28649" y="0"/>
                  </a:lnTo>
                  <a:lnTo>
                    <a:pt x="32224" y="45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94792" y="3393918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0" y="13024"/>
                  </a:moveTo>
                  <a:lnTo>
                    <a:pt x="32224" y="45874"/>
                  </a:lnTo>
                  <a:lnTo>
                    <a:pt x="28649" y="0"/>
                  </a:lnTo>
                  <a:lnTo>
                    <a:pt x="0" y="130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54694" y="1845176"/>
              <a:ext cx="921385" cy="6985"/>
            </a:xfrm>
            <a:custGeom>
              <a:avLst/>
              <a:gdLst/>
              <a:ahLst/>
              <a:cxnLst/>
              <a:rect l="l" t="t" r="r" b="b"/>
              <a:pathLst>
                <a:path w="921385" h="6985">
                  <a:moveTo>
                    <a:pt x="0" y="0"/>
                  </a:moveTo>
                  <a:lnTo>
                    <a:pt x="920848" y="677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75417" y="183622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249" y="0"/>
                  </a:lnTo>
                  <a:lnTo>
                    <a:pt x="43349" y="16049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75417" y="183622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349" y="16049"/>
                  </a:lnTo>
                  <a:lnTo>
                    <a:pt x="249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54694" y="1845176"/>
              <a:ext cx="928369" cy="513080"/>
            </a:xfrm>
            <a:custGeom>
              <a:avLst/>
              <a:gdLst/>
              <a:ahLst/>
              <a:cxnLst/>
              <a:rect l="l" t="t" r="r" b="b"/>
              <a:pathLst>
                <a:path w="928370" h="513080">
                  <a:moveTo>
                    <a:pt x="0" y="0"/>
                  </a:moveTo>
                  <a:lnTo>
                    <a:pt x="927973" y="51295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75067" y="234435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49" y="34679"/>
                  </a:moveTo>
                  <a:lnTo>
                    <a:pt x="0" y="27539"/>
                  </a:lnTo>
                  <a:lnTo>
                    <a:pt x="15224" y="0"/>
                  </a:lnTo>
                  <a:lnTo>
                    <a:pt x="45449" y="346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75067" y="234435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39"/>
                  </a:moveTo>
                  <a:lnTo>
                    <a:pt x="45449" y="34679"/>
                  </a:lnTo>
                  <a:lnTo>
                    <a:pt x="15224" y="0"/>
                  </a:lnTo>
                  <a:lnTo>
                    <a:pt x="0" y="275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54694" y="1845176"/>
              <a:ext cx="939800" cy="1031875"/>
            </a:xfrm>
            <a:custGeom>
              <a:avLst/>
              <a:gdLst/>
              <a:ahLst/>
              <a:cxnLst/>
              <a:rect l="l" t="t" r="r" b="b"/>
              <a:pathLst>
                <a:path w="939800" h="1031875">
                  <a:moveTo>
                    <a:pt x="0" y="0"/>
                  </a:moveTo>
                  <a:lnTo>
                    <a:pt x="939523" y="103144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82567" y="2866019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40749" y="42549"/>
                  </a:moveTo>
                  <a:lnTo>
                    <a:pt x="0" y="21199"/>
                  </a:lnTo>
                  <a:lnTo>
                    <a:pt x="23274" y="0"/>
                  </a:lnTo>
                  <a:lnTo>
                    <a:pt x="40749" y="42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82567" y="2866019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0" y="21199"/>
                  </a:moveTo>
                  <a:lnTo>
                    <a:pt x="40749" y="42549"/>
                  </a:lnTo>
                  <a:lnTo>
                    <a:pt x="23274" y="0"/>
                  </a:lnTo>
                  <a:lnTo>
                    <a:pt x="0" y="211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54769" y="2386302"/>
              <a:ext cx="921385" cy="13335"/>
            </a:xfrm>
            <a:custGeom>
              <a:avLst/>
              <a:gdLst/>
              <a:ahLst/>
              <a:cxnLst/>
              <a:rect l="l" t="t" r="r" b="b"/>
              <a:pathLst>
                <a:path w="921385" h="13335">
                  <a:moveTo>
                    <a:pt x="0" y="12992"/>
                  </a:moveTo>
                  <a:lnTo>
                    <a:pt x="9208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75392" y="237057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49" y="31462"/>
                  </a:moveTo>
                  <a:lnTo>
                    <a:pt x="0" y="0"/>
                  </a:lnTo>
                  <a:lnTo>
                    <a:pt x="43449" y="15122"/>
                  </a:lnTo>
                  <a:lnTo>
                    <a:pt x="449" y="31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75392" y="237057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49" y="31462"/>
                  </a:moveTo>
                  <a:lnTo>
                    <a:pt x="43449" y="15122"/>
                  </a:lnTo>
                  <a:lnTo>
                    <a:pt x="0" y="0"/>
                  </a:lnTo>
                  <a:lnTo>
                    <a:pt x="449" y="314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854769" y="1880288"/>
              <a:ext cx="928369" cy="519430"/>
            </a:xfrm>
            <a:custGeom>
              <a:avLst/>
              <a:gdLst/>
              <a:ahLst/>
              <a:cxnLst/>
              <a:rect l="l" t="t" r="r" b="b"/>
              <a:pathLst>
                <a:path w="928370" h="519430">
                  <a:moveTo>
                    <a:pt x="0" y="519006"/>
                  </a:moveTo>
                  <a:lnTo>
                    <a:pt x="928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75192" y="1859193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374" y="34827"/>
                  </a:moveTo>
                  <a:lnTo>
                    <a:pt x="0" y="7364"/>
                  </a:lnTo>
                  <a:lnTo>
                    <a:pt x="45424" y="0"/>
                  </a:lnTo>
                  <a:lnTo>
                    <a:pt x="15374" y="34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75192" y="1859193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374" y="34827"/>
                  </a:moveTo>
                  <a:lnTo>
                    <a:pt x="45424" y="0"/>
                  </a:lnTo>
                  <a:lnTo>
                    <a:pt x="0" y="7364"/>
                  </a:lnTo>
                  <a:lnTo>
                    <a:pt x="15374" y="3482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54769" y="2399295"/>
              <a:ext cx="927735" cy="493395"/>
            </a:xfrm>
            <a:custGeom>
              <a:avLst/>
              <a:gdLst/>
              <a:ahLst/>
              <a:cxnLst/>
              <a:rect l="l" t="t" r="r" b="b"/>
              <a:pathLst>
                <a:path w="927735" h="493394">
                  <a:moveTo>
                    <a:pt x="0" y="0"/>
                  </a:moveTo>
                  <a:lnTo>
                    <a:pt x="927523" y="49277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74917" y="2878194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45549" y="34174"/>
                  </a:moveTo>
                  <a:lnTo>
                    <a:pt x="0" y="27774"/>
                  </a:lnTo>
                  <a:lnTo>
                    <a:pt x="14749" y="0"/>
                  </a:lnTo>
                  <a:lnTo>
                    <a:pt x="45549" y="34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74917" y="2878194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0" y="27774"/>
                  </a:moveTo>
                  <a:lnTo>
                    <a:pt x="45549" y="34174"/>
                  </a:lnTo>
                  <a:lnTo>
                    <a:pt x="14749" y="0"/>
                  </a:lnTo>
                  <a:lnTo>
                    <a:pt x="0" y="2777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854769" y="2399295"/>
              <a:ext cx="939165" cy="1011555"/>
            </a:xfrm>
            <a:custGeom>
              <a:avLst/>
              <a:gdLst/>
              <a:ahLst/>
              <a:cxnLst/>
              <a:rect l="l" t="t" r="r" b="b"/>
              <a:pathLst>
                <a:path w="939164" h="1011554">
                  <a:moveTo>
                    <a:pt x="0" y="0"/>
                  </a:moveTo>
                  <a:lnTo>
                    <a:pt x="939098" y="101112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82342" y="3399718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40949" y="42374"/>
                  </a:moveTo>
                  <a:lnTo>
                    <a:pt x="0" y="21399"/>
                  </a:lnTo>
                  <a:lnTo>
                    <a:pt x="23049" y="0"/>
                  </a:lnTo>
                  <a:lnTo>
                    <a:pt x="40949" y="42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82342" y="3399718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0" y="21399"/>
                  </a:moveTo>
                  <a:lnTo>
                    <a:pt x="40949" y="42374"/>
                  </a:lnTo>
                  <a:lnTo>
                    <a:pt x="23049" y="0"/>
                  </a:lnTo>
                  <a:lnTo>
                    <a:pt x="0" y="2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873269" y="3452868"/>
              <a:ext cx="902335" cy="8255"/>
            </a:xfrm>
            <a:custGeom>
              <a:avLst/>
              <a:gdLst/>
              <a:ahLst/>
              <a:cxnLst/>
              <a:rect l="l" t="t" r="r" b="b"/>
              <a:pathLst>
                <a:path w="902335" h="8254">
                  <a:moveTo>
                    <a:pt x="0" y="7899"/>
                  </a:moveTo>
                  <a:lnTo>
                    <a:pt x="9022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75367" y="343714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74" y="31449"/>
                  </a:moveTo>
                  <a:lnTo>
                    <a:pt x="0" y="0"/>
                  </a:lnTo>
                  <a:lnTo>
                    <a:pt x="43374" y="15349"/>
                  </a:lnTo>
                  <a:lnTo>
                    <a:pt x="274" y="314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75367" y="343714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74" y="31449"/>
                  </a:moveTo>
                  <a:lnTo>
                    <a:pt x="43374" y="15349"/>
                  </a:lnTo>
                  <a:lnTo>
                    <a:pt x="0" y="0"/>
                  </a:lnTo>
                  <a:lnTo>
                    <a:pt x="274" y="31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873269" y="2947069"/>
              <a:ext cx="909955" cy="513715"/>
            </a:xfrm>
            <a:custGeom>
              <a:avLst/>
              <a:gdLst/>
              <a:ahLst/>
              <a:cxnLst/>
              <a:rect l="l" t="t" r="r" b="b"/>
              <a:pathLst>
                <a:path w="909954" h="513714">
                  <a:moveTo>
                    <a:pt x="0" y="513698"/>
                  </a:moveTo>
                  <a:lnTo>
                    <a:pt x="9096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775167" y="2925819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15474" y="34949"/>
                  </a:moveTo>
                  <a:lnTo>
                    <a:pt x="0" y="7549"/>
                  </a:lnTo>
                  <a:lnTo>
                    <a:pt x="45374" y="0"/>
                  </a:lnTo>
                  <a:lnTo>
                    <a:pt x="15474" y="349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775167" y="2925819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15474" y="34949"/>
                  </a:moveTo>
                  <a:lnTo>
                    <a:pt x="45374" y="0"/>
                  </a:lnTo>
                  <a:lnTo>
                    <a:pt x="0" y="7549"/>
                  </a:lnTo>
                  <a:lnTo>
                    <a:pt x="15474" y="349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873269" y="2428212"/>
              <a:ext cx="921385" cy="1033144"/>
            </a:xfrm>
            <a:custGeom>
              <a:avLst/>
              <a:gdLst/>
              <a:ahLst/>
              <a:cxnLst/>
              <a:rect l="l" t="t" r="r" b="b"/>
              <a:pathLst>
                <a:path w="921385" h="1033145">
                  <a:moveTo>
                    <a:pt x="0" y="1032555"/>
                  </a:moveTo>
                  <a:lnTo>
                    <a:pt x="9213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782867" y="2395960"/>
              <a:ext cx="40640" cy="43180"/>
            </a:xfrm>
            <a:custGeom>
              <a:avLst/>
              <a:gdLst/>
              <a:ahLst/>
              <a:cxnLst/>
              <a:rect l="l" t="t" r="r" b="b"/>
              <a:pathLst>
                <a:path w="40639" h="43180">
                  <a:moveTo>
                    <a:pt x="23474" y="42727"/>
                  </a:moveTo>
                  <a:lnTo>
                    <a:pt x="0" y="21777"/>
                  </a:lnTo>
                  <a:lnTo>
                    <a:pt x="40524" y="0"/>
                  </a:lnTo>
                  <a:lnTo>
                    <a:pt x="23474" y="427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782867" y="2395960"/>
              <a:ext cx="40640" cy="43180"/>
            </a:xfrm>
            <a:custGeom>
              <a:avLst/>
              <a:gdLst/>
              <a:ahLst/>
              <a:cxnLst/>
              <a:rect l="l" t="t" r="r" b="b"/>
              <a:pathLst>
                <a:path w="40639" h="43180">
                  <a:moveTo>
                    <a:pt x="23474" y="42727"/>
                  </a:moveTo>
                  <a:lnTo>
                    <a:pt x="40524" y="0"/>
                  </a:lnTo>
                  <a:lnTo>
                    <a:pt x="0" y="21777"/>
                  </a:lnTo>
                  <a:lnTo>
                    <a:pt x="23474" y="4272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873269" y="1901253"/>
              <a:ext cx="930275" cy="1559560"/>
            </a:xfrm>
            <a:custGeom>
              <a:avLst/>
              <a:gdLst/>
              <a:ahLst/>
              <a:cxnLst/>
              <a:rect l="l" t="t" r="r" b="b"/>
              <a:pathLst>
                <a:path w="930275" h="1559560">
                  <a:moveTo>
                    <a:pt x="0" y="1559514"/>
                  </a:moveTo>
                  <a:lnTo>
                    <a:pt x="930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789867" y="1864131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7024" y="45182"/>
                  </a:moveTo>
                  <a:lnTo>
                    <a:pt x="0" y="29064"/>
                  </a:lnTo>
                  <a:lnTo>
                    <a:pt x="35649" y="0"/>
                  </a:lnTo>
                  <a:lnTo>
                    <a:pt x="27024" y="451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789867" y="1864131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7024" y="45182"/>
                  </a:moveTo>
                  <a:lnTo>
                    <a:pt x="35649" y="0"/>
                  </a:lnTo>
                  <a:lnTo>
                    <a:pt x="0" y="29064"/>
                  </a:lnTo>
                  <a:lnTo>
                    <a:pt x="27024" y="4518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832717" y="1195897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832717" y="1195897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88" y="75123"/>
                  </a:lnTo>
                  <a:lnTo>
                    <a:pt x="37603" y="36026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054515" y="1731834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26" y="236333"/>
                  </a:lnTo>
                  <a:lnTo>
                    <a:pt x="37612" y="209973"/>
                  </a:lnTo>
                  <a:lnTo>
                    <a:pt x="10092" y="170876"/>
                  </a:lnTo>
                  <a:lnTo>
                    <a:pt x="0" y="122999"/>
                  </a:lnTo>
                  <a:lnTo>
                    <a:pt x="10092" y="75123"/>
                  </a:lnTo>
                  <a:lnTo>
                    <a:pt x="37614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5"/>
                  </a:lnTo>
                  <a:lnTo>
                    <a:pt x="199647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054514" y="1731834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92" y="75123"/>
                  </a:lnTo>
                  <a:lnTo>
                    <a:pt x="37612" y="36026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77549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26" y="236333"/>
                  </a:lnTo>
                  <a:lnTo>
                    <a:pt x="37612" y="209973"/>
                  </a:lnTo>
                  <a:lnTo>
                    <a:pt x="10092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054515" y="1198460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26" y="236333"/>
                  </a:lnTo>
                  <a:lnTo>
                    <a:pt x="37612" y="209973"/>
                  </a:lnTo>
                  <a:lnTo>
                    <a:pt x="10092" y="170876"/>
                  </a:lnTo>
                  <a:lnTo>
                    <a:pt x="0" y="122999"/>
                  </a:lnTo>
                  <a:lnTo>
                    <a:pt x="10092" y="75123"/>
                  </a:lnTo>
                  <a:lnTo>
                    <a:pt x="37614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5"/>
                  </a:lnTo>
                  <a:lnTo>
                    <a:pt x="199647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089516" y="1198460"/>
              <a:ext cx="1222375" cy="628650"/>
            </a:xfrm>
            <a:custGeom>
              <a:avLst/>
              <a:gdLst/>
              <a:ahLst/>
              <a:cxnLst/>
              <a:rect l="l" t="t" r="r" b="b"/>
              <a:pathLst>
                <a:path w="1222375" h="628650">
                  <a:moveTo>
                    <a:pt x="964998" y="122999"/>
                  </a:moveTo>
                  <a:lnTo>
                    <a:pt x="975090" y="75123"/>
                  </a:lnTo>
                  <a:lnTo>
                    <a:pt x="1002610" y="36026"/>
                  </a:lnTo>
                  <a:lnTo>
                    <a:pt x="1043424" y="9666"/>
                  </a:lnTo>
                  <a:lnTo>
                    <a:pt x="1093397" y="0"/>
                  </a:lnTo>
                  <a:lnTo>
                    <a:pt x="1142547" y="9363"/>
                  </a:lnTo>
                  <a:lnTo>
                    <a:pt x="1184197" y="36024"/>
                  </a:lnTo>
                  <a:lnTo>
                    <a:pt x="1212025" y="75929"/>
                  </a:lnTo>
                  <a:lnTo>
                    <a:pt x="1221797" y="122999"/>
                  </a:lnTo>
                  <a:lnTo>
                    <a:pt x="1211708" y="170876"/>
                  </a:lnTo>
                  <a:lnTo>
                    <a:pt x="1184194" y="209973"/>
                  </a:lnTo>
                  <a:lnTo>
                    <a:pt x="1143381" y="236333"/>
                  </a:lnTo>
                  <a:lnTo>
                    <a:pt x="1093397" y="245999"/>
                  </a:lnTo>
                  <a:lnTo>
                    <a:pt x="1043424" y="236333"/>
                  </a:lnTo>
                  <a:lnTo>
                    <a:pt x="1002610" y="209973"/>
                  </a:lnTo>
                  <a:lnTo>
                    <a:pt x="975090" y="170876"/>
                  </a:lnTo>
                  <a:lnTo>
                    <a:pt x="964998" y="122999"/>
                  </a:lnTo>
                  <a:close/>
                </a:path>
                <a:path w="1222375" h="628650">
                  <a:moveTo>
                    <a:pt x="0" y="120437"/>
                  </a:moveTo>
                  <a:lnTo>
                    <a:pt x="915123" y="62849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997014" y="181320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37"/>
                  </a:moveTo>
                  <a:lnTo>
                    <a:pt x="0" y="27509"/>
                  </a:lnTo>
                  <a:lnTo>
                    <a:pt x="15274" y="0"/>
                  </a:lnTo>
                  <a:lnTo>
                    <a:pt x="45424" y="3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997014" y="181320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09"/>
                  </a:moveTo>
                  <a:lnTo>
                    <a:pt x="45424" y="34737"/>
                  </a:lnTo>
                  <a:lnTo>
                    <a:pt x="15274" y="0"/>
                  </a:lnTo>
                  <a:lnTo>
                    <a:pt x="0" y="275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054515" y="2265208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6012"/>
                  </a:moveTo>
                  <a:lnTo>
                    <a:pt x="78426" y="236343"/>
                  </a:lnTo>
                  <a:lnTo>
                    <a:pt x="37612" y="209979"/>
                  </a:lnTo>
                  <a:lnTo>
                    <a:pt x="10092" y="170878"/>
                  </a:lnTo>
                  <a:lnTo>
                    <a:pt x="0" y="122999"/>
                  </a:lnTo>
                  <a:lnTo>
                    <a:pt x="10092" y="75123"/>
                  </a:lnTo>
                  <a:lnTo>
                    <a:pt x="37614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5"/>
                  </a:lnTo>
                  <a:lnTo>
                    <a:pt x="199647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8"/>
                  </a:lnTo>
                  <a:lnTo>
                    <a:pt x="219196" y="209979"/>
                  </a:lnTo>
                  <a:lnTo>
                    <a:pt x="178383" y="236343"/>
                  </a:lnTo>
                  <a:lnTo>
                    <a:pt x="128399" y="246012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089516" y="1318897"/>
              <a:ext cx="1222375" cy="1192530"/>
            </a:xfrm>
            <a:custGeom>
              <a:avLst/>
              <a:gdLst/>
              <a:ahLst/>
              <a:cxnLst/>
              <a:rect l="l" t="t" r="r" b="b"/>
              <a:pathLst>
                <a:path w="1222375" h="1192530">
                  <a:moveTo>
                    <a:pt x="964998" y="1069310"/>
                  </a:moveTo>
                  <a:lnTo>
                    <a:pt x="975090" y="1021433"/>
                  </a:lnTo>
                  <a:lnTo>
                    <a:pt x="1002610" y="982336"/>
                  </a:lnTo>
                  <a:lnTo>
                    <a:pt x="1043424" y="955976"/>
                  </a:lnTo>
                  <a:lnTo>
                    <a:pt x="1093397" y="946310"/>
                  </a:lnTo>
                  <a:lnTo>
                    <a:pt x="1142547" y="955673"/>
                  </a:lnTo>
                  <a:lnTo>
                    <a:pt x="1184197" y="982335"/>
                  </a:lnTo>
                  <a:lnTo>
                    <a:pt x="1212025" y="1022239"/>
                  </a:lnTo>
                  <a:lnTo>
                    <a:pt x="1221797" y="1069310"/>
                  </a:lnTo>
                  <a:lnTo>
                    <a:pt x="1211708" y="1117188"/>
                  </a:lnTo>
                  <a:lnTo>
                    <a:pt x="1184194" y="1156290"/>
                  </a:lnTo>
                  <a:lnTo>
                    <a:pt x="1143381" y="1182654"/>
                  </a:lnTo>
                  <a:lnTo>
                    <a:pt x="1093397" y="1192322"/>
                  </a:lnTo>
                  <a:lnTo>
                    <a:pt x="1043424" y="1182654"/>
                  </a:lnTo>
                  <a:lnTo>
                    <a:pt x="1002610" y="1156290"/>
                  </a:lnTo>
                  <a:lnTo>
                    <a:pt x="975090" y="1117188"/>
                  </a:lnTo>
                  <a:lnTo>
                    <a:pt x="964998" y="1069310"/>
                  </a:lnTo>
                  <a:close/>
                </a:path>
                <a:path w="1222375" h="1192530">
                  <a:moveTo>
                    <a:pt x="0" y="0"/>
                  </a:moveTo>
                  <a:lnTo>
                    <a:pt x="926798" y="102677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004640" y="2335130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40649" y="42627"/>
                  </a:moveTo>
                  <a:lnTo>
                    <a:pt x="0" y="21082"/>
                  </a:lnTo>
                  <a:lnTo>
                    <a:pt x="23349" y="0"/>
                  </a:lnTo>
                  <a:lnTo>
                    <a:pt x="40649" y="426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004640" y="2335130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0" y="21082"/>
                  </a:moveTo>
                  <a:lnTo>
                    <a:pt x="40649" y="42627"/>
                  </a:lnTo>
                  <a:lnTo>
                    <a:pt x="23349" y="0"/>
                  </a:lnTo>
                  <a:lnTo>
                    <a:pt x="0" y="2108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054515" y="2798569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26" y="236332"/>
                  </a:lnTo>
                  <a:lnTo>
                    <a:pt x="37612" y="209971"/>
                  </a:lnTo>
                  <a:lnTo>
                    <a:pt x="10092" y="170874"/>
                  </a:lnTo>
                  <a:lnTo>
                    <a:pt x="0" y="122999"/>
                  </a:lnTo>
                  <a:lnTo>
                    <a:pt x="10092" y="75125"/>
                  </a:lnTo>
                  <a:lnTo>
                    <a:pt x="37617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3"/>
                  </a:lnTo>
                  <a:lnTo>
                    <a:pt x="199647" y="20661"/>
                  </a:lnTo>
                  <a:lnTo>
                    <a:pt x="235231" y="54761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089516" y="1318897"/>
              <a:ext cx="1222375" cy="1725930"/>
            </a:xfrm>
            <a:custGeom>
              <a:avLst/>
              <a:gdLst/>
              <a:ahLst/>
              <a:cxnLst/>
              <a:rect l="l" t="t" r="r" b="b"/>
              <a:pathLst>
                <a:path w="1222375" h="1725930">
                  <a:moveTo>
                    <a:pt x="964998" y="1602671"/>
                  </a:moveTo>
                  <a:lnTo>
                    <a:pt x="975090" y="1554797"/>
                  </a:lnTo>
                  <a:lnTo>
                    <a:pt x="1002610" y="1515700"/>
                  </a:lnTo>
                  <a:lnTo>
                    <a:pt x="1043424" y="1489338"/>
                  </a:lnTo>
                  <a:lnTo>
                    <a:pt x="1093397" y="1479672"/>
                  </a:lnTo>
                  <a:lnTo>
                    <a:pt x="1142547" y="1489031"/>
                  </a:lnTo>
                  <a:lnTo>
                    <a:pt x="1184197" y="1515696"/>
                  </a:lnTo>
                  <a:lnTo>
                    <a:pt x="1212025" y="1555603"/>
                  </a:lnTo>
                  <a:lnTo>
                    <a:pt x="1221797" y="1602671"/>
                  </a:lnTo>
                  <a:lnTo>
                    <a:pt x="1211708" y="1650546"/>
                  </a:lnTo>
                  <a:lnTo>
                    <a:pt x="1184194" y="1689643"/>
                  </a:lnTo>
                  <a:lnTo>
                    <a:pt x="1143381" y="1716004"/>
                  </a:lnTo>
                  <a:lnTo>
                    <a:pt x="1093397" y="1725671"/>
                  </a:lnTo>
                  <a:lnTo>
                    <a:pt x="1043424" y="1716004"/>
                  </a:lnTo>
                  <a:lnTo>
                    <a:pt x="1002610" y="1689643"/>
                  </a:lnTo>
                  <a:lnTo>
                    <a:pt x="975090" y="1650546"/>
                  </a:lnTo>
                  <a:lnTo>
                    <a:pt x="964998" y="1602671"/>
                  </a:lnTo>
                  <a:close/>
                </a:path>
                <a:path w="1222375" h="1725930">
                  <a:moveTo>
                    <a:pt x="0" y="0"/>
                  </a:moveTo>
                  <a:lnTo>
                    <a:pt x="935623" y="155364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011665" y="2864419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35774" y="45149"/>
                  </a:moveTo>
                  <a:lnTo>
                    <a:pt x="0" y="16224"/>
                  </a:lnTo>
                  <a:lnTo>
                    <a:pt x="26949" y="0"/>
                  </a:lnTo>
                  <a:lnTo>
                    <a:pt x="35774" y="45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011665" y="2864419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0" y="16224"/>
                  </a:moveTo>
                  <a:lnTo>
                    <a:pt x="35774" y="45149"/>
                  </a:lnTo>
                  <a:lnTo>
                    <a:pt x="26949" y="0"/>
                  </a:lnTo>
                  <a:lnTo>
                    <a:pt x="0" y="16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054515" y="3331943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128399" y="245999"/>
                  </a:moveTo>
                  <a:lnTo>
                    <a:pt x="78426" y="236332"/>
                  </a:lnTo>
                  <a:lnTo>
                    <a:pt x="37612" y="209968"/>
                  </a:lnTo>
                  <a:lnTo>
                    <a:pt x="10092" y="170863"/>
                  </a:lnTo>
                  <a:lnTo>
                    <a:pt x="0" y="122974"/>
                  </a:lnTo>
                  <a:lnTo>
                    <a:pt x="10092" y="75104"/>
                  </a:lnTo>
                  <a:lnTo>
                    <a:pt x="37612" y="36015"/>
                  </a:lnTo>
                  <a:lnTo>
                    <a:pt x="78426" y="9662"/>
                  </a:lnTo>
                  <a:lnTo>
                    <a:pt x="128399" y="0"/>
                  </a:lnTo>
                  <a:lnTo>
                    <a:pt x="153577" y="2383"/>
                  </a:lnTo>
                  <a:lnTo>
                    <a:pt x="199647" y="20661"/>
                  </a:lnTo>
                  <a:lnTo>
                    <a:pt x="235231" y="54750"/>
                  </a:lnTo>
                  <a:lnTo>
                    <a:pt x="254310" y="98877"/>
                  </a:lnTo>
                  <a:lnTo>
                    <a:pt x="256799" y="122974"/>
                  </a:lnTo>
                  <a:lnTo>
                    <a:pt x="246710" y="170863"/>
                  </a:lnTo>
                  <a:lnTo>
                    <a:pt x="219196" y="209968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089516" y="1318897"/>
              <a:ext cx="1222375" cy="2259330"/>
            </a:xfrm>
            <a:custGeom>
              <a:avLst/>
              <a:gdLst/>
              <a:ahLst/>
              <a:cxnLst/>
              <a:rect l="l" t="t" r="r" b="b"/>
              <a:pathLst>
                <a:path w="1222375" h="2259329">
                  <a:moveTo>
                    <a:pt x="964998" y="2136020"/>
                  </a:moveTo>
                  <a:lnTo>
                    <a:pt x="975090" y="2088150"/>
                  </a:lnTo>
                  <a:lnTo>
                    <a:pt x="1002610" y="2049061"/>
                  </a:lnTo>
                  <a:lnTo>
                    <a:pt x="1043424" y="2022708"/>
                  </a:lnTo>
                  <a:lnTo>
                    <a:pt x="1093397" y="2013045"/>
                  </a:lnTo>
                  <a:lnTo>
                    <a:pt x="1142547" y="2022405"/>
                  </a:lnTo>
                  <a:lnTo>
                    <a:pt x="1184197" y="2049070"/>
                  </a:lnTo>
                  <a:lnTo>
                    <a:pt x="1212025" y="2088964"/>
                  </a:lnTo>
                  <a:lnTo>
                    <a:pt x="1221797" y="2136020"/>
                  </a:lnTo>
                  <a:lnTo>
                    <a:pt x="1211708" y="2183909"/>
                  </a:lnTo>
                  <a:lnTo>
                    <a:pt x="1184194" y="2223014"/>
                  </a:lnTo>
                  <a:lnTo>
                    <a:pt x="1143381" y="2249378"/>
                  </a:lnTo>
                  <a:lnTo>
                    <a:pt x="1093397" y="2259045"/>
                  </a:lnTo>
                  <a:lnTo>
                    <a:pt x="1043424" y="2249378"/>
                  </a:lnTo>
                  <a:lnTo>
                    <a:pt x="1002610" y="2223014"/>
                  </a:lnTo>
                  <a:lnTo>
                    <a:pt x="975090" y="2183909"/>
                  </a:lnTo>
                  <a:lnTo>
                    <a:pt x="964998" y="2136020"/>
                  </a:lnTo>
                  <a:close/>
                </a:path>
                <a:path w="1222375" h="2259329">
                  <a:moveTo>
                    <a:pt x="0" y="0"/>
                  </a:moveTo>
                  <a:lnTo>
                    <a:pt x="941573" y="208392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016739" y="3396343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32149" y="45849"/>
                  </a:moveTo>
                  <a:lnTo>
                    <a:pt x="0" y="12949"/>
                  </a:lnTo>
                  <a:lnTo>
                    <a:pt x="28674" y="0"/>
                  </a:lnTo>
                  <a:lnTo>
                    <a:pt x="32149" y="458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016739" y="3396343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0" y="12949"/>
                  </a:moveTo>
                  <a:lnTo>
                    <a:pt x="32149" y="45849"/>
                  </a:lnTo>
                  <a:lnTo>
                    <a:pt x="28674" y="0"/>
                  </a:lnTo>
                  <a:lnTo>
                    <a:pt x="0" y="129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089516" y="1852271"/>
              <a:ext cx="908050" cy="2540"/>
            </a:xfrm>
            <a:custGeom>
              <a:avLst/>
              <a:gdLst/>
              <a:ahLst/>
              <a:cxnLst/>
              <a:rect l="l" t="t" r="r" b="b"/>
              <a:pathLst>
                <a:path w="908050" h="2539">
                  <a:moveTo>
                    <a:pt x="0" y="0"/>
                  </a:moveTo>
                  <a:lnTo>
                    <a:pt x="907948" y="253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997414" y="183907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99" y="0"/>
                  </a:lnTo>
                  <a:lnTo>
                    <a:pt x="43274" y="1585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997414" y="183907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74" y="15852"/>
                  </a:lnTo>
                  <a:lnTo>
                    <a:pt x="99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089516" y="1852271"/>
              <a:ext cx="915669" cy="508634"/>
            </a:xfrm>
            <a:custGeom>
              <a:avLst/>
              <a:gdLst/>
              <a:ahLst/>
              <a:cxnLst/>
              <a:rect l="l" t="t" r="r" b="b"/>
              <a:pathLst>
                <a:path w="915670" h="508635">
                  <a:moveTo>
                    <a:pt x="0" y="0"/>
                  </a:moveTo>
                  <a:lnTo>
                    <a:pt x="915123" y="50805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997014" y="2346575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37"/>
                  </a:moveTo>
                  <a:lnTo>
                    <a:pt x="0" y="27509"/>
                  </a:lnTo>
                  <a:lnTo>
                    <a:pt x="15274" y="0"/>
                  </a:lnTo>
                  <a:lnTo>
                    <a:pt x="45424" y="3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997014" y="2346575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09"/>
                  </a:moveTo>
                  <a:lnTo>
                    <a:pt x="45424" y="34737"/>
                  </a:lnTo>
                  <a:lnTo>
                    <a:pt x="15274" y="0"/>
                  </a:lnTo>
                  <a:lnTo>
                    <a:pt x="0" y="275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089516" y="1852271"/>
              <a:ext cx="927100" cy="1026794"/>
            </a:xfrm>
            <a:custGeom>
              <a:avLst/>
              <a:gdLst/>
              <a:ahLst/>
              <a:cxnLst/>
              <a:rect l="l" t="t" r="r" b="b"/>
              <a:pathLst>
                <a:path w="927100" h="1026794">
                  <a:moveTo>
                    <a:pt x="0" y="0"/>
                  </a:moveTo>
                  <a:lnTo>
                    <a:pt x="926798" y="102677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004640" y="2868494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40649" y="42649"/>
                  </a:moveTo>
                  <a:lnTo>
                    <a:pt x="0" y="21099"/>
                  </a:lnTo>
                  <a:lnTo>
                    <a:pt x="23349" y="0"/>
                  </a:lnTo>
                  <a:lnTo>
                    <a:pt x="40649" y="426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004640" y="2868494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0" y="21099"/>
                  </a:moveTo>
                  <a:lnTo>
                    <a:pt x="40649" y="42649"/>
                  </a:lnTo>
                  <a:lnTo>
                    <a:pt x="23349" y="0"/>
                  </a:lnTo>
                  <a:lnTo>
                    <a:pt x="0" y="210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089516" y="1852271"/>
              <a:ext cx="935990" cy="1553845"/>
            </a:xfrm>
            <a:custGeom>
              <a:avLst/>
              <a:gdLst/>
              <a:ahLst/>
              <a:cxnLst/>
              <a:rect l="l" t="t" r="r" b="b"/>
              <a:pathLst>
                <a:path w="935989" h="1553845">
                  <a:moveTo>
                    <a:pt x="0" y="0"/>
                  </a:moveTo>
                  <a:lnTo>
                    <a:pt x="935623" y="155364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11665" y="3397793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35774" y="45149"/>
                  </a:moveTo>
                  <a:lnTo>
                    <a:pt x="0" y="16224"/>
                  </a:lnTo>
                  <a:lnTo>
                    <a:pt x="26949" y="0"/>
                  </a:lnTo>
                  <a:lnTo>
                    <a:pt x="35774" y="45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011665" y="3397793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0" y="16224"/>
                  </a:moveTo>
                  <a:lnTo>
                    <a:pt x="35774" y="45149"/>
                  </a:lnTo>
                  <a:lnTo>
                    <a:pt x="26949" y="0"/>
                  </a:lnTo>
                  <a:lnTo>
                    <a:pt x="0" y="16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089516" y="1882483"/>
              <a:ext cx="915035" cy="503555"/>
            </a:xfrm>
            <a:custGeom>
              <a:avLst/>
              <a:gdLst/>
              <a:ahLst/>
              <a:cxnLst/>
              <a:rect l="l" t="t" r="r" b="b"/>
              <a:pathLst>
                <a:path w="915035" h="503555">
                  <a:moveTo>
                    <a:pt x="0" y="503161"/>
                  </a:moveTo>
                  <a:lnTo>
                    <a:pt x="915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996964" y="1861656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0" y="7042"/>
                  </a:lnTo>
                  <a:lnTo>
                    <a:pt x="45449" y="0"/>
                  </a:lnTo>
                  <a:lnTo>
                    <a:pt x="15149" y="34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996964" y="1861656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45449" y="0"/>
                  </a:lnTo>
                  <a:lnTo>
                    <a:pt x="0" y="7042"/>
                  </a:lnTo>
                  <a:lnTo>
                    <a:pt x="15149" y="346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089516" y="2385645"/>
              <a:ext cx="908050" cy="2540"/>
            </a:xfrm>
            <a:custGeom>
              <a:avLst/>
              <a:gdLst/>
              <a:ahLst/>
              <a:cxnLst/>
              <a:rect l="l" t="t" r="r" b="b"/>
              <a:pathLst>
                <a:path w="908050" h="2539">
                  <a:moveTo>
                    <a:pt x="0" y="0"/>
                  </a:moveTo>
                  <a:lnTo>
                    <a:pt x="907948" y="253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997414" y="2372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99" y="0"/>
                  </a:lnTo>
                  <a:lnTo>
                    <a:pt x="43274" y="1585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997414" y="2372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74" y="15852"/>
                  </a:lnTo>
                  <a:lnTo>
                    <a:pt x="99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089516" y="2919019"/>
              <a:ext cx="908050" cy="2540"/>
            </a:xfrm>
            <a:custGeom>
              <a:avLst/>
              <a:gdLst/>
              <a:ahLst/>
              <a:cxnLst/>
              <a:rect l="l" t="t" r="r" b="b"/>
              <a:pathLst>
                <a:path w="908050" h="2539">
                  <a:moveTo>
                    <a:pt x="0" y="0"/>
                  </a:moveTo>
                  <a:lnTo>
                    <a:pt x="907948" y="25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997414" y="290581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99" y="0"/>
                  </a:lnTo>
                  <a:lnTo>
                    <a:pt x="43274" y="15849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997414" y="290581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274" y="15849"/>
                  </a:lnTo>
                  <a:lnTo>
                    <a:pt x="99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089516" y="2385645"/>
              <a:ext cx="915669" cy="508634"/>
            </a:xfrm>
            <a:custGeom>
              <a:avLst/>
              <a:gdLst/>
              <a:ahLst/>
              <a:cxnLst/>
              <a:rect l="l" t="t" r="r" b="b"/>
              <a:pathLst>
                <a:path w="915670" h="508635">
                  <a:moveTo>
                    <a:pt x="0" y="0"/>
                  </a:moveTo>
                  <a:lnTo>
                    <a:pt x="915123" y="50804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997014" y="2879944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49"/>
                  </a:moveTo>
                  <a:lnTo>
                    <a:pt x="0" y="27524"/>
                  </a:lnTo>
                  <a:lnTo>
                    <a:pt x="15274" y="0"/>
                  </a:lnTo>
                  <a:lnTo>
                    <a:pt x="45424" y="34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997014" y="2879944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24"/>
                  </a:moveTo>
                  <a:lnTo>
                    <a:pt x="45424" y="34749"/>
                  </a:lnTo>
                  <a:lnTo>
                    <a:pt x="15274" y="0"/>
                  </a:lnTo>
                  <a:lnTo>
                    <a:pt x="0" y="275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089516" y="2385645"/>
              <a:ext cx="927100" cy="1026794"/>
            </a:xfrm>
            <a:custGeom>
              <a:avLst/>
              <a:gdLst/>
              <a:ahLst/>
              <a:cxnLst/>
              <a:rect l="l" t="t" r="r" b="b"/>
              <a:pathLst>
                <a:path w="927100" h="1026795">
                  <a:moveTo>
                    <a:pt x="0" y="0"/>
                  </a:moveTo>
                  <a:lnTo>
                    <a:pt x="926798" y="102677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004640" y="3401868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79">
                  <a:moveTo>
                    <a:pt x="40649" y="42649"/>
                  </a:moveTo>
                  <a:lnTo>
                    <a:pt x="0" y="21099"/>
                  </a:lnTo>
                  <a:lnTo>
                    <a:pt x="23349" y="0"/>
                  </a:lnTo>
                  <a:lnTo>
                    <a:pt x="40649" y="426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04640" y="3401868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79">
                  <a:moveTo>
                    <a:pt x="0" y="21099"/>
                  </a:moveTo>
                  <a:lnTo>
                    <a:pt x="40649" y="42649"/>
                  </a:lnTo>
                  <a:lnTo>
                    <a:pt x="23349" y="0"/>
                  </a:lnTo>
                  <a:lnTo>
                    <a:pt x="0" y="210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089516" y="2415845"/>
              <a:ext cx="915035" cy="503555"/>
            </a:xfrm>
            <a:custGeom>
              <a:avLst/>
              <a:gdLst/>
              <a:ahLst/>
              <a:cxnLst/>
              <a:rect l="l" t="t" r="r" b="b"/>
              <a:pathLst>
                <a:path w="915035" h="503555">
                  <a:moveTo>
                    <a:pt x="0" y="503173"/>
                  </a:moveTo>
                  <a:lnTo>
                    <a:pt x="915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996964" y="239501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0" y="7042"/>
                  </a:lnTo>
                  <a:lnTo>
                    <a:pt x="45449" y="0"/>
                  </a:lnTo>
                  <a:lnTo>
                    <a:pt x="15149" y="34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996964" y="239501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45449" y="0"/>
                  </a:lnTo>
                  <a:lnTo>
                    <a:pt x="0" y="7042"/>
                  </a:lnTo>
                  <a:lnTo>
                    <a:pt x="15149" y="346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089516" y="1897241"/>
              <a:ext cx="927100" cy="1022350"/>
            </a:xfrm>
            <a:custGeom>
              <a:avLst/>
              <a:gdLst/>
              <a:ahLst/>
              <a:cxnLst/>
              <a:rect l="l" t="t" r="r" b="b"/>
              <a:pathLst>
                <a:path w="927100" h="1022350">
                  <a:moveTo>
                    <a:pt x="0" y="1021777"/>
                  </a:moveTo>
                  <a:lnTo>
                    <a:pt x="92669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004565" y="1865223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0" y="21447"/>
                  </a:lnTo>
                  <a:lnTo>
                    <a:pt x="40699" y="0"/>
                  </a:lnTo>
                  <a:lnTo>
                    <a:pt x="23299" y="42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004565" y="1865223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40699" y="0"/>
                  </a:lnTo>
                  <a:lnTo>
                    <a:pt x="0" y="21447"/>
                  </a:lnTo>
                  <a:lnTo>
                    <a:pt x="23299" y="425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089516" y="2919019"/>
              <a:ext cx="915669" cy="508634"/>
            </a:xfrm>
            <a:custGeom>
              <a:avLst/>
              <a:gdLst/>
              <a:ahLst/>
              <a:cxnLst/>
              <a:rect l="l" t="t" r="r" b="b"/>
              <a:pathLst>
                <a:path w="915670" h="508635">
                  <a:moveTo>
                    <a:pt x="0" y="0"/>
                  </a:moveTo>
                  <a:lnTo>
                    <a:pt x="915123" y="50804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997014" y="3413318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24"/>
                  </a:moveTo>
                  <a:lnTo>
                    <a:pt x="0" y="27499"/>
                  </a:lnTo>
                  <a:lnTo>
                    <a:pt x="15274" y="0"/>
                  </a:lnTo>
                  <a:lnTo>
                    <a:pt x="45424" y="347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997014" y="3413318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499"/>
                  </a:moveTo>
                  <a:lnTo>
                    <a:pt x="45424" y="34724"/>
                  </a:lnTo>
                  <a:lnTo>
                    <a:pt x="15274" y="0"/>
                  </a:lnTo>
                  <a:lnTo>
                    <a:pt x="0" y="274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089516" y="3452368"/>
              <a:ext cx="908050" cy="3175"/>
            </a:xfrm>
            <a:custGeom>
              <a:avLst/>
              <a:gdLst/>
              <a:ahLst/>
              <a:cxnLst/>
              <a:rect l="l" t="t" r="r" b="b"/>
              <a:pathLst>
                <a:path w="908050" h="3175">
                  <a:moveTo>
                    <a:pt x="0" y="0"/>
                  </a:moveTo>
                  <a:lnTo>
                    <a:pt x="907948" y="25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997414" y="343916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99" y="0"/>
                  </a:lnTo>
                  <a:lnTo>
                    <a:pt x="43274" y="15849"/>
                  </a:lnTo>
                  <a:lnTo>
                    <a:pt x="0" y="314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997414" y="343916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43274" y="15849"/>
                  </a:lnTo>
                  <a:lnTo>
                    <a:pt x="99" y="0"/>
                  </a:lnTo>
                  <a:lnTo>
                    <a:pt x="0" y="3147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089516" y="2949219"/>
              <a:ext cx="915035" cy="503555"/>
            </a:xfrm>
            <a:custGeom>
              <a:avLst/>
              <a:gdLst/>
              <a:ahLst/>
              <a:cxnLst/>
              <a:rect l="l" t="t" r="r" b="b"/>
              <a:pathLst>
                <a:path w="915035" h="503554">
                  <a:moveTo>
                    <a:pt x="0" y="503148"/>
                  </a:moveTo>
                  <a:lnTo>
                    <a:pt x="915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996964" y="2928369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24"/>
                  </a:moveTo>
                  <a:lnTo>
                    <a:pt x="0" y="7049"/>
                  </a:lnTo>
                  <a:lnTo>
                    <a:pt x="45449" y="0"/>
                  </a:lnTo>
                  <a:lnTo>
                    <a:pt x="15149" y="34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996964" y="2928369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24"/>
                  </a:moveTo>
                  <a:lnTo>
                    <a:pt x="45449" y="0"/>
                  </a:lnTo>
                  <a:lnTo>
                    <a:pt x="0" y="7049"/>
                  </a:lnTo>
                  <a:lnTo>
                    <a:pt x="15149" y="346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089516" y="2430602"/>
              <a:ext cx="927100" cy="1022350"/>
            </a:xfrm>
            <a:custGeom>
              <a:avLst/>
              <a:gdLst/>
              <a:ahLst/>
              <a:cxnLst/>
              <a:rect l="l" t="t" r="r" b="b"/>
              <a:pathLst>
                <a:path w="927100" h="1022350">
                  <a:moveTo>
                    <a:pt x="0" y="1021765"/>
                  </a:moveTo>
                  <a:lnTo>
                    <a:pt x="92669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004565" y="2398585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0" y="21447"/>
                  </a:lnTo>
                  <a:lnTo>
                    <a:pt x="40699" y="0"/>
                  </a:lnTo>
                  <a:lnTo>
                    <a:pt x="23299" y="42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004565" y="2398585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40699" y="0"/>
                  </a:lnTo>
                  <a:lnTo>
                    <a:pt x="0" y="21447"/>
                  </a:lnTo>
                  <a:lnTo>
                    <a:pt x="23299" y="425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089516" y="1903788"/>
              <a:ext cx="935990" cy="1548765"/>
            </a:xfrm>
            <a:custGeom>
              <a:avLst/>
              <a:gdLst/>
              <a:ahLst/>
              <a:cxnLst/>
              <a:rect l="l" t="t" r="r" b="b"/>
              <a:pathLst>
                <a:path w="935989" h="1548764">
                  <a:moveTo>
                    <a:pt x="0" y="1548579"/>
                  </a:moveTo>
                  <a:lnTo>
                    <a:pt x="9355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011590" y="186678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6949" y="45134"/>
                  </a:moveTo>
                  <a:lnTo>
                    <a:pt x="0" y="28862"/>
                  </a:lnTo>
                  <a:lnTo>
                    <a:pt x="35824" y="0"/>
                  </a:lnTo>
                  <a:lnTo>
                    <a:pt x="26949" y="451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011590" y="186678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6949" y="45134"/>
                  </a:moveTo>
                  <a:lnTo>
                    <a:pt x="35824" y="0"/>
                  </a:lnTo>
                  <a:lnTo>
                    <a:pt x="0" y="28862"/>
                  </a:lnTo>
                  <a:lnTo>
                    <a:pt x="26949" y="4513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276337" y="1998521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311314" y="1321459"/>
              <a:ext cx="1222375" cy="923290"/>
            </a:xfrm>
            <a:custGeom>
              <a:avLst/>
              <a:gdLst/>
              <a:ahLst/>
              <a:cxnLst/>
              <a:rect l="l" t="t" r="r" b="b"/>
              <a:pathLst>
                <a:path w="1222375" h="923289">
                  <a:moveTo>
                    <a:pt x="965023" y="800060"/>
                  </a:moveTo>
                  <a:lnTo>
                    <a:pt x="975111" y="752184"/>
                  </a:lnTo>
                  <a:lnTo>
                    <a:pt x="1002626" y="713087"/>
                  </a:lnTo>
                  <a:lnTo>
                    <a:pt x="1043438" y="686727"/>
                  </a:lnTo>
                  <a:lnTo>
                    <a:pt x="1093422" y="677061"/>
                  </a:lnTo>
                  <a:lnTo>
                    <a:pt x="1142563" y="686424"/>
                  </a:lnTo>
                  <a:lnTo>
                    <a:pt x="1184222" y="713086"/>
                  </a:lnTo>
                  <a:lnTo>
                    <a:pt x="1212050" y="752990"/>
                  </a:lnTo>
                  <a:lnTo>
                    <a:pt x="1221822" y="800060"/>
                  </a:lnTo>
                  <a:lnTo>
                    <a:pt x="1211733" y="847937"/>
                  </a:lnTo>
                  <a:lnTo>
                    <a:pt x="1184219" y="887034"/>
                  </a:lnTo>
                  <a:lnTo>
                    <a:pt x="1143406" y="913394"/>
                  </a:lnTo>
                  <a:lnTo>
                    <a:pt x="1093422" y="923060"/>
                  </a:lnTo>
                  <a:lnTo>
                    <a:pt x="1043438" y="913394"/>
                  </a:lnTo>
                  <a:lnTo>
                    <a:pt x="1002626" y="887034"/>
                  </a:lnTo>
                  <a:lnTo>
                    <a:pt x="975111" y="847937"/>
                  </a:lnTo>
                  <a:lnTo>
                    <a:pt x="965023" y="800060"/>
                  </a:lnTo>
                  <a:close/>
                </a:path>
                <a:path w="1222375" h="923289">
                  <a:moveTo>
                    <a:pt x="0" y="0"/>
                  </a:moveTo>
                  <a:lnTo>
                    <a:pt x="921123" y="76362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222387" y="2072970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43324" y="39699"/>
                  </a:moveTo>
                  <a:lnTo>
                    <a:pt x="0" y="24224"/>
                  </a:lnTo>
                  <a:lnTo>
                    <a:pt x="20074" y="0"/>
                  </a:lnTo>
                  <a:lnTo>
                    <a:pt x="4332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222387" y="2072970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0" y="24224"/>
                  </a:moveTo>
                  <a:lnTo>
                    <a:pt x="43324" y="39699"/>
                  </a:lnTo>
                  <a:lnTo>
                    <a:pt x="20074" y="0"/>
                  </a:lnTo>
                  <a:lnTo>
                    <a:pt x="0" y="24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276337" y="2531894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74"/>
                  </a:moveTo>
                  <a:lnTo>
                    <a:pt x="78415" y="236311"/>
                  </a:lnTo>
                  <a:lnTo>
                    <a:pt x="37603" y="209958"/>
                  </a:lnTo>
                  <a:lnTo>
                    <a:pt x="10088" y="170870"/>
                  </a:lnTo>
                  <a:lnTo>
                    <a:pt x="0" y="122999"/>
                  </a:lnTo>
                  <a:lnTo>
                    <a:pt x="10088" y="75114"/>
                  </a:lnTo>
                  <a:lnTo>
                    <a:pt x="37603" y="36018"/>
                  </a:lnTo>
                  <a:lnTo>
                    <a:pt x="78415" y="9663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51"/>
                  </a:lnTo>
                  <a:lnTo>
                    <a:pt x="254310" y="98887"/>
                  </a:lnTo>
                  <a:lnTo>
                    <a:pt x="256799" y="122999"/>
                  </a:lnTo>
                  <a:lnTo>
                    <a:pt x="246710" y="170870"/>
                  </a:lnTo>
                  <a:lnTo>
                    <a:pt x="219196" y="209958"/>
                  </a:lnTo>
                  <a:lnTo>
                    <a:pt x="178383" y="236311"/>
                  </a:lnTo>
                  <a:lnTo>
                    <a:pt x="128399" y="245974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311314" y="1321459"/>
              <a:ext cx="1222375" cy="1456690"/>
            </a:xfrm>
            <a:custGeom>
              <a:avLst/>
              <a:gdLst/>
              <a:ahLst/>
              <a:cxnLst/>
              <a:rect l="l" t="t" r="r" b="b"/>
              <a:pathLst>
                <a:path w="1222375" h="1456689">
                  <a:moveTo>
                    <a:pt x="965023" y="1333434"/>
                  </a:moveTo>
                  <a:lnTo>
                    <a:pt x="975111" y="1285549"/>
                  </a:lnTo>
                  <a:lnTo>
                    <a:pt x="1002626" y="1246453"/>
                  </a:lnTo>
                  <a:lnTo>
                    <a:pt x="1043438" y="1220098"/>
                  </a:lnTo>
                  <a:lnTo>
                    <a:pt x="1093422" y="1210435"/>
                  </a:lnTo>
                  <a:lnTo>
                    <a:pt x="1142563" y="1219794"/>
                  </a:lnTo>
                  <a:lnTo>
                    <a:pt x="1184222" y="1246459"/>
                  </a:lnTo>
                  <a:lnTo>
                    <a:pt x="1212050" y="1286356"/>
                  </a:lnTo>
                  <a:lnTo>
                    <a:pt x="1221822" y="1333434"/>
                  </a:lnTo>
                  <a:lnTo>
                    <a:pt x="1211733" y="1381305"/>
                  </a:lnTo>
                  <a:lnTo>
                    <a:pt x="1184219" y="1420394"/>
                  </a:lnTo>
                  <a:lnTo>
                    <a:pt x="1143406" y="1446746"/>
                  </a:lnTo>
                  <a:lnTo>
                    <a:pt x="1093422" y="1456409"/>
                  </a:lnTo>
                  <a:lnTo>
                    <a:pt x="1043438" y="1446746"/>
                  </a:lnTo>
                  <a:lnTo>
                    <a:pt x="1002626" y="1420394"/>
                  </a:lnTo>
                  <a:lnTo>
                    <a:pt x="975111" y="1381305"/>
                  </a:lnTo>
                  <a:lnTo>
                    <a:pt x="965023" y="1333434"/>
                  </a:lnTo>
                  <a:close/>
                </a:path>
                <a:path w="1222375" h="1456689">
                  <a:moveTo>
                    <a:pt x="0" y="0"/>
                  </a:moveTo>
                  <a:lnTo>
                    <a:pt x="931598" y="128720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230162" y="2599444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38099" y="44224"/>
                  </a:moveTo>
                  <a:lnTo>
                    <a:pt x="0" y="18449"/>
                  </a:lnTo>
                  <a:lnTo>
                    <a:pt x="25499" y="0"/>
                  </a:lnTo>
                  <a:lnTo>
                    <a:pt x="38099" y="44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230162" y="2599444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0" y="18449"/>
                  </a:moveTo>
                  <a:lnTo>
                    <a:pt x="38099" y="44224"/>
                  </a:lnTo>
                  <a:lnTo>
                    <a:pt x="25499" y="0"/>
                  </a:lnTo>
                  <a:lnTo>
                    <a:pt x="0" y="18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276337" y="3065244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128399" y="245999"/>
                  </a:moveTo>
                  <a:lnTo>
                    <a:pt x="78415" y="236332"/>
                  </a:lnTo>
                  <a:lnTo>
                    <a:pt x="37603" y="209971"/>
                  </a:lnTo>
                  <a:lnTo>
                    <a:pt x="10088" y="170874"/>
                  </a:lnTo>
                  <a:lnTo>
                    <a:pt x="0" y="122999"/>
                  </a:lnTo>
                  <a:lnTo>
                    <a:pt x="10088" y="75125"/>
                  </a:lnTo>
                  <a:lnTo>
                    <a:pt x="37607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61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311314" y="1321459"/>
              <a:ext cx="1222375" cy="1990089"/>
            </a:xfrm>
            <a:custGeom>
              <a:avLst/>
              <a:gdLst/>
              <a:ahLst/>
              <a:cxnLst/>
              <a:rect l="l" t="t" r="r" b="b"/>
              <a:pathLst>
                <a:path w="1222375" h="1990089">
                  <a:moveTo>
                    <a:pt x="965023" y="1866783"/>
                  </a:moveTo>
                  <a:lnTo>
                    <a:pt x="975111" y="1818909"/>
                  </a:lnTo>
                  <a:lnTo>
                    <a:pt x="1002626" y="1779812"/>
                  </a:lnTo>
                  <a:lnTo>
                    <a:pt x="1043438" y="1753450"/>
                  </a:lnTo>
                  <a:lnTo>
                    <a:pt x="1093422" y="1743783"/>
                  </a:lnTo>
                  <a:lnTo>
                    <a:pt x="1142563" y="1753143"/>
                  </a:lnTo>
                  <a:lnTo>
                    <a:pt x="1184222" y="1779808"/>
                  </a:lnTo>
                  <a:lnTo>
                    <a:pt x="1212050" y="1819715"/>
                  </a:lnTo>
                  <a:lnTo>
                    <a:pt x="1221822" y="1866783"/>
                  </a:lnTo>
                  <a:lnTo>
                    <a:pt x="1211733" y="1914658"/>
                  </a:lnTo>
                  <a:lnTo>
                    <a:pt x="1184219" y="1953755"/>
                  </a:lnTo>
                  <a:lnTo>
                    <a:pt x="1143406" y="1980116"/>
                  </a:lnTo>
                  <a:lnTo>
                    <a:pt x="1093422" y="1989783"/>
                  </a:lnTo>
                  <a:lnTo>
                    <a:pt x="1043438" y="1980116"/>
                  </a:lnTo>
                  <a:lnTo>
                    <a:pt x="1002626" y="1953755"/>
                  </a:lnTo>
                  <a:lnTo>
                    <a:pt x="975111" y="1914658"/>
                  </a:lnTo>
                  <a:lnTo>
                    <a:pt x="965023" y="1866783"/>
                  </a:lnTo>
                  <a:close/>
                </a:path>
                <a:path w="1222375" h="1990089">
                  <a:moveTo>
                    <a:pt x="0" y="0"/>
                  </a:moveTo>
                  <a:lnTo>
                    <a:pt x="938873" y="181613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236212" y="3130368"/>
              <a:ext cx="34290" cy="45720"/>
            </a:xfrm>
            <a:custGeom>
              <a:avLst/>
              <a:gdLst/>
              <a:ahLst/>
              <a:cxnLst/>
              <a:rect l="l" t="t" r="r" b="b"/>
              <a:pathLst>
                <a:path w="34289" h="45719">
                  <a:moveTo>
                    <a:pt x="33824" y="45624"/>
                  </a:moveTo>
                  <a:lnTo>
                    <a:pt x="0" y="14449"/>
                  </a:lnTo>
                  <a:lnTo>
                    <a:pt x="27949" y="0"/>
                  </a:lnTo>
                  <a:lnTo>
                    <a:pt x="33824" y="45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236212" y="3130368"/>
              <a:ext cx="34290" cy="45720"/>
            </a:xfrm>
            <a:custGeom>
              <a:avLst/>
              <a:gdLst/>
              <a:ahLst/>
              <a:cxnLst/>
              <a:rect l="l" t="t" r="r" b="b"/>
              <a:pathLst>
                <a:path w="34289" h="45719">
                  <a:moveTo>
                    <a:pt x="0" y="14449"/>
                  </a:moveTo>
                  <a:lnTo>
                    <a:pt x="33824" y="45624"/>
                  </a:lnTo>
                  <a:lnTo>
                    <a:pt x="27949" y="0"/>
                  </a:lnTo>
                  <a:lnTo>
                    <a:pt x="0" y="14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311314" y="1854833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0"/>
                  </a:moveTo>
                  <a:lnTo>
                    <a:pt x="910023" y="25147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217137" y="209114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9"/>
                  </a:moveTo>
                  <a:lnTo>
                    <a:pt x="8399" y="0"/>
                  </a:lnTo>
                  <a:lnTo>
                    <a:pt x="45874" y="26677"/>
                  </a:lnTo>
                  <a:lnTo>
                    <a:pt x="0" y="303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217137" y="209114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9"/>
                  </a:moveTo>
                  <a:lnTo>
                    <a:pt x="45874" y="26677"/>
                  </a:lnTo>
                  <a:lnTo>
                    <a:pt x="8399" y="0"/>
                  </a:lnTo>
                  <a:lnTo>
                    <a:pt x="0" y="3032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311314" y="1854833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5">
                  <a:moveTo>
                    <a:pt x="0" y="0"/>
                  </a:moveTo>
                  <a:lnTo>
                    <a:pt x="921123" y="76363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222387" y="2606344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43324" y="39699"/>
                  </a:moveTo>
                  <a:lnTo>
                    <a:pt x="0" y="24224"/>
                  </a:lnTo>
                  <a:lnTo>
                    <a:pt x="20074" y="0"/>
                  </a:lnTo>
                  <a:lnTo>
                    <a:pt x="4332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222387" y="2606344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0" y="24224"/>
                  </a:moveTo>
                  <a:lnTo>
                    <a:pt x="43324" y="39699"/>
                  </a:lnTo>
                  <a:lnTo>
                    <a:pt x="20074" y="0"/>
                  </a:lnTo>
                  <a:lnTo>
                    <a:pt x="0" y="24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311314" y="1854833"/>
              <a:ext cx="932180" cy="1287780"/>
            </a:xfrm>
            <a:custGeom>
              <a:avLst/>
              <a:gdLst/>
              <a:ahLst/>
              <a:cxnLst/>
              <a:rect l="l" t="t" r="r" b="b"/>
              <a:pathLst>
                <a:path w="932179" h="1287780">
                  <a:moveTo>
                    <a:pt x="0" y="0"/>
                  </a:moveTo>
                  <a:lnTo>
                    <a:pt x="931598" y="128720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230162" y="3132818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38099" y="44224"/>
                  </a:moveTo>
                  <a:lnTo>
                    <a:pt x="0" y="18449"/>
                  </a:lnTo>
                  <a:lnTo>
                    <a:pt x="25499" y="0"/>
                  </a:lnTo>
                  <a:lnTo>
                    <a:pt x="38099" y="44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230162" y="3132818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0" y="18449"/>
                  </a:moveTo>
                  <a:lnTo>
                    <a:pt x="38099" y="44224"/>
                  </a:lnTo>
                  <a:lnTo>
                    <a:pt x="25499" y="0"/>
                  </a:lnTo>
                  <a:lnTo>
                    <a:pt x="0" y="18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311314" y="2136730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251476"/>
                  </a:moveTo>
                  <a:lnTo>
                    <a:pt x="910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217137" y="212156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9"/>
                  </a:moveTo>
                  <a:lnTo>
                    <a:pt x="0" y="0"/>
                  </a:lnTo>
                  <a:lnTo>
                    <a:pt x="45874" y="3652"/>
                  </a:lnTo>
                  <a:lnTo>
                    <a:pt x="8399" y="303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217137" y="212156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9"/>
                  </a:moveTo>
                  <a:lnTo>
                    <a:pt x="45874" y="3652"/>
                  </a:lnTo>
                  <a:lnTo>
                    <a:pt x="0" y="0"/>
                  </a:lnTo>
                  <a:lnTo>
                    <a:pt x="8399" y="3032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311314" y="2388207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0"/>
                  </a:moveTo>
                  <a:lnTo>
                    <a:pt x="910023" y="25148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217137" y="26245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8399" y="0"/>
                  </a:lnTo>
                  <a:lnTo>
                    <a:pt x="45874" y="26674"/>
                  </a:lnTo>
                  <a:lnTo>
                    <a:pt x="0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217137" y="26245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45874" y="26674"/>
                  </a:lnTo>
                  <a:lnTo>
                    <a:pt x="8399" y="0"/>
                  </a:lnTo>
                  <a:lnTo>
                    <a:pt x="0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311314" y="2388207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5">
                  <a:moveTo>
                    <a:pt x="0" y="0"/>
                  </a:moveTo>
                  <a:lnTo>
                    <a:pt x="921123" y="76363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222387" y="313971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43324" y="39699"/>
                  </a:moveTo>
                  <a:lnTo>
                    <a:pt x="0" y="24224"/>
                  </a:lnTo>
                  <a:lnTo>
                    <a:pt x="20074" y="0"/>
                  </a:lnTo>
                  <a:lnTo>
                    <a:pt x="4332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222387" y="313971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0" y="24224"/>
                  </a:moveTo>
                  <a:lnTo>
                    <a:pt x="43324" y="39699"/>
                  </a:lnTo>
                  <a:lnTo>
                    <a:pt x="20074" y="0"/>
                  </a:lnTo>
                  <a:lnTo>
                    <a:pt x="0" y="24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311314" y="2157945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5">
                  <a:moveTo>
                    <a:pt x="0" y="763623"/>
                  </a:moveTo>
                  <a:lnTo>
                    <a:pt x="921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222387" y="213035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0" y="15474"/>
                  </a:lnTo>
                  <a:lnTo>
                    <a:pt x="43324" y="0"/>
                  </a:lnTo>
                  <a:lnTo>
                    <a:pt x="2007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222387" y="213035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43324" y="0"/>
                  </a:lnTo>
                  <a:lnTo>
                    <a:pt x="0" y="15474"/>
                  </a:lnTo>
                  <a:lnTo>
                    <a:pt x="20074" y="396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311314" y="2670094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251474"/>
                  </a:moveTo>
                  <a:lnTo>
                    <a:pt x="910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217137" y="26549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0" y="0"/>
                  </a:lnTo>
                  <a:lnTo>
                    <a:pt x="45874" y="3649"/>
                  </a:lnTo>
                  <a:lnTo>
                    <a:pt x="8399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217137" y="26549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45874" y="3649"/>
                  </a:lnTo>
                  <a:lnTo>
                    <a:pt x="0" y="0"/>
                  </a:lnTo>
                  <a:lnTo>
                    <a:pt x="8399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311314" y="2921569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0"/>
                  </a:moveTo>
                  <a:lnTo>
                    <a:pt x="910023" y="25147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217137" y="31578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8399" y="0"/>
                  </a:lnTo>
                  <a:lnTo>
                    <a:pt x="45874" y="26674"/>
                  </a:lnTo>
                  <a:lnTo>
                    <a:pt x="0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217137" y="31578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45874" y="26674"/>
                  </a:lnTo>
                  <a:lnTo>
                    <a:pt x="8399" y="0"/>
                  </a:lnTo>
                  <a:lnTo>
                    <a:pt x="0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5311314" y="2167730"/>
              <a:ext cx="932180" cy="1287780"/>
            </a:xfrm>
            <a:custGeom>
              <a:avLst/>
              <a:gdLst/>
              <a:ahLst/>
              <a:cxnLst/>
              <a:rect l="l" t="t" r="r" b="b"/>
              <a:pathLst>
                <a:path w="932179" h="1287779">
                  <a:moveTo>
                    <a:pt x="0" y="1287187"/>
                  </a:moveTo>
                  <a:lnTo>
                    <a:pt x="93159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230162" y="2132713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25499" y="44239"/>
                  </a:moveTo>
                  <a:lnTo>
                    <a:pt x="0" y="25792"/>
                  </a:lnTo>
                  <a:lnTo>
                    <a:pt x="38099" y="0"/>
                  </a:lnTo>
                  <a:lnTo>
                    <a:pt x="25499" y="44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230162" y="2132713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25499" y="44239"/>
                  </a:moveTo>
                  <a:lnTo>
                    <a:pt x="38099" y="0"/>
                  </a:lnTo>
                  <a:lnTo>
                    <a:pt x="0" y="25792"/>
                  </a:lnTo>
                  <a:lnTo>
                    <a:pt x="25499" y="442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5311314" y="2691294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4">
                  <a:moveTo>
                    <a:pt x="0" y="763623"/>
                  </a:moveTo>
                  <a:lnTo>
                    <a:pt x="921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6222387" y="2663719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0" y="15474"/>
                  </a:lnTo>
                  <a:lnTo>
                    <a:pt x="43324" y="0"/>
                  </a:lnTo>
                  <a:lnTo>
                    <a:pt x="2007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222387" y="2663719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43324" y="0"/>
                  </a:lnTo>
                  <a:lnTo>
                    <a:pt x="0" y="15474"/>
                  </a:lnTo>
                  <a:lnTo>
                    <a:pt x="20074" y="396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311314" y="3203443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5">
                  <a:moveTo>
                    <a:pt x="0" y="251474"/>
                  </a:moveTo>
                  <a:lnTo>
                    <a:pt x="910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6217137" y="31882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0" y="0"/>
                  </a:lnTo>
                  <a:lnTo>
                    <a:pt x="45874" y="3649"/>
                  </a:lnTo>
                  <a:lnTo>
                    <a:pt x="8399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6217137" y="31882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45874" y="3649"/>
                  </a:lnTo>
                  <a:lnTo>
                    <a:pt x="0" y="0"/>
                  </a:lnTo>
                  <a:lnTo>
                    <a:pt x="8399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2498687" y="1207860"/>
              <a:ext cx="368999" cy="2459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854694" y="1845176"/>
              <a:ext cx="948690" cy="1558290"/>
            </a:xfrm>
            <a:custGeom>
              <a:avLst/>
              <a:gdLst/>
              <a:ahLst/>
              <a:cxnLst/>
              <a:rect l="l" t="t" r="r" b="b"/>
              <a:pathLst>
                <a:path w="948689" h="1558289">
                  <a:moveTo>
                    <a:pt x="0" y="0"/>
                  </a:moveTo>
                  <a:lnTo>
                    <a:pt x="948298" y="155826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789542" y="339526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35899" y="45099"/>
                  </a:moveTo>
                  <a:lnTo>
                    <a:pt x="0" y="16374"/>
                  </a:lnTo>
                  <a:lnTo>
                    <a:pt x="26874" y="0"/>
                  </a:lnTo>
                  <a:lnTo>
                    <a:pt x="35899" y="45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789542" y="339526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0" y="16374"/>
                  </a:moveTo>
                  <a:lnTo>
                    <a:pt x="35899" y="45099"/>
                  </a:lnTo>
                  <a:lnTo>
                    <a:pt x="26874" y="0"/>
                  </a:lnTo>
                  <a:lnTo>
                    <a:pt x="0" y="1637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867694" y="1007835"/>
              <a:ext cx="3864610" cy="2686050"/>
            </a:xfrm>
            <a:custGeom>
              <a:avLst/>
              <a:gdLst/>
              <a:ahLst/>
              <a:cxnLst/>
              <a:rect l="l" t="t" r="r" b="b"/>
              <a:pathLst>
                <a:path w="3864609" h="2686050">
                  <a:moveTo>
                    <a:pt x="3864292" y="2685907"/>
                  </a:moveTo>
                  <a:lnTo>
                    <a:pt x="0" y="2685907"/>
                  </a:lnTo>
                  <a:lnTo>
                    <a:pt x="0" y="0"/>
                  </a:lnTo>
                  <a:lnTo>
                    <a:pt x="3864292" y="0"/>
                  </a:lnTo>
                  <a:lnTo>
                    <a:pt x="3864292" y="2685907"/>
                  </a:lnTo>
                  <a:close/>
                </a:path>
              </a:pathLst>
            </a:custGeom>
            <a:solidFill>
              <a:srgbClr val="FFFFFF">
                <a:alpha val="763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5" name="object 185"/>
          <p:cNvSpPr/>
          <p:nvPr/>
        </p:nvSpPr>
        <p:spPr>
          <a:xfrm>
            <a:off x="2632944" y="2829569"/>
            <a:ext cx="29324" cy="24767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206795" y="2389760"/>
            <a:ext cx="177712" cy="928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359674" y="1821748"/>
            <a:ext cx="1802246" cy="11996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6968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Neural</a:t>
            </a:r>
            <a:r>
              <a:rPr spc="-254" dirty="0"/>
              <a:t> </a:t>
            </a:r>
            <a:r>
              <a:rPr spc="10" dirty="0"/>
              <a:t>Networks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57169" y="1007835"/>
            <a:ext cx="4452620" cy="2686050"/>
            <a:chOff x="2457169" y="1007835"/>
            <a:chExt cx="4452620" cy="2686050"/>
          </a:xfrm>
        </p:grpSpPr>
        <p:sp>
          <p:nvSpPr>
            <p:cNvPr id="4" name="object 4"/>
            <p:cNvSpPr/>
            <p:nvPr/>
          </p:nvSpPr>
          <p:spPr>
            <a:xfrm>
              <a:off x="3832717" y="1729271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32717" y="1729271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88" y="75123"/>
                  </a:lnTo>
                  <a:lnTo>
                    <a:pt x="37603" y="36026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85694" y="1721334"/>
              <a:ext cx="368999" cy="2476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67694" y="1330859"/>
              <a:ext cx="915035" cy="494665"/>
            </a:xfrm>
            <a:custGeom>
              <a:avLst/>
              <a:gdLst/>
              <a:ahLst/>
              <a:cxnLst/>
              <a:rect l="l" t="t" r="r" b="b"/>
              <a:pathLst>
                <a:path w="915035" h="494664">
                  <a:moveTo>
                    <a:pt x="0" y="0"/>
                  </a:moveTo>
                  <a:lnTo>
                    <a:pt x="914798" y="49423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75017" y="181125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524" y="34387"/>
                  </a:moveTo>
                  <a:lnTo>
                    <a:pt x="0" y="27684"/>
                  </a:lnTo>
                  <a:lnTo>
                    <a:pt x="14974" y="0"/>
                  </a:lnTo>
                  <a:lnTo>
                    <a:pt x="45524" y="343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75017" y="181125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684"/>
                  </a:moveTo>
                  <a:lnTo>
                    <a:pt x="45524" y="34387"/>
                  </a:lnTo>
                  <a:lnTo>
                    <a:pt x="14974" y="0"/>
                  </a:lnTo>
                  <a:lnTo>
                    <a:pt x="0" y="2768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2717" y="2262645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2717" y="2262645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88" y="75123"/>
                  </a:lnTo>
                  <a:lnTo>
                    <a:pt x="37603" y="36026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75669" y="2275470"/>
              <a:ext cx="379094" cy="2476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67694" y="1330859"/>
              <a:ext cx="927100" cy="1012825"/>
            </a:xfrm>
            <a:custGeom>
              <a:avLst/>
              <a:gdLst/>
              <a:ahLst/>
              <a:cxnLst/>
              <a:rect l="l" t="t" r="r" b="b"/>
              <a:pathLst>
                <a:path w="927100" h="1012825">
                  <a:moveTo>
                    <a:pt x="0" y="0"/>
                  </a:moveTo>
                  <a:lnTo>
                    <a:pt x="926523" y="101263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82592" y="2332872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40799" y="42512"/>
                  </a:moveTo>
                  <a:lnTo>
                    <a:pt x="0" y="21239"/>
                  </a:lnTo>
                  <a:lnTo>
                    <a:pt x="23224" y="0"/>
                  </a:lnTo>
                  <a:lnTo>
                    <a:pt x="40799" y="425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82592" y="2332872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0" y="21239"/>
                  </a:moveTo>
                  <a:lnTo>
                    <a:pt x="40799" y="42512"/>
                  </a:lnTo>
                  <a:lnTo>
                    <a:pt x="23224" y="0"/>
                  </a:lnTo>
                  <a:lnTo>
                    <a:pt x="0" y="212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32717" y="2796019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74"/>
                  </a:moveTo>
                  <a:lnTo>
                    <a:pt x="78415" y="236311"/>
                  </a:lnTo>
                  <a:lnTo>
                    <a:pt x="37603" y="209958"/>
                  </a:lnTo>
                  <a:lnTo>
                    <a:pt x="10088" y="170870"/>
                  </a:lnTo>
                  <a:lnTo>
                    <a:pt x="0" y="122999"/>
                  </a:lnTo>
                  <a:lnTo>
                    <a:pt x="10088" y="75114"/>
                  </a:lnTo>
                  <a:lnTo>
                    <a:pt x="37603" y="36018"/>
                  </a:lnTo>
                  <a:lnTo>
                    <a:pt x="78415" y="9663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51"/>
                  </a:lnTo>
                  <a:lnTo>
                    <a:pt x="254310" y="98887"/>
                  </a:lnTo>
                  <a:lnTo>
                    <a:pt x="256799" y="122999"/>
                  </a:lnTo>
                  <a:lnTo>
                    <a:pt x="246710" y="170870"/>
                  </a:lnTo>
                  <a:lnTo>
                    <a:pt x="219196" y="209958"/>
                  </a:lnTo>
                  <a:lnTo>
                    <a:pt x="178383" y="236311"/>
                  </a:lnTo>
                  <a:lnTo>
                    <a:pt x="128399" y="245974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67694" y="1330859"/>
              <a:ext cx="1222375" cy="1711325"/>
            </a:xfrm>
            <a:custGeom>
              <a:avLst/>
              <a:gdLst/>
              <a:ahLst/>
              <a:cxnLst/>
              <a:rect l="l" t="t" r="r" b="b"/>
              <a:pathLst>
                <a:path w="1222375" h="1711325">
                  <a:moveTo>
                    <a:pt x="965023" y="1588159"/>
                  </a:moveTo>
                  <a:lnTo>
                    <a:pt x="975111" y="1540274"/>
                  </a:lnTo>
                  <a:lnTo>
                    <a:pt x="1002626" y="1501178"/>
                  </a:lnTo>
                  <a:lnTo>
                    <a:pt x="1043438" y="1474822"/>
                  </a:lnTo>
                  <a:lnTo>
                    <a:pt x="1093422" y="1465159"/>
                  </a:lnTo>
                  <a:lnTo>
                    <a:pt x="1142563" y="1474518"/>
                  </a:lnTo>
                  <a:lnTo>
                    <a:pt x="1184222" y="1501184"/>
                  </a:lnTo>
                  <a:lnTo>
                    <a:pt x="1212050" y="1541081"/>
                  </a:lnTo>
                  <a:lnTo>
                    <a:pt x="1221822" y="1588159"/>
                  </a:lnTo>
                  <a:lnTo>
                    <a:pt x="1211733" y="1636029"/>
                  </a:lnTo>
                  <a:lnTo>
                    <a:pt x="1184219" y="1675118"/>
                  </a:lnTo>
                  <a:lnTo>
                    <a:pt x="1143406" y="1701471"/>
                  </a:lnTo>
                  <a:lnTo>
                    <a:pt x="1093422" y="1711134"/>
                  </a:lnTo>
                  <a:lnTo>
                    <a:pt x="1043438" y="1701471"/>
                  </a:lnTo>
                  <a:lnTo>
                    <a:pt x="1002626" y="1675118"/>
                  </a:lnTo>
                  <a:lnTo>
                    <a:pt x="975111" y="1636029"/>
                  </a:lnTo>
                  <a:lnTo>
                    <a:pt x="965023" y="1588159"/>
                  </a:lnTo>
                  <a:close/>
                </a:path>
                <a:path w="1222375" h="1711325">
                  <a:moveTo>
                    <a:pt x="0" y="0"/>
                  </a:moveTo>
                  <a:lnTo>
                    <a:pt x="935423" y="153935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89667" y="2862044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35874" y="45124"/>
                  </a:moveTo>
                  <a:lnTo>
                    <a:pt x="0" y="16349"/>
                  </a:lnTo>
                  <a:lnTo>
                    <a:pt x="26874" y="0"/>
                  </a:lnTo>
                  <a:lnTo>
                    <a:pt x="35874" y="451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89667" y="2862044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0" y="16349"/>
                  </a:moveTo>
                  <a:lnTo>
                    <a:pt x="35874" y="45124"/>
                  </a:lnTo>
                  <a:lnTo>
                    <a:pt x="26874" y="0"/>
                  </a:lnTo>
                  <a:lnTo>
                    <a:pt x="0" y="163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32717" y="3329368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128399" y="245999"/>
                  </a:moveTo>
                  <a:lnTo>
                    <a:pt x="78415" y="236332"/>
                  </a:lnTo>
                  <a:lnTo>
                    <a:pt x="37603" y="209971"/>
                  </a:lnTo>
                  <a:lnTo>
                    <a:pt x="10088" y="170874"/>
                  </a:lnTo>
                  <a:lnTo>
                    <a:pt x="0" y="122999"/>
                  </a:lnTo>
                  <a:lnTo>
                    <a:pt x="10088" y="75125"/>
                  </a:lnTo>
                  <a:lnTo>
                    <a:pt x="37607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61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32717" y="3329368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0" y="122999"/>
                  </a:moveTo>
                  <a:lnTo>
                    <a:pt x="10088" y="75125"/>
                  </a:lnTo>
                  <a:lnTo>
                    <a:pt x="37603" y="36028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59"/>
                  </a:lnTo>
                  <a:lnTo>
                    <a:pt x="219199" y="36024"/>
                  </a:lnTo>
                  <a:lnTo>
                    <a:pt x="247027" y="7593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lnTo>
                    <a:pt x="78415" y="236332"/>
                  </a:lnTo>
                  <a:lnTo>
                    <a:pt x="37603" y="209971"/>
                  </a:lnTo>
                  <a:lnTo>
                    <a:pt x="10088" y="170874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57170" y="3336943"/>
              <a:ext cx="416094" cy="2476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67694" y="1330859"/>
              <a:ext cx="941705" cy="2070100"/>
            </a:xfrm>
            <a:custGeom>
              <a:avLst/>
              <a:gdLst/>
              <a:ahLst/>
              <a:cxnLst/>
              <a:rect l="l" t="t" r="r" b="b"/>
              <a:pathLst>
                <a:path w="941704" h="2070100">
                  <a:moveTo>
                    <a:pt x="0" y="0"/>
                  </a:moveTo>
                  <a:lnTo>
                    <a:pt x="941423" y="206958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94792" y="3393918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32224" y="45874"/>
                  </a:moveTo>
                  <a:lnTo>
                    <a:pt x="0" y="13024"/>
                  </a:lnTo>
                  <a:lnTo>
                    <a:pt x="28649" y="0"/>
                  </a:lnTo>
                  <a:lnTo>
                    <a:pt x="32224" y="45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94792" y="3393918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0" y="13024"/>
                  </a:moveTo>
                  <a:lnTo>
                    <a:pt x="32224" y="45874"/>
                  </a:lnTo>
                  <a:lnTo>
                    <a:pt x="28649" y="0"/>
                  </a:lnTo>
                  <a:lnTo>
                    <a:pt x="0" y="130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54694" y="1845176"/>
              <a:ext cx="921385" cy="6985"/>
            </a:xfrm>
            <a:custGeom>
              <a:avLst/>
              <a:gdLst/>
              <a:ahLst/>
              <a:cxnLst/>
              <a:rect l="l" t="t" r="r" b="b"/>
              <a:pathLst>
                <a:path w="921385" h="6985">
                  <a:moveTo>
                    <a:pt x="0" y="0"/>
                  </a:moveTo>
                  <a:lnTo>
                    <a:pt x="920848" y="677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75417" y="183622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249" y="0"/>
                  </a:lnTo>
                  <a:lnTo>
                    <a:pt x="43349" y="16049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75417" y="183622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349" y="16049"/>
                  </a:lnTo>
                  <a:lnTo>
                    <a:pt x="249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54694" y="1845176"/>
              <a:ext cx="928369" cy="513080"/>
            </a:xfrm>
            <a:custGeom>
              <a:avLst/>
              <a:gdLst/>
              <a:ahLst/>
              <a:cxnLst/>
              <a:rect l="l" t="t" r="r" b="b"/>
              <a:pathLst>
                <a:path w="928370" h="513080">
                  <a:moveTo>
                    <a:pt x="0" y="0"/>
                  </a:moveTo>
                  <a:lnTo>
                    <a:pt x="927973" y="51295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75067" y="234435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49" y="34679"/>
                  </a:moveTo>
                  <a:lnTo>
                    <a:pt x="0" y="27539"/>
                  </a:lnTo>
                  <a:lnTo>
                    <a:pt x="15224" y="0"/>
                  </a:lnTo>
                  <a:lnTo>
                    <a:pt x="45449" y="346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75067" y="234435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39"/>
                  </a:moveTo>
                  <a:lnTo>
                    <a:pt x="45449" y="34679"/>
                  </a:lnTo>
                  <a:lnTo>
                    <a:pt x="15224" y="0"/>
                  </a:lnTo>
                  <a:lnTo>
                    <a:pt x="0" y="275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54694" y="1845176"/>
              <a:ext cx="939800" cy="1031875"/>
            </a:xfrm>
            <a:custGeom>
              <a:avLst/>
              <a:gdLst/>
              <a:ahLst/>
              <a:cxnLst/>
              <a:rect l="l" t="t" r="r" b="b"/>
              <a:pathLst>
                <a:path w="939800" h="1031875">
                  <a:moveTo>
                    <a:pt x="0" y="0"/>
                  </a:moveTo>
                  <a:lnTo>
                    <a:pt x="939523" y="103144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82567" y="2866019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40749" y="42549"/>
                  </a:moveTo>
                  <a:lnTo>
                    <a:pt x="0" y="21199"/>
                  </a:lnTo>
                  <a:lnTo>
                    <a:pt x="23274" y="0"/>
                  </a:lnTo>
                  <a:lnTo>
                    <a:pt x="40749" y="42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82567" y="2866019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0" y="21199"/>
                  </a:moveTo>
                  <a:lnTo>
                    <a:pt x="40749" y="42549"/>
                  </a:lnTo>
                  <a:lnTo>
                    <a:pt x="23274" y="0"/>
                  </a:lnTo>
                  <a:lnTo>
                    <a:pt x="0" y="211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54769" y="2386302"/>
              <a:ext cx="921385" cy="13335"/>
            </a:xfrm>
            <a:custGeom>
              <a:avLst/>
              <a:gdLst/>
              <a:ahLst/>
              <a:cxnLst/>
              <a:rect l="l" t="t" r="r" b="b"/>
              <a:pathLst>
                <a:path w="921385" h="13335">
                  <a:moveTo>
                    <a:pt x="0" y="12992"/>
                  </a:moveTo>
                  <a:lnTo>
                    <a:pt x="9208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75392" y="237057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49" y="31462"/>
                  </a:moveTo>
                  <a:lnTo>
                    <a:pt x="0" y="0"/>
                  </a:lnTo>
                  <a:lnTo>
                    <a:pt x="43449" y="15122"/>
                  </a:lnTo>
                  <a:lnTo>
                    <a:pt x="449" y="31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75392" y="237057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49" y="31462"/>
                  </a:moveTo>
                  <a:lnTo>
                    <a:pt x="43449" y="15122"/>
                  </a:lnTo>
                  <a:lnTo>
                    <a:pt x="0" y="0"/>
                  </a:lnTo>
                  <a:lnTo>
                    <a:pt x="449" y="314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54769" y="1880288"/>
              <a:ext cx="928369" cy="519430"/>
            </a:xfrm>
            <a:custGeom>
              <a:avLst/>
              <a:gdLst/>
              <a:ahLst/>
              <a:cxnLst/>
              <a:rect l="l" t="t" r="r" b="b"/>
              <a:pathLst>
                <a:path w="928370" h="519430">
                  <a:moveTo>
                    <a:pt x="0" y="519006"/>
                  </a:moveTo>
                  <a:lnTo>
                    <a:pt x="928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75192" y="1859193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374" y="34827"/>
                  </a:moveTo>
                  <a:lnTo>
                    <a:pt x="0" y="7364"/>
                  </a:lnTo>
                  <a:lnTo>
                    <a:pt x="45424" y="0"/>
                  </a:lnTo>
                  <a:lnTo>
                    <a:pt x="15374" y="34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775192" y="1859193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374" y="34827"/>
                  </a:moveTo>
                  <a:lnTo>
                    <a:pt x="45424" y="0"/>
                  </a:lnTo>
                  <a:lnTo>
                    <a:pt x="0" y="7364"/>
                  </a:lnTo>
                  <a:lnTo>
                    <a:pt x="15374" y="3482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54769" y="2399295"/>
              <a:ext cx="927735" cy="493395"/>
            </a:xfrm>
            <a:custGeom>
              <a:avLst/>
              <a:gdLst/>
              <a:ahLst/>
              <a:cxnLst/>
              <a:rect l="l" t="t" r="r" b="b"/>
              <a:pathLst>
                <a:path w="927735" h="493394">
                  <a:moveTo>
                    <a:pt x="0" y="0"/>
                  </a:moveTo>
                  <a:lnTo>
                    <a:pt x="927523" y="49277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74917" y="2878194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45549" y="34174"/>
                  </a:moveTo>
                  <a:lnTo>
                    <a:pt x="0" y="27774"/>
                  </a:lnTo>
                  <a:lnTo>
                    <a:pt x="14749" y="0"/>
                  </a:lnTo>
                  <a:lnTo>
                    <a:pt x="45549" y="34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774917" y="2878194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0" y="27774"/>
                  </a:moveTo>
                  <a:lnTo>
                    <a:pt x="45549" y="34174"/>
                  </a:lnTo>
                  <a:lnTo>
                    <a:pt x="14749" y="0"/>
                  </a:lnTo>
                  <a:lnTo>
                    <a:pt x="0" y="2777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854769" y="2399295"/>
              <a:ext cx="939165" cy="1011555"/>
            </a:xfrm>
            <a:custGeom>
              <a:avLst/>
              <a:gdLst/>
              <a:ahLst/>
              <a:cxnLst/>
              <a:rect l="l" t="t" r="r" b="b"/>
              <a:pathLst>
                <a:path w="939164" h="1011554">
                  <a:moveTo>
                    <a:pt x="0" y="0"/>
                  </a:moveTo>
                  <a:lnTo>
                    <a:pt x="939098" y="101112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82342" y="3399718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40949" y="42374"/>
                  </a:moveTo>
                  <a:lnTo>
                    <a:pt x="0" y="21399"/>
                  </a:lnTo>
                  <a:lnTo>
                    <a:pt x="23049" y="0"/>
                  </a:lnTo>
                  <a:lnTo>
                    <a:pt x="40949" y="42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782342" y="3399718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0" y="21399"/>
                  </a:moveTo>
                  <a:lnTo>
                    <a:pt x="40949" y="42374"/>
                  </a:lnTo>
                  <a:lnTo>
                    <a:pt x="23049" y="0"/>
                  </a:lnTo>
                  <a:lnTo>
                    <a:pt x="0" y="2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73269" y="3452868"/>
              <a:ext cx="902335" cy="8255"/>
            </a:xfrm>
            <a:custGeom>
              <a:avLst/>
              <a:gdLst/>
              <a:ahLst/>
              <a:cxnLst/>
              <a:rect l="l" t="t" r="r" b="b"/>
              <a:pathLst>
                <a:path w="902335" h="8254">
                  <a:moveTo>
                    <a:pt x="0" y="7899"/>
                  </a:moveTo>
                  <a:lnTo>
                    <a:pt x="9022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75367" y="343714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74" y="31449"/>
                  </a:moveTo>
                  <a:lnTo>
                    <a:pt x="0" y="0"/>
                  </a:lnTo>
                  <a:lnTo>
                    <a:pt x="43374" y="15349"/>
                  </a:lnTo>
                  <a:lnTo>
                    <a:pt x="274" y="314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775367" y="343714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74" y="31449"/>
                  </a:moveTo>
                  <a:lnTo>
                    <a:pt x="43374" y="15349"/>
                  </a:lnTo>
                  <a:lnTo>
                    <a:pt x="0" y="0"/>
                  </a:lnTo>
                  <a:lnTo>
                    <a:pt x="274" y="31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873269" y="2947069"/>
              <a:ext cx="909955" cy="513715"/>
            </a:xfrm>
            <a:custGeom>
              <a:avLst/>
              <a:gdLst/>
              <a:ahLst/>
              <a:cxnLst/>
              <a:rect l="l" t="t" r="r" b="b"/>
              <a:pathLst>
                <a:path w="909954" h="513714">
                  <a:moveTo>
                    <a:pt x="0" y="513698"/>
                  </a:moveTo>
                  <a:lnTo>
                    <a:pt x="9096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75167" y="2925819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15474" y="34949"/>
                  </a:moveTo>
                  <a:lnTo>
                    <a:pt x="0" y="7549"/>
                  </a:lnTo>
                  <a:lnTo>
                    <a:pt x="45374" y="0"/>
                  </a:lnTo>
                  <a:lnTo>
                    <a:pt x="15474" y="349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75167" y="2925819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15474" y="34949"/>
                  </a:moveTo>
                  <a:lnTo>
                    <a:pt x="45374" y="0"/>
                  </a:lnTo>
                  <a:lnTo>
                    <a:pt x="0" y="7549"/>
                  </a:lnTo>
                  <a:lnTo>
                    <a:pt x="15474" y="349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873269" y="2428212"/>
              <a:ext cx="921385" cy="1033144"/>
            </a:xfrm>
            <a:custGeom>
              <a:avLst/>
              <a:gdLst/>
              <a:ahLst/>
              <a:cxnLst/>
              <a:rect l="l" t="t" r="r" b="b"/>
              <a:pathLst>
                <a:path w="921385" h="1033145">
                  <a:moveTo>
                    <a:pt x="0" y="1032555"/>
                  </a:moveTo>
                  <a:lnTo>
                    <a:pt x="9213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82867" y="2395960"/>
              <a:ext cx="40640" cy="43180"/>
            </a:xfrm>
            <a:custGeom>
              <a:avLst/>
              <a:gdLst/>
              <a:ahLst/>
              <a:cxnLst/>
              <a:rect l="l" t="t" r="r" b="b"/>
              <a:pathLst>
                <a:path w="40639" h="43180">
                  <a:moveTo>
                    <a:pt x="23474" y="42727"/>
                  </a:moveTo>
                  <a:lnTo>
                    <a:pt x="0" y="21777"/>
                  </a:lnTo>
                  <a:lnTo>
                    <a:pt x="40524" y="0"/>
                  </a:lnTo>
                  <a:lnTo>
                    <a:pt x="23474" y="427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82867" y="2395960"/>
              <a:ext cx="40640" cy="43180"/>
            </a:xfrm>
            <a:custGeom>
              <a:avLst/>
              <a:gdLst/>
              <a:ahLst/>
              <a:cxnLst/>
              <a:rect l="l" t="t" r="r" b="b"/>
              <a:pathLst>
                <a:path w="40639" h="43180">
                  <a:moveTo>
                    <a:pt x="23474" y="42727"/>
                  </a:moveTo>
                  <a:lnTo>
                    <a:pt x="40524" y="0"/>
                  </a:lnTo>
                  <a:lnTo>
                    <a:pt x="0" y="21777"/>
                  </a:lnTo>
                  <a:lnTo>
                    <a:pt x="23474" y="4272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873269" y="1901253"/>
              <a:ext cx="930275" cy="1559560"/>
            </a:xfrm>
            <a:custGeom>
              <a:avLst/>
              <a:gdLst/>
              <a:ahLst/>
              <a:cxnLst/>
              <a:rect l="l" t="t" r="r" b="b"/>
              <a:pathLst>
                <a:path w="930275" h="1559560">
                  <a:moveTo>
                    <a:pt x="0" y="1559514"/>
                  </a:moveTo>
                  <a:lnTo>
                    <a:pt x="930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789867" y="1864131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7024" y="45182"/>
                  </a:moveTo>
                  <a:lnTo>
                    <a:pt x="0" y="29064"/>
                  </a:lnTo>
                  <a:lnTo>
                    <a:pt x="35649" y="0"/>
                  </a:lnTo>
                  <a:lnTo>
                    <a:pt x="27024" y="451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89867" y="1864131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7024" y="45182"/>
                  </a:moveTo>
                  <a:lnTo>
                    <a:pt x="35649" y="0"/>
                  </a:lnTo>
                  <a:lnTo>
                    <a:pt x="0" y="29064"/>
                  </a:lnTo>
                  <a:lnTo>
                    <a:pt x="27024" y="4518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32717" y="1195897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832717" y="1195897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88" y="75123"/>
                  </a:lnTo>
                  <a:lnTo>
                    <a:pt x="37603" y="36026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054514" y="1731834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26" y="236333"/>
                  </a:lnTo>
                  <a:lnTo>
                    <a:pt x="37612" y="209973"/>
                  </a:lnTo>
                  <a:lnTo>
                    <a:pt x="10092" y="170876"/>
                  </a:lnTo>
                  <a:lnTo>
                    <a:pt x="0" y="122999"/>
                  </a:lnTo>
                  <a:lnTo>
                    <a:pt x="10092" y="75123"/>
                  </a:lnTo>
                  <a:lnTo>
                    <a:pt x="37614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5"/>
                  </a:lnTo>
                  <a:lnTo>
                    <a:pt x="199647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054514" y="1731834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92" y="75123"/>
                  </a:lnTo>
                  <a:lnTo>
                    <a:pt x="37612" y="36026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77549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26" y="236333"/>
                  </a:lnTo>
                  <a:lnTo>
                    <a:pt x="37612" y="209973"/>
                  </a:lnTo>
                  <a:lnTo>
                    <a:pt x="10092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054514" y="1198460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26" y="236333"/>
                  </a:lnTo>
                  <a:lnTo>
                    <a:pt x="37612" y="209973"/>
                  </a:lnTo>
                  <a:lnTo>
                    <a:pt x="10092" y="170876"/>
                  </a:lnTo>
                  <a:lnTo>
                    <a:pt x="0" y="122999"/>
                  </a:lnTo>
                  <a:lnTo>
                    <a:pt x="10092" y="75123"/>
                  </a:lnTo>
                  <a:lnTo>
                    <a:pt x="37614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5"/>
                  </a:lnTo>
                  <a:lnTo>
                    <a:pt x="199647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089516" y="1198460"/>
              <a:ext cx="1222375" cy="628650"/>
            </a:xfrm>
            <a:custGeom>
              <a:avLst/>
              <a:gdLst/>
              <a:ahLst/>
              <a:cxnLst/>
              <a:rect l="l" t="t" r="r" b="b"/>
              <a:pathLst>
                <a:path w="1222375" h="628650">
                  <a:moveTo>
                    <a:pt x="964998" y="122999"/>
                  </a:moveTo>
                  <a:lnTo>
                    <a:pt x="975090" y="75123"/>
                  </a:lnTo>
                  <a:lnTo>
                    <a:pt x="1002610" y="36026"/>
                  </a:lnTo>
                  <a:lnTo>
                    <a:pt x="1043424" y="9666"/>
                  </a:lnTo>
                  <a:lnTo>
                    <a:pt x="1093397" y="0"/>
                  </a:lnTo>
                  <a:lnTo>
                    <a:pt x="1142547" y="9363"/>
                  </a:lnTo>
                  <a:lnTo>
                    <a:pt x="1184197" y="36024"/>
                  </a:lnTo>
                  <a:lnTo>
                    <a:pt x="1212025" y="75929"/>
                  </a:lnTo>
                  <a:lnTo>
                    <a:pt x="1221797" y="122999"/>
                  </a:lnTo>
                  <a:lnTo>
                    <a:pt x="1211708" y="170876"/>
                  </a:lnTo>
                  <a:lnTo>
                    <a:pt x="1184194" y="209973"/>
                  </a:lnTo>
                  <a:lnTo>
                    <a:pt x="1143381" y="236333"/>
                  </a:lnTo>
                  <a:lnTo>
                    <a:pt x="1093397" y="245999"/>
                  </a:lnTo>
                  <a:lnTo>
                    <a:pt x="1043424" y="236333"/>
                  </a:lnTo>
                  <a:lnTo>
                    <a:pt x="1002610" y="209973"/>
                  </a:lnTo>
                  <a:lnTo>
                    <a:pt x="975090" y="170876"/>
                  </a:lnTo>
                  <a:lnTo>
                    <a:pt x="964998" y="122999"/>
                  </a:lnTo>
                  <a:close/>
                </a:path>
                <a:path w="1222375" h="628650">
                  <a:moveTo>
                    <a:pt x="0" y="120437"/>
                  </a:moveTo>
                  <a:lnTo>
                    <a:pt x="915123" y="62849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997014" y="181320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37"/>
                  </a:moveTo>
                  <a:lnTo>
                    <a:pt x="0" y="27509"/>
                  </a:lnTo>
                  <a:lnTo>
                    <a:pt x="15274" y="0"/>
                  </a:lnTo>
                  <a:lnTo>
                    <a:pt x="45424" y="3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997014" y="181320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09"/>
                  </a:moveTo>
                  <a:lnTo>
                    <a:pt x="45424" y="34737"/>
                  </a:lnTo>
                  <a:lnTo>
                    <a:pt x="15274" y="0"/>
                  </a:lnTo>
                  <a:lnTo>
                    <a:pt x="0" y="275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054514" y="2265208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6012"/>
                  </a:moveTo>
                  <a:lnTo>
                    <a:pt x="78426" y="236343"/>
                  </a:lnTo>
                  <a:lnTo>
                    <a:pt x="37612" y="209979"/>
                  </a:lnTo>
                  <a:lnTo>
                    <a:pt x="10092" y="170878"/>
                  </a:lnTo>
                  <a:lnTo>
                    <a:pt x="0" y="122999"/>
                  </a:lnTo>
                  <a:lnTo>
                    <a:pt x="10092" y="75123"/>
                  </a:lnTo>
                  <a:lnTo>
                    <a:pt x="37614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5"/>
                  </a:lnTo>
                  <a:lnTo>
                    <a:pt x="199647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8"/>
                  </a:lnTo>
                  <a:lnTo>
                    <a:pt x="219196" y="209979"/>
                  </a:lnTo>
                  <a:lnTo>
                    <a:pt x="178383" y="236343"/>
                  </a:lnTo>
                  <a:lnTo>
                    <a:pt x="128399" y="246012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089516" y="1318897"/>
              <a:ext cx="1222375" cy="1192530"/>
            </a:xfrm>
            <a:custGeom>
              <a:avLst/>
              <a:gdLst/>
              <a:ahLst/>
              <a:cxnLst/>
              <a:rect l="l" t="t" r="r" b="b"/>
              <a:pathLst>
                <a:path w="1222375" h="1192530">
                  <a:moveTo>
                    <a:pt x="964998" y="1069310"/>
                  </a:moveTo>
                  <a:lnTo>
                    <a:pt x="975090" y="1021433"/>
                  </a:lnTo>
                  <a:lnTo>
                    <a:pt x="1002610" y="982336"/>
                  </a:lnTo>
                  <a:lnTo>
                    <a:pt x="1043424" y="955976"/>
                  </a:lnTo>
                  <a:lnTo>
                    <a:pt x="1093397" y="946310"/>
                  </a:lnTo>
                  <a:lnTo>
                    <a:pt x="1142547" y="955673"/>
                  </a:lnTo>
                  <a:lnTo>
                    <a:pt x="1184197" y="982335"/>
                  </a:lnTo>
                  <a:lnTo>
                    <a:pt x="1212025" y="1022239"/>
                  </a:lnTo>
                  <a:lnTo>
                    <a:pt x="1221797" y="1069310"/>
                  </a:lnTo>
                  <a:lnTo>
                    <a:pt x="1211708" y="1117188"/>
                  </a:lnTo>
                  <a:lnTo>
                    <a:pt x="1184194" y="1156290"/>
                  </a:lnTo>
                  <a:lnTo>
                    <a:pt x="1143381" y="1182654"/>
                  </a:lnTo>
                  <a:lnTo>
                    <a:pt x="1093397" y="1192322"/>
                  </a:lnTo>
                  <a:lnTo>
                    <a:pt x="1043424" y="1182654"/>
                  </a:lnTo>
                  <a:lnTo>
                    <a:pt x="1002610" y="1156290"/>
                  </a:lnTo>
                  <a:lnTo>
                    <a:pt x="975090" y="1117188"/>
                  </a:lnTo>
                  <a:lnTo>
                    <a:pt x="964998" y="1069310"/>
                  </a:lnTo>
                  <a:close/>
                </a:path>
                <a:path w="1222375" h="1192530">
                  <a:moveTo>
                    <a:pt x="0" y="0"/>
                  </a:moveTo>
                  <a:lnTo>
                    <a:pt x="926798" y="102677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004639" y="2335130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40649" y="42627"/>
                  </a:moveTo>
                  <a:lnTo>
                    <a:pt x="0" y="21082"/>
                  </a:lnTo>
                  <a:lnTo>
                    <a:pt x="23349" y="0"/>
                  </a:lnTo>
                  <a:lnTo>
                    <a:pt x="40649" y="426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004639" y="2335130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0" y="21082"/>
                  </a:moveTo>
                  <a:lnTo>
                    <a:pt x="40649" y="42627"/>
                  </a:lnTo>
                  <a:lnTo>
                    <a:pt x="23349" y="0"/>
                  </a:lnTo>
                  <a:lnTo>
                    <a:pt x="0" y="2108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054514" y="2798569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26" y="236332"/>
                  </a:lnTo>
                  <a:lnTo>
                    <a:pt x="37612" y="209971"/>
                  </a:lnTo>
                  <a:lnTo>
                    <a:pt x="10092" y="170874"/>
                  </a:lnTo>
                  <a:lnTo>
                    <a:pt x="0" y="122999"/>
                  </a:lnTo>
                  <a:lnTo>
                    <a:pt x="10092" y="75125"/>
                  </a:lnTo>
                  <a:lnTo>
                    <a:pt x="37617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3"/>
                  </a:lnTo>
                  <a:lnTo>
                    <a:pt x="199647" y="20661"/>
                  </a:lnTo>
                  <a:lnTo>
                    <a:pt x="235231" y="54761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089516" y="1318897"/>
              <a:ext cx="1222375" cy="1725930"/>
            </a:xfrm>
            <a:custGeom>
              <a:avLst/>
              <a:gdLst/>
              <a:ahLst/>
              <a:cxnLst/>
              <a:rect l="l" t="t" r="r" b="b"/>
              <a:pathLst>
                <a:path w="1222375" h="1725930">
                  <a:moveTo>
                    <a:pt x="964998" y="1602671"/>
                  </a:moveTo>
                  <a:lnTo>
                    <a:pt x="975090" y="1554797"/>
                  </a:lnTo>
                  <a:lnTo>
                    <a:pt x="1002610" y="1515700"/>
                  </a:lnTo>
                  <a:lnTo>
                    <a:pt x="1043424" y="1489338"/>
                  </a:lnTo>
                  <a:lnTo>
                    <a:pt x="1093397" y="1479672"/>
                  </a:lnTo>
                  <a:lnTo>
                    <a:pt x="1142547" y="1489031"/>
                  </a:lnTo>
                  <a:lnTo>
                    <a:pt x="1184197" y="1515696"/>
                  </a:lnTo>
                  <a:lnTo>
                    <a:pt x="1212025" y="1555603"/>
                  </a:lnTo>
                  <a:lnTo>
                    <a:pt x="1221797" y="1602671"/>
                  </a:lnTo>
                  <a:lnTo>
                    <a:pt x="1211708" y="1650546"/>
                  </a:lnTo>
                  <a:lnTo>
                    <a:pt x="1184194" y="1689643"/>
                  </a:lnTo>
                  <a:lnTo>
                    <a:pt x="1143381" y="1716004"/>
                  </a:lnTo>
                  <a:lnTo>
                    <a:pt x="1093397" y="1725671"/>
                  </a:lnTo>
                  <a:lnTo>
                    <a:pt x="1043424" y="1716004"/>
                  </a:lnTo>
                  <a:lnTo>
                    <a:pt x="1002610" y="1689643"/>
                  </a:lnTo>
                  <a:lnTo>
                    <a:pt x="975090" y="1650546"/>
                  </a:lnTo>
                  <a:lnTo>
                    <a:pt x="964998" y="1602671"/>
                  </a:lnTo>
                  <a:close/>
                </a:path>
                <a:path w="1222375" h="1725930">
                  <a:moveTo>
                    <a:pt x="0" y="0"/>
                  </a:moveTo>
                  <a:lnTo>
                    <a:pt x="935623" y="155364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011664" y="2864419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35774" y="45149"/>
                  </a:moveTo>
                  <a:lnTo>
                    <a:pt x="0" y="16224"/>
                  </a:lnTo>
                  <a:lnTo>
                    <a:pt x="26949" y="0"/>
                  </a:lnTo>
                  <a:lnTo>
                    <a:pt x="35774" y="45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011664" y="2864419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0" y="16224"/>
                  </a:moveTo>
                  <a:lnTo>
                    <a:pt x="35774" y="45149"/>
                  </a:lnTo>
                  <a:lnTo>
                    <a:pt x="26949" y="0"/>
                  </a:lnTo>
                  <a:lnTo>
                    <a:pt x="0" y="16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054514" y="3331943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128399" y="245999"/>
                  </a:moveTo>
                  <a:lnTo>
                    <a:pt x="78426" y="236332"/>
                  </a:lnTo>
                  <a:lnTo>
                    <a:pt x="37612" y="209968"/>
                  </a:lnTo>
                  <a:lnTo>
                    <a:pt x="10092" y="170863"/>
                  </a:lnTo>
                  <a:lnTo>
                    <a:pt x="0" y="122974"/>
                  </a:lnTo>
                  <a:lnTo>
                    <a:pt x="10092" y="75104"/>
                  </a:lnTo>
                  <a:lnTo>
                    <a:pt x="37612" y="36015"/>
                  </a:lnTo>
                  <a:lnTo>
                    <a:pt x="78426" y="9662"/>
                  </a:lnTo>
                  <a:lnTo>
                    <a:pt x="128399" y="0"/>
                  </a:lnTo>
                  <a:lnTo>
                    <a:pt x="153577" y="2383"/>
                  </a:lnTo>
                  <a:lnTo>
                    <a:pt x="199647" y="20661"/>
                  </a:lnTo>
                  <a:lnTo>
                    <a:pt x="235231" y="54750"/>
                  </a:lnTo>
                  <a:lnTo>
                    <a:pt x="254310" y="98877"/>
                  </a:lnTo>
                  <a:lnTo>
                    <a:pt x="256799" y="122974"/>
                  </a:lnTo>
                  <a:lnTo>
                    <a:pt x="246710" y="170863"/>
                  </a:lnTo>
                  <a:lnTo>
                    <a:pt x="219196" y="209968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089516" y="1318897"/>
              <a:ext cx="1222375" cy="2259330"/>
            </a:xfrm>
            <a:custGeom>
              <a:avLst/>
              <a:gdLst/>
              <a:ahLst/>
              <a:cxnLst/>
              <a:rect l="l" t="t" r="r" b="b"/>
              <a:pathLst>
                <a:path w="1222375" h="2259329">
                  <a:moveTo>
                    <a:pt x="964998" y="2136020"/>
                  </a:moveTo>
                  <a:lnTo>
                    <a:pt x="975090" y="2088150"/>
                  </a:lnTo>
                  <a:lnTo>
                    <a:pt x="1002610" y="2049061"/>
                  </a:lnTo>
                  <a:lnTo>
                    <a:pt x="1043424" y="2022708"/>
                  </a:lnTo>
                  <a:lnTo>
                    <a:pt x="1093397" y="2013045"/>
                  </a:lnTo>
                  <a:lnTo>
                    <a:pt x="1142547" y="2022405"/>
                  </a:lnTo>
                  <a:lnTo>
                    <a:pt x="1184197" y="2049070"/>
                  </a:lnTo>
                  <a:lnTo>
                    <a:pt x="1212025" y="2088964"/>
                  </a:lnTo>
                  <a:lnTo>
                    <a:pt x="1221797" y="2136020"/>
                  </a:lnTo>
                  <a:lnTo>
                    <a:pt x="1211708" y="2183909"/>
                  </a:lnTo>
                  <a:lnTo>
                    <a:pt x="1184194" y="2223014"/>
                  </a:lnTo>
                  <a:lnTo>
                    <a:pt x="1143381" y="2249378"/>
                  </a:lnTo>
                  <a:lnTo>
                    <a:pt x="1093397" y="2259045"/>
                  </a:lnTo>
                  <a:lnTo>
                    <a:pt x="1043424" y="2249378"/>
                  </a:lnTo>
                  <a:lnTo>
                    <a:pt x="1002610" y="2223014"/>
                  </a:lnTo>
                  <a:lnTo>
                    <a:pt x="975090" y="2183909"/>
                  </a:lnTo>
                  <a:lnTo>
                    <a:pt x="964998" y="2136020"/>
                  </a:lnTo>
                  <a:close/>
                </a:path>
                <a:path w="1222375" h="2259329">
                  <a:moveTo>
                    <a:pt x="0" y="0"/>
                  </a:moveTo>
                  <a:lnTo>
                    <a:pt x="941573" y="208392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16739" y="3396343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32149" y="45849"/>
                  </a:moveTo>
                  <a:lnTo>
                    <a:pt x="0" y="12949"/>
                  </a:lnTo>
                  <a:lnTo>
                    <a:pt x="28674" y="0"/>
                  </a:lnTo>
                  <a:lnTo>
                    <a:pt x="32149" y="458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016739" y="3396343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0" y="12949"/>
                  </a:moveTo>
                  <a:lnTo>
                    <a:pt x="32149" y="45849"/>
                  </a:lnTo>
                  <a:lnTo>
                    <a:pt x="28674" y="0"/>
                  </a:lnTo>
                  <a:lnTo>
                    <a:pt x="0" y="129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089516" y="1852271"/>
              <a:ext cx="908050" cy="2540"/>
            </a:xfrm>
            <a:custGeom>
              <a:avLst/>
              <a:gdLst/>
              <a:ahLst/>
              <a:cxnLst/>
              <a:rect l="l" t="t" r="r" b="b"/>
              <a:pathLst>
                <a:path w="908050" h="2539">
                  <a:moveTo>
                    <a:pt x="0" y="0"/>
                  </a:moveTo>
                  <a:lnTo>
                    <a:pt x="907948" y="253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997414" y="183907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99" y="0"/>
                  </a:lnTo>
                  <a:lnTo>
                    <a:pt x="43274" y="1585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997414" y="183907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74" y="15852"/>
                  </a:lnTo>
                  <a:lnTo>
                    <a:pt x="99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089516" y="1852271"/>
              <a:ext cx="915669" cy="508634"/>
            </a:xfrm>
            <a:custGeom>
              <a:avLst/>
              <a:gdLst/>
              <a:ahLst/>
              <a:cxnLst/>
              <a:rect l="l" t="t" r="r" b="b"/>
              <a:pathLst>
                <a:path w="915670" h="508635">
                  <a:moveTo>
                    <a:pt x="0" y="0"/>
                  </a:moveTo>
                  <a:lnTo>
                    <a:pt x="915123" y="50805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997014" y="2346575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37"/>
                  </a:moveTo>
                  <a:lnTo>
                    <a:pt x="0" y="27509"/>
                  </a:lnTo>
                  <a:lnTo>
                    <a:pt x="15274" y="0"/>
                  </a:lnTo>
                  <a:lnTo>
                    <a:pt x="45424" y="3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997014" y="2346575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09"/>
                  </a:moveTo>
                  <a:lnTo>
                    <a:pt x="45424" y="34737"/>
                  </a:lnTo>
                  <a:lnTo>
                    <a:pt x="15274" y="0"/>
                  </a:lnTo>
                  <a:lnTo>
                    <a:pt x="0" y="275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089516" y="1852271"/>
              <a:ext cx="927100" cy="1026794"/>
            </a:xfrm>
            <a:custGeom>
              <a:avLst/>
              <a:gdLst/>
              <a:ahLst/>
              <a:cxnLst/>
              <a:rect l="l" t="t" r="r" b="b"/>
              <a:pathLst>
                <a:path w="927100" h="1026794">
                  <a:moveTo>
                    <a:pt x="0" y="0"/>
                  </a:moveTo>
                  <a:lnTo>
                    <a:pt x="926798" y="102677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004639" y="2868494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40649" y="42649"/>
                  </a:moveTo>
                  <a:lnTo>
                    <a:pt x="0" y="21099"/>
                  </a:lnTo>
                  <a:lnTo>
                    <a:pt x="23349" y="0"/>
                  </a:lnTo>
                  <a:lnTo>
                    <a:pt x="40649" y="426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004639" y="2868494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0" y="21099"/>
                  </a:moveTo>
                  <a:lnTo>
                    <a:pt x="40649" y="42649"/>
                  </a:lnTo>
                  <a:lnTo>
                    <a:pt x="23349" y="0"/>
                  </a:lnTo>
                  <a:lnTo>
                    <a:pt x="0" y="210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089516" y="1852271"/>
              <a:ext cx="935990" cy="1553845"/>
            </a:xfrm>
            <a:custGeom>
              <a:avLst/>
              <a:gdLst/>
              <a:ahLst/>
              <a:cxnLst/>
              <a:rect l="l" t="t" r="r" b="b"/>
              <a:pathLst>
                <a:path w="935989" h="1553845">
                  <a:moveTo>
                    <a:pt x="0" y="0"/>
                  </a:moveTo>
                  <a:lnTo>
                    <a:pt x="935623" y="155364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011664" y="3397793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35774" y="45149"/>
                  </a:moveTo>
                  <a:lnTo>
                    <a:pt x="0" y="16224"/>
                  </a:lnTo>
                  <a:lnTo>
                    <a:pt x="26949" y="0"/>
                  </a:lnTo>
                  <a:lnTo>
                    <a:pt x="35774" y="45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011664" y="3397793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0" y="16224"/>
                  </a:moveTo>
                  <a:lnTo>
                    <a:pt x="35774" y="45149"/>
                  </a:lnTo>
                  <a:lnTo>
                    <a:pt x="26949" y="0"/>
                  </a:lnTo>
                  <a:lnTo>
                    <a:pt x="0" y="16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089516" y="1882483"/>
              <a:ext cx="915035" cy="503555"/>
            </a:xfrm>
            <a:custGeom>
              <a:avLst/>
              <a:gdLst/>
              <a:ahLst/>
              <a:cxnLst/>
              <a:rect l="l" t="t" r="r" b="b"/>
              <a:pathLst>
                <a:path w="915035" h="503555">
                  <a:moveTo>
                    <a:pt x="0" y="503161"/>
                  </a:moveTo>
                  <a:lnTo>
                    <a:pt x="915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996964" y="1861656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0" y="7042"/>
                  </a:lnTo>
                  <a:lnTo>
                    <a:pt x="45449" y="0"/>
                  </a:lnTo>
                  <a:lnTo>
                    <a:pt x="15149" y="34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996964" y="1861656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45449" y="0"/>
                  </a:lnTo>
                  <a:lnTo>
                    <a:pt x="0" y="7042"/>
                  </a:lnTo>
                  <a:lnTo>
                    <a:pt x="15149" y="346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089516" y="2385645"/>
              <a:ext cx="908050" cy="2540"/>
            </a:xfrm>
            <a:custGeom>
              <a:avLst/>
              <a:gdLst/>
              <a:ahLst/>
              <a:cxnLst/>
              <a:rect l="l" t="t" r="r" b="b"/>
              <a:pathLst>
                <a:path w="908050" h="2539">
                  <a:moveTo>
                    <a:pt x="0" y="0"/>
                  </a:moveTo>
                  <a:lnTo>
                    <a:pt x="907948" y="253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997414" y="2372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99" y="0"/>
                  </a:lnTo>
                  <a:lnTo>
                    <a:pt x="43274" y="1585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997414" y="2372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74" y="15852"/>
                  </a:lnTo>
                  <a:lnTo>
                    <a:pt x="99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089516" y="2919019"/>
              <a:ext cx="908050" cy="2540"/>
            </a:xfrm>
            <a:custGeom>
              <a:avLst/>
              <a:gdLst/>
              <a:ahLst/>
              <a:cxnLst/>
              <a:rect l="l" t="t" r="r" b="b"/>
              <a:pathLst>
                <a:path w="908050" h="2539">
                  <a:moveTo>
                    <a:pt x="0" y="0"/>
                  </a:moveTo>
                  <a:lnTo>
                    <a:pt x="907948" y="25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997414" y="290581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99" y="0"/>
                  </a:lnTo>
                  <a:lnTo>
                    <a:pt x="43274" y="15849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997414" y="290581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274" y="15849"/>
                  </a:lnTo>
                  <a:lnTo>
                    <a:pt x="99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089516" y="2385645"/>
              <a:ext cx="915669" cy="508634"/>
            </a:xfrm>
            <a:custGeom>
              <a:avLst/>
              <a:gdLst/>
              <a:ahLst/>
              <a:cxnLst/>
              <a:rect l="l" t="t" r="r" b="b"/>
              <a:pathLst>
                <a:path w="915670" h="508635">
                  <a:moveTo>
                    <a:pt x="0" y="0"/>
                  </a:moveTo>
                  <a:lnTo>
                    <a:pt x="915123" y="50804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997014" y="2879944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49"/>
                  </a:moveTo>
                  <a:lnTo>
                    <a:pt x="0" y="27524"/>
                  </a:lnTo>
                  <a:lnTo>
                    <a:pt x="15274" y="0"/>
                  </a:lnTo>
                  <a:lnTo>
                    <a:pt x="45424" y="34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997014" y="2879944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24"/>
                  </a:moveTo>
                  <a:lnTo>
                    <a:pt x="45424" y="34749"/>
                  </a:lnTo>
                  <a:lnTo>
                    <a:pt x="15274" y="0"/>
                  </a:lnTo>
                  <a:lnTo>
                    <a:pt x="0" y="275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089516" y="2385645"/>
              <a:ext cx="927100" cy="1026794"/>
            </a:xfrm>
            <a:custGeom>
              <a:avLst/>
              <a:gdLst/>
              <a:ahLst/>
              <a:cxnLst/>
              <a:rect l="l" t="t" r="r" b="b"/>
              <a:pathLst>
                <a:path w="927100" h="1026795">
                  <a:moveTo>
                    <a:pt x="0" y="0"/>
                  </a:moveTo>
                  <a:lnTo>
                    <a:pt x="926798" y="102677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004639" y="3401868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79">
                  <a:moveTo>
                    <a:pt x="40649" y="42649"/>
                  </a:moveTo>
                  <a:lnTo>
                    <a:pt x="0" y="21099"/>
                  </a:lnTo>
                  <a:lnTo>
                    <a:pt x="23349" y="0"/>
                  </a:lnTo>
                  <a:lnTo>
                    <a:pt x="40649" y="426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004639" y="3401868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79">
                  <a:moveTo>
                    <a:pt x="0" y="21099"/>
                  </a:moveTo>
                  <a:lnTo>
                    <a:pt x="40649" y="42649"/>
                  </a:lnTo>
                  <a:lnTo>
                    <a:pt x="23349" y="0"/>
                  </a:lnTo>
                  <a:lnTo>
                    <a:pt x="0" y="210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089516" y="2415845"/>
              <a:ext cx="915035" cy="503555"/>
            </a:xfrm>
            <a:custGeom>
              <a:avLst/>
              <a:gdLst/>
              <a:ahLst/>
              <a:cxnLst/>
              <a:rect l="l" t="t" r="r" b="b"/>
              <a:pathLst>
                <a:path w="915035" h="503555">
                  <a:moveTo>
                    <a:pt x="0" y="503173"/>
                  </a:moveTo>
                  <a:lnTo>
                    <a:pt x="915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996964" y="239501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0" y="7042"/>
                  </a:lnTo>
                  <a:lnTo>
                    <a:pt x="45449" y="0"/>
                  </a:lnTo>
                  <a:lnTo>
                    <a:pt x="15149" y="34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996964" y="239501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45449" y="0"/>
                  </a:lnTo>
                  <a:lnTo>
                    <a:pt x="0" y="7042"/>
                  </a:lnTo>
                  <a:lnTo>
                    <a:pt x="15149" y="346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089516" y="1897241"/>
              <a:ext cx="927100" cy="1022350"/>
            </a:xfrm>
            <a:custGeom>
              <a:avLst/>
              <a:gdLst/>
              <a:ahLst/>
              <a:cxnLst/>
              <a:rect l="l" t="t" r="r" b="b"/>
              <a:pathLst>
                <a:path w="927100" h="1022350">
                  <a:moveTo>
                    <a:pt x="0" y="1021777"/>
                  </a:moveTo>
                  <a:lnTo>
                    <a:pt x="92669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04564" y="1865223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0" y="21447"/>
                  </a:lnTo>
                  <a:lnTo>
                    <a:pt x="40699" y="0"/>
                  </a:lnTo>
                  <a:lnTo>
                    <a:pt x="23299" y="42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004564" y="1865223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40699" y="0"/>
                  </a:lnTo>
                  <a:lnTo>
                    <a:pt x="0" y="21447"/>
                  </a:lnTo>
                  <a:lnTo>
                    <a:pt x="23299" y="425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089516" y="2919019"/>
              <a:ext cx="915669" cy="508634"/>
            </a:xfrm>
            <a:custGeom>
              <a:avLst/>
              <a:gdLst/>
              <a:ahLst/>
              <a:cxnLst/>
              <a:rect l="l" t="t" r="r" b="b"/>
              <a:pathLst>
                <a:path w="915670" h="508635">
                  <a:moveTo>
                    <a:pt x="0" y="0"/>
                  </a:moveTo>
                  <a:lnTo>
                    <a:pt x="915123" y="50804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997014" y="3413318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24"/>
                  </a:moveTo>
                  <a:lnTo>
                    <a:pt x="0" y="27499"/>
                  </a:lnTo>
                  <a:lnTo>
                    <a:pt x="15274" y="0"/>
                  </a:lnTo>
                  <a:lnTo>
                    <a:pt x="45424" y="347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997014" y="3413318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499"/>
                  </a:moveTo>
                  <a:lnTo>
                    <a:pt x="45424" y="34724"/>
                  </a:lnTo>
                  <a:lnTo>
                    <a:pt x="15274" y="0"/>
                  </a:lnTo>
                  <a:lnTo>
                    <a:pt x="0" y="274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089516" y="3452368"/>
              <a:ext cx="908050" cy="3175"/>
            </a:xfrm>
            <a:custGeom>
              <a:avLst/>
              <a:gdLst/>
              <a:ahLst/>
              <a:cxnLst/>
              <a:rect l="l" t="t" r="r" b="b"/>
              <a:pathLst>
                <a:path w="908050" h="3175">
                  <a:moveTo>
                    <a:pt x="0" y="0"/>
                  </a:moveTo>
                  <a:lnTo>
                    <a:pt x="907948" y="25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997414" y="343916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99" y="0"/>
                  </a:lnTo>
                  <a:lnTo>
                    <a:pt x="43274" y="15849"/>
                  </a:lnTo>
                  <a:lnTo>
                    <a:pt x="0" y="314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997414" y="343916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43274" y="15849"/>
                  </a:lnTo>
                  <a:lnTo>
                    <a:pt x="99" y="0"/>
                  </a:lnTo>
                  <a:lnTo>
                    <a:pt x="0" y="3147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089516" y="2949219"/>
              <a:ext cx="915035" cy="503555"/>
            </a:xfrm>
            <a:custGeom>
              <a:avLst/>
              <a:gdLst/>
              <a:ahLst/>
              <a:cxnLst/>
              <a:rect l="l" t="t" r="r" b="b"/>
              <a:pathLst>
                <a:path w="915035" h="503554">
                  <a:moveTo>
                    <a:pt x="0" y="503148"/>
                  </a:moveTo>
                  <a:lnTo>
                    <a:pt x="915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996964" y="2928369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24"/>
                  </a:moveTo>
                  <a:lnTo>
                    <a:pt x="0" y="7049"/>
                  </a:lnTo>
                  <a:lnTo>
                    <a:pt x="45449" y="0"/>
                  </a:lnTo>
                  <a:lnTo>
                    <a:pt x="15149" y="34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996964" y="2928369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24"/>
                  </a:moveTo>
                  <a:lnTo>
                    <a:pt x="45449" y="0"/>
                  </a:lnTo>
                  <a:lnTo>
                    <a:pt x="0" y="7049"/>
                  </a:lnTo>
                  <a:lnTo>
                    <a:pt x="15149" y="346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089516" y="2430602"/>
              <a:ext cx="927100" cy="1022350"/>
            </a:xfrm>
            <a:custGeom>
              <a:avLst/>
              <a:gdLst/>
              <a:ahLst/>
              <a:cxnLst/>
              <a:rect l="l" t="t" r="r" b="b"/>
              <a:pathLst>
                <a:path w="927100" h="1022350">
                  <a:moveTo>
                    <a:pt x="0" y="1021765"/>
                  </a:moveTo>
                  <a:lnTo>
                    <a:pt x="92669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004564" y="2398585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0" y="21447"/>
                  </a:lnTo>
                  <a:lnTo>
                    <a:pt x="40699" y="0"/>
                  </a:lnTo>
                  <a:lnTo>
                    <a:pt x="23299" y="42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004564" y="2398585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40699" y="0"/>
                  </a:lnTo>
                  <a:lnTo>
                    <a:pt x="0" y="21447"/>
                  </a:lnTo>
                  <a:lnTo>
                    <a:pt x="23299" y="425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089516" y="1903788"/>
              <a:ext cx="935990" cy="1548765"/>
            </a:xfrm>
            <a:custGeom>
              <a:avLst/>
              <a:gdLst/>
              <a:ahLst/>
              <a:cxnLst/>
              <a:rect l="l" t="t" r="r" b="b"/>
              <a:pathLst>
                <a:path w="935989" h="1548764">
                  <a:moveTo>
                    <a:pt x="0" y="1548579"/>
                  </a:moveTo>
                  <a:lnTo>
                    <a:pt x="9355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011589" y="186678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6949" y="45134"/>
                  </a:moveTo>
                  <a:lnTo>
                    <a:pt x="0" y="28862"/>
                  </a:lnTo>
                  <a:lnTo>
                    <a:pt x="35824" y="0"/>
                  </a:lnTo>
                  <a:lnTo>
                    <a:pt x="26949" y="451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011589" y="186678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6949" y="45134"/>
                  </a:moveTo>
                  <a:lnTo>
                    <a:pt x="35824" y="0"/>
                  </a:lnTo>
                  <a:lnTo>
                    <a:pt x="0" y="28862"/>
                  </a:lnTo>
                  <a:lnTo>
                    <a:pt x="26949" y="4513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276337" y="1998521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311314" y="1321459"/>
              <a:ext cx="1222375" cy="923290"/>
            </a:xfrm>
            <a:custGeom>
              <a:avLst/>
              <a:gdLst/>
              <a:ahLst/>
              <a:cxnLst/>
              <a:rect l="l" t="t" r="r" b="b"/>
              <a:pathLst>
                <a:path w="1222375" h="923289">
                  <a:moveTo>
                    <a:pt x="965023" y="800060"/>
                  </a:moveTo>
                  <a:lnTo>
                    <a:pt x="975111" y="752184"/>
                  </a:lnTo>
                  <a:lnTo>
                    <a:pt x="1002626" y="713087"/>
                  </a:lnTo>
                  <a:lnTo>
                    <a:pt x="1043438" y="686727"/>
                  </a:lnTo>
                  <a:lnTo>
                    <a:pt x="1093422" y="677061"/>
                  </a:lnTo>
                  <a:lnTo>
                    <a:pt x="1142563" y="686424"/>
                  </a:lnTo>
                  <a:lnTo>
                    <a:pt x="1184222" y="713086"/>
                  </a:lnTo>
                  <a:lnTo>
                    <a:pt x="1212050" y="752990"/>
                  </a:lnTo>
                  <a:lnTo>
                    <a:pt x="1221822" y="800060"/>
                  </a:lnTo>
                  <a:lnTo>
                    <a:pt x="1211733" y="847937"/>
                  </a:lnTo>
                  <a:lnTo>
                    <a:pt x="1184219" y="887034"/>
                  </a:lnTo>
                  <a:lnTo>
                    <a:pt x="1143406" y="913394"/>
                  </a:lnTo>
                  <a:lnTo>
                    <a:pt x="1093422" y="923060"/>
                  </a:lnTo>
                  <a:lnTo>
                    <a:pt x="1043438" y="913394"/>
                  </a:lnTo>
                  <a:lnTo>
                    <a:pt x="1002626" y="887034"/>
                  </a:lnTo>
                  <a:lnTo>
                    <a:pt x="975111" y="847937"/>
                  </a:lnTo>
                  <a:lnTo>
                    <a:pt x="965023" y="800060"/>
                  </a:lnTo>
                  <a:close/>
                </a:path>
                <a:path w="1222375" h="923289">
                  <a:moveTo>
                    <a:pt x="0" y="0"/>
                  </a:moveTo>
                  <a:lnTo>
                    <a:pt x="921123" y="76362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222387" y="2072970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43324" y="39699"/>
                  </a:moveTo>
                  <a:lnTo>
                    <a:pt x="0" y="24224"/>
                  </a:lnTo>
                  <a:lnTo>
                    <a:pt x="20074" y="0"/>
                  </a:lnTo>
                  <a:lnTo>
                    <a:pt x="4332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222387" y="2072970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0" y="24224"/>
                  </a:moveTo>
                  <a:lnTo>
                    <a:pt x="43324" y="39699"/>
                  </a:lnTo>
                  <a:lnTo>
                    <a:pt x="20074" y="0"/>
                  </a:lnTo>
                  <a:lnTo>
                    <a:pt x="0" y="24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276337" y="2531894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74"/>
                  </a:moveTo>
                  <a:lnTo>
                    <a:pt x="78415" y="236311"/>
                  </a:lnTo>
                  <a:lnTo>
                    <a:pt x="37603" y="209958"/>
                  </a:lnTo>
                  <a:lnTo>
                    <a:pt x="10088" y="170870"/>
                  </a:lnTo>
                  <a:lnTo>
                    <a:pt x="0" y="122999"/>
                  </a:lnTo>
                  <a:lnTo>
                    <a:pt x="10088" y="75114"/>
                  </a:lnTo>
                  <a:lnTo>
                    <a:pt x="37603" y="36018"/>
                  </a:lnTo>
                  <a:lnTo>
                    <a:pt x="78415" y="9663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51"/>
                  </a:lnTo>
                  <a:lnTo>
                    <a:pt x="254310" y="98887"/>
                  </a:lnTo>
                  <a:lnTo>
                    <a:pt x="256799" y="122999"/>
                  </a:lnTo>
                  <a:lnTo>
                    <a:pt x="246710" y="170870"/>
                  </a:lnTo>
                  <a:lnTo>
                    <a:pt x="219196" y="209958"/>
                  </a:lnTo>
                  <a:lnTo>
                    <a:pt x="178383" y="236311"/>
                  </a:lnTo>
                  <a:lnTo>
                    <a:pt x="128399" y="245974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311314" y="1321459"/>
              <a:ext cx="1222375" cy="1456690"/>
            </a:xfrm>
            <a:custGeom>
              <a:avLst/>
              <a:gdLst/>
              <a:ahLst/>
              <a:cxnLst/>
              <a:rect l="l" t="t" r="r" b="b"/>
              <a:pathLst>
                <a:path w="1222375" h="1456689">
                  <a:moveTo>
                    <a:pt x="965023" y="1333434"/>
                  </a:moveTo>
                  <a:lnTo>
                    <a:pt x="975111" y="1285549"/>
                  </a:lnTo>
                  <a:lnTo>
                    <a:pt x="1002626" y="1246453"/>
                  </a:lnTo>
                  <a:lnTo>
                    <a:pt x="1043438" y="1220098"/>
                  </a:lnTo>
                  <a:lnTo>
                    <a:pt x="1093422" y="1210435"/>
                  </a:lnTo>
                  <a:lnTo>
                    <a:pt x="1142563" y="1219794"/>
                  </a:lnTo>
                  <a:lnTo>
                    <a:pt x="1184222" y="1246459"/>
                  </a:lnTo>
                  <a:lnTo>
                    <a:pt x="1212050" y="1286356"/>
                  </a:lnTo>
                  <a:lnTo>
                    <a:pt x="1221822" y="1333434"/>
                  </a:lnTo>
                  <a:lnTo>
                    <a:pt x="1211733" y="1381305"/>
                  </a:lnTo>
                  <a:lnTo>
                    <a:pt x="1184219" y="1420394"/>
                  </a:lnTo>
                  <a:lnTo>
                    <a:pt x="1143406" y="1446746"/>
                  </a:lnTo>
                  <a:lnTo>
                    <a:pt x="1093422" y="1456409"/>
                  </a:lnTo>
                  <a:lnTo>
                    <a:pt x="1043438" y="1446746"/>
                  </a:lnTo>
                  <a:lnTo>
                    <a:pt x="1002626" y="1420394"/>
                  </a:lnTo>
                  <a:lnTo>
                    <a:pt x="975111" y="1381305"/>
                  </a:lnTo>
                  <a:lnTo>
                    <a:pt x="965023" y="1333434"/>
                  </a:lnTo>
                  <a:close/>
                </a:path>
                <a:path w="1222375" h="1456689">
                  <a:moveTo>
                    <a:pt x="0" y="0"/>
                  </a:moveTo>
                  <a:lnTo>
                    <a:pt x="931598" y="128720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230162" y="2599444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38099" y="44224"/>
                  </a:moveTo>
                  <a:lnTo>
                    <a:pt x="0" y="18449"/>
                  </a:lnTo>
                  <a:lnTo>
                    <a:pt x="25499" y="0"/>
                  </a:lnTo>
                  <a:lnTo>
                    <a:pt x="38099" y="44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230162" y="2599444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0" y="18449"/>
                  </a:moveTo>
                  <a:lnTo>
                    <a:pt x="38099" y="44224"/>
                  </a:lnTo>
                  <a:lnTo>
                    <a:pt x="25499" y="0"/>
                  </a:lnTo>
                  <a:lnTo>
                    <a:pt x="0" y="18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276337" y="3065244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128399" y="245999"/>
                  </a:moveTo>
                  <a:lnTo>
                    <a:pt x="78415" y="236332"/>
                  </a:lnTo>
                  <a:lnTo>
                    <a:pt x="37603" y="209971"/>
                  </a:lnTo>
                  <a:lnTo>
                    <a:pt x="10088" y="170874"/>
                  </a:lnTo>
                  <a:lnTo>
                    <a:pt x="0" y="122999"/>
                  </a:lnTo>
                  <a:lnTo>
                    <a:pt x="10088" y="75125"/>
                  </a:lnTo>
                  <a:lnTo>
                    <a:pt x="37607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61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311314" y="1321459"/>
              <a:ext cx="1222375" cy="1990089"/>
            </a:xfrm>
            <a:custGeom>
              <a:avLst/>
              <a:gdLst/>
              <a:ahLst/>
              <a:cxnLst/>
              <a:rect l="l" t="t" r="r" b="b"/>
              <a:pathLst>
                <a:path w="1222375" h="1990089">
                  <a:moveTo>
                    <a:pt x="965023" y="1866783"/>
                  </a:moveTo>
                  <a:lnTo>
                    <a:pt x="975111" y="1818909"/>
                  </a:lnTo>
                  <a:lnTo>
                    <a:pt x="1002626" y="1779812"/>
                  </a:lnTo>
                  <a:lnTo>
                    <a:pt x="1043438" y="1753450"/>
                  </a:lnTo>
                  <a:lnTo>
                    <a:pt x="1093422" y="1743783"/>
                  </a:lnTo>
                  <a:lnTo>
                    <a:pt x="1142563" y="1753143"/>
                  </a:lnTo>
                  <a:lnTo>
                    <a:pt x="1184222" y="1779808"/>
                  </a:lnTo>
                  <a:lnTo>
                    <a:pt x="1212050" y="1819715"/>
                  </a:lnTo>
                  <a:lnTo>
                    <a:pt x="1221822" y="1866783"/>
                  </a:lnTo>
                  <a:lnTo>
                    <a:pt x="1211733" y="1914658"/>
                  </a:lnTo>
                  <a:lnTo>
                    <a:pt x="1184219" y="1953755"/>
                  </a:lnTo>
                  <a:lnTo>
                    <a:pt x="1143406" y="1980116"/>
                  </a:lnTo>
                  <a:lnTo>
                    <a:pt x="1093422" y="1989783"/>
                  </a:lnTo>
                  <a:lnTo>
                    <a:pt x="1043438" y="1980116"/>
                  </a:lnTo>
                  <a:lnTo>
                    <a:pt x="1002626" y="1953755"/>
                  </a:lnTo>
                  <a:lnTo>
                    <a:pt x="975111" y="1914658"/>
                  </a:lnTo>
                  <a:lnTo>
                    <a:pt x="965023" y="1866783"/>
                  </a:lnTo>
                  <a:close/>
                </a:path>
                <a:path w="1222375" h="1990089">
                  <a:moveTo>
                    <a:pt x="0" y="0"/>
                  </a:moveTo>
                  <a:lnTo>
                    <a:pt x="938873" y="181613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236212" y="3130368"/>
              <a:ext cx="34290" cy="45720"/>
            </a:xfrm>
            <a:custGeom>
              <a:avLst/>
              <a:gdLst/>
              <a:ahLst/>
              <a:cxnLst/>
              <a:rect l="l" t="t" r="r" b="b"/>
              <a:pathLst>
                <a:path w="34289" h="45719">
                  <a:moveTo>
                    <a:pt x="33824" y="45624"/>
                  </a:moveTo>
                  <a:lnTo>
                    <a:pt x="0" y="14449"/>
                  </a:lnTo>
                  <a:lnTo>
                    <a:pt x="27949" y="0"/>
                  </a:lnTo>
                  <a:lnTo>
                    <a:pt x="33824" y="45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236212" y="3130368"/>
              <a:ext cx="34290" cy="45720"/>
            </a:xfrm>
            <a:custGeom>
              <a:avLst/>
              <a:gdLst/>
              <a:ahLst/>
              <a:cxnLst/>
              <a:rect l="l" t="t" r="r" b="b"/>
              <a:pathLst>
                <a:path w="34289" h="45719">
                  <a:moveTo>
                    <a:pt x="0" y="14449"/>
                  </a:moveTo>
                  <a:lnTo>
                    <a:pt x="33824" y="45624"/>
                  </a:lnTo>
                  <a:lnTo>
                    <a:pt x="27949" y="0"/>
                  </a:lnTo>
                  <a:lnTo>
                    <a:pt x="0" y="14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311314" y="1854833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0"/>
                  </a:moveTo>
                  <a:lnTo>
                    <a:pt x="910023" y="25147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217137" y="209114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9"/>
                  </a:moveTo>
                  <a:lnTo>
                    <a:pt x="8399" y="0"/>
                  </a:lnTo>
                  <a:lnTo>
                    <a:pt x="45874" y="26677"/>
                  </a:lnTo>
                  <a:lnTo>
                    <a:pt x="0" y="303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217137" y="209114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9"/>
                  </a:moveTo>
                  <a:lnTo>
                    <a:pt x="45874" y="26677"/>
                  </a:lnTo>
                  <a:lnTo>
                    <a:pt x="8399" y="0"/>
                  </a:lnTo>
                  <a:lnTo>
                    <a:pt x="0" y="3032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311314" y="1854833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5">
                  <a:moveTo>
                    <a:pt x="0" y="0"/>
                  </a:moveTo>
                  <a:lnTo>
                    <a:pt x="921123" y="76363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222387" y="2606344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43324" y="39699"/>
                  </a:moveTo>
                  <a:lnTo>
                    <a:pt x="0" y="24224"/>
                  </a:lnTo>
                  <a:lnTo>
                    <a:pt x="20074" y="0"/>
                  </a:lnTo>
                  <a:lnTo>
                    <a:pt x="4332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222387" y="2606344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0" y="24224"/>
                  </a:moveTo>
                  <a:lnTo>
                    <a:pt x="43324" y="39699"/>
                  </a:lnTo>
                  <a:lnTo>
                    <a:pt x="20074" y="0"/>
                  </a:lnTo>
                  <a:lnTo>
                    <a:pt x="0" y="24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311314" y="1854833"/>
              <a:ext cx="932180" cy="1287780"/>
            </a:xfrm>
            <a:custGeom>
              <a:avLst/>
              <a:gdLst/>
              <a:ahLst/>
              <a:cxnLst/>
              <a:rect l="l" t="t" r="r" b="b"/>
              <a:pathLst>
                <a:path w="932179" h="1287780">
                  <a:moveTo>
                    <a:pt x="0" y="0"/>
                  </a:moveTo>
                  <a:lnTo>
                    <a:pt x="931598" y="128720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230162" y="3132818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38099" y="44224"/>
                  </a:moveTo>
                  <a:lnTo>
                    <a:pt x="0" y="18449"/>
                  </a:lnTo>
                  <a:lnTo>
                    <a:pt x="25499" y="0"/>
                  </a:lnTo>
                  <a:lnTo>
                    <a:pt x="38099" y="44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230162" y="3132818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0" y="18449"/>
                  </a:moveTo>
                  <a:lnTo>
                    <a:pt x="38099" y="44224"/>
                  </a:lnTo>
                  <a:lnTo>
                    <a:pt x="25499" y="0"/>
                  </a:lnTo>
                  <a:lnTo>
                    <a:pt x="0" y="18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311314" y="2136730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251476"/>
                  </a:moveTo>
                  <a:lnTo>
                    <a:pt x="910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217137" y="212156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9"/>
                  </a:moveTo>
                  <a:lnTo>
                    <a:pt x="0" y="0"/>
                  </a:lnTo>
                  <a:lnTo>
                    <a:pt x="45874" y="3652"/>
                  </a:lnTo>
                  <a:lnTo>
                    <a:pt x="8399" y="303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217137" y="212156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9"/>
                  </a:moveTo>
                  <a:lnTo>
                    <a:pt x="45874" y="3652"/>
                  </a:lnTo>
                  <a:lnTo>
                    <a:pt x="0" y="0"/>
                  </a:lnTo>
                  <a:lnTo>
                    <a:pt x="8399" y="3032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311314" y="2388207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0"/>
                  </a:moveTo>
                  <a:lnTo>
                    <a:pt x="910023" y="25148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217137" y="26245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8399" y="0"/>
                  </a:lnTo>
                  <a:lnTo>
                    <a:pt x="45874" y="26674"/>
                  </a:lnTo>
                  <a:lnTo>
                    <a:pt x="0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217137" y="26245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45874" y="26674"/>
                  </a:lnTo>
                  <a:lnTo>
                    <a:pt x="8399" y="0"/>
                  </a:lnTo>
                  <a:lnTo>
                    <a:pt x="0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311314" y="2388207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5">
                  <a:moveTo>
                    <a:pt x="0" y="0"/>
                  </a:moveTo>
                  <a:lnTo>
                    <a:pt x="921123" y="76363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222387" y="313971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43324" y="39699"/>
                  </a:moveTo>
                  <a:lnTo>
                    <a:pt x="0" y="24224"/>
                  </a:lnTo>
                  <a:lnTo>
                    <a:pt x="20074" y="0"/>
                  </a:lnTo>
                  <a:lnTo>
                    <a:pt x="4332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222387" y="313971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0" y="24224"/>
                  </a:moveTo>
                  <a:lnTo>
                    <a:pt x="43324" y="39699"/>
                  </a:lnTo>
                  <a:lnTo>
                    <a:pt x="20074" y="0"/>
                  </a:lnTo>
                  <a:lnTo>
                    <a:pt x="0" y="24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311314" y="2157945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5">
                  <a:moveTo>
                    <a:pt x="0" y="763623"/>
                  </a:moveTo>
                  <a:lnTo>
                    <a:pt x="921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222387" y="213035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0" y="15474"/>
                  </a:lnTo>
                  <a:lnTo>
                    <a:pt x="43324" y="0"/>
                  </a:lnTo>
                  <a:lnTo>
                    <a:pt x="2007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222387" y="213035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43324" y="0"/>
                  </a:lnTo>
                  <a:lnTo>
                    <a:pt x="0" y="15474"/>
                  </a:lnTo>
                  <a:lnTo>
                    <a:pt x="20074" y="396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311314" y="2670094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251474"/>
                  </a:moveTo>
                  <a:lnTo>
                    <a:pt x="910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217137" y="26549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0" y="0"/>
                  </a:lnTo>
                  <a:lnTo>
                    <a:pt x="45874" y="3649"/>
                  </a:lnTo>
                  <a:lnTo>
                    <a:pt x="8399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217137" y="26549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45874" y="3649"/>
                  </a:lnTo>
                  <a:lnTo>
                    <a:pt x="0" y="0"/>
                  </a:lnTo>
                  <a:lnTo>
                    <a:pt x="8399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311314" y="2921569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0"/>
                  </a:moveTo>
                  <a:lnTo>
                    <a:pt x="910023" y="25147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217137" y="31578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8399" y="0"/>
                  </a:lnTo>
                  <a:lnTo>
                    <a:pt x="45874" y="26674"/>
                  </a:lnTo>
                  <a:lnTo>
                    <a:pt x="0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217137" y="31578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45874" y="26674"/>
                  </a:lnTo>
                  <a:lnTo>
                    <a:pt x="8399" y="0"/>
                  </a:lnTo>
                  <a:lnTo>
                    <a:pt x="0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311314" y="2167730"/>
              <a:ext cx="932180" cy="1287780"/>
            </a:xfrm>
            <a:custGeom>
              <a:avLst/>
              <a:gdLst/>
              <a:ahLst/>
              <a:cxnLst/>
              <a:rect l="l" t="t" r="r" b="b"/>
              <a:pathLst>
                <a:path w="932179" h="1287779">
                  <a:moveTo>
                    <a:pt x="0" y="1287187"/>
                  </a:moveTo>
                  <a:lnTo>
                    <a:pt x="93159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230162" y="2132713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25499" y="44239"/>
                  </a:moveTo>
                  <a:lnTo>
                    <a:pt x="0" y="25792"/>
                  </a:lnTo>
                  <a:lnTo>
                    <a:pt x="38099" y="0"/>
                  </a:lnTo>
                  <a:lnTo>
                    <a:pt x="25499" y="44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230162" y="2132713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25499" y="44239"/>
                  </a:moveTo>
                  <a:lnTo>
                    <a:pt x="38099" y="0"/>
                  </a:lnTo>
                  <a:lnTo>
                    <a:pt x="0" y="25792"/>
                  </a:lnTo>
                  <a:lnTo>
                    <a:pt x="25499" y="442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311314" y="2691294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4">
                  <a:moveTo>
                    <a:pt x="0" y="763623"/>
                  </a:moveTo>
                  <a:lnTo>
                    <a:pt x="921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222387" y="2663719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0" y="15474"/>
                  </a:lnTo>
                  <a:lnTo>
                    <a:pt x="43324" y="0"/>
                  </a:lnTo>
                  <a:lnTo>
                    <a:pt x="2007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222387" y="2663719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43324" y="0"/>
                  </a:lnTo>
                  <a:lnTo>
                    <a:pt x="0" y="15474"/>
                  </a:lnTo>
                  <a:lnTo>
                    <a:pt x="20074" y="396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5311314" y="3203443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5">
                  <a:moveTo>
                    <a:pt x="0" y="251474"/>
                  </a:moveTo>
                  <a:lnTo>
                    <a:pt x="910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217137" y="31882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0" y="0"/>
                  </a:lnTo>
                  <a:lnTo>
                    <a:pt x="45874" y="3649"/>
                  </a:lnTo>
                  <a:lnTo>
                    <a:pt x="8399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217137" y="31882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45874" y="3649"/>
                  </a:lnTo>
                  <a:lnTo>
                    <a:pt x="0" y="0"/>
                  </a:lnTo>
                  <a:lnTo>
                    <a:pt x="8399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2498687" y="1207860"/>
              <a:ext cx="368999" cy="2459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2854694" y="1845176"/>
              <a:ext cx="948690" cy="1558290"/>
            </a:xfrm>
            <a:custGeom>
              <a:avLst/>
              <a:gdLst/>
              <a:ahLst/>
              <a:cxnLst/>
              <a:rect l="l" t="t" r="r" b="b"/>
              <a:pathLst>
                <a:path w="948689" h="1558289">
                  <a:moveTo>
                    <a:pt x="0" y="0"/>
                  </a:moveTo>
                  <a:lnTo>
                    <a:pt x="948298" y="155826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789542" y="339526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35899" y="45099"/>
                  </a:moveTo>
                  <a:lnTo>
                    <a:pt x="0" y="16374"/>
                  </a:lnTo>
                  <a:lnTo>
                    <a:pt x="26874" y="0"/>
                  </a:lnTo>
                  <a:lnTo>
                    <a:pt x="35899" y="45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789542" y="339526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0" y="16374"/>
                  </a:moveTo>
                  <a:lnTo>
                    <a:pt x="35899" y="45099"/>
                  </a:lnTo>
                  <a:lnTo>
                    <a:pt x="26874" y="0"/>
                  </a:lnTo>
                  <a:lnTo>
                    <a:pt x="0" y="1637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2867694" y="1007835"/>
              <a:ext cx="3864610" cy="2686050"/>
            </a:xfrm>
            <a:custGeom>
              <a:avLst/>
              <a:gdLst/>
              <a:ahLst/>
              <a:cxnLst/>
              <a:rect l="l" t="t" r="r" b="b"/>
              <a:pathLst>
                <a:path w="3864609" h="2686050">
                  <a:moveTo>
                    <a:pt x="3864292" y="2685907"/>
                  </a:moveTo>
                  <a:lnTo>
                    <a:pt x="0" y="2685907"/>
                  </a:lnTo>
                  <a:lnTo>
                    <a:pt x="0" y="0"/>
                  </a:lnTo>
                  <a:lnTo>
                    <a:pt x="3864292" y="0"/>
                  </a:lnTo>
                  <a:lnTo>
                    <a:pt x="3864292" y="2685907"/>
                  </a:lnTo>
                  <a:close/>
                </a:path>
              </a:pathLst>
            </a:custGeom>
            <a:solidFill>
              <a:srgbClr val="FFFFFF">
                <a:alpha val="763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2632944" y="2829569"/>
              <a:ext cx="29324" cy="2476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457169" y="1178585"/>
              <a:ext cx="1376045" cy="2515235"/>
            </a:xfrm>
            <a:custGeom>
              <a:avLst/>
              <a:gdLst/>
              <a:ahLst/>
              <a:cxnLst/>
              <a:rect l="l" t="t" r="r" b="b"/>
              <a:pathLst>
                <a:path w="1376045" h="2515235">
                  <a:moveTo>
                    <a:pt x="1375497" y="2515182"/>
                  </a:moveTo>
                  <a:lnTo>
                    <a:pt x="0" y="2515182"/>
                  </a:lnTo>
                  <a:lnTo>
                    <a:pt x="0" y="0"/>
                  </a:lnTo>
                  <a:lnTo>
                    <a:pt x="1375497" y="0"/>
                  </a:lnTo>
                  <a:lnTo>
                    <a:pt x="1375497" y="2515182"/>
                  </a:lnTo>
                  <a:close/>
                </a:path>
              </a:pathLst>
            </a:custGeom>
            <a:solidFill>
              <a:srgbClr val="FFFFFF">
                <a:alpha val="763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6731986" y="2069048"/>
              <a:ext cx="177712" cy="928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6731986" y="2602307"/>
              <a:ext cx="177712" cy="928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6731986" y="3143456"/>
              <a:ext cx="177712" cy="928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5" name="object 185"/>
          <p:cNvSpPr/>
          <p:nvPr/>
        </p:nvSpPr>
        <p:spPr>
          <a:xfrm>
            <a:off x="2206795" y="2389760"/>
            <a:ext cx="177712" cy="9284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 txBox="1"/>
          <p:nvPr/>
        </p:nvSpPr>
        <p:spPr>
          <a:xfrm>
            <a:off x="7212014" y="1940214"/>
            <a:ext cx="10934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666666"/>
                </a:solidFill>
                <a:latin typeface="Lato"/>
                <a:cs typeface="Lato"/>
              </a:rPr>
              <a:t>0.45</a:t>
            </a:r>
            <a:r>
              <a:rPr sz="2000" spc="-165" dirty="0">
                <a:solidFill>
                  <a:srgbClr val="666666"/>
                </a:solidFill>
                <a:latin typeface="Lato"/>
                <a:cs typeface="Lato"/>
              </a:rPr>
              <a:t> </a:t>
            </a:r>
            <a:r>
              <a:rPr sz="2000" spc="25" dirty="0">
                <a:solidFill>
                  <a:srgbClr val="666666"/>
                </a:solidFill>
                <a:latin typeface="Lato"/>
                <a:cs typeface="Lato"/>
              </a:rPr>
              <a:t>Cat</a:t>
            </a:r>
            <a:endParaRPr sz="2000">
              <a:latin typeface="Lato"/>
              <a:cs typeface="Lato"/>
            </a:endParaRPr>
          </a:p>
          <a:p>
            <a:pPr marL="42545">
              <a:lnSpc>
                <a:spcPct val="100000"/>
              </a:lnSpc>
              <a:spcBef>
                <a:spcPts val="1795"/>
              </a:spcBef>
            </a:pPr>
            <a:r>
              <a:rPr sz="2000" spc="-15" dirty="0">
                <a:solidFill>
                  <a:srgbClr val="666666"/>
                </a:solidFill>
                <a:latin typeface="Lato"/>
                <a:cs typeface="Lato"/>
              </a:rPr>
              <a:t>0.45</a:t>
            </a:r>
            <a:r>
              <a:rPr sz="2000" spc="-175" dirty="0">
                <a:solidFill>
                  <a:srgbClr val="666666"/>
                </a:solidFill>
                <a:latin typeface="Lato"/>
                <a:cs typeface="Lato"/>
              </a:rPr>
              <a:t> </a:t>
            </a:r>
            <a:r>
              <a:rPr sz="2000" spc="-20" dirty="0">
                <a:solidFill>
                  <a:srgbClr val="666666"/>
                </a:solidFill>
                <a:latin typeface="Lato"/>
                <a:cs typeface="Lato"/>
              </a:rPr>
              <a:t>Dog</a:t>
            </a:r>
            <a:endParaRPr sz="20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15" dirty="0">
                <a:solidFill>
                  <a:srgbClr val="666666"/>
                </a:solidFill>
                <a:latin typeface="Lato"/>
                <a:cs typeface="Lato"/>
              </a:rPr>
              <a:t>0.10</a:t>
            </a:r>
            <a:r>
              <a:rPr sz="2000" spc="185" dirty="0">
                <a:solidFill>
                  <a:srgbClr val="666666"/>
                </a:solidFill>
                <a:latin typeface="Lato"/>
                <a:cs typeface="Lato"/>
              </a:rPr>
              <a:t> </a:t>
            </a:r>
            <a:r>
              <a:rPr sz="2000" spc="25" dirty="0">
                <a:solidFill>
                  <a:srgbClr val="666666"/>
                </a:solidFill>
                <a:latin typeface="Lato"/>
                <a:cs typeface="Lato"/>
              </a:rPr>
              <a:t>Bird</a:t>
            </a:r>
            <a:endParaRPr sz="2000">
              <a:latin typeface="Lato"/>
              <a:cs typeface="Lato"/>
            </a:endParaRPr>
          </a:p>
        </p:txBody>
      </p:sp>
      <p:sp>
        <p:nvSpPr>
          <p:cNvPr id="187" name="object 187"/>
          <p:cNvSpPr/>
          <p:nvPr/>
        </p:nvSpPr>
        <p:spPr>
          <a:xfrm>
            <a:off x="359674" y="1821748"/>
            <a:ext cx="1802246" cy="11996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25565" y="1259973"/>
            <a:ext cx="1311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B35E05"/>
                </a:solidFill>
                <a:latin typeface="Lato"/>
                <a:cs typeface="Lato"/>
              </a:rPr>
              <a:t>Parameters</a:t>
            </a:r>
            <a:endParaRPr sz="2000">
              <a:latin typeface="Lato"/>
              <a:cs typeface="La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1178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Classiﬁers</a:t>
            </a:r>
            <a:r>
              <a:rPr spc="-235" dirty="0"/>
              <a:t> </a:t>
            </a:r>
            <a:r>
              <a:rPr spc="35" dirty="0"/>
              <a:t>(training)</a:t>
            </a:r>
          </a:p>
        </p:txBody>
      </p:sp>
      <p:sp>
        <p:nvSpPr>
          <p:cNvPr id="4" name="object 4"/>
          <p:cNvSpPr/>
          <p:nvPr/>
        </p:nvSpPr>
        <p:spPr>
          <a:xfrm>
            <a:off x="3072168" y="1999295"/>
            <a:ext cx="1204595" cy="1048385"/>
          </a:xfrm>
          <a:custGeom>
            <a:avLst/>
            <a:gdLst/>
            <a:ahLst/>
            <a:cxnLst/>
            <a:rect l="l" t="t" r="r" b="b"/>
            <a:pathLst>
              <a:path w="1204595" h="1048385">
                <a:moveTo>
                  <a:pt x="1204497" y="1048197"/>
                </a:moveTo>
                <a:lnTo>
                  <a:pt x="0" y="1048197"/>
                </a:lnTo>
                <a:lnTo>
                  <a:pt x="0" y="0"/>
                </a:lnTo>
                <a:lnTo>
                  <a:pt x="1204497" y="0"/>
                </a:lnTo>
                <a:lnTo>
                  <a:pt x="1204497" y="1048197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106756" y="2299901"/>
            <a:ext cx="8407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741A46"/>
                </a:solidFill>
                <a:latin typeface="Lato"/>
                <a:cs typeface="Lato"/>
              </a:rPr>
              <a:t>Output</a:t>
            </a:r>
            <a:endParaRPr sz="2000">
              <a:latin typeface="Lato"/>
              <a:cs typeface="La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82957" y="2476972"/>
            <a:ext cx="2665095" cy="93345"/>
            <a:chOff x="2282957" y="2476972"/>
            <a:chExt cx="2665095" cy="93345"/>
          </a:xfrm>
        </p:grpSpPr>
        <p:sp>
          <p:nvSpPr>
            <p:cNvPr id="7" name="object 7"/>
            <p:cNvSpPr/>
            <p:nvPr/>
          </p:nvSpPr>
          <p:spPr>
            <a:xfrm>
              <a:off x="2297245" y="2523394"/>
              <a:ext cx="683895" cy="0"/>
            </a:xfrm>
            <a:custGeom>
              <a:avLst/>
              <a:gdLst/>
              <a:ahLst/>
              <a:cxnLst/>
              <a:rect l="l" t="t" r="r" b="b"/>
              <a:pathLst>
                <a:path w="683894">
                  <a:moveTo>
                    <a:pt x="0" y="0"/>
                  </a:moveTo>
                  <a:lnTo>
                    <a:pt x="683573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34381" y="2476972"/>
              <a:ext cx="116874" cy="928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76666" y="2523394"/>
              <a:ext cx="600710" cy="0"/>
            </a:xfrm>
            <a:custGeom>
              <a:avLst/>
              <a:gdLst/>
              <a:ahLst/>
              <a:cxnLst/>
              <a:rect l="l" t="t" r="r" b="b"/>
              <a:pathLst>
                <a:path w="600710">
                  <a:moveTo>
                    <a:pt x="0" y="0"/>
                  </a:moveTo>
                  <a:lnTo>
                    <a:pt x="600448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30702" y="2476972"/>
              <a:ext cx="116874" cy="928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69827" y="2299920"/>
            <a:ext cx="1003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0" dirty="0">
                <a:solidFill>
                  <a:srgbClr val="0B5293"/>
                </a:solidFill>
                <a:latin typeface="Lato"/>
                <a:cs typeface="Lato"/>
              </a:rPr>
              <a:t>F</a:t>
            </a:r>
            <a:r>
              <a:rPr sz="2000" spc="15" dirty="0">
                <a:solidFill>
                  <a:srgbClr val="0B5293"/>
                </a:solidFill>
                <a:latin typeface="Lato"/>
                <a:cs typeface="Lato"/>
              </a:rPr>
              <a:t>eatures</a:t>
            </a:r>
            <a:endParaRPr sz="2000">
              <a:latin typeface="Lato"/>
              <a:cs typeface="La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236645" y="1350007"/>
            <a:ext cx="5738495" cy="2432685"/>
            <a:chOff x="2236645" y="1350007"/>
            <a:chExt cx="5738495" cy="2432685"/>
          </a:xfrm>
        </p:grpSpPr>
        <p:sp>
          <p:nvSpPr>
            <p:cNvPr id="13" name="object 13"/>
            <p:cNvSpPr/>
            <p:nvPr/>
          </p:nvSpPr>
          <p:spPr>
            <a:xfrm>
              <a:off x="6078412" y="2523395"/>
              <a:ext cx="594360" cy="0"/>
            </a:xfrm>
            <a:custGeom>
              <a:avLst/>
              <a:gdLst/>
              <a:ahLst/>
              <a:cxnLst/>
              <a:rect l="l" t="t" r="r" b="b"/>
              <a:pathLst>
                <a:path w="594359">
                  <a:moveTo>
                    <a:pt x="0" y="0"/>
                  </a:moveTo>
                  <a:lnTo>
                    <a:pt x="593873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25849" y="2476960"/>
              <a:ext cx="116874" cy="928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50932" y="3145418"/>
              <a:ext cx="5129530" cy="623570"/>
            </a:xfrm>
            <a:custGeom>
              <a:avLst/>
              <a:gdLst/>
              <a:ahLst/>
              <a:cxnLst/>
              <a:rect l="l" t="t" r="r" b="b"/>
              <a:pathLst>
                <a:path w="5129530" h="623570">
                  <a:moveTo>
                    <a:pt x="0" y="618773"/>
                  </a:moveTo>
                  <a:lnTo>
                    <a:pt x="5129077" y="622973"/>
                  </a:lnTo>
                </a:path>
                <a:path w="5129530" h="623570">
                  <a:moveTo>
                    <a:pt x="5113702" y="622973"/>
                  </a:moveTo>
                  <a:lnTo>
                    <a:pt x="5120452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24597" y="3074981"/>
              <a:ext cx="92849" cy="1171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70186" y="1999296"/>
              <a:ext cx="1204595" cy="1048385"/>
            </a:xfrm>
            <a:custGeom>
              <a:avLst/>
              <a:gdLst/>
              <a:ahLst/>
              <a:cxnLst/>
              <a:rect l="l" t="t" r="r" b="b"/>
              <a:pathLst>
                <a:path w="1204595" h="1048385">
                  <a:moveTo>
                    <a:pt x="1204497" y="1048197"/>
                  </a:moveTo>
                  <a:lnTo>
                    <a:pt x="0" y="1048197"/>
                  </a:lnTo>
                  <a:lnTo>
                    <a:pt x="0" y="0"/>
                  </a:lnTo>
                  <a:lnTo>
                    <a:pt x="1204497" y="0"/>
                  </a:lnTo>
                  <a:lnTo>
                    <a:pt x="1204497" y="1048197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80992" y="1598346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30">
                  <a:moveTo>
                    <a:pt x="0" y="0"/>
                  </a:moveTo>
                  <a:lnTo>
                    <a:pt x="0" y="303169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34580" y="1855093"/>
              <a:ext cx="92824" cy="11686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583515" y="1396359"/>
              <a:ext cx="2796540" cy="6350"/>
            </a:xfrm>
            <a:custGeom>
              <a:avLst/>
              <a:gdLst/>
              <a:ahLst/>
              <a:cxnLst/>
              <a:rect l="l" t="t" r="r" b="b"/>
              <a:pathLst>
                <a:path w="2796540" h="6350">
                  <a:moveTo>
                    <a:pt x="0" y="0"/>
                  </a:moveTo>
                  <a:lnTo>
                    <a:pt x="2796469" y="6087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513078" y="1350007"/>
              <a:ext cx="116924" cy="928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64635" y="1386997"/>
              <a:ext cx="8255" cy="612775"/>
            </a:xfrm>
            <a:custGeom>
              <a:avLst/>
              <a:gdLst/>
              <a:ahLst/>
              <a:cxnLst/>
              <a:rect l="l" t="t" r="r" b="b"/>
              <a:pathLst>
                <a:path w="8254" h="612775">
                  <a:moveTo>
                    <a:pt x="7799" y="612298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770185" y="1999295"/>
            <a:ext cx="1204595" cy="104838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2000" spc="10" dirty="0">
                <a:latin typeface="Lato"/>
                <a:cs typeface="Lato"/>
              </a:rPr>
              <a:t>Cost</a:t>
            </a:r>
            <a:endParaRPr sz="2000">
              <a:latin typeface="Lato"/>
              <a:cs typeface="Lato"/>
            </a:endParaRPr>
          </a:p>
          <a:p>
            <a:pPr marL="353695" marR="353695" algn="ctr">
              <a:lnSpc>
                <a:spcPts val="1420"/>
              </a:lnSpc>
              <a:spcBef>
                <a:spcPts val="625"/>
              </a:spcBef>
            </a:pPr>
            <a:r>
              <a:rPr sz="1200" dirty="0">
                <a:latin typeface="Lato"/>
                <a:cs typeface="Lato"/>
              </a:rPr>
              <a:t>Output  </a:t>
            </a:r>
            <a:r>
              <a:rPr sz="1200" spc="-5" dirty="0">
                <a:latin typeface="Lato"/>
                <a:cs typeface="Lato"/>
              </a:rPr>
              <a:t>vs  </a:t>
            </a:r>
            <a:r>
              <a:rPr sz="1200" spc="5" dirty="0">
                <a:latin typeface="Lato"/>
                <a:cs typeface="Lato"/>
              </a:rPr>
              <a:t>Label</a:t>
            </a:r>
            <a:endParaRPr sz="1200">
              <a:latin typeface="Lato"/>
              <a:cs typeface="La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624121" y="2672369"/>
            <a:ext cx="294824" cy="2497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43281" y="3898142"/>
            <a:ext cx="256529" cy="2496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92967" y="995660"/>
            <a:ext cx="162874" cy="2869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3121181" y="2161363"/>
            <a:ext cx="4756150" cy="835025"/>
            <a:chOff x="3121181" y="2161363"/>
            <a:chExt cx="4756150" cy="835025"/>
          </a:xfrm>
        </p:grpSpPr>
        <p:sp>
          <p:nvSpPr>
            <p:cNvPr id="28" name="object 28"/>
            <p:cNvSpPr/>
            <p:nvPr/>
          </p:nvSpPr>
          <p:spPr>
            <a:xfrm>
              <a:off x="5415839" y="2653769"/>
              <a:ext cx="256524" cy="34202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714459" y="2414818"/>
              <a:ext cx="162874" cy="2171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15509" y="2809755"/>
              <a:ext cx="162874" cy="15851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21181" y="2161363"/>
              <a:ext cx="1113047" cy="72409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404132" y="3004454"/>
            <a:ext cx="3050540" cy="866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3045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latin typeface="Lato"/>
                <a:cs typeface="Lato"/>
              </a:rPr>
              <a:t>Discriminator</a:t>
            </a:r>
            <a:endParaRPr sz="20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000" spc="5" dirty="0">
                <a:solidFill>
                  <a:srgbClr val="38751C"/>
                </a:solidFill>
                <a:latin typeface="Lato"/>
                <a:cs typeface="Lato"/>
              </a:rPr>
              <a:t>Labels</a:t>
            </a:r>
            <a:endParaRPr sz="2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1626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Classiﬁers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61203" y="3913985"/>
            <a:ext cx="4603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5"/>
              </a:lnSpc>
            </a:pPr>
            <a:r>
              <a:rPr sz="2000" spc="5" dirty="0">
                <a:solidFill>
                  <a:srgbClr val="741A46"/>
                </a:solidFill>
                <a:latin typeface="Lato"/>
                <a:cs typeface="Lato"/>
              </a:rPr>
              <a:t>Fish</a:t>
            </a:r>
            <a:endParaRPr sz="200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4474" y="1669538"/>
            <a:ext cx="473709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5"/>
              </a:lnSpc>
            </a:pPr>
            <a:r>
              <a:rPr sz="2000" spc="25" dirty="0">
                <a:solidFill>
                  <a:srgbClr val="741A46"/>
                </a:solidFill>
                <a:latin typeface="Lato"/>
                <a:cs typeface="Lato"/>
              </a:rPr>
              <a:t>Bird</a:t>
            </a:r>
            <a:endParaRPr sz="2000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58378" y="910992"/>
            <a:ext cx="66675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5"/>
              </a:lnSpc>
            </a:pPr>
            <a:r>
              <a:rPr sz="2000" spc="-165" dirty="0">
                <a:solidFill>
                  <a:srgbClr val="741A46"/>
                </a:solidFill>
                <a:latin typeface="Lato"/>
                <a:cs typeface="Lato"/>
              </a:rPr>
              <a:t>T</a:t>
            </a:r>
            <a:r>
              <a:rPr sz="2000" spc="25" dirty="0">
                <a:solidFill>
                  <a:srgbClr val="741A46"/>
                </a:solidFill>
                <a:latin typeface="Lato"/>
                <a:cs typeface="Lato"/>
              </a:rPr>
              <a:t>urtle</a:t>
            </a:r>
            <a:endParaRPr sz="2000">
              <a:latin typeface="Lato"/>
              <a:cs typeface="La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0767" y="796063"/>
            <a:ext cx="1076960" cy="572770"/>
          </a:xfrm>
          <a:custGeom>
            <a:avLst/>
            <a:gdLst/>
            <a:ahLst/>
            <a:cxnLst/>
            <a:rect l="l" t="t" r="r" b="b"/>
            <a:pathLst>
              <a:path w="1076960" h="572769">
                <a:moveTo>
                  <a:pt x="1076697" y="572698"/>
                </a:moveTo>
                <a:lnTo>
                  <a:pt x="0" y="572698"/>
                </a:lnTo>
                <a:lnTo>
                  <a:pt x="0" y="0"/>
                </a:lnTo>
                <a:lnTo>
                  <a:pt x="1076697" y="0"/>
                </a:lnTo>
                <a:lnTo>
                  <a:pt x="1076697" y="572698"/>
                </a:lnTo>
                <a:close/>
              </a:path>
            </a:pathLst>
          </a:custGeom>
          <a:solidFill>
            <a:srgbClr val="FFFFFF">
              <a:alpha val="725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0767" y="3786917"/>
            <a:ext cx="1076960" cy="572770"/>
          </a:xfrm>
          <a:custGeom>
            <a:avLst/>
            <a:gdLst/>
            <a:ahLst/>
            <a:cxnLst/>
            <a:rect l="l" t="t" r="r" b="b"/>
            <a:pathLst>
              <a:path w="1076960" h="572770">
                <a:moveTo>
                  <a:pt x="1076697" y="572698"/>
                </a:moveTo>
                <a:lnTo>
                  <a:pt x="0" y="572698"/>
                </a:lnTo>
                <a:lnTo>
                  <a:pt x="0" y="0"/>
                </a:lnTo>
                <a:lnTo>
                  <a:pt x="1076697" y="0"/>
                </a:lnTo>
                <a:lnTo>
                  <a:pt x="1076697" y="572698"/>
                </a:lnTo>
                <a:close/>
              </a:path>
            </a:pathLst>
          </a:custGeom>
          <a:solidFill>
            <a:srgbClr val="FFFFFF">
              <a:alpha val="725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0767" y="1548536"/>
            <a:ext cx="1076960" cy="572770"/>
          </a:xfrm>
          <a:custGeom>
            <a:avLst/>
            <a:gdLst/>
            <a:ahLst/>
            <a:cxnLst/>
            <a:rect l="l" t="t" r="r" b="b"/>
            <a:pathLst>
              <a:path w="1076960" h="572769">
                <a:moveTo>
                  <a:pt x="1076697" y="572698"/>
                </a:moveTo>
                <a:lnTo>
                  <a:pt x="0" y="572698"/>
                </a:lnTo>
                <a:lnTo>
                  <a:pt x="0" y="0"/>
                </a:lnTo>
                <a:lnTo>
                  <a:pt x="1076697" y="0"/>
                </a:lnTo>
                <a:lnTo>
                  <a:pt x="1076697" y="572698"/>
                </a:lnTo>
                <a:close/>
              </a:path>
            </a:pathLst>
          </a:custGeom>
          <a:solidFill>
            <a:srgbClr val="FFFFFF">
              <a:alpha val="533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847488" y="2412096"/>
            <a:ext cx="487680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38751C"/>
                </a:solidFill>
                <a:latin typeface="Lato"/>
                <a:cs typeface="Lato"/>
              </a:rPr>
              <a:t>Cat</a:t>
            </a:r>
            <a:endParaRPr sz="20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sz="2000" spc="-20" dirty="0">
                <a:solidFill>
                  <a:srgbClr val="741A46"/>
                </a:solidFill>
                <a:latin typeface="Lato"/>
                <a:cs typeface="Lato"/>
              </a:rPr>
              <a:t>Dog</a:t>
            </a:r>
            <a:endParaRPr sz="2000">
              <a:latin typeface="Lato"/>
              <a:cs typeface="La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666694" y="2133550"/>
            <a:ext cx="2000885" cy="1483360"/>
            <a:chOff x="2666694" y="2133550"/>
            <a:chExt cx="2000885" cy="1483360"/>
          </a:xfrm>
        </p:grpSpPr>
        <p:sp>
          <p:nvSpPr>
            <p:cNvPr id="11" name="object 11"/>
            <p:cNvSpPr/>
            <p:nvPr/>
          </p:nvSpPr>
          <p:spPr>
            <a:xfrm>
              <a:off x="3590767" y="3043968"/>
              <a:ext cx="1076960" cy="572770"/>
            </a:xfrm>
            <a:custGeom>
              <a:avLst/>
              <a:gdLst/>
              <a:ahLst/>
              <a:cxnLst/>
              <a:rect l="l" t="t" r="r" b="b"/>
              <a:pathLst>
                <a:path w="1076960" h="572770">
                  <a:moveTo>
                    <a:pt x="1076697" y="572698"/>
                  </a:moveTo>
                  <a:lnTo>
                    <a:pt x="0" y="572698"/>
                  </a:lnTo>
                  <a:lnTo>
                    <a:pt x="0" y="0"/>
                  </a:lnTo>
                  <a:lnTo>
                    <a:pt x="1076697" y="0"/>
                  </a:lnTo>
                  <a:lnTo>
                    <a:pt x="1076697" y="572698"/>
                  </a:lnTo>
                  <a:close/>
                </a:path>
              </a:pathLst>
            </a:custGeom>
            <a:solidFill>
              <a:srgbClr val="FFFFFF">
                <a:alpha val="535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66694" y="2133550"/>
              <a:ext cx="950273" cy="8763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4928365" y="2178655"/>
            <a:ext cx="1181097" cy="786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16765" y="2175688"/>
            <a:ext cx="47713" cy="7921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266112" y="2133558"/>
            <a:ext cx="211172" cy="876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16268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Classiﬁers</a:t>
            </a:r>
          </a:p>
        </p:txBody>
      </p:sp>
      <p:sp>
        <p:nvSpPr>
          <p:cNvPr id="3" name="object 3"/>
          <p:cNvSpPr/>
          <p:nvPr/>
        </p:nvSpPr>
        <p:spPr>
          <a:xfrm>
            <a:off x="2666694" y="2133550"/>
            <a:ext cx="950273" cy="876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716765" y="1359959"/>
            <a:ext cx="1760855" cy="1650364"/>
            <a:chOff x="4716765" y="1359959"/>
            <a:chExt cx="1760855" cy="1650364"/>
          </a:xfrm>
        </p:grpSpPr>
        <p:sp>
          <p:nvSpPr>
            <p:cNvPr id="5" name="object 5"/>
            <p:cNvSpPr/>
            <p:nvPr/>
          </p:nvSpPr>
          <p:spPr>
            <a:xfrm>
              <a:off x="4928365" y="2178655"/>
              <a:ext cx="1181097" cy="7861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66112" y="2133558"/>
              <a:ext cx="211172" cy="8763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14090" y="2133608"/>
              <a:ext cx="1366520" cy="876300"/>
            </a:xfrm>
            <a:custGeom>
              <a:avLst/>
              <a:gdLst/>
              <a:ahLst/>
              <a:cxnLst/>
              <a:rect l="l" t="t" r="r" b="b"/>
              <a:pathLst>
                <a:path w="1366520" h="876300">
                  <a:moveTo>
                    <a:pt x="1365897" y="876285"/>
                  </a:moveTo>
                  <a:lnTo>
                    <a:pt x="0" y="876285"/>
                  </a:lnTo>
                  <a:lnTo>
                    <a:pt x="0" y="0"/>
                  </a:lnTo>
                  <a:lnTo>
                    <a:pt x="1365897" y="0"/>
                  </a:lnTo>
                  <a:lnTo>
                    <a:pt x="1365897" y="8762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58864" y="2209770"/>
              <a:ext cx="876298" cy="7238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16765" y="2175688"/>
              <a:ext cx="47713" cy="79210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56040" y="1406072"/>
              <a:ext cx="1122045" cy="772160"/>
            </a:xfrm>
            <a:custGeom>
              <a:avLst/>
              <a:gdLst/>
              <a:ahLst/>
              <a:cxnLst/>
              <a:rect l="l" t="t" r="r" b="b"/>
              <a:pathLst>
                <a:path w="1122045" h="772160">
                  <a:moveTo>
                    <a:pt x="0" y="771598"/>
                  </a:moveTo>
                  <a:lnTo>
                    <a:pt x="1121722" y="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18775" y="1359959"/>
              <a:ext cx="119524" cy="10508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3779967" y="2209770"/>
            <a:ext cx="773798" cy="72389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04997" y="3149135"/>
            <a:ext cx="6140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741A46"/>
                </a:solidFill>
                <a:latin typeface="Lato"/>
                <a:cs typeface="Lato"/>
              </a:rPr>
              <a:t>Class</a:t>
            </a:r>
            <a:endParaRPr sz="2000">
              <a:latin typeface="Lato"/>
              <a:cs typeface="La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95320" y="3149107"/>
            <a:ext cx="1003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0" dirty="0">
                <a:solidFill>
                  <a:srgbClr val="0B5293"/>
                </a:solidFill>
                <a:latin typeface="Lato"/>
                <a:cs typeface="Lato"/>
              </a:rPr>
              <a:t>F</a:t>
            </a:r>
            <a:r>
              <a:rPr sz="2000" spc="15" dirty="0">
                <a:solidFill>
                  <a:srgbClr val="0B5293"/>
                </a:solidFill>
                <a:latin typeface="Lato"/>
                <a:cs typeface="Lato"/>
              </a:rPr>
              <a:t>eatures</a:t>
            </a:r>
            <a:endParaRPr sz="2000">
              <a:latin typeface="Lato"/>
              <a:cs typeface="La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58437" y="988622"/>
            <a:ext cx="2178050" cy="723900"/>
          </a:xfrm>
          <a:prstGeom prst="rect">
            <a:avLst/>
          </a:prstGeom>
          <a:ln w="28574">
            <a:solidFill>
              <a:srgbClr val="B35E05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73075" marR="431165" indent="-34290">
              <a:lnSpc>
                <a:spcPct val="100000"/>
              </a:lnSpc>
              <a:spcBef>
                <a:spcPts val="370"/>
              </a:spcBef>
            </a:pPr>
            <a:r>
              <a:rPr sz="2000" spc="10" dirty="0">
                <a:solidFill>
                  <a:srgbClr val="B35E05"/>
                </a:solidFill>
                <a:latin typeface="Lato"/>
                <a:cs typeface="Lato"/>
              </a:rPr>
              <a:t>Conditional  </a:t>
            </a:r>
            <a:r>
              <a:rPr sz="2000" spc="15" dirty="0">
                <a:solidFill>
                  <a:srgbClr val="B35E05"/>
                </a:solidFill>
                <a:latin typeface="Lato"/>
                <a:cs typeface="Lato"/>
              </a:rPr>
              <a:t>Probability</a:t>
            </a:r>
            <a:endParaRPr sz="2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1736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Discriminator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57170" y="1191135"/>
            <a:ext cx="4081145" cy="2393950"/>
            <a:chOff x="2457170" y="1191135"/>
            <a:chExt cx="4081145" cy="2393950"/>
          </a:xfrm>
        </p:grpSpPr>
        <p:sp>
          <p:nvSpPr>
            <p:cNvPr id="4" name="object 4"/>
            <p:cNvSpPr/>
            <p:nvPr/>
          </p:nvSpPr>
          <p:spPr>
            <a:xfrm>
              <a:off x="3832717" y="1729271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32717" y="1729271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88" y="75123"/>
                  </a:lnTo>
                  <a:lnTo>
                    <a:pt x="37603" y="36026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85695" y="1721334"/>
              <a:ext cx="368999" cy="2476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67619" y="1330872"/>
              <a:ext cx="915035" cy="494665"/>
            </a:xfrm>
            <a:custGeom>
              <a:avLst/>
              <a:gdLst/>
              <a:ahLst/>
              <a:cxnLst/>
              <a:rect l="l" t="t" r="r" b="b"/>
              <a:pathLst>
                <a:path w="915035" h="494664">
                  <a:moveTo>
                    <a:pt x="0" y="0"/>
                  </a:moveTo>
                  <a:lnTo>
                    <a:pt x="914823" y="49423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74967" y="1811263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99" y="34387"/>
                  </a:moveTo>
                  <a:lnTo>
                    <a:pt x="0" y="27684"/>
                  </a:lnTo>
                  <a:lnTo>
                    <a:pt x="14949" y="0"/>
                  </a:lnTo>
                  <a:lnTo>
                    <a:pt x="45499" y="343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74967" y="1811263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684"/>
                  </a:moveTo>
                  <a:lnTo>
                    <a:pt x="45499" y="34387"/>
                  </a:lnTo>
                  <a:lnTo>
                    <a:pt x="14949" y="0"/>
                  </a:lnTo>
                  <a:lnTo>
                    <a:pt x="0" y="2768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2717" y="2262645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2717" y="2262645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88" y="75123"/>
                  </a:lnTo>
                  <a:lnTo>
                    <a:pt x="37603" y="36026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75670" y="2275470"/>
              <a:ext cx="379094" cy="2476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67619" y="1330847"/>
              <a:ext cx="927100" cy="1012825"/>
            </a:xfrm>
            <a:custGeom>
              <a:avLst/>
              <a:gdLst/>
              <a:ahLst/>
              <a:cxnLst/>
              <a:rect l="l" t="t" r="r" b="b"/>
              <a:pathLst>
                <a:path w="927100" h="1012825">
                  <a:moveTo>
                    <a:pt x="0" y="0"/>
                  </a:moveTo>
                  <a:lnTo>
                    <a:pt x="926523" y="101263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82542" y="2332860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40774" y="42512"/>
                  </a:moveTo>
                  <a:lnTo>
                    <a:pt x="0" y="21239"/>
                  </a:lnTo>
                  <a:lnTo>
                    <a:pt x="23199" y="0"/>
                  </a:lnTo>
                  <a:lnTo>
                    <a:pt x="40774" y="425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82542" y="2332860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0" y="21239"/>
                  </a:moveTo>
                  <a:lnTo>
                    <a:pt x="40774" y="42512"/>
                  </a:lnTo>
                  <a:lnTo>
                    <a:pt x="23199" y="0"/>
                  </a:lnTo>
                  <a:lnTo>
                    <a:pt x="0" y="212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32717" y="2796019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74"/>
                  </a:moveTo>
                  <a:lnTo>
                    <a:pt x="78415" y="236311"/>
                  </a:lnTo>
                  <a:lnTo>
                    <a:pt x="37603" y="209958"/>
                  </a:lnTo>
                  <a:lnTo>
                    <a:pt x="10088" y="170870"/>
                  </a:lnTo>
                  <a:lnTo>
                    <a:pt x="0" y="122999"/>
                  </a:lnTo>
                  <a:lnTo>
                    <a:pt x="10088" y="75114"/>
                  </a:lnTo>
                  <a:lnTo>
                    <a:pt x="37603" y="36018"/>
                  </a:lnTo>
                  <a:lnTo>
                    <a:pt x="78415" y="9663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51"/>
                  </a:lnTo>
                  <a:lnTo>
                    <a:pt x="254310" y="98887"/>
                  </a:lnTo>
                  <a:lnTo>
                    <a:pt x="256799" y="122999"/>
                  </a:lnTo>
                  <a:lnTo>
                    <a:pt x="246710" y="170870"/>
                  </a:lnTo>
                  <a:lnTo>
                    <a:pt x="219196" y="209958"/>
                  </a:lnTo>
                  <a:lnTo>
                    <a:pt x="178383" y="236311"/>
                  </a:lnTo>
                  <a:lnTo>
                    <a:pt x="128399" y="245974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67619" y="1330809"/>
              <a:ext cx="1222375" cy="1711325"/>
            </a:xfrm>
            <a:custGeom>
              <a:avLst/>
              <a:gdLst/>
              <a:ahLst/>
              <a:cxnLst/>
              <a:rect l="l" t="t" r="r" b="b"/>
              <a:pathLst>
                <a:path w="1222375" h="1711325">
                  <a:moveTo>
                    <a:pt x="965098" y="1588209"/>
                  </a:moveTo>
                  <a:lnTo>
                    <a:pt x="975186" y="1540324"/>
                  </a:lnTo>
                  <a:lnTo>
                    <a:pt x="1002701" y="1501228"/>
                  </a:lnTo>
                  <a:lnTo>
                    <a:pt x="1043513" y="1474872"/>
                  </a:lnTo>
                  <a:lnTo>
                    <a:pt x="1093497" y="1465209"/>
                  </a:lnTo>
                  <a:lnTo>
                    <a:pt x="1142638" y="1474568"/>
                  </a:lnTo>
                  <a:lnTo>
                    <a:pt x="1184297" y="1501234"/>
                  </a:lnTo>
                  <a:lnTo>
                    <a:pt x="1212125" y="1541131"/>
                  </a:lnTo>
                  <a:lnTo>
                    <a:pt x="1221897" y="1588209"/>
                  </a:lnTo>
                  <a:lnTo>
                    <a:pt x="1211808" y="1636079"/>
                  </a:lnTo>
                  <a:lnTo>
                    <a:pt x="1184294" y="1675168"/>
                  </a:lnTo>
                  <a:lnTo>
                    <a:pt x="1143481" y="1701521"/>
                  </a:lnTo>
                  <a:lnTo>
                    <a:pt x="1093497" y="1711184"/>
                  </a:lnTo>
                  <a:lnTo>
                    <a:pt x="1043513" y="1701521"/>
                  </a:lnTo>
                  <a:lnTo>
                    <a:pt x="1002701" y="1675168"/>
                  </a:lnTo>
                  <a:lnTo>
                    <a:pt x="975186" y="1636079"/>
                  </a:lnTo>
                  <a:lnTo>
                    <a:pt x="965098" y="1588209"/>
                  </a:lnTo>
                  <a:close/>
                </a:path>
                <a:path w="1222375" h="1711325">
                  <a:moveTo>
                    <a:pt x="0" y="0"/>
                  </a:moveTo>
                  <a:lnTo>
                    <a:pt x="935423" y="153935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89592" y="2861994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35899" y="45124"/>
                  </a:moveTo>
                  <a:lnTo>
                    <a:pt x="0" y="16349"/>
                  </a:lnTo>
                  <a:lnTo>
                    <a:pt x="26899" y="0"/>
                  </a:lnTo>
                  <a:lnTo>
                    <a:pt x="35899" y="451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89592" y="2861994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0" y="16349"/>
                  </a:moveTo>
                  <a:lnTo>
                    <a:pt x="35899" y="45124"/>
                  </a:lnTo>
                  <a:lnTo>
                    <a:pt x="26899" y="0"/>
                  </a:lnTo>
                  <a:lnTo>
                    <a:pt x="0" y="163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32717" y="3329368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128399" y="245999"/>
                  </a:moveTo>
                  <a:lnTo>
                    <a:pt x="78415" y="236332"/>
                  </a:lnTo>
                  <a:lnTo>
                    <a:pt x="37603" y="209971"/>
                  </a:lnTo>
                  <a:lnTo>
                    <a:pt x="10088" y="170874"/>
                  </a:lnTo>
                  <a:lnTo>
                    <a:pt x="0" y="122999"/>
                  </a:lnTo>
                  <a:lnTo>
                    <a:pt x="10088" y="75125"/>
                  </a:lnTo>
                  <a:lnTo>
                    <a:pt x="37607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61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32717" y="3329368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0" y="122999"/>
                  </a:moveTo>
                  <a:lnTo>
                    <a:pt x="10088" y="75125"/>
                  </a:lnTo>
                  <a:lnTo>
                    <a:pt x="37603" y="36028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59"/>
                  </a:lnTo>
                  <a:lnTo>
                    <a:pt x="219199" y="36024"/>
                  </a:lnTo>
                  <a:lnTo>
                    <a:pt x="247027" y="7593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lnTo>
                    <a:pt x="78415" y="236332"/>
                  </a:lnTo>
                  <a:lnTo>
                    <a:pt x="37603" y="209971"/>
                  </a:lnTo>
                  <a:lnTo>
                    <a:pt x="10088" y="170874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57170" y="3336943"/>
              <a:ext cx="416094" cy="2476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67619" y="1330772"/>
              <a:ext cx="941705" cy="2070100"/>
            </a:xfrm>
            <a:custGeom>
              <a:avLst/>
              <a:gdLst/>
              <a:ahLst/>
              <a:cxnLst/>
              <a:rect l="l" t="t" r="r" b="b"/>
              <a:pathLst>
                <a:path w="941704" h="2070100">
                  <a:moveTo>
                    <a:pt x="0" y="0"/>
                  </a:moveTo>
                  <a:lnTo>
                    <a:pt x="941423" y="206957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94742" y="3393843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32199" y="45849"/>
                  </a:moveTo>
                  <a:lnTo>
                    <a:pt x="0" y="13024"/>
                  </a:lnTo>
                  <a:lnTo>
                    <a:pt x="28624" y="0"/>
                  </a:lnTo>
                  <a:lnTo>
                    <a:pt x="32199" y="458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94742" y="3393843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0" y="13024"/>
                  </a:moveTo>
                  <a:lnTo>
                    <a:pt x="32199" y="45849"/>
                  </a:lnTo>
                  <a:lnTo>
                    <a:pt x="28624" y="0"/>
                  </a:lnTo>
                  <a:lnTo>
                    <a:pt x="0" y="130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54694" y="1845176"/>
              <a:ext cx="921385" cy="6985"/>
            </a:xfrm>
            <a:custGeom>
              <a:avLst/>
              <a:gdLst/>
              <a:ahLst/>
              <a:cxnLst/>
              <a:rect l="l" t="t" r="r" b="b"/>
              <a:pathLst>
                <a:path w="921385" h="6985">
                  <a:moveTo>
                    <a:pt x="0" y="0"/>
                  </a:moveTo>
                  <a:lnTo>
                    <a:pt x="920848" y="677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75417" y="183622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249" y="0"/>
                  </a:lnTo>
                  <a:lnTo>
                    <a:pt x="43349" y="16049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75417" y="183622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349" y="16049"/>
                  </a:lnTo>
                  <a:lnTo>
                    <a:pt x="249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54694" y="1845176"/>
              <a:ext cx="928369" cy="513080"/>
            </a:xfrm>
            <a:custGeom>
              <a:avLst/>
              <a:gdLst/>
              <a:ahLst/>
              <a:cxnLst/>
              <a:rect l="l" t="t" r="r" b="b"/>
              <a:pathLst>
                <a:path w="928370" h="513080">
                  <a:moveTo>
                    <a:pt x="0" y="0"/>
                  </a:moveTo>
                  <a:lnTo>
                    <a:pt x="927973" y="51295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75067" y="234435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49" y="34679"/>
                  </a:moveTo>
                  <a:lnTo>
                    <a:pt x="0" y="27539"/>
                  </a:lnTo>
                  <a:lnTo>
                    <a:pt x="15224" y="0"/>
                  </a:lnTo>
                  <a:lnTo>
                    <a:pt x="45449" y="346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75067" y="234435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39"/>
                  </a:moveTo>
                  <a:lnTo>
                    <a:pt x="45449" y="34679"/>
                  </a:lnTo>
                  <a:lnTo>
                    <a:pt x="15224" y="0"/>
                  </a:lnTo>
                  <a:lnTo>
                    <a:pt x="0" y="275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54694" y="1845176"/>
              <a:ext cx="939800" cy="1031875"/>
            </a:xfrm>
            <a:custGeom>
              <a:avLst/>
              <a:gdLst/>
              <a:ahLst/>
              <a:cxnLst/>
              <a:rect l="l" t="t" r="r" b="b"/>
              <a:pathLst>
                <a:path w="939800" h="1031875">
                  <a:moveTo>
                    <a:pt x="0" y="0"/>
                  </a:moveTo>
                  <a:lnTo>
                    <a:pt x="939523" y="103144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82567" y="2866019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40749" y="42549"/>
                  </a:moveTo>
                  <a:lnTo>
                    <a:pt x="0" y="21199"/>
                  </a:lnTo>
                  <a:lnTo>
                    <a:pt x="23274" y="0"/>
                  </a:lnTo>
                  <a:lnTo>
                    <a:pt x="40749" y="42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82567" y="2866019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0" y="21199"/>
                  </a:moveTo>
                  <a:lnTo>
                    <a:pt x="40749" y="42549"/>
                  </a:lnTo>
                  <a:lnTo>
                    <a:pt x="23274" y="0"/>
                  </a:lnTo>
                  <a:lnTo>
                    <a:pt x="0" y="211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54769" y="2386302"/>
              <a:ext cx="921385" cy="13335"/>
            </a:xfrm>
            <a:custGeom>
              <a:avLst/>
              <a:gdLst/>
              <a:ahLst/>
              <a:cxnLst/>
              <a:rect l="l" t="t" r="r" b="b"/>
              <a:pathLst>
                <a:path w="921385" h="13335">
                  <a:moveTo>
                    <a:pt x="0" y="12992"/>
                  </a:moveTo>
                  <a:lnTo>
                    <a:pt x="9208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75392" y="237057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49" y="31462"/>
                  </a:moveTo>
                  <a:lnTo>
                    <a:pt x="0" y="0"/>
                  </a:lnTo>
                  <a:lnTo>
                    <a:pt x="43449" y="15122"/>
                  </a:lnTo>
                  <a:lnTo>
                    <a:pt x="449" y="31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75392" y="237057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49" y="31462"/>
                  </a:moveTo>
                  <a:lnTo>
                    <a:pt x="43449" y="15122"/>
                  </a:lnTo>
                  <a:lnTo>
                    <a:pt x="0" y="0"/>
                  </a:lnTo>
                  <a:lnTo>
                    <a:pt x="449" y="314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54769" y="1880288"/>
              <a:ext cx="928369" cy="519430"/>
            </a:xfrm>
            <a:custGeom>
              <a:avLst/>
              <a:gdLst/>
              <a:ahLst/>
              <a:cxnLst/>
              <a:rect l="l" t="t" r="r" b="b"/>
              <a:pathLst>
                <a:path w="928370" h="519430">
                  <a:moveTo>
                    <a:pt x="0" y="519006"/>
                  </a:moveTo>
                  <a:lnTo>
                    <a:pt x="928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75192" y="1859193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374" y="34827"/>
                  </a:moveTo>
                  <a:lnTo>
                    <a:pt x="0" y="7364"/>
                  </a:lnTo>
                  <a:lnTo>
                    <a:pt x="45424" y="0"/>
                  </a:lnTo>
                  <a:lnTo>
                    <a:pt x="15374" y="34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775192" y="1859193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374" y="34827"/>
                  </a:moveTo>
                  <a:lnTo>
                    <a:pt x="45424" y="0"/>
                  </a:lnTo>
                  <a:lnTo>
                    <a:pt x="0" y="7364"/>
                  </a:lnTo>
                  <a:lnTo>
                    <a:pt x="15374" y="3482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54769" y="2399295"/>
              <a:ext cx="927735" cy="493395"/>
            </a:xfrm>
            <a:custGeom>
              <a:avLst/>
              <a:gdLst/>
              <a:ahLst/>
              <a:cxnLst/>
              <a:rect l="l" t="t" r="r" b="b"/>
              <a:pathLst>
                <a:path w="927735" h="493394">
                  <a:moveTo>
                    <a:pt x="0" y="0"/>
                  </a:moveTo>
                  <a:lnTo>
                    <a:pt x="927523" y="49277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74917" y="2878194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45549" y="34174"/>
                  </a:moveTo>
                  <a:lnTo>
                    <a:pt x="0" y="27774"/>
                  </a:lnTo>
                  <a:lnTo>
                    <a:pt x="14749" y="0"/>
                  </a:lnTo>
                  <a:lnTo>
                    <a:pt x="45549" y="34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774917" y="2878194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0" y="27774"/>
                  </a:moveTo>
                  <a:lnTo>
                    <a:pt x="45549" y="34174"/>
                  </a:lnTo>
                  <a:lnTo>
                    <a:pt x="14749" y="0"/>
                  </a:lnTo>
                  <a:lnTo>
                    <a:pt x="0" y="2777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854769" y="2399295"/>
              <a:ext cx="939165" cy="1011555"/>
            </a:xfrm>
            <a:custGeom>
              <a:avLst/>
              <a:gdLst/>
              <a:ahLst/>
              <a:cxnLst/>
              <a:rect l="l" t="t" r="r" b="b"/>
              <a:pathLst>
                <a:path w="939164" h="1011554">
                  <a:moveTo>
                    <a:pt x="0" y="0"/>
                  </a:moveTo>
                  <a:lnTo>
                    <a:pt x="939098" y="101112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82342" y="3399718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40949" y="42374"/>
                  </a:moveTo>
                  <a:lnTo>
                    <a:pt x="0" y="21399"/>
                  </a:lnTo>
                  <a:lnTo>
                    <a:pt x="23049" y="0"/>
                  </a:lnTo>
                  <a:lnTo>
                    <a:pt x="40949" y="42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782342" y="3399718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0" y="21399"/>
                  </a:moveTo>
                  <a:lnTo>
                    <a:pt x="40949" y="42374"/>
                  </a:lnTo>
                  <a:lnTo>
                    <a:pt x="23049" y="0"/>
                  </a:lnTo>
                  <a:lnTo>
                    <a:pt x="0" y="2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73269" y="3452868"/>
              <a:ext cx="902335" cy="8255"/>
            </a:xfrm>
            <a:custGeom>
              <a:avLst/>
              <a:gdLst/>
              <a:ahLst/>
              <a:cxnLst/>
              <a:rect l="l" t="t" r="r" b="b"/>
              <a:pathLst>
                <a:path w="902335" h="8254">
                  <a:moveTo>
                    <a:pt x="0" y="7899"/>
                  </a:moveTo>
                  <a:lnTo>
                    <a:pt x="9022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75367" y="343714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74" y="31449"/>
                  </a:moveTo>
                  <a:lnTo>
                    <a:pt x="0" y="0"/>
                  </a:lnTo>
                  <a:lnTo>
                    <a:pt x="43374" y="15349"/>
                  </a:lnTo>
                  <a:lnTo>
                    <a:pt x="274" y="314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775367" y="343714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74" y="31449"/>
                  </a:moveTo>
                  <a:lnTo>
                    <a:pt x="43374" y="15349"/>
                  </a:lnTo>
                  <a:lnTo>
                    <a:pt x="0" y="0"/>
                  </a:lnTo>
                  <a:lnTo>
                    <a:pt x="274" y="31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873269" y="2947069"/>
              <a:ext cx="909955" cy="513715"/>
            </a:xfrm>
            <a:custGeom>
              <a:avLst/>
              <a:gdLst/>
              <a:ahLst/>
              <a:cxnLst/>
              <a:rect l="l" t="t" r="r" b="b"/>
              <a:pathLst>
                <a:path w="909954" h="513714">
                  <a:moveTo>
                    <a:pt x="0" y="513698"/>
                  </a:moveTo>
                  <a:lnTo>
                    <a:pt x="9096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75167" y="2925819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15474" y="34949"/>
                  </a:moveTo>
                  <a:lnTo>
                    <a:pt x="0" y="7549"/>
                  </a:lnTo>
                  <a:lnTo>
                    <a:pt x="45374" y="0"/>
                  </a:lnTo>
                  <a:lnTo>
                    <a:pt x="15474" y="349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75167" y="2925819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15474" y="34949"/>
                  </a:moveTo>
                  <a:lnTo>
                    <a:pt x="45374" y="0"/>
                  </a:lnTo>
                  <a:lnTo>
                    <a:pt x="0" y="7549"/>
                  </a:lnTo>
                  <a:lnTo>
                    <a:pt x="15474" y="349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873269" y="2428212"/>
              <a:ext cx="921385" cy="1033144"/>
            </a:xfrm>
            <a:custGeom>
              <a:avLst/>
              <a:gdLst/>
              <a:ahLst/>
              <a:cxnLst/>
              <a:rect l="l" t="t" r="r" b="b"/>
              <a:pathLst>
                <a:path w="921385" h="1033145">
                  <a:moveTo>
                    <a:pt x="0" y="1032555"/>
                  </a:moveTo>
                  <a:lnTo>
                    <a:pt x="9213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82867" y="2395960"/>
              <a:ext cx="40640" cy="43180"/>
            </a:xfrm>
            <a:custGeom>
              <a:avLst/>
              <a:gdLst/>
              <a:ahLst/>
              <a:cxnLst/>
              <a:rect l="l" t="t" r="r" b="b"/>
              <a:pathLst>
                <a:path w="40639" h="43180">
                  <a:moveTo>
                    <a:pt x="23474" y="42727"/>
                  </a:moveTo>
                  <a:lnTo>
                    <a:pt x="0" y="21777"/>
                  </a:lnTo>
                  <a:lnTo>
                    <a:pt x="40524" y="0"/>
                  </a:lnTo>
                  <a:lnTo>
                    <a:pt x="23474" y="427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82867" y="2395960"/>
              <a:ext cx="40640" cy="43180"/>
            </a:xfrm>
            <a:custGeom>
              <a:avLst/>
              <a:gdLst/>
              <a:ahLst/>
              <a:cxnLst/>
              <a:rect l="l" t="t" r="r" b="b"/>
              <a:pathLst>
                <a:path w="40639" h="43180">
                  <a:moveTo>
                    <a:pt x="23474" y="42727"/>
                  </a:moveTo>
                  <a:lnTo>
                    <a:pt x="40524" y="0"/>
                  </a:lnTo>
                  <a:lnTo>
                    <a:pt x="0" y="21777"/>
                  </a:lnTo>
                  <a:lnTo>
                    <a:pt x="23474" y="4272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873269" y="1901253"/>
              <a:ext cx="930275" cy="1559560"/>
            </a:xfrm>
            <a:custGeom>
              <a:avLst/>
              <a:gdLst/>
              <a:ahLst/>
              <a:cxnLst/>
              <a:rect l="l" t="t" r="r" b="b"/>
              <a:pathLst>
                <a:path w="930275" h="1559560">
                  <a:moveTo>
                    <a:pt x="0" y="1559514"/>
                  </a:moveTo>
                  <a:lnTo>
                    <a:pt x="930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789867" y="1864131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7024" y="45182"/>
                  </a:moveTo>
                  <a:lnTo>
                    <a:pt x="0" y="29064"/>
                  </a:lnTo>
                  <a:lnTo>
                    <a:pt x="35649" y="0"/>
                  </a:lnTo>
                  <a:lnTo>
                    <a:pt x="27024" y="451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89867" y="1864131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7024" y="45182"/>
                  </a:moveTo>
                  <a:lnTo>
                    <a:pt x="35649" y="0"/>
                  </a:lnTo>
                  <a:lnTo>
                    <a:pt x="0" y="29064"/>
                  </a:lnTo>
                  <a:lnTo>
                    <a:pt x="27024" y="4518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32717" y="1195897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A3C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832717" y="1195897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88" y="75123"/>
                  </a:lnTo>
                  <a:lnTo>
                    <a:pt x="37603" y="36026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054515" y="1731834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26" y="236333"/>
                  </a:lnTo>
                  <a:lnTo>
                    <a:pt x="37612" y="209973"/>
                  </a:lnTo>
                  <a:lnTo>
                    <a:pt x="10092" y="170876"/>
                  </a:lnTo>
                  <a:lnTo>
                    <a:pt x="0" y="122999"/>
                  </a:lnTo>
                  <a:lnTo>
                    <a:pt x="10092" y="75123"/>
                  </a:lnTo>
                  <a:lnTo>
                    <a:pt x="37614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5"/>
                  </a:lnTo>
                  <a:lnTo>
                    <a:pt x="199647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054514" y="1731834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92" y="75123"/>
                  </a:lnTo>
                  <a:lnTo>
                    <a:pt x="37612" y="36026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77549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26" y="236333"/>
                  </a:lnTo>
                  <a:lnTo>
                    <a:pt x="37612" y="209973"/>
                  </a:lnTo>
                  <a:lnTo>
                    <a:pt x="10092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054515" y="1198460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26" y="236333"/>
                  </a:lnTo>
                  <a:lnTo>
                    <a:pt x="37612" y="209973"/>
                  </a:lnTo>
                  <a:lnTo>
                    <a:pt x="10092" y="170876"/>
                  </a:lnTo>
                  <a:lnTo>
                    <a:pt x="0" y="122999"/>
                  </a:lnTo>
                  <a:lnTo>
                    <a:pt x="10092" y="75123"/>
                  </a:lnTo>
                  <a:lnTo>
                    <a:pt x="37614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5"/>
                  </a:lnTo>
                  <a:lnTo>
                    <a:pt x="199647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A3C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089516" y="1198460"/>
              <a:ext cx="1222375" cy="628650"/>
            </a:xfrm>
            <a:custGeom>
              <a:avLst/>
              <a:gdLst/>
              <a:ahLst/>
              <a:cxnLst/>
              <a:rect l="l" t="t" r="r" b="b"/>
              <a:pathLst>
                <a:path w="1222375" h="628650">
                  <a:moveTo>
                    <a:pt x="964998" y="122999"/>
                  </a:moveTo>
                  <a:lnTo>
                    <a:pt x="975090" y="75123"/>
                  </a:lnTo>
                  <a:lnTo>
                    <a:pt x="1002610" y="36026"/>
                  </a:lnTo>
                  <a:lnTo>
                    <a:pt x="1043424" y="9666"/>
                  </a:lnTo>
                  <a:lnTo>
                    <a:pt x="1093397" y="0"/>
                  </a:lnTo>
                  <a:lnTo>
                    <a:pt x="1142547" y="9363"/>
                  </a:lnTo>
                  <a:lnTo>
                    <a:pt x="1184197" y="36024"/>
                  </a:lnTo>
                  <a:lnTo>
                    <a:pt x="1212025" y="75929"/>
                  </a:lnTo>
                  <a:lnTo>
                    <a:pt x="1221797" y="122999"/>
                  </a:lnTo>
                  <a:lnTo>
                    <a:pt x="1211708" y="170876"/>
                  </a:lnTo>
                  <a:lnTo>
                    <a:pt x="1184194" y="209973"/>
                  </a:lnTo>
                  <a:lnTo>
                    <a:pt x="1143381" y="236333"/>
                  </a:lnTo>
                  <a:lnTo>
                    <a:pt x="1093397" y="245999"/>
                  </a:lnTo>
                  <a:lnTo>
                    <a:pt x="1043424" y="236333"/>
                  </a:lnTo>
                  <a:lnTo>
                    <a:pt x="1002610" y="209973"/>
                  </a:lnTo>
                  <a:lnTo>
                    <a:pt x="975090" y="170876"/>
                  </a:lnTo>
                  <a:lnTo>
                    <a:pt x="964998" y="122999"/>
                  </a:lnTo>
                  <a:close/>
                </a:path>
                <a:path w="1222375" h="628650">
                  <a:moveTo>
                    <a:pt x="0" y="120437"/>
                  </a:moveTo>
                  <a:lnTo>
                    <a:pt x="915123" y="62849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997014" y="181320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37"/>
                  </a:moveTo>
                  <a:lnTo>
                    <a:pt x="0" y="27509"/>
                  </a:lnTo>
                  <a:lnTo>
                    <a:pt x="15274" y="0"/>
                  </a:lnTo>
                  <a:lnTo>
                    <a:pt x="45424" y="3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997014" y="181320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09"/>
                  </a:moveTo>
                  <a:lnTo>
                    <a:pt x="45424" y="34737"/>
                  </a:lnTo>
                  <a:lnTo>
                    <a:pt x="15274" y="0"/>
                  </a:lnTo>
                  <a:lnTo>
                    <a:pt x="0" y="275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054515" y="2265208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6012"/>
                  </a:moveTo>
                  <a:lnTo>
                    <a:pt x="78426" y="236343"/>
                  </a:lnTo>
                  <a:lnTo>
                    <a:pt x="37612" y="209979"/>
                  </a:lnTo>
                  <a:lnTo>
                    <a:pt x="10092" y="170878"/>
                  </a:lnTo>
                  <a:lnTo>
                    <a:pt x="0" y="122999"/>
                  </a:lnTo>
                  <a:lnTo>
                    <a:pt x="10092" y="75123"/>
                  </a:lnTo>
                  <a:lnTo>
                    <a:pt x="37614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5"/>
                  </a:lnTo>
                  <a:lnTo>
                    <a:pt x="199647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8"/>
                  </a:lnTo>
                  <a:lnTo>
                    <a:pt x="219196" y="209979"/>
                  </a:lnTo>
                  <a:lnTo>
                    <a:pt x="178383" y="236343"/>
                  </a:lnTo>
                  <a:lnTo>
                    <a:pt x="128399" y="246012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089516" y="1318897"/>
              <a:ext cx="1222375" cy="1192530"/>
            </a:xfrm>
            <a:custGeom>
              <a:avLst/>
              <a:gdLst/>
              <a:ahLst/>
              <a:cxnLst/>
              <a:rect l="l" t="t" r="r" b="b"/>
              <a:pathLst>
                <a:path w="1222375" h="1192530">
                  <a:moveTo>
                    <a:pt x="964998" y="1069310"/>
                  </a:moveTo>
                  <a:lnTo>
                    <a:pt x="975090" y="1021433"/>
                  </a:lnTo>
                  <a:lnTo>
                    <a:pt x="1002610" y="982336"/>
                  </a:lnTo>
                  <a:lnTo>
                    <a:pt x="1043424" y="955976"/>
                  </a:lnTo>
                  <a:lnTo>
                    <a:pt x="1093397" y="946310"/>
                  </a:lnTo>
                  <a:lnTo>
                    <a:pt x="1142547" y="955673"/>
                  </a:lnTo>
                  <a:lnTo>
                    <a:pt x="1184197" y="982335"/>
                  </a:lnTo>
                  <a:lnTo>
                    <a:pt x="1212025" y="1022239"/>
                  </a:lnTo>
                  <a:lnTo>
                    <a:pt x="1221797" y="1069310"/>
                  </a:lnTo>
                  <a:lnTo>
                    <a:pt x="1211708" y="1117188"/>
                  </a:lnTo>
                  <a:lnTo>
                    <a:pt x="1184194" y="1156290"/>
                  </a:lnTo>
                  <a:lnTo>
                    <a:pt x="1143381" y="1182654"/>
                  </a:lnTo>
                  <a:lnTo>
                    <a:pt x="1093397" y="1192322"/>
                  </a:lnTo>
                  <a:lnTo>
                    <a:pt x="1043424" y="1182654"/>
                  </a:lnTo>
                  <a:lnTo>
                    <a:pt x="1002610" y="1156290"/>
                  </a:lnTo>
                  <a:lnTo>
                    <a:pt x="975090" y="1117188"/>
                  </a:lnTo>
                  <a:lnTo>
                    <a:pt x="964998" y="1069310"/>
                  </a:lnTo>
                  <a:close/>
                </a:path>
                <a:path w="1222375" h="1192530">
                  <a:moveTo>
                    <a:pt x="0" y="0"/>
                  </a:moveTo>
                  <a:lnTo>
                    <a:pt x="926798" y="102677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004640" y="2335130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40649" y="42627"/>
                  </a:moveTo>
                  <a:lnTo>
                    <a:pt x="0" y="21082"/>
                  </a:lnTo>
                  <a:lnTo>
                    <a:pt x="23349" y="0"/>
                  </a:lnTo>
                  <a:lnTo>
                    <a:pt x="40649" y="426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004640" y="2335130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0" y="21082"/>
                  </a:moveTo>
                  <a:lnTo>
                    <a:pt x="40649" y="42627"/>
                  </a:lnTo>
                  <a:lnTo>
                    <a:pt x="23349" y="0"/>
                  </a:lnTo>
                  <a:lnTo>
                    <a:pt x="0" y="2108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054515" y="2798569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26" y="236332"/>
                  </a:lnTo>
                  <a:lnTo>
                    <a:pt x="37612" y="209971"/>
                  </a:lnTo>
                  <a:lnTo>
                    <a:pt x="10092" y="170874"/>
                  </a:lnTo>
                  <a:lnTo>
                    <a:pt x="0" y="122999"/>
                  </a:lnTo>
                  <a:lnTo>
                    <a:pt x="10092" y="75125"/>
                  </a:lnTo>
                  <a:lnTo>
                    <a:pt x="37617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3"/>
                  </a:lnTo>
                  <a:lnTo>
                    <a:pt x="199647" y="20661"/>
                  </a:lnTo>
                  <a:lnTo>
                    <a:pt x="235231" y="54761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089516" y="1318897"/>
              <a:ext cx="1222375" cy="1725930"/>
            </a:xfrm>
            <a:custGeom>
              <a:avLst/>
              <a:gdLst/>
              <a:ahLst/>
              <a:cxnLst/>
              <a:rect l="l" t="t" r="r" b="b"/>
              <a:pathLst>
                <a:path w="1222375" h="1725930">
                  <a:moveTo>
                    <a:pt x="964998" y="1602671"/>
                  </a:moveTo>
                  <a:lnTo>
                    <a:pt x="975090" y="1554797"/>
                  </a:lnTo>
                  <a:lnTo>
                    <a:pt x="1002610" y="1515700"/>
                  </a:lnTo>
                  <a:lnTo>
                    <a:pt x="1043424" y="1489338"/>
                  </a:lnTo>
                  <a:lnTo>
                    <a:pt x="1093397" y="1479672"/>
                  </a:lnTo>
                  <a:lnTo>
                    <a:pt x="1142547" y="1489031"/>
                  </a:lnTo>
                  <a:lnTo>
                    <a:pt x="1184197" y="1515696"/>
                  </a:lnTo>
                  <a:lnTo>
                    <a:pt x="1212025" y="1555603"/>
                  </a:lnTo>
                  <a:lnTo>
                    <a:pt x="1221797" y="1602671"/>
                  </a:lnTo>
                  <a:lnTo>
                    <a:pt x="1211708" y="1650546"/>
                  </a:lnTo>
                  <a:lnTo>
                    <a:pt x="1184194" y="1689643"/>
                  </a:lnTo>
                  <a:lnTo>
                    <a:pt x="1143381" y="1716004"/>
                  </a:lnTo>
                  <a:lnTo>
                    <a:pt x="1093397" y="1725671"/>
                  </a:lnTo>
                  <a:lnTo>
                    <a:pt x="1043424" y="1716004"/>
                  </a:lnTo>
                  <a:lnTo>
                    <a:pt x="1002610" y="1689643"/>
                  </a:lnTo>
                  <a:lnTo>
                    <a:pt x="975090" y="1650546"/>
                  </a:lnTo>
                  <a:lnTo>
                    <a:pt x="964998" y="1602671"/>
                  </a:lnTo>
                  <a:close/>
                </a:path>
                <a:path w="1222375" h="1725930">
                  <a:moveTo>
                    <a:pt x="0" y="0"/>
                  </a:moveTo>
                  <a:lnTo>
                    <a:pt x="935623" y="155364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011665" y="2864419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35774" y="45149"/>
                  </a:moveTo>
                  <a:lnTo>
                    <a:pt x="0" y="16224"/>
                  </a:lnTo>
                  <a:lnTo>
                    <a:pt x="26949" y="0"/>
                  </a:lnTo>
                  <a:lnTo>
                    <a:pt x="35774" y="45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011665" y="2864419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0" y="16224"/>
                  </a:moveTo>
                  <a:lnTo>
                    <a:pt x="35774" y="45149"/>
                  </a:lnTo>
                  <a:lnTo>
                    <a:pt x="26949" y="0"/>
                  </a:lnTo>
                  <a:lnTo>
                    <a:pt x="0" y="16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054515" y="3331943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128399" y="245999"/>
                  </a:moveTo>
                  <a:lnTo>
                    <a:pt x="78426" y="236332"/>
                  </a:lnTo>
                  <a:lnTo>
                    <a:pt x="37612" y="209968"/>
                  </a:lnTo>
                  <a:lnTo>
                    <a:pt x="10092" y="170863"/>
                  </a:lnTo>
                  <a:lnTo>
                    <a:pt x="0" y="122974"/>
                  </a:lnTo>
                  <a:lnTo>
                    <a:pt x="10092" y="75104"/>
                  </a:lnTo>
                  <a:lnTo>
                    <a:pt x="37612" y="36015"/>
                  </a:lnTo>
                  <a:lnTo>
                    <a:pt x="78426" y="9662"/>
                  </a:lnTo>
                  <a:lnTo>
                    <a:pt x="128399" y="0"/>
                  </a:lnTo>
                  <a:lnTo>
                    <a:pt x="153577" y="2383"/>
                  </a:lnTo>
                  <a:lnTo>
                    <a:pt x="199647" y="20661"/>
                  </a:lnTo>
                  <a:lnTo>
                    <a:pt x="235231" y="54750"/>
                  </a:lnTo>
                  <a:lnTo>
                    <a:pt x="254310" y="98877"/>
                  </a:lnTo>
                  <a:lnTo>
                    <a:pt x="256799" y="122974"/>
                  </a:lnTo>
                  <a:lnTo>
                    <a:pt x="246710" y="170863"/>
                  </a:lnTo>
                  <a:lnTo>
                    <a:pt x="219196" y="209968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089516" y="1318897"/>
              <a:ext cx="1222375" cy="2259330"/>
            </a:xfrm>
            <a:custGeom>
              <a:avLst/>
              <a:gdLst/>
              <a:ahLst/>
              <a:cxnLst/>
              <a:rect l="l" t="t" r="r" b="b"/>
              <a:pathLst>
                <a:path w="1222375" h="2259329">
                  <a:moveTo>
                    <a:pt x="964998" y="2136020"/>
                  </a:moveTo>
                  <a:lnTo>
                    <a:pt x="975090" y="2088150"/>
                  </a:lnTo>
                  <a:lnTo>
                    <a:pt x="1002610" y="2049061"/>
                  </a:lnTo>
                  <a:lnTo>
                    <a:pt x="1043424" y="2022708"/>
                  </a:lnTo>
                  <a:lnTo>
                    <a:pt x="1093397" y="2013045"/>
                  </a:lnTo>
                  <a:lnTo>
                    <a:pt x="1142547" y="2022405"/>
                  </a:lnTo>
                  <a:lnTo>
                    <a:pt x="1184197" y="2049070"/>
                  </a:lnTo>
                  <a:lnTo>
                    <a:pt x="1212025" y="2088964"/>
                  </a:lnTo>
                  <a:lnTo>
                    <a:pt x="1221797" y="2136020"/>
                  </a:lnTo>
                  <a:lnTo>
                    <a:pt x="1211708" y="2183909"/>
                  </a:lnTo>
                  <a:lnTo>
                    <a:pt x="1184194" y="2223014"/>
                  </a:lnTo>
                  <a:lnTo>
                    <a:pt x="1143381" y="2249378"/>
                  </a:lnTo>
                  <a:lnTo>
                    <a:pt x="1093397" y="2259045"/>
                  </a:lnTo>
                  <a:lnTo>
                    <a:pt x="1043424" y="2249378"/>
                  </a:lnTo>
                  <a:lnTo>
                    <a:pt x="1002610" y="2223014"/>
                  </a:lnTo>
                  <a:lnTo>
                    <a:pt x="975090" y="2183909"/>
                  </a:lnTo>
                  <a:lnTo>
                    <a:pt x="964998" y="2136020"/>
                  </a:lnTo>
                  <a:close/>
                </a:path>
                <a:path w="1222375" h="2259329">
                  <a:moveTo>
                    <a:pt x="0" y="0"/>
                  </a:moveTo>
                  <a:lnTo>
                    <a:pt x="941573" y="208392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16739" y="3396343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32149" y="45849"/>
                  </a:moveTo>
                  <a:lnTo>
                    <a:pt x="0" y="12949"/>
                  </a:lnTo>
                  <a:lnTo>
                    <a:pt x="28674" y="0"/>
                  </a:lnTo>
                  <a:lnTo>
                    <a:pt x="32149" y="458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016739" y="3396343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0" y="12949"/>
                  </a:moveTo>
                  <a:lnTo>
                    <a:pt x="32149" y="45849"/>
                  </a:lnTo>
                  <a:lnTo>
                    <a:pt x="28674" y="0"/>
                  </a:lnTo>
                  <a:lnTo>
                    <a:pt x="0" y="129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089516" y="1852271"/>
              <a:ext cx="908050" cy="2540"/>
            </a:xfrm>
            <a:custGeom>
              <a:avLst/>
              <a:gdLst/>
              <a:ahLst/>
              <a:cxnLst/>
              <a:rect l="l" t="t" r="r" b="b"/>
              <a:pathLst>
                <a:path w="908050" h="2539">
                  <a:moveTo>
                    <a:pt x="0" y="0"/>
                  </a:moveTo>
                  <a:lnTo>
                    <a:pt x="907948" y="253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997414" y="183907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99" y="0"/>
                  </a:lnTo>
                  <a:lnTo>
                    <a:pt x="43274" y="1585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997414" y="183907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74" y="15852"/>
                  </a:lnTo>
                  <a:lnTo>
                    <a:pt x="99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089516" y="1852271"/>
              <a:ext cx="915669" cy="508634"/>
            </a:xfrm>
            <a:custGeom>
              <a:avLst/>
              <a:gdLst/>
              <a:ahLst/>
              <a:cxnLst/>
              <a:rect l="l" t="t" r="r" b="b"/>
              <a:pathLst>
                <a:path w="915670" h="508635">
                  <a:moveTo>
                    <a:pt x="0" y="0"/>
                  </a:moveTo>
                  <a:lnTo>
                    <a:pt x="915123" y="50805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997014" y="2346575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37"/>
                  </a:moveTo>
                  <a:lnTo>
                    <a:pt x="0" y="27509"/>
                  </a:lnTo>
                  <a:lnTo>
                    <a:pt x="15274" y="0"/>
                  </a:lnTo>
                  <a:lnTo>
                    <a:pt x="45424" y="3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997014" y="2346575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09"/>
                  </a:moveTo>
                  <a:lnTo>
                    <a:pt x="45424" y="34737"/>
                  </a:lnTo>
                  <a:lnTo>
                    <a:pt x="15274" y="0"/>
                  </a:lnTo>
                  <a:lnTo>
                    <a:pt x="0" y="275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089516" y="1852271"/>
              <a:ext cx="927100" cy="1026794"/>
            </a:xfrm>
            <a:custGeom>
              <a:avLst/>
              <a:gdLst/>
              <a:ahLst/>
              <a:cxnLst/>
              <a:rect l="l" t="t" r="r" b="b"/>
              <a:pathLst>
                <a:path w="927100" h="1026794">
                  <a:moveTo>
                    <a:pt x="0" y="0"/>
                  </a:moveTo>
                  <a:lnTo>
                    <a:pt x="926798" y="102677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004640" y="2868494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40649" y="42649"/>
                  </a:moveTo>
                  <a:lnTo>
                    <a:pt x="0" y="21099"/>
                  </a:lnTo>
                  <a:lnTo>
                    <a:pt x="23349" y="0"/>
                  </a:lnTo>
                  <a:lnTo>
                    <a:pt x="40649" y="426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004640" y="2868494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0" y="21099"/>
                  </a:moveTo>
                  <a:lnTo>
                    <a:pt x="40649" y="42649"/>
                  </a:lnTo>
                  <a:lnTo>
                    <a:pt x="23349" y="0"/>
                  </a:lnTo>
                  <a:lnTo>
                    <a:pt x="0" y="210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089516" y="1852271"/>
              <a:ext cx="935990" cy="1553845"/>
            </a:xfrm>
            <a:custGeom>
              <a:avLst/>
              <a:gdLst/>
              <a:ahLst/>
              <a:cxnLst/>
              <a:rect l="l" t="t" r="r" b="b"/>
              <a:pathLst>
                <a:path w="935989" h="1553845">
                  <a:moveTo>
                    <a:pt x="0" y="0"/>
                  </a:moveTo>
                  <a:lnTo>
                    <a:pt x="935623" y="155364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011665" y="3397793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35774" y="45149"/>
                  </a:moveTo>
                  <a:lnTo>
                    <a:pt x="0" y="16224"/>
                  </a:lnTo>
                  <a:lnTo>
                    <a:pt x="26949" y="0"/>
                  </a:lnTo>
                  <a:lnTo>
                    <a:pt x="35774" y="45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011665" y="3397793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0" y="16224"/>
                  </a:moveTo>
                  <a:lnTo>
                    <a:pt x="35774" y="45149"/>
                  </a:lnTo>
                  <a:lnTo>
                    <a:pt x="26949" y="0"/>
                  </a:lnTo>
                  <a:lnTo>
                    <a:pt x="0" y="16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089516" y="1882483"/>
              <a:ext cx="915035" cy="503555"/>
            </a:xfrm>
            <a:custGeom>
              <a:avLst/>
              <a:gdLst/>
              <a:ahLst/>
              <a:cxnLst/>
              <a:rect l="l" t="t" r="r" b="b"/>
              <a:pathLst>
                <a:path w="915035" h="503555">
                  <a:moveTo>
                    <a:pt x="0" y="503161"/>
                  </a:moveTo>
                  <a:lnTo>
                    <a:pt x="915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996964" y="1861656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0" y="7042"/>
                  </a:lnTo>
                  <a:lnTo>
                    <a:pt x="45449" y="0"/>
                  </a:lnTo>
                  <a:lnTo>
                    <a:pt x="15149" y="34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996964" y="1861656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45449" y="0"/>
                  </a:lnTo>
                  <a:lnTo>
                    <a:pt x="0" y="7042"/>
                  </a:lnTo>
                  <a:lnTo>
                    <a:pt x="15149" y="346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089516" y="2385645"/>
              <a:ext cx="908050" cy="2540"/>
            </a:xfrm>
            <a:custGeom>
              <a:avLst/>
              <a:gdLst/>
              <a:ahLst/>
              <a:cxnLst/>
              <a:rect l="l" t="t" r="r" b="b"/>
              <a:pathLst>
                <a:path w="908050" h="2539">
                  <a:moveTo>
                    <a:pt x="0" y="0"/>
                  </a:moveTo>
                  <a:lnTo>
                    <a:pt x="907948" y="253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997414" y="2372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99" y="0"/>
                  </a:lnTo>
                  <a:lnTo>
                    <a:pt x="43274" y="1585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997414" y="2372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74" y="15852"/>
                  </a:lnTo>
                  <a:lnTo>
                    <a:pt x="99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089516" y="2919019"/>
              <a:ext cx="908050" cy="2540"/>
            </a:xfrm>
            <a:custGeom>
              <a:avLst/>
              <a:gdLst/>
              <a:ahLst/>
              <a:cxnLst/>
              <a:rect l="l" t="t" r="r" b="b"/>
              <a:pathLst>
                <a:path w="908050" h="2539">
                  <a:moveTo>
                    <a:pt x="0" y="0"/>
                  </a:moveTo>
                  <a:lnTo>
                    <a:pt x="907948" y="25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997414" y="290581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99" y="0"/>
                  </a:lnTo>
                  <a:lnTo>
                    <a:pt x="43274" y="15849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997414" y="290581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274" y="15849"/>
                  </a:lnTo>
                  <a:lnTo>
                    <a:pt x="99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089516" y="2385645"/>
              <a:ext cx="915669" cy="508634"/>
            </a:xfrm>
            <a:custGeom>
              <a:avLst/>
              <a:gdLst/>
              <a:ahLst/>
              <a:cxnLst/>
              <a:rect l="l" t="t" r="r" b="b"/>
              <a:pathLst>
                <a:path w="915670" h="508635">
                  <a:moveTo>
                    <a:pt x="0" y="0"/>
                  </a:moveTo>
                  <a:lnTo>
                    <a:pt x="915123" y="50804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997014" y="2879944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49"/>
                  </a:moveTo>
                  <a:lnTo>
                    <a:pt x="0" y="27524"/>
                  </a:lnTo>
                  <a:lnTo>
                    <a:pt x="15274" y="0"/>
                  </a:lnTo>
                  <a:lnTo>
                    <a:pt x="45424" y="34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997014" y="2879944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24"/>
                  </a:moveTo>
                  <a:lnTo>
                    <a:pt x="45424" y="34749"/>
                  </a:lnTo>
                  <a:lnTo>
                    <a:pt x="15274" y="0"/>
                  </a:lnTo>
                  <a:lnTo>
                    <a:pt x="0" y="275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089516" y="2385645"/>
              <a:ext cx="927100" cy="1026794"/>
            </a:xfrm>
            <a:custGeom>
              <a:avLst/>
              <a:gdLst/>
              <a:ahLst/>
              <a:cxnLst/>
              <a:rect l="l" t="t" r="r" b="b"/>
              <a:pathLst>
                <a:path w="927100" h="1026795">
                  <a:moveTo>
                    <a:pt x="0" y="0"/>
                  </a:moveTo>
                  <a:lnTo>
                    <a:pt x="926798" y="102677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004640" y="3401868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79">
                  <a:moveTo>
                    <a:pt x="40649" y="42649"/>
                  </a:moveTo>
                  <a:lnTo>
                    <a:pt x="0" y="21099"/>
                  </a:lnTo>
                  <a:lnTo>
                    <a:pt x="23349" y="0"/>
                  </a:lnTo>
                  <a:lnTo>
                    <a:pt x="40649" y="426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004640" y="3401868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79">
                  <a:moveTo>
                    <a:pt x="0" y="21099"/>
                  </a:moveTo>
                  <a:lnTo>
                    <a:pt x="40649" y="42649"/>
                  </a:lnTo>
                  <a:lnTo>
                    <a:pt x="23349" y="0"/>
                  </a:lnTo>
                  <a:lnTo>
                    <a:pt x="0" y="210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089516" y="2415845"/>
              <a:ext cx="915035" cy="503555"/>
            </a:xfrm>
            <a:custGeom>
              <a:avLst/>
              <a:gdLst/>
              <a:ahLst/>
              <a:cxnLst/>
              <a:rect l="l" t="t" r="r" b="b"/>
              <a:pathLst>
                <a:path w="915035" h="503555">
                  <a:moveTo>
                    <a:pt x="0" y="503173"/>
                  </a:moveTo>
                  <a:lnTo>
                    <a:pt x="915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996964" y="239501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0" y="7042"/>
                  </a:lnTo>
                  <a:lnTo>
                    <a:pt x="45449" y="0"/>
                  </a:lnTo>
                  <a:lnTo>
                    <a:pt x="15149" y="34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996964" y="239501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45449" y="0"/>
                  </a:lnTo>
                  <a:lnTo>
                    <a:pt x="0" y="7042"/>
                  </a:lnTo>
                  <a:lnTo>
                    <a:pt x="15149" y="346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089516" y="1897241"/>
              <a:ext cx="927100" cy="1022350"/>
            </a:xfrm>
            <a:custGeom>
              <a:avLst/>
              <a:gdLst/>
              <a:ahLst/>
              <a:cxnLst/>
              <a:rect l="l" t="t" r="r" b="b"/>
              <a:pathLst>
                <a:path w="927100" h="1022350">
                  <a:moveTo>
                    <a:pt x="0" y="1021777"/>
                  </a:moveTo>
                  <a:lnTo>
                    <a:pt x="92669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04565" y="1865223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0" y="21447"/>
                  </a:lnTo>
                  <a:lnTo>
                    <a:pt x="40699" y="0"/>
                  </a:lnTo>
                  <a:lnTo>
                    <a:pt x="23299" y="42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004565" y="1865223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40699" y="0"/>
                  </a:lnTo>
                  <a:lnTo>
                    <a:pt x="0" y="21447"/>
                  </a:lnTo>
                  <a:lnTo>
                    <a:pt x="23299" y="425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089516" y="2919019"/>
              <a:ext cx="915669" cy="508634"/>
            </a:xfrm>
            <a:custGeom>
              <a:avLst/>
              <a:gdLst/>
              <a:ahLst/>
              <a:cxnLst/>
              <a:rect l="l" t="t" r="r" b="b"/>
              <a:pathLst>
                <a:path w="915670" h="508635">
                  <a:moveTo>
                    <a:pt x="0" y="0"/>
                  </a:moveTo>
                  <a:lnTo>
                    <a:pt x="915123" y="50804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997014" y="3413318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24"/>
                  </a:moveTo>
                  <a:lnTo>
                    <a:pt x="0" y="27499"/>
                  </a:lnTo>
                  <a:lnTo>
                    <a:pt x="15274" y="0"/>
                  </a:lnTo>
                  <a:lnTo>
                    <a:pt x="45424" y="347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997014" y="3413318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499"/>
                  </a:moveTo>
                  <a:lnTo>
                    <a:pt x="45424" y="34724"/>
                  </a:lnTo>
                  <a:lnTo>
                    <a:pt x="15274" y="0"/>
                  </a:lnTo>
                  <a:lnTo>
                    <a:pt x="0" y="274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089516" y="3452368"/>
              <a:ext cx="908050" cy="3175"/>
            </a:xfrm>
            <a:custGeom>
              <a:avLst/>
              <a:gdLst/>
              <a:ahLst/>
              <a:cxnLst/>
              <a:rect l="l" t="t" r="r" b="b"/>
              <a:pathLst>
                <a:path w="908050" h="3175">
                  <a:moveTo>
                    <a:pt x="0" y="0"/>
                  </a:moveTo>
                  <a:lnTo>
                    <a:pt x="907948" y="25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997414" y="343916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99" y="0"/>
                  </a:lnTo>
                  <a:lnTo>
                    <a:pt x="43274" y="15849"/>
                  </a:lnTo>
                  <a:lnTo>
                    <a:pt x="0" y="314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997414" y="343916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43274" y="15849"/>
                  </a:lnTo>
                  <a:lnTo>
                    <a:pt x="99" y="0"/>
                  </a:lnTo>
                  <a:lnTo>
                    <a:pt x="0" y="3147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089516" y="2949219"/>
              <a:ext cx="915035" cy="503555"/>
            </a:xfrm>
            <a:custGeom>
              <a:avLst/>
              <a:gdLst/>
              <a:ahLst/>
              <a:cxnLst/>
              <a:rect l="l" t="t" r="r" b="b"/>
              <a:pathLst>
                <a:path w="915035" h="503554">
                  <a:moveTo>
                    <a:pt x="0" y="503148"/>
                  </a:moveTo>
                  <a:lnTo>
                    <a:pt x="915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996964" y="2928369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24"/>
                  </a:moveTo>
                  <a:lnTo>
                    <a:pt x="0" y="7049"/>
                  </a:lnTo>
                  <a:lnTo>
                    <a:pt x="45449" y="0"/>
                  </a:lnTo>
                  <a:lnTo>
                    <a:pt x="15149" y="34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996964" y="2928369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24"/>
                  </a:moveTo>
                  <a:lnTo>
                    <a:pt x="45449" y="0"/>
                  </a:lnTo>
                  <a:lnTo>
                    <a:pt x="0" y="7049"/>
                  </a:lnTo>
                  <a:lnTo>
                    <a:pt x="15149" y="346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089516" y="2430602"/>
              <a:ext cx="927100" cy="1022350"/>
            </a:xfrm>
            <a:custGeom>
              <a:avLst/>
              <a:gdLst/>
              <a:ahLst/>
              <a:cxnLst/>
              <a:rect l="l" t="t" r="r" b="b"/>
              <a:pathLst>
                <a:path w="927100" h="1022350">
                  <a:moveTo>
                    <a:pt x="0" y="1021765"/>
                  </a:moveTo>
                  <a:lnTo>
                    <a:pt x="92669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004565" y="2398585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0" y="21447"/>
                  </a:lnTo>
                  <a:lnTo>
                    <a:pt x="40699" y="0"/>
                  </a:lnTo>
                  <a:lnTo>
                    <a:pt x="23299" y="42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004565" y="2398585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40699" y="0"/>
                  </a:lnTo>
                  <a:lnTo>
                    <a:pt x="0" y="21447"/>
                  </a:lnTo>
                  <a:lnTo>
                    <a:pt x="23299" y="425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089516" y="1903788"/>
              <a:ext cx="935990" cy="1548765"/>
            </a:xfrm>
            <a:custGeom>
              <a:avLst/>
              <a:gdLst/>
              <a:ahLst/>
              <a:cxnLst/>
              <a:rect l="l" t="t" r="r" b="b"/>
              <a:pathLst>
                <a:path w="935989" h="1548764">
                  <a:moveTo>
                    <a:pt x="0" y="1548579"/>
                  </a:moveTo>
                  <a:lnTo>
                    <a:pt x="9355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011590" y="186678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6949" y="45134"/>
                  </a:moveTo>
                  <a:lnTo>
                    <a:pt x="0" y="28862"/>
                  </a:lnTo>
                  <a:lnTo>
                    <a:pt x="35824" y="0"/>
                  </a:lnTo>
                  <a:lnTo>
                    <a:pt x="26949" y="451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011590" y="186678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6949" y="45134"/>
                  </a:moveTo>
                  <a:lnTo>
                    <a:pt x="35824" y="0"/>
                  </a:lnTo>
                  <a:lnTo>
                    <a:pt x="0" y="28862"/>
                  </a:lnTo>
                  <a:lnTo>
                    <a:pt x="26949" y="4513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276337" y="1998521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311314" y="1321459"/>
              <a:ext cx="1222375" cy="923290"/>
            </a:xfrm>
            <a:custGeom>
              <a:avLst/>
              <a:gdLst/>
              <a:ahLst/>
              <a:cxnLst/>
              <a:rect l="l" t="t" r="r" b="b"/>
              <a:pathLst>
                <a:path w="1222375" h="923289">
                  <a:moveTo>
                    <a:pt x="965023" y="800060"/>
                  </a:moveTo>
                  <a:lnTo>
                    <a:pt x="975111" y="752184"/>
                  </a:lnTo>
                  <a:lnTo>
                    <a:pt x="1002626" y="713087"/>
                  </a:lnTo>
                  <a:lnTo>
                    <a:pt x="1043438" y="686727"/>
                  </a:lnTo>
                  <a:lnTo>
                    <a:pt x="1093422" y="677061"/>
                  </a:lnTo>
                  <a:lnTo>
                    <a:pt x="1142563" y="686424"/>
                  </a:lnTo>
                  <a:lnTo>
                    <a:pt x="1184222" y="713086"/>
                  </a:lnTo>
                  <a:lnTo>
                    <a:pt x="1212050" y="752990"/>
                  </a:lnTo>
                  <a:lnTo>
                    <a:pt x="1221822" y="800060"/>
                  </a:lnTo>
                  <a:lnTo>
                    <a:pt x="1211733" y="847937"/>
                  </a:lnTo>
                  <a:lnTo>
                    <a:pt x="1184219" y="887034"/>
                  </a:lnTo>
                  <a:lnTo>
                    <a:pt x="1143406" y="913394"/>
                  </a:lnTo>
                  <a:lnTo>
                    <a:pt x="1093422" y="923060"/>
                  </a:lnTo>
                  <a:lnTo>
                    <a:pt x="1043438" y="913394"/>
                  </a:lnTo>
                  <a:lnTo>
                    <a:pt x="1002626" y="887034"/>
                  </a:lnTo>
                  <a:lnTo>
                    <a:pt x="975111" y="847937"/>
                  </a:lnTo>
                  <a:lnTo>
                    <a:pt x="965023" y="800060"/>
                  </a:lnTo>
                  <a:close/>
                </a:path>
                <a:path w="1222375" h="923289">
                  <a:moveTo>
                    <a:pt x="0" y="0"/>
                  </a:moveTo>
                  <a:lnTo>
                    <a:pt x="921123" y="76362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222387" y="2072970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43324" y="39699"/>
                  </a:moveTo>
                  <a:lnTo>
                    <a:pt x="0" y="24224"/>
                  </a:lnTo>
                  <a:lnTo>
                    <a:pt x="20074" y="0"/>
                  </a:lnTo>
                  <a:lnTo>
                    <a:pt x="4332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222387" y="2072970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0" y="24224"/>
                  </a:moveTo>
                  <a:lnTo>
                    <a:pt x="43324" y="39699"/>
                  </a:lnTo>
                  <a:lnTo>
                    <a:pt x="20074" y="0"/>
                  </a:lnTo>
                  <a:lnTo>
                    <a:pt x="0" y="24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276337" y="2531894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74"/>
                  </a:moveTo>
                  <a:lnTo>
                    <a:pt x="78415" y="236311"/>
                  </a:lnTo>
                  <a:lnTo>
                    <a:pt x="37603" y="209958"/>
                  </a:lnTo>
                  <a:lnTo>
                    <a:pt x="10088" y="170870"/>
                  </a:lnTo>
                  <a:lnTo>
                    <a:pt x="0" y="122999"/>
                  </a:lnTo>
                  <a:lnTo>
                    <a:pt x="10088" y="75114"/>
                  </a:lnTo>
                  <a:lnTo>
                    <a:pt x="37603" y="36018"/>
                  </a:lnTo>
                  <a:lnTo>
                    <a:pt x="78415" y="9663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51"/>
                  </a:lnTo>
                  <a:lnTo>
                    <a:pt x="254310" y="98887"/>
                  </a:lnTo>
                  <a:lnTo>
                    <a:pt x="256799" y="122999"/>
                  </a:lnTo>
                  <a:lnTo>
                    <a:pt x="246710" y="170870"/>
                  </a:lnTo>
                  <a:lnTo>
                    <a:pt x="219196" y="209958"/>
                  </a:lnTo>
                  <a:lnTo>
                    <a:pt x="178383" y="236311"/>
                  </a:lnTo>
                  <a:lnTo>
                    <a:pt x="128399" y="245974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311314" y="1321459"/>
              <a:ext cx="1222375" cy="1456690"/>
            </a:xfrm>
            <a:custGeom>
              <a:avLst/>
              <a:gdLst/>
              <a:ahLst/>
              <a:cxnLst/>
              <a:rect l="l" t="t" r="r" b="b"/>
              <a:pathLst>
                <a:path w="1222375" h="1456689">
                  <a:moveTo>
                    <a:pt x="965023" y="1333434"/>
                  </a:moveTo>
                  <a:lnTo>
                    <a:pt x="975111" y="1285549"/>
                  </a:lnTo>
                  <a:lnTo>
                    <a:pt x="1002626" y="1246453"/>
                  </a:lnTo>
                  <a:lnTo>
                    <a:pt x="1043438" y="1220098"/>
                  </a:lnTo>
                  <a:lnTo>
                    <a:pt x="1093422" y="1210435"/>
                  </a:lnTo>
                  <a:lnTo>
                    <a:pt x="1142563" y="1219794"/>
                  </a:lnTo>
                  <a:lnTo>
                    <a:pt x="1184222" y="1246459"/>
                  </a:lnTo>
                  <a:lnTo>
                    <a:pt x="1212050" y="1286356"/>
                  </a:lnTo>
                  <a:lnTo>
                    <a:pt x="1221822" y="1333434"/>
                  </a:lnTo>
                  <a:lnTo>
                    <a:pt x="1211733" y="1381305"/>
                  </a:lnTo>
                  <a:lnTo>
                    <a:pt x="1184219" y="1420394"/>
                  </a:lnTo>
                  <a:lnTo>
                    <a:pt x="1143406" y="1446746"/>
                  </a:lnTo>
                  <a:lnTo>
                    <a:pt x="1093422" y="1456409"/>
                  </a:lnTo>
                  <a:lnTo>
                    <a:pt x="1043438" y="1446746"/>
                  </a:lnTo>
                  <a:lnTo>
                    <a:pt x="1002626" y="1420394"/>
                  </a:lnTo>
                  <a:lnTo>
                    <a:pt x="975111" y="1381305"/>
                  </a:lnTo>
                  <a:lnTo>
                    <a:pt x="965023" y="1333434"/>
                  </a:lnTo>
                  <a:close/>
                </a:path>
                <a:path w="1222375" h="1456689">
                  <a:moveTo>
                    <a:pt x="0" y="0"/>
                  </a:moveTo>
                  <a:lnTo>
                    <a:pt x="931598" y="128720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230162" y="2599444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38099" y="44224"/>
                  </a:moveTo>
                  <a:lnTo>
                    <a:pt x="0" y="18449"/>
                  </a:lnTo>
                  <a:lnTo>
                    <a:pt x="25499" y="0"/>
                  </a:lnTo>
                  <a:lnTo>
                    <a:pt x="38099" y="44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230162" y="2599444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0" y="18449"/>
                  </a:moveTo>
                  <a:lnTo>
                    <a:pt x="38099" y="44224"/>
                  </a:lnTo>
                  <a:lnTo>
                    <a:pt x="25499" y="0"/>
                  </a:lnTo>
                  <a:lnTo>
                    <a:pt x="0" y="18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276337" y="3065244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128399" y="245999"/>
                  </a:moveTo>
                  <a:lnTo>
                    <a:pt x="78415" y="236332"/>
                  </a:lnTo>
                  <a:lnTo>
                    <a:pt x="37603" y="209971"/>
                  </a:lnTo>
                  <a:lnTo>
                    <a:pt x="10088" y="170874"/>
                  </a:lnTo>
                  <a:lnTo>
                    <a:pt x="0" y="122999"/>
                  </a:lnTo>
                  <a:lnTo>
                    <a:pt x="10088" y="75125"/>
                  </a:lnTo>
                  <a:lnTo>
                    <a:pt x="37607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61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311314" y="1321459"/>
              <a:ext cx="1222375" cy="1990089"/>
            </a:xfrm>
            <a:custGeom>
              <a:avLst/>
              <a:gdLst/>
              <a:ahLst/>
              <a:cxnLst/>
              <a:rect l="l" t="t" r="r" b="b"/>
              <a:pathLst>
                <a:path w="1222375" h="1990089">
                  <a:moveTo>
                    <a:pt x="965023" y="1866783"/>
                  </a:moveTo>
                  <a:lnTo>
                    <a:pt x="975111" y="1818909"/>
                  </a:lnTo>
                  <a:lnTo>
                    <a:pt x="1002626" y="1779812"/>
                  </a:lnTo>
                  <a:lnTo>
                    <a:pt x="1043438" y="1753450"/>
                  </a:lnTo>
                  <a:lnTo>
                    <a:pt x="1093422" y="1743783"/>
                  </a:lnTo>
                  <a:lnTo>
                    <a:pt x="1142563" y="1753143"/>
                  </a:lnTo>
                  <a:lnTo>
                    <a:pt x="1184222" y="1779808"/>
                  </a:lnTo>
                  <a:lnTo>
                    <a:pt x="1212050" y="1819715"/>
                  </a:lnTo>
                  <a:lnTo>
                    <a:pt x="1221822" y="1866783"/>
                  </a:lnTo>
                  <a:lnTo>
                    <a:pt x="1211733" y="1914658"/>
                  </a:lnTo>
                  <a:lnTo>
                    <a:pt x="1184219" y="1953755"/>
                  </a:lnTo>
                  <a:lnTo>
                    <a:pt x="1143406" y="1980116"/>
                  </a:lnTo>
                  <a:lnTo>
                    <a:pt x="1093422" y="1989783"/>
                  </a:lnTo>
                  <a:lnTo>
                    <a:pt x="1043438" y="1980116"/>
                  </a:lnTo>
                  <a:lnTo>
                    <a:pt x="1002626" y="1953755"/>
                  </a:lnTo>
                  <a:lnTo>
                    <a:pt x="975111" y="1914658"/>
                  </a:lnTo>
                  <a:lnTo>
                    <a:pt x="965023" y="1866783"/>
                  </a:lnTo>
                  <a:close/>
                </a:path>
                <a:path w="1222375" h="1990089">
                  <a:moveTo>
                    <a:pt x="0" y="0"/>
                  </a:moveTo>
                  <a:lnTo>
                    <a:pt x="938873" y="181613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236212" y="3130368"/>
              <a:ext cx="34290" cy="45720"/>
            </a:xfrm>
            <a:custGeom>
              <a:avLst/>
              <a:gdLst/>
              <a:ahLst/>
              <a:cxnLst/>
              <a:rect l="l" t="t" r="r" b="b"/>
              <a:pathLst>
                <a:path w="34289" h="45719">
                  <a:moveTo>
                    <a:pt x="33824" y="45624"/>
                  </a:moveTo>
                  <a:lnTo>
                    <a:pt x="0" y="14449"/>
                  </a:lnTo>
                  <a:lnTo>
                    <a:pt x="27949" y="0"/>
                  </a:lnTo>
                  <a:lnTo>
                    <a:pt x="33824" y="45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236212" y="3130368"/>
              <a:ext cx="34290" cy="45720"/>
            </a:xfrm>
            <a:custGeom>
              <a:avLst/>
              <a:gdLst/>
              <a:ahLst/>
              <a:cxnLst/>
              <a:rect l="l" t="t" r="r" b="b"/>
              <a:pathLst>
                <a:path w="34289" h="45719">
                  <a:moveTo>
                    <a:pt x="0" y="14449"/>
                  </a:moveTo>
                  <a:lnTo>
                    <a:pt x="33824" y="45624"/>
                  </a:lnTo>
                  <a:lnTo>
                    <a:pt x="27949" y="0"/>
                  </a:lnTo>
                  <a:lnTo>
                    <a:pt x="0" y="14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311314" y="1854833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0"/>
                  </a:moveTo>
                  <a:lnTo>
                    <a:pt x="910023" y="25147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217137" y="209114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9"/>
                  </a:moveTo>
                  <a:lnTo>
                    <a:pt x="8399" y="0"/>
                  </a:lnTo>
                  <a:lnTo>
                    <a:pt x="45874" y="26677"/>
                  </a:lnTo>
                  <a:lnTo>
                    <a:pt x="0" y="303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217137" y="209114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9"/>
                  </a:moveTo>
                  <a:lnTo>
                    <a:pt x="45874" y="26677"/>
                  </a:lnTo>
                  <a:lnTo>
                    <a:pt x="8399" y="0"/>
                  </a:lnTo>
                  <a:lnTo>
                    <a:pt x="0" y="3032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311314" y="1854833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5">
                  <a:moveTo>
                    <a:pt x="0" y="0"/>
                  </a:moveTo>
                  <a:lnTo>
                    <a:pt x="921123" y="76363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222387" y="2606344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43324" y="39699"/>
                  </a:moveTo>
                  <a:lnTo>
                    <a:pt x="0" y="24224"/>
                  </a:lnTo>
                  <a:lnTo>
                    <a:pt x="20074" y="0"/>
                  </a:lnTo>
                  <a:lnTo>
                    <a:pt x="4332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222387" y="2606344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0" y="24224"/>
                  </a:moveTo>
                  <a:lnTo>
                    <a:pt x="43324" y="39699"/>
                  </a:lnTo>
                  <a:lnTo>
                    <a:pt x="20074" y="0"/>
                  </a:lnTo>
                  <a:lnTo>
                    <a:pt x="0" y="24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311314" y="1854833"/>
              <a:ext cx="932180" cy="1287780"/>
            </a:xfrm>
            <a:custGeom>
              <a:avLst/>
              <a:gdLst/>
              <a:ahLst/>
              <a:cxnLst/>
              <a:rect l="l" t="t" r="r" b="b"/>
              <a:pathLst>
                <a:path w="932179" h="1287780">
                  <a:moveTo>
                    <a:pt x="0" y="0"/>
                  </a:moveTo>
                  <a:lnTo>
                    <a:pt x="931598" y="128720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230162" y="3132818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38099" y="44224"/>
                  </a:moveTo>
                  <a:lnTo>
                    <a:pt x="0" y="18449"/>
                  </a:lnTo>
                  <a:lnTo>
                    <a:pt x="25499" y="0"/>
                  </a:lnTo>
                  <a:lnTo>
                    <a:pt x="38099" y="44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230162" y="3132818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0" y="18449"/>
                  </a:moveTo>
                  <a:lnTo>
                    <a:pt x="38099" y="44224"/>
                  </a:lnTo>
                  <a:lnTo>
                    <a:pt x="25499" y="0"/>
                  </a:lnTo>
                  <a:lnTo>
                    <a:pt x="0" y="18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311314" y="2136730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251476"/>
                  </a:moveTo>
                  <a:lnTo>
                    <a:pt x="910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217137" y="212156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9"/>
                  </a:moveTo>
                  <a:lnTo>
                    <a:pt x="0" y="0"/>
                  </a:lnTo>
                  <a:lnTo>
                    <a:pt x="45874" y="3652"/>
                  </a:lnTo>
                  <a:lnTo>
                    <a:pt x="8399" y="303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217137" y="212156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9"/>
                  </a:moveTo>
                  <a:lnTo>
                    <a:pt x="45874" y="3652"/>
                  </a:lnTo>
                  <a:lnTo>
                    <a:pt x="0" y="0"/>
                  </a:lnTo>
                  <a:lnTo>
                    <a:pt x="8399" y="3032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311314" y="2388207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0"/>
                  </a:moveTo>
                  <a:lnTo>
                    <a:pt x="910023" y="25148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217137" y="26245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8399" y="0"/>
                  </a:lnTo>
                  <a:lnTo>
                    <a:pt x="45874" y="26674"/>
                  </a:lnTo>
                  <a:lnTo>
                    <a:pt x="0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217137" y="26245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45874" y="26674"/>
                  </a:lnTo>
                  <a:lnTo>
                    <a:pt x="8399" y="0"/>
                  </a:lnTo>
                  <a:lnTo>
                    <a:pt x="0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311314" y="2388207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5">
                  <a:moveTo>
                    <a:pt x="0" y="0"/>
                  </a:moveTo>
                  <a:lnTo>
                    <a:pt x="921123" y="76363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222387" y="313971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43324" y="39699"/>
                  </a:moveTo>
                  <a:lnTo>
                    <a:pt x="0" y="24224"/>
                  </a:lnTo>
                  <a:lnTo>
                    <a:pt x="20074" y="0"/>
                  </a:lnTo>
                  <a:lnTo>
                    <a:pt x="4332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222387" y="313971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0" y="24224"/>
                  </a:moveTo>
                  <a:lnTo>
                    <a:pt x="43324" y="39699"/>
                  </a:lnTo>
                  <a:lnTo>
                    <a:pt x="20074" y="0"/>
                  </a:lnTo>
                  <a:lnTo>
                    <a:pt x="0" y="24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311314" y="2157945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5">
                  <a:moveTo>
                    <a:pt x="0" y="763623"/>
                  </a:moveTo>
                  <a:lnTo>
                    <a:pt x="921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222387" y="213035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0" y="15474"/>
                  </a:lnTo>
                  <a:lnTo>
                    <a:pt x="43324" y="0"/>
                  </a:lnTo>
                  <a:lnTo>
                    <a:pt x="2007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222387" y="213035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43324" y="0"/>
                  </a:lnTo>
                  <a:lnTo>
                    <a:pt x="0" y="15474"/>
                  </a:lnTo>
                  <a:lnTo>
                    <a:pt x="20074" y="396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311314" y="2670094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251474"/>
                  </a:moveTo>
                  <a:lnTo>
                    <a:pt x="910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217137" y="26549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0" y="0"/>
                  </a:lnTo>
                  <a:lnTo>
                    <a:pt x="45874" y="3649"/>
                  </a:lnTo>
                  <a:lnTo>
                    <a:pt x="8399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217137" y="26549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45874" y="3649"/>
                  </a:lnTo>
                  <a:lnTo>
                    <a:pt x="0" y="0"/>
                  </a:lnTo>
                  <a:lnTo>
                    <a:pt x="8399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311314" y="2921569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0"/>
                  </a:moveTo>
                  <a:lnTo>
                    <a:pt x="910023" y="25147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217137" y="31578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8399" y="0"/>
                  </a:lnTo>
                  <a:lnTo>
                    <a:pt x="45874" y="26674"/>
                  </a:lnTo>
                  <a:lnTo>
                    <a:pt x="0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217137" y="31578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45874" y="26674"/>
                  </a:lnTo>
                  <a:lnTo>
                    <a:pt x="8399" y="0"/>
                  </a:lnTo>
                  <a:lnTo>
                    <a:pt x="0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311314" y="2167730"/>
              <a:ext cx="932180" cy="1287780"/>
            </a:xfrm>
            <a:custGeom>
              <a:avLst/>
              <a:gdLst/>
              <a:ahLst/>
              <a:cxnLst/>
              <a:rect l="l" t="t" r="r" b="b"/>
              <a:pathLst>
                <a:path w="932179" h="1287779">
                  <a:moveTo>
                    <a:pt x="0" y="1287187"/>
                  </a:moveTo>
                  <a:lnTo>
                    <a:pt x="93159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230162" y="2132713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25499" y="44239"/>
                  </a:moveTo>
                  <a:lnTo>
                    <a:pt x="0" y="25792"/>
                  </a:lnTo>
                  <a:lnTo>
                    <a:pt x="38099" y="0"/>
                  </a:lnTo>
                  <a:lnTo>
                    <a:pt x="25499" y="44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230162" y="2132713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25499" y="44239"/>
                  </a:moveTo>
                  <a:lnTo>
                    <a:pt x="38099" y="0"/>
                  </a:lnTo>
                  <a:lnTo>
                    <a:pt x="0" y="25792"/>
                  </a:lnTo>
                  <a:lnTo>
                    <a:pt x="25499" y="442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311314" y="2691294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4">
                  <a:moveTo>
                    <a:pt x="0" y="763623"/>
                  </a:moveTo>
                  <a:lnTo>
                    <a:pt x="921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222387" y="2663719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0" y="15474"/>
                  </a:lnTo>
                  <a:lnTo>
                    <a:pt x="43324" y="0"/>
                  </a:lnTo>
                  <a:lnTo>
                    <a:pt x="2007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222387" y="2663719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43324" y="0"/>
                  </a:lnTo>
                  <a:lnTo>
                    <a:pt x="0" y="15474"/>
                  </a:lnTo>
                  <a:lnTo>
                    <a:pt x="20074" y="396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5311314" y="3203443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5">
                  <a:moveTo>
                    <a:pt x="0" y="251474"/>
                  </a:moveTo>
                  <a:lnTo>
                    <a:pt x="910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217137" y="31882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0" y="0"/>
                  </a:lnTo>
                  <a:lnTo>
                    <a:pt x="45874" y="3649"/>
                  </a:lnTo>
                  <a:lnTo>
                    <a:pt x="8399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217137" y="31882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45874" y="3649"/>
                  </a:lnTo>
                  <a:lnTo>
                    <a:pt x="0" y="0"/>
                  </a:lnTo>
                  <a:lnTo>
                    <a:pt x="8399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2854694" y="1845176"/>
              <a:ext cx="948690" cy="1558290"/>
            </a:xfrm>
            <a:custGeom>
              <a:avLst/>
              <a:gdLst/>
              <a:ahLst/>
              <a:cxnLst/>
              <a:rect l="l" t="t" r="r" b="b"/>
              <a:pathLst>
                <a:path w="948689" h="1558289">
                  <a:moveTo>
                    <a:pt x="0" y="0"/>
                  </a:moveTo>
                  <a:lnTo>
                    <a:pt x="948298" y="155826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789542" y="339526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35899" y="45099"/>
                  </a:moveTo>
                  <a:lnTo>
                    <a:pt x="0" y="16374"/>
                  </a:lnTo>
                  <a:lnTo>
                    <a:pt x="26874" y="0"/>
                  </a:lnTo>
                  <a:lnTo>
                    <a:pt x="35899" y="45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789542" y="339526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0" y="16374"/>
                  </a:moveTo>
                  <a:lnTo>
                    <a:pt x="35899" y="45099"/>
                  </a:lnTo>
                  <a:lnTo>
                    <a:pt x="26874" y="0"/>
                  </a:lnTo>
                  <a:lnTo>
                    <a:pt x="0" y="1637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2867619" y="1319607"/>
              <a:ext cx="908050" cy="11430"/>
            </a:xfrm>
            <a:custGeom>
              <a:avLst/>
              <a:gdLst/>
              <a:ahLst/>
              <a:cxnLst/>
              <a:rect l="l" t="t" r="r" b="b"/>
              <a:pathLst>
                <a:path w="908050" h="11430">
                  <a:moveTo>
                    <a:pt x="0" y="11289"/>
                  </a:moveTo>
                  <a:lnTo>
                    <a:pt x="9079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775367" y="13038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399" y="31462"/>
                  </a:moveTo>
                  <a:lnTo>
                    <a:pt x="0" y="0"/>
                  </a:lnTo>
                  <a:lnTo>
                    <a:pt x="43424" y="15192"/>
                  </a:lnTo>
                  <a:lnTo>
                    <a:pt x="399" y="31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775367" y="13038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399" y="31462"/>
                  </a:moveTo>
                  <a:lnTo>
                    <a:pt x="43424" y="15192"/>
                  </a:lnTo>
                  <a:lnTo>
                    <a:pt x="0" y="0"/>
                  </a:lnTo>
                  <a:lnTo>
                    <a:pt x="399" y="314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854719" y="1345974"/>
              <a:ext cx="927735" cy="499745"/>
            </a:xfrm>
            <a:custGeom>
              <a:avLst/>
              <a:gdLst/>
              <a:ahLst/>
              <a:cxnLst/>
              <a:rect l="l" t="t" r="r" b="b"/>
              <a:pathLst>
                <a:path w="927735" h="499744">
                  <a:moveTo>
                    <a:pt x="0" y="499121"/>
                  </a:moveTo>
                  <a:lnTo>
                    <a:pt x="92767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774942" y="1325494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4899" y="34334"/>
                  </a:moveTo>
                  <a:lnTo>
                    <a:pt x="0" y="6624"/>
                  </a:lnTo>
                  <a:lnTo>
                    <a:pt x="45499" y="0"/>
                  </a:lnTo>
                  <a:lnTo>
                    <a:pt x="14899" y="34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774942" y="1325494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4899" y="34334"/>
                  </a:moveTo>
                  <a:lnTo>
                    <a:pt x="45499" y="0"/>
                  </a:lnTo>
                  <a:lnTo>
                    <a:pt x="0" y="6624"/>
                  </a:lnTo>
                  <a:lnTo>
                    <a:pt x="14899" y="3433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2854769" y="1361364"/>
              <a:ext cx="939800" cy="1038225"/>
            </a:xfrm>
            <a:custGeom>
              <a:avLst/>
              <a:gdLst/>
              <a:ahLst/>
              <a:cxnLst/>
              <a:rect l="l" t="t" r="r" b="b"/>
              <a:pathLst>
                <a:path w="939800" h="1038225">
                  <a:moveTo>
                    <a:pt x="0" y="1037930"/>
                  </a:moveTo>
                  <a:lnTo>
                    <a:pt x="9396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3782742" y="1329319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324" y="42602"/>
                  </a:moveTo>
                  <a:lnTo>
                    <a:pt x="0" y="21484"/>
                  </a:lnTo>
                  <a:lnTo>
                    <a:pt x="40674" y="0"/>
                  </a:lnTo>
                  <a:lnTo>
                    <a:pt x="23324" y="426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3782742" y="1329319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324" y="42602"/>
                  </a:moveTo>
                  <a:lnTo>
                    <a:pt x="40674" y="0"/>
                  </a:lnTo>
                  <a:lnTo>
                    <a:pt x="0" y="21484"/>
                  </a:lnTo>
                  <a:lnTo>
                    <a:pt x="23324" y="4260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2873269" y="1370929"/>
              <a:ext cx="936625" cy="2090420"/>
            </a:xfrm>
            <a:custGeom>
              <a:avLst/>
              <a:gdLst/>
              <a:ahLst/>
              <a:cxnLst/>
              <a:rect l="l" t="t" r="r" b="b"/>
              <a:pathLst>
                <a:path w="936625" h="2090420">
                  <a:moveTo>
                    <a:pt x="0" y="2089838"/>
                  </a:moveTo>
                  <a:lnTo>
                    <a:pt x="936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794942" y="1331479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5">
                  <a:moveTo>
                    <a:pt x="28724" y="45879"/>
                  </a:moveTo>
                  <a:lnTo>
                    <a:pt x="0" y="33017"/>
                  </a:lnTo>
                  <a:lnTo>
                    <a:pt x="32024" y="0"/>
                  </a:lnTo>
                  <a:lnTo>
                    <a:pt x="28724" y="458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794942" y="1331479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5">
                  <a:moveTo>
                    <a:pt x="28724" y="45879"/>
                  </a:moveTo>
                  <a:lnTo>
                    <a:pt x="32024" y="0"/>
                  </a:lnTo>
                  <a:lnTo>
                    <a:pt x="0" y="33017"/>
                  </a:lnTo>
                  <a:lnTo>
                    <a:pt x="28724" y="4587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4089516" y="1318897"/>
              <a:ext cx="908050" cy="2540"/>
            </a:xfrm>
            <a:custGeom>
              <a:avLst/>
              <a:gdLst/>
              <a:ahLst/>
              <a:cxnLst/>
              <a:rect l="l" t="t" r="r" b="b"/>
              <a:pathLst>
                <a:path w="908050" h="2540">
                  <a:moveTo>
                    <a:pt x="0" y="0"/>
                  </a:moveTo>
                  <a:lnTo>
                    <a:pt x="907948" y="253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4997414" y="130570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99" y="0"/>
                  </a:lnTo>
                  <a:lnTo>
                    <a:pt x="43274" y="1585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4997414" y="130570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74" y="15852"/>
                  </a:lnTo>
                  <a:lnTo>
                    <a:pt x="99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4089516" y="1318897"/>
              <a:ext cx="915669" cy="508634"/>
            </a:xfrm>
            <a:custGeom>
              <a:avLst/>
              <a:gdLst/>
              <a:ahLst/>
              <a:cxnLst/>
              <a:rect l="l" t="t" r="r" b="b"/>
              <a:pathLst>
                <a:path w="915670" h="508635">
                  <a:moveTo>
                    <a:pt x="0" y="0"/>
                  </a:moveTo>
                  <a:lnTo>
                    <a:pt x="915123" y="50805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4997014" y="181320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37"/>
                  </a:moveTo>
                  <a:lnTo>
                    <a:pt x="0" y="27509"/>
                  </a:lnTo>
                  <a:lnTo>
                    <a:pt x="15274" y="0"/>
                  </a:lnTo>
                  <a:lnTo>
                    <a:pt x="45424" y="3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997014" y="181320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09"/>
                  </a:moveTo>
                  <a:lnTo>
                    <a:pt x="45424" y="34737"/>
                  </a:lnTo>
                  <a:lnTo>
                    <a:pt x="15274" y="0"/>
                  </a:lnTo>
                  <a:lnTo>
                    <a:pt x="0" y="275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089516" y="1349109"/>
              <a:ext cx="915035" cy="503555"/>
            </a:xfrm>
            <a:custGeom>
              <a:avLst/>
              <a:gdLst/>
              <a:ahLst/>
              <a:cxnLst/>
              <a:rect l="l" t="t" r="r" b="b"/>
              <a:pathLst>
                <a:path w="915035" h="503555">
                  <a:moveTo>
                    <a:pt x="0" y="503161"/>
                  </a:moveTo>
                  <a:lnTo>
                    <a:pt x="915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996964" y="1328282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0" y="7042"/>
                  </a:lnTo>
                  <a:lnTo>
                    <a:pt x="45449" y="0"/>
                  </a:lnTo>
                  <a:lnTo>
                    <a:pt x="15149" y="34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996964" y="1328282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45449" y="0"/>
                  </a:lnTo>
                  <a:lnTo>
                    <a:pt x="0" y="7042"/>
                  </a:lnTo>
                  <a:lnTo>
                    <a:pt x="15149" y="346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089516" y="1363879"/>
              <a:ext cx="927100" cy="1022350"/>
            </a:xfrm>
            <a:custGeom>
              <a:avLst/>
              <a:gdLst/>
              <a:ahLst/>
              <a:cxnLst/>
              <a:rect l="l" t="t" r="r" b="b"/>
              <a:pathLst>
                <a:path w="927100" h="1022350">
                  <a:moveTo>
                    <a:pt x="0" y="1021765"/>
                  </a:moveTo>
                  <a:lnTo>
                    <a:pt x="92669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5004565" y="1331862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0" y="21447"/>
                  </a:lnTo>
                  <a:lnTo>
                    <a:pt x="40699" y="0"/>
                  </a:lnTo>
                  <a:lnTo>
                    <a:pt x="23299" y="42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5004565" y="1331862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40699" y="0"/>
                  </a:lnTo>
                  <a:lnTo>
                    <a:pt x="0" y="21447"/>
                  </a:lnTo>
                  <a:lnTo>
                    <a:pt x="23299" y="425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105041" y="1370437"/>
              <a:ext cx="920115" cy="1530350"/>
            </a:xfrm>
            <a:custGeom>
              <a:avLst/>
              <a:gdLst/>
              <a:ahLst/>
              <a:cxnLst/>
              <a:rect l="l" t="t" r="r" b="b"/>
              <a:pathLst>
                <a:path w="920114" h="1530350">
                  <a:moveTo>
                    <a:pt x="0" y="1530231"/>
                  </a:moveTo>
                  <a:lnTo>
                    <a:pt x="9200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5011590" y="1333392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6974" y="45152"/>
                  </a:moveTo>
                  <a:lnTo>
                    <a:pt x="0" y="28939"/>
                  </a:lnTo>
                  <a:lnTo>
                    <a:pt x="35749" y="0"/>
                  </a:lnTo>
                  <a:lnTo>
                    <a:pt x="26974" y="451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5011590" y="1333392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6974" y="45152"/>
                  </a:moveTo>
                  <a:lnTo>
                    <a:pt x="35749" y="0"/>
                  </a:lnTo>
                  <a:lnTo>
                    <a:pt x="0" y="28939"/>
                  </a:lnTo>
                  <a:lnTo>
                    <a:pt x="26974" y="4515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089516" y="1373532"/>
              <a:ext cx="941705" cy="2078989"/>
            </a:xfrm>
            <a:custGeom>
              <a:avLst/>
              <a:gdLst/>
              <a:ahLst/>
              <a:cxnLst/>
              <a:rect l="l" t="t" r="r" b="b"/>
              <a:pathLst>
                <a:path w="941704" h="2078989">
                  <a:moveTo>
                    <a:pt x="0" y="2078835"/>
                  </a:moveTo>
                  <a:lnTo>
                    <a:pt x="9415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5016714" y="1334157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5">
                  <a:moveTo>
                    <a:pt x="28649" y="45864"/>
                  </a:moveTo>
                  <a:lnTo>
                    <a:pt x="0" y="32882"/>
                  </a:lnTo>
                  <a:lnTo>
                    <a:pt x="32149" y="0"/>
                  </a:lnTo>
                  <a:lnTo>
                    <a:pt x="28649" y="458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5016714" y="1334157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5">
                  <a:moveTo>
                    <a:pt x="28649" y="45864"/>
                  </a:moveTo>
                  <a:lnTo>
                    <a:pt x="32149" y="0"/>
                  </a:lnTo>
                  <a:lnTo>
                    <a:pt x="0" y="32882"/>
                  </a:lnTo>
                  <a:lnTo>
                    <a:pt x="28649" y="458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2515420" y="1241360"/>
              <a:ext cx="339249" cy="2563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9" name="object 209"/>
          <p:cNvSpPr/>
          <p:nvPr/>
        </p:nvSpPr>
        <p:spPr>
          <a:xfrm>
            <a:off x="2632944" y="2829569"/>
            <a:ext cx="29324" cy="2476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206795" y="2389760"/>
            <a:ext cx="177712" cy="928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6731986" y="2069048"/>
            <a:ext cx="177712" cy="928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6731986" y="2602307"/>
            <a:ext cx="177712" cy="928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6731986" y="3143456"/>
            <a:ext cx="177712" cy="928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 txBox="1"/>
          <p:nvPr/>
        </p:nvSpPr>
        <p:spPr>
          <a:xfrm>
            <a:off x="7212014" y="1940214"/>
            <a:ext cx="109347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666666"/>
                </a:solidFill>
                <a:latin typeface="Lato"/>
                <a:cs typeface="Lato"/>
              </a:rPr>
              <a:t>0.45</a:t>
            </a:r>
            <a:r>
              <a:rPr sz="2000" spc="-165" dirty="0">
                <a:solidFill>
                  <a:srgbClr val="666666"/>
                </a:solidFill>
                <a:latin typeface="Lato"/>
                <a:cs typeface="Lato"/>
              </a:rPr>
              <a:t> </a:t>
            </a:r>
            <a:r>
              <a:rPr sz="2000" spc="25" dirty="0">
                <a:solidFill>
                  <a:srgbClr val="666666"/>
                </a:solidFill>
                <a:latin typeface="Lato"/>
                <a:cs typeface="Lato"/>
              </a:rPr>
              <a:t>Cat</a:t>
            </a:r>
            <a:endParaRPr sz="2000">
              <a:latin typeface="Lato"/>
              <a:cs typeface="Lato"/>
            </a:endParaRPr>
          </a:p>
          <a:p>
            <a:pPr marL="42545">
              <a:lnSpc>
                <a:spcPct val="100000"/>
              </a:lnSpc>
              <a:spcBef>
                <a:spcPts val="1795"/>
              </a:spcBef>
            </a:pPr>
            <a:r>
              <a:rPr sz="2000" spc="-15" dirty="0">
                <a:solidFill>
                  <a:srgbClr val="666666"/>
                </a:solidFill>
                <a:latin typeface="Lato"/>
                <a:cs typeface="Lato"/>
              </a:rPr>
              <a:t>0.45</a:t>
            </a:r>
            <a:r>
              <a:rPr sz="2000" spc="-175" dirty="0">
                <a:solidFill>
                  <a:srgbClr val="666666"/>
                </a:solidFill>
                <a:latin typeface="Lato"/>
                <a:cs typeface="Lato"/>
              </a:rPr>
              <a:t> </a:t>
            </a:r>
            <a:r>
              <a:rPr sz="2000" spc="-20" dirty="0">
                <a:solidFill>
                  <a:srgbClr val="666666"/>
                </a:solidFill>
                <a:latin typeface="Lato"/>
                <a:cs typeface="Lato"/>
              </a:rPr>
              <a:t>Dog</a:t>
            </a:r>
            <a:endParaRPr sz="200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15" dirty="0">
                <a:solidFill>
                  <a:srgbClr val="666666"/>
                </a:solidFill>
                <a:latin typeface="Lato"/>
                <a:cs typeface="Lato"/>
              </a:rPr>
              <a:t>0.10</a:t>
            </a:r>
            <a:r>
              <a:rPr sz="2000" spc="185" dirty="0">
                <a:solidFill>
                  <a:srgbClr val="666666"/>
                </a:solidFill>
                <a:latin typeface="Lato"/>
                <a:cs typeface="Lato"/>
              </a:rPr>
              <a:t> </a:t>
            </a:r>
            <a:r>
              <a:rPr sz="2000" spc="25" dirty="0">
                <a:solidFill>
                  <a:srgbClr val="666666"/>
                </a:solidFill>
                <a:latin typeface="Lato"/>
                <a:cs typeface="Lato"/>
              </a:rPr>
              <a:t>Bird</a:t>
            </a:r>
            <a:endParaRPr sz="2000">
              <a:latin typeface="Lato"/>
              <a:cs typeface="Lato"/>
            </a:endParaRPr>
          </a:p>
        </p:txBody>
      </p:sp>
      <p:sp>
        <p:nvSpPr>
          <p:cNvPr id="215" name="object 215"/>
          <p:cNvSpPr/>
          <p:nvPr/>
        </p:nvSpPr>
        <p:spPr>
          <a:xfrm>
            <a:off x="712798" y="1750134"/>
            <a:ext cx="1280247" cy="128023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1736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Discriminator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57170" y="1191135"/>
            <a:ext cx="4452620" cy="2393950"/>
            <a:chOff x="2457170" y="1191135"/>
            <a:chExt cx="4452620" cy="2393950"/>
          </a:xfrm>
        </p:grpSpPr>
        <p:sp>
          <p:nvSpPr>
            <p:cNvPr id="4" name="object 4"/>
            <p:cNvSpPr/>
            <p:nvPr/>
          </p:nvSpPr>
          <p:spPr>
            <a:xfrm>
              <a:off x="3832717" y="1729271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32717" y="1729271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88" y="75123"/>
                  </a:lnTo>
                  <a:lnTo>
                    <a:pt x="37603" y="36026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85695" y="1721334"/>
              <a:ext cx="368999" cy="2476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67619" y="1330872"/>
              <a:ext cx="915035" cy="494665"/>
            </a:xfrm>
            <a:custGeom>
              <a:avLst/>
              <a:gdLst/>
              <a:ahLst/>
              <a:cxnLst/>
              <a:rect l="l" t="t" r="r" b="b"/>
              <a:pathLst>
                <a:path w="915035" h="494664">
                  <a:moveTo>
                    <a:pt x="0" y="0"/>
                  </a:moveTo>
                  <a:lnTo>
                    <a:pt x="914823" y="49423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74967" y="1811263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99" y="34387"/>
                  </a:moveTo>
                  <a:lnTo>
                    <a:pt x="0" y="27684"/>
                  </a:lnTo>
                  <a:lnTo>
                    <a:pt x="14949" y="0"/>
                  </a:lnTo>
                  <a:lnTo>
                    <a:pt x="45499" y="343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74967" y="1811263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684"/>
                  </a:moveTo>
                  <a:lnTo>
                    <a:pt x="45499" y="34387"/>
                  </a:lnTo>
                  <a:lnTo>
                    <a:pt x="14949" y="0"/>
                  </a:lnTo>
                  <a:lnTo>
                    <a:pt x="0" y="2768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2717" y="2262645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2717" y="2262645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88" y="75123"/>
                  </a:lnTo>
                  <a:lnTo>
                    <a:pt x="37603" y="36026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75670" y="2275470"/>
              <a:ext cx="379094" cy="2476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67619" y="1330847"/>
              <a:ext cx="927100" cy="1012825"/>
            </a:xfrm>
            <a:custGeom>
              <a:avLst/>
              <a:gdLst/>
              <a:ahLst/>
              <a:cxnLst/>
              <a:rect l="l" t="t" r="r" b="b"/>
              <a:pathLst>
                <a:path w="927100" h="1012825">
                  <a:moveTo>
                    <a:pt x="0" y="0"/>
                  </a:moveTo>
                  <a:lnTo>
                    <a:pt x="926523" y="101263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82542" y="2332860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40774" y="42512"/>
                  </a:moveTo>
                  <a:lnTo>
                    <a:pt x="0" y="21239"/>
                  </a:lnTo>
                  <a:lnTo>
                    <a:pt x="23199" y="0"/>
                  </a:lnTo>
                  <a:lnTo>
                    <a:pt x="40774" y="425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82542" y="2332860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0" y="21239"/>
                  </a:moveTo>
                  <a:lnTo>
                    <a:pt x="40774" y="42512"/>
                  </a:lnTo>
                  <a:lnTo>
                    <a:pt x="23199" y="0"/>
                  </a:lnTo>
                  <a:lnTo>
                    <a:pt x="0" y="212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32717" y="2796019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74"/>
                  </a:moveTo>
                  <a:lnTo>
                    <a:pt x="78415" y="236311"/>
                  </a:lnTo>
                  <a:lnTo>
                    <a:pt x="37603" y="209958"/>
                  </a:lnTo>
                  <a:lnTo>
                    <a:pt x="10088" y="170870"/>
                  </a:lnTo>
                  <a:lnTo>
                    <a:pt x="0" y="122999"/>
                  </a:lnTo>
                  <a:lnTo>
                    <a:pt x="10088" y="75114"/>
                  </a:lnTo>
                  <a:lnTo>
                    <a:pt x="37603" y="36018"/>
                  </a:lnTo>
                  <a:lnTo>
                    <a:pt x="78415" y="9663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51"/>
                  </a:lnTo>
                  <a:lnTo>
                    <a:pt x="254310" y="98887"/>
                  </a:lnTo>
                  <a:lnTo>
                    <a:pt x="256799" y="122999"/>
                  </a:lnTo>
                  <a:lnTo>
                    <a:pt x="246710" y="170870"/>
                  </a:lnTo>
                  <a:lnTo>
                    <a:pt x="219196" y="209958"/>
                  </a:lnTo>
                  <a:lnTo>
                    <a:pt x="178383" y="236311"/>
                  </a:lnTo>
                  <a:lnTo>
                    <a:pt x="128399" y="245974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67619" y="1330809"/>
              <a:ext cx="1222375" cy="1711325"/>
            </a:xfrm>
            <a:custGeom>
              <a:avLst/>
              <a:gdLst/>
              <a:ahLst/>
              <a:cxnLst/>
              <a:rect l="l" t="t" r="r" b="b"/>
              <a:pathLst>
                <a:path w="1222375" h="1711325">
                  <a:moveTo>
                    <a:pt x="965098" y="1588209"/>
                  </a:moveTo>
                  <a:lnTo>
                    <a:pt x="975186" y="1540324"/>
                  </a:lnTo>
                  <a:lnTo>
                    <a:pt x="1002701" y="1501228"/>
                  </a:lnTo>
                  <a:lnTo>
                    <a:pt x="1043513" y="1474872"/>
                  </a:lnTo>
                  <a:lnTo>
                    <a:pt x="1093497" y="1465209"/>
                  </a:lnTo>
                  <a:lnTo>
                    <a:pt x="1142638" y="1474568"/>
                  </a:lnTo>
                  <a:lnTo>
                    <a:pt x="1184297" y="1501234"/>
                  </a:lnTo>
                  <a:lnTo>
                    <a:pt x="1212125" y="1541131"/>
                  </a:lnTo>
                  <a:lnTo>
                    <a:pt x="1221897" y="1588209"/>
                  </a:lnTo>
                  <a:lnTo>
                    <a:pt x="1211808" y="1636079"/>
                  </a:lnTo>
                  <a:lnTo>
                    <a:pt x="1184294" y="1675168"/>
                  </a:lnTo>
                  <a:lnTo>
                    <a:pt x="1143481" y="1701521"/>
                  </a:lnTo>
                  <a:lnTo>
                    <a:pt x="1093497" y="1711184"/>
                  </a:lnTo>
                  <a:lnTo>
                    <a:pt x="1043513" y="1701521"/>
                  </a:lnTo>
                  <a:lnTo>
                    <a:pt x="1002701" y="1675168"/>
                  </a:lnTo>
                  <a:lnTo>
                    <a:pt x="975186" y="1636079"/>
                  </a:lnTo>
                  <a:lnTo>
                    <a:pt x="965098" y="1588209"/>
                  </a:lnTo>
                  <a:close/>
                </a:path>
                <a:path w="1222375" h="1711325">
                  <a:moveTo>
                    <a:pt x="0" y="0"/>
                  </a:moveTo>
                  <a:lnTo>
                    <a:pt x="935423" y="153935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89592" y="2861994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35899" y="45124"/>
                  </a:moveTo>
                  <a:lnTo>
                    <a:pt x="0" y="16349"/>
                  </a:lnTo>
                  <a:lnTo>
                    <a:pt x="26899" y="0"/>
                  </a:lnTo>
                  <a:lnTo>
                    <a:pt x="35899" y="451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89592" y="2861994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0" y="16349"/>
                  </a:moveTo>
                  <a:lnTo>
                    <a:pt x="35899" y="45124"/>
                  </a:lnTo>
                  <a:lnTo>
                    <a:pt x="26899" y="0"/>
                  </a:lnTo>
                  <a:lnTo>
                    <a:pt x="0" y="163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32717" y="3329368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128399" y="245999"/>
                  </a:moveTo>
                  <a:lnTo>
                    <a:pt x="78415" y="236332"/>
                  </a:lnTo>
                  <a:lnTo>
                    <a:pt x="37603" y="209971"/>
                  </a:lnTo>
                  <a:lnTo>
                    <a:pt x="10088" y="170874"/>
                  </a:lnTo>
                  <a:lnTo>
                    <a:pt x="0" y="122999"/>
                  </a:lnTo>
                  <a:lnTo>
                    <a:pt x="10088" y="75125"/>
                  </a:lnTo>
                  <a:lnTo>
                    <a:pt x="37607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61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32717" y="3329368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0" y="122999"/>
                  </a:moveTo>
                  <a:lnTo>
                    <a:pt x="10088" y="75125"/>
                  </a:lnTo>
                  <a:lnTo>
                    <a:pt x="37603" y="36028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59"/>
                  </a:lnTo>
                  <a:lnTo>
                    <a:pt x="219199" y="36024"/>
                  </a:lnTo>
                  <a:lnTo>
                    <a:pt x="247027" y="7593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lnTo>
                    <a:pt x="78415" y="236332"/>
                  </a:lnTo>
                  <a:lnTo>
                    <a:pt x="37603" y="209971"/>
                  </a:lnTo>
                  <a:lnTo>
                    <a:pt x="10088" y="170874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57170" y="3336943"/>
              <a:ext cx="416094" cy="2476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67619" y="1330772"/>
              <a:ext cx="941705" cy="2070100"/>
            </a:xfrm>
            <a:custGeom>
              <a:avLst/>
              <a:gdLst/>
              <a:ahLst/>
              <a:cxnLst/>
              <a:rect l="l" t="t" r="r" b="b"/>
              <a:pathLst>
                <a:path w="941704" h="2070100">
                  <a:moveTo>
                    <a:pt x="0" y="0"/>
                  </a:moveTo>
                  <a:lnTo>
                    <a:pt x="941423" y="206957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94742" y="3393843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32199" y="45849"/>
                  </a:moveTo>
                  <a:lnTo>
                    <a:pt x="0" y="13024"/>
                  </a:lnTo>
                  <a:lnTo>
                    <a:pt x="28624" y="0"/>
                  </a:lnTo>
                  <a:lnTo>
                    <a:pt x="32199" y="458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94742" y="3393843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0" y="13024"/>
                  </a:moveTo>
                  <a:lnTo>
                    <a:pt x="32199" y="45849"/>
                  </a:lnTo>
                  <a:lnTo>
                    <a:pt x="28624" y="0"/>
                  </a:lnTo>
                  <a:lnTo>
                    <a:pt x="0" y="130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54694" y="1845176"/>
              <a:ext cx="921385" cy="6985"/>
            </a:xfrm>
            <a:custGeom>
              <a:avLst/>
              <a:gdLst/>
              <a:ahLst/>
              <a:cxnLst/>
              <a:rect l="l" t="t" r="r" b="b"/>
              <a:pathLst>
                <a:path w="921385" h="6985">
                  <a:moveTo>
                    <a:pt x="0" y="0"/>
                  </a:moveTo>
                  <a:lnTo>
                    <a:pt x="920848" y="677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75417" y="183622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249" y="0"/>
                  </a:lnTo>
                  <a:lnTo>
                    <a:pt x="43349" y="16049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75417" y="183622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349" y="16049"/>
                  </a:lnTo>
                  <a:lnTo>
                    <a:pt x="249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54694" y="1845176"/>
              <a:ext cx="928369" cy="513080"/>
            </a:xfrm>
            <a:custGeom>
              <a:avLst/>
              <a:gdLst/>
              <a:ahLst/>
              <a:cxnLst/>
              <a:rect l="l" t="t" r="r" b="b"/>
              <a:pathLst>
                <a:path w="928370" h="513080">
                  <a:moveTo>
                    <a:pt x="0" y="0"/>
                  </a:moveTo>
                  <a:lnTo>
                    <a:pt x="927973" y="51295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75067" y="234435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49" y="34679"/>
                  </a:moveTo>
                  <a:lnTo>
                    <a:pt x="0" y="27539"/>
                  </a:lnTo>
                  <a:lnTo>
                    <a:pt x="15224" y="0"/>
                  </a:lnTo>
                  <a:lnTo>
                    <a:pt x="45449" y="346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75067" y="234435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39"/>
                  </a:moveTo>
                  <a:lnTo>
                    <a:pt x="45449" y="34679"/>
                  </a:lnTo>
                  <a:lnTo>
                    <a:pt x="15224" y="0"/>
                  </a:lnTo>
                  <a:lnTo>
                    <a:pt x="0" y="275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54694" y="1845176"/>
              <a:ext cx="939800" cy="1031875"/>
            </a:xfrm>
            <a:custGeom>
              <a:avLst/>
              <a:gdLst/>
              <a:ahLst/>
              <a:cxnLst/>
              <a:rect l="l" t="t" r="r" b="b"/>
              <a:pathLst>
                <a:path w="939800" h="1031875">
                  <a:moveTo>
                    <a:pt x="0" y="0"/>
                  </a:moveTo>
                  <a:lnTo>
                    <a:pt x="939523" y="103144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82567" y="2866019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40749" y="42549"/>
                  </a:moveTo>
                  <a:lnTo>
                    <a:pt x="0" y="21199"/>
                  </a:lnTo>
                  <a:lnTo>
                    <a:pt x="23274" y="0"/>
                  </a:lnTo>
                  <a:lnTo>
                    <a:pt x="40749" y="42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82567" y="2866019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0" y="21199"/>
                  </a:moveTo>
                  <a:lnTo>
                    <a:pt x="40749" y="42549"/>
                  </a:lnTo>
                  <a:lnTo>
                    <a:pt x="23274" y="0"/>
                  </a:lnTo>
                  <a:lnTo>
                    <a:pt x="0" y="211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54769" y="2386302"/>
              <a:ext cx="921385" cy="13335"/>
            </a:xfrm>
            <a:custGeom>
              <a:avLst/>
              <a:gdLst/>
              <a:ahLst/>
              <a:cxnLst/>
              <a:rect l="l" t="t" r="r" b="b"/>
              <a:pathLst>
                <a:path w="921385" h="13335">
                  <a:moveTo>
                    <a:pt x="0" y="12992"/>
                  </a:moveTo>
                  <a:lnTo>
                    <a:pt x="9208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75392" y="237057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49" y="31462"/>
                  </a:moveTo>
                  <a:lnTo>
                    <a:pt x="0" y="0"/>
                  </a:lnTo>
                  <a:lnTo>
                    <a:pt x="43449" y="15122"/>
                  </a:lnTo>
                  <a:lnTo>
                    <a:pt x="449" y="31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75392" y="237057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49" y="31462"/>
                  </a:moveTo>
                  <a:lnTo>
                    <a:pt x="43449" y="15122"/>
                  </a:lnTo>
                  <a:lnTo>
                    <a:pt x="0" y="0"/>
                  </a:lnTo>
                  <a:lnTo>
                    <a:pt x="449" y="314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54769" y="1880288"/>
              <a:ext cx="928369" cy="519430"/>
            </a:xfrm>
            <a:custGeom>
              <a:avLst/>
              <a:gdLst/>
              <a:ahLst/>
              <a:cxnLst/>
              <a:rect l="l" t="t" r="r" b="b"/>
              <a:pathLst>
                <a:path w="928370" h="519430">
                  <a:moveTo>
                    <a:pt x="0" y="519006"/>
                  </a:moveTo>
                  <a:lnTo>
                    <a:pt x="928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75192" y="1859193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374" y="34827"/>
                  </a:moveTo>
                  <a:lnTo>
                    <a:pt x="0" y="7364"/>
                  </a:lnTo>
                  <a:lnTo>
                    <a:pt x="45424" y="0"/>
                  </a:lnTo>
                  <a:lnTo>
                    <a:pt x="15374" y="34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775192" y="1859193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374" y="34827"/>
                  </a:moveTo>
                  <a:lnTo>
                    <a:pt x="45424" y="0"/>
                  </a:lnTo>
                  <a:lnTo>
                    <a:pt x="0" y="7364"/>
                  </a:lnTo>
                  <a:lnTo>
                    <a:pt x="15374" y="3482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54769" y="2399295"/>
              <a:ext cx="927735" cy="493395"/>
            </a:xfrm>
            <a:custGeom>
              <a:avLst/>
              <a:gdLst/>
              <a:ahLst/>
              <a:cxnLst/>
              <a:rect l="l" t="t" r="r" b="b"/>
              <a:pathLst>
                <a:path w="927735" h="493394">
                  <a:moveTo>
                    <a:pt x="0" y="0"/>
                  </a:moveTo>
                  <a:lnTo>
                    <a:pt x="927523" y="49277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74917" y="2878194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45549" y="34174"/>
                  </a:moveTo>
                  <a:lnTo>
                    <a:pt x="0" y="27774"/>
                  </a:lnTo>
                  <a:lnTo>
                    <a:pt x="14749" y="0"/>
                  </a:lnTo>
                  <a:lnTo>
                    <a:pt x="45549" y="34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774917" y="2878194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0" y="27774"/>
                  </a:moveTo>
                  <a:lnTo>
                    <a:pt x="45549" y="34174"/>
                  </a:lnTo>
                  <a:lnTo>
                    <a:pt x="14749" y="0"/>
                  </a:lnTo>
                  <a:lnTo>
                    <a:pt x="0" y="2777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854769" y="2399295"/>
              <a:ext cx="939165" cy="1011555"/>
            </a:xfrm>
            <a:custGeom>
              <a:avLst/>
              <a:gdLst/>
              <a:ahLst/>
              <a:cxnLst/>
              <a:rect l="l" t="t" r="r" b="b"/>
              <a:pathLst>
                <a:path w="939164" h="1011554">
                  <a:moveTo>
                    <a:pt x="0" y="0"/>
                  </a:moveTo>
                  <a:lnTo>
                    <a:pt x="939098" y="101112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82342" y="3399718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40949" y="42374"/>
                  </a:moveTo>
                  <a:lnTo>
                    <a:pt x="0" y="21399"/>
                  </a:lnTo>
                  <a:lnTo>
                    <a:pt x="23049" y="0"/>
                  </a:lnTo>
                  <a:lnTo>
                    <a:pt x="40949" y="42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782342" y="3399718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0" y="21399"/>
                  </a:moveTo>
                  <a:lnTo>
                    <a:pt x="40949" y="42374"/>
                  </a:lnTo>
                  <a:lnTo>
                    <a:pt x="23049" y="0"/>
                  </a:lnTo>
                  <a:lnTo>
                    <a:pt x="0" y="2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73269" y="3452867"/>
              <a:ext cx="902335" cy="8255"/>
            </a:xfrm>
            <a:custGeom>
              <a:avLst/>
              <a:gdLst/>
              <a:ahLst/>
              <a:cxnLst/>
              <a:rect l="l" t="t" r="r" b="b"/>
              <a:pathLst>
                <a:path w="902335" h="8254">
                  <a:moveTo>
                    <a:pt x="0" y="7899"/>
                  </a:moveTo>
                  <a:lnTo>
                    <a:pt x="9022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75367" y="343714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74" y="31449"/>
                  </a:moveTo>
                  <a:lnTo>
                    <a:pt x="0" y="0"/>
                  </a:lnTo>
                  <a:lnTo>
                    <a:pt x="43374" y="15349"/>
                  </a:lnTo>
                  <a:lnTo>
                    <a:pt x="274" y="314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775367" y="343714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74" y="31449"/>
                  </a:moveTo>
                  <a:lnTo>
                    <a:pt x="43374" y="15349"/>
                  </a:lnTo>
                  <a:lnTo>
                    <a:pt x="0" y="0"/>
                  </a:lnTo>
                  <a:lnTo>
                    <a:pt x="274" y="31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873269" y="2947068"/>
              <a:ext cx="909955" cy="513715"/>
            </a:xfrm>
            <a:custGeom>
              <a:avLst/>
              <a:gdLst/>
              <a:ahLst/>
              <a:cxnLst/>
              <a:rect l="l" t="t" r="r" b="b"/>
              <a:pathLst>
                <a:path w="909954" h="513714">
                  <a:moveTo>
                    <a:pt x="0" y="513698"/>
                  </a:moveTo>
                  <a:lnTo>
                    <a:pt x="9096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75167" y="2925819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15474" y="34949"/>
                  </a:moveTo>
                  <a:lnTo>
                    <a:pt x="0" y="7549"/>
                  </a:lnTo>
                  <a:lnTo>
                    <a:pt x="45374" y="0"/>
                  </a:lnTo>
                  <a:lnTo>
                    <a:pt x="15474" y="349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75167" y="2925819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15474" y="34949"/>
                  </a:moveTo>
                  <a:lnTo>
                    <a:pt x="45374" y="0"/>
                  </a:lnTo>
                  <a:lnTo>
                    <a:pt x="0" y="7549"/>
                  </a:lnTo>
                  <a:lnTo>
                    <a:pt x="15474" y="349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873269" y="2428212"/>
              <a:ext cx="921385" cy="1033144"/>
            </a:xfrm>
            <a:custGeom>
              <a:avLst/>
              <a:gdLst/>
              <a:ahLst/>
              <a:cxnLst/>
              <a:rect l="l" t="t" r="r" b="b"/>
              <a:pathLst>
                <a:path w="921385" h="1033145">
                  <a:moveTo>
                    <a:pt x="0" y="1032555"/>
                  </a:moveTo>
                  <a:lnTo>
                    <a:pt x="9213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82867" y="2395960"/>
              <a:ext cx="40640" cy="43180"/>
            </a:xfrm>
            <a:custGeom>
              <a:avLst/>
              <a:gdLst/>
              <a:ahLst/>
              <a:cxnLst/>
              <a:rect l="l" t="t" r="r" b="b"/>
              <a:pathLst>
                <a:path w="40639" h="43180">
                  <a:moveTo>
                    <a:pt x="23474" y="42727"/>
                  </a:moveTo>
                  <a:lnTo>
                    <a:pt x="0" y="21777"/>
                  </a:lnTo>
                  <a:lnTo>
                    <a:pt x="40524" y="0"/>
                  </a:lnTo>
                  <a:lnTo>
                    <a:pt x="23474" y="427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82867" y="2395960"/>
              <a:ext cx="40640" cy="43180"/>
            </a:xfrm>
            <a:custGeom>
              <a:avLst/>
              <a:gdLst/>
              <a:ahLst/>
              <a:cxnLst/>
              <a:rect l="l" t="t" r="r" b="b"/>
              <a:pathLst>
                <a:path w="40639" h="43180">
                  <a:moveTo>
                    <a:pt x="23474" y="42727"/>
                  </a:moveTo>
                  <a:lnTo>
                    <a:pt x="40524" y="0"/>
                  </a:lnTo>
                  <a:lnTo>
                    <a:pt x="0" y="21777"/>
                  </a:lnTo>
                  <a:lnTo>
                    <a:pt x="23474" y="4272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873269" y="1901253"/>
              <a:ext cx="930275" cy="1559560"/>
            </a:xfrm>
            <a:custGeom>
              <a:avLst/>
              <a:gdLst/>
              <a:ahLst/>
              <a:cxnLst/>
              <a:rect l="l" t="t" r="r" b="b"/>
              <a:pathLst>
                <a:path w="930275" h="1559560">
                  <a:moveTo>
                    <a:pt x="0" y="1559514"/>
                  </a:moveTo>
                  <a:lnTo>
                    <a:pt x="930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789867" y="1864131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7024" y="45182"/>
                  </a:moveTo>
                  <a:lnTo>
                    <a:pt x="0" y="29064"/>
                  </a:lnTo>
                  <a:lnTo>
                    <a:pt x="35649" y="0"/>
                  </a:lnTo>
                  <a:lnTo>
                    <a:pt x="27024" y="451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89867" y="1864131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7024" y="45182"/>
                  </a:moveTo>
                  <a:lnTo>
                    <a:pt x="35649" y="0"/>
                  </a:lnTo>
                  <a:lnTo>
                    <a:pt x="0" y="29064"/>
                  </a:lnTo>
                  <a:lnTo>
                    <a:pt x="27024" y="4518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32717" y="1195897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A3C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832717" y="1195897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88" y="75123"/>
                  </a:lnTo>
                  <a:lnTo>
                    <a:pt x="37603" y="36026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054515" y="1731834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26" y="236333"/>
                  </a:lnTo>
                  <a:lnTo>
                    <a:pt x="37612" y="209973"/>
                  </a:lnTo>
                  <a:lnTo>
                    <a:pt x="10092" y="170876"/>
                  </a:lnTo>
                  <a:lnTo>
                    <a:pt x="0" y="122999"/>
                  </a:lnTo>
                  <a:lnTo>
                    <a:pt x="10092" y="75123"/>
                  </a:lnTo>
                  <a:lnTo>
                    <a:pt x="37614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5"/>
                  </a:lnTo>
                  <a:lnTo>
                    <a:pt x="199647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054514" y="1731833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92" y="75123"/>
                  </a:lnTo>
                  <a:lnTo>
                    <a:pt x="37612" y="36026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77549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26" y="236333"/>
                  </a:lnTo>
                  <a:lnTo>
                    <a:pt x="37612" y="209973"/>
                  </a:lnTo>
                  <a:lnTo>
                    <a:pt x="10092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054515" y="1198460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26" y="236333"/>
                  </a:lnTo>
                  <a:lnTo>
                    <a:pt x="37612" y="209973"/>
                  </a:lnTo>
                  <a:lnTo>
                    <a:pt x="10092" y="170876"/>
                  </a:lnTo>
                  <a:lnTo>
                    <a:pt x="0" y="122999"/>
                  </a:lnTo>
                  <a:lnTo>
                    <a:pt x="10092" y="75123"/>
                  </a:lnTo>
                  <a:lnTo>
                    <a:pt x="37614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5"/>
                  </a:lnTo>
                  <a:lnTo>
                    <a:pt x="199647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A3C1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089516" y="1198460"/>
              <a:ext cx="1222375" cy="628650"/>
            </a:xfrm>
            <a:custGeom>
              <a:avLst/>
              <a:gdLst/>
              <a:ahLst/>
              <a:cxnLst/>
              <a:rect l="l" t="t" r="r" b="b"/>
              <a:pathLst>
                <a:path w="1222375" h="628650">
                  <a:moveTo>
                    <a:pt x="964998" y="122999"/>
                  </a:moveTo>
                  <a:lnTo>
                    <a:pt x="975090" y="75123"/>
                  </a:lnTo>
                  <a:lnTo>
                    <a:pt x="1002610" y="36026"/>
                  </a:lnTo>
                  <a:lnTo>
                    <a:pt x="1043424" y="9666"/>
                  </a:lnTo>
                  <a:lnTo>
                    <a:pt x="1093397" y="0"/>
                  </a:lnTo>
                  <a:lnTo>
                    <a:pt x="1142547" y="9363"/>
                  </a:lnTo>
                  <a:lnTo>
                    <a:pt x="1184197" y="36024"/>
                  </a:lnTo>
                  <a:lnTo>
                    <a:pt x="1212025" y="75929"/>
                  </a:lnTo>
                  <a:lnTo>
                    <a:pt x="1221797" y="122999"/>
                  </a:lnTo>
                  <a:lnTo>
                    <a:pt x="1211708" y="170876"/>
                  </a:lnTo>
                  <a:lnTo>
                    <a:pt x="1184194" y="209973"/>
                  </a:lnTo>
                  <a:lnTo>
                    <a:pt x="1143381" y="236333"/>
                  </a:lnTo>
                  <a:lnTo>
                    <a:pt x="1093397" y="245999"/>
                  </a:lnTo>
                  <a:lnTo>
                    <a:pt x="1043424" y="236333"/>
                  </a:lnTo>
                  <a:lnTo>
                    <a:pt x="1002610" y="209973"/>
                  </a:lnTo>
                  <a:lnTo>
                    <a:pt x="975090" y="170876"/>
                  </a:lnTo>
                  <a:lnTo>
                    <a:pt x="964998" y="122999"/>
                  </a:lnTo>
                  <a:close/>
                </a:path>
                <a:path w="1222375" h="628650">
                  <a:moveTo>
                    <a:pt x="0" y="120437"/>
                  </a:moveTo>
                  <a:lnTo>
                    <a:pt x="915123" y="62849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997014" y="181320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37"/>
                  </a:moveTo>
                  <a:lnTo>
                    <a:pt x="0" y="27509"/>
                  </a:lnTo>
                  <a:lnTo>
                    <a:pt x="15274" y="0"/>
                  </a:lnTo>
                  <a:lnTo>
                    <a:pt x="45424" y="3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997014" y="181320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09"/>
                  </a:moveTo>
                  <a:lnTo>
                    <a:pt x="45424" y="34737"/>
                  </a:lnTo>
                  <a:lnTo>
                    <a:pt x="15274" y="0"/>
                  </a:lnTo>
                  <a:lnTo>
                    <a:pt x="0" y="275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054515" y="2265207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6012"/>
                  </a:moveTo>
                  <a:lnTo>
                    <a:pt x="78426" y="236343"/>
                  </a:lnTo>
                  <a:lnTo>
                    <a:pt x="37612" y="209979"/>
                  </a:lnTo>
                  <a:lnTo>
                    <a:pt x="10092" y="170878"/>
                  </a:lnTo>
                  <a:lnTo>
                    <a:pt x="0" y="122999"/>
                  </a:lnTo>
                  <a:lnTo>
                    <a:pt x="10092" y="75123"/>
                  </a:lnTo>
                  <a:lnTo>
                    <a:pt x="37614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5"/>
                  </a:lnTo>
                  <a:lnTo>
                    <a:pt x="199647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8"/>
                  </a:lnTo>
                  <a:lnTo>
                    <a:pt x="219196" y="209979"/>
                  </a:lnTo>
                  <a:lnTo>
                    <a:pt x="178383" y="236343"/>
                  </a:lnTo>
                  <a:lnTo>
                    <a:pt x="128399" y="246012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089516" y="1318897"/>
              <a:ext cx="1222375" cy="1192530"/>
            </a:xfrm>
            <a:custGeom>
              <a:avLst/>
              <a:gdLst/>
              <a:ahLst/>
              <a:cxnLst/>
              <a:rect l="l" t="t" r="r" b="b"/>
              <a:pathLst>
                <a:path w="1222375" h="1192530">
                  <a:moveTo>
                    <a:pt x="964998" y="1069310"/>
                  </a:moveTo>
                  <a:lnTo>
                    <a:pt x="975090" y="1021433"/>
                  </a:lnTo>
                  <a:lnTo>
                    <a:pt x="1002610" y="982336"/>
                  </a:lnTo>
                  <a:lnTo>
                    <a:pt x="1043424" y="955976"/>
                  </a:lnTo>
                  <a:lnTo>
                    <a:pt x="1093397" y="946310"/>
                  </a:lnTo>
                  <a:lnTo>
                    <a:pt x="1142547" y="955673"/>
                  </a:lnTo>
                  <a:lnTo>
                    <a:pt x="1184197" y="982335"/>
                  </a:lnTo>
                  <a:lnTo>
                    <a:pt x="1212025" y="1022239"/>
                  </a:lnTo>
                  <a:lnTo>
                    <a:pt x="1221797" y="1069310"/>
                  </a:lnTo>
                  <a:lnTo>
                    <a:pt x="1211708" y="1117188"/>
                  </a:lnTo>
                  <a:lnTo>
                    <a:pt x="1184194" y="1156290"/>
                  </a:lnTo>
                  <a:lnTo>
                    <a:pt x="1143381" y="1182654"/>
                  </a:lnTo>
                  <a:lnTo>
                    <a:pt x="1093397" y="1192322"/>
                  </a:lnTo>
                  <a:lnTo>
                    <a:pt x="1043424" y="1182654"/>
                  </a:lnTo>
                  <a:lnTo>
                    <a:pt x="1002610" y="1156290"/>
                  </a:lnTo>
                  <a:lnTo>
                    <a:pt x="975090" y="1117188"/>
                  </a:lnTo>
                  <a:lnTo>
                    <a:pt x="964998" y="1069310"/>
                  </a:lnTo>
                  <a:close/>
                </a:path>
                <a:path w="1222375" h="1192530">
                  <a:moveTo>
                    <a:pt x="0" y="0"/>
                  </a:moveTo>
                  <a:lnTo>
                    <a:pt x="926798" y="102677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004640" y="2335130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40649" y="42627"/>
                  </a:moveTo>
                  <a:lnTo>
                    <a:pt x="0" y="21082"/>
                  </a:lnTo>
                  <a:lnTo>
                    <a:pt x="23349" y="0"/>
                  </a:lnTo>
                  <a:lnTo>
                    <a:pt x="40649" y="426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004640" y="2335130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0" y="21082"/>
                  </a:moveTo>
                  <a:lnTo>
                    <a:pt x="40649" y="42627"/>
                  </a:lnTo>
                  <a:lnTo>
                    <a:pt x="23349" y="0"/>
                  </a:lnTo>
                  <a:lnTo>
                    <a:pt x="0" y="2108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054515" y="2798569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26" y="236332"/>
                  </a:lnTo>
                  <a:lnTo>
                    <a:pt x="37612" y="209971"/>
                  </a:lnTo>
                  <a:lnTo>
                    <a:pt x="10092" y="170874"/>
                  </a:lnTo>
                  <a:lnTo>
                    <a:pt x="0" y="122999"/>
                  </a:lnTo>
                  <a:lnTo>
                    <a:pt x="10092" y="75125"/>
                  </a:lnTo>
                  <a:lnTo>
                    <a:pt x="37617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3"/>
                  </a:lnTo>
                  <a:lnTo>
                    <a:pt x="199647" y="20661"/>
                  </a:lnTo>
                  <a:lnTo>
                    <a:pt x="235231" y="54761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089516" y="1318897"/>
              <a:ext cx="1222375" cy="1725930"/>
            </a:xfrm>
            <a:custGeom>
              <a:avLst/>
              <a:gdLst/>
              <a:ahLst/>
              <a:cxnLst/>
              <a:rect l="l" t="t" r="r" b="b"/>
              <a:pathLst>
                <a:path w="1222375" h="1725930">
                  <a:moveTo>
                    <a:pt x="964998" y="1602671"/>
                  </a:moveTo>
                  <a:lnTo>
                    <a:pt x="975090" y="1554797"/>
                  </a:lnTo>
                  <a:lnTo>
                    <a:pt x="1002610" y="1515700"/>
                  </a:lnTo>
                  <a:lnTo>
                    <a:pt x="1043424" y="1489338"/>
                  </a:lnTo>
                  <a:lnTo>
                    <a:pt x="1093397" y="1479672"/>
                  </a:lnTo>
                  <a:lnTo>
                    <a:pt x="1142547" y="1489031"/>
                  </a:lnTo>
                  <a:lnTo>
                    <a:pt x="1184197" y="1515696"/>
                  </a:lnTo>
                  <a:lnTo>
                    <a:pt x="1212025" y="1555603"/>
                  </a:lnTo>
                  <a:lnTo>
                    <a:pt x="1221797" y="1602671"/>
                  </a:lnTo>
                  <a:lnTo>
                    <a:pt x="1211708" y="1650546"/>
                  </a:lnTo>
                  <a:lnTo>
                    <a:pt x="1184194" y="1689643"/>
                  </a:lnTo>
                  <a:lnTo>
                    <a:pt x="1143381" y="1716004"/>
                  </a:lnTo>
                  <a:lnTo>
                    <a:pt x="1093397" y="1725671"/>
                  </a:lnTo>
                  <a:lnTo>
                    <a:pt x="1043424" y="1716004"/>
                  </a:lnTo>
                  <a:lnTo>
                    <a:pt x="1002610" y="1689643"/>
                  </a:lnTo>
                  <a:lnTo>
                    <a:pt x="975090" y="1650546"/>
                  </a:lnTo>
                  <a:lnTo>
                    <a:pt x="964998" y="1602671"/>
                  </a:lnTo>
                  <a:close/>
                </a:path>
                <a:path w="1222375" h="1725930">
                  <a:moveTo>
                    <a:pt x="0" y="0"/>
                  </a:moveTo>
                  <a:lnTo>
                    <a:pt x="935623" y="155364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011665" y="2864419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35774" y="45149"/>
                  </a:moveTo>
                  <a:lnTo>
                    <a:pt x="0" y="16224"/>
                  </a:lnTo>
                  <a:lnTo>
                    <a:pt x="26949" y="0"/>
                  </a:lnTo>
                  <a:lnTo>
                    <a:pt x="35774" y="45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011665" y="2864419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0" y="16224"/>
                  </a:moveTo>
                  <a:lnTo>
                    <a:pt x="35774" y="45149"/>
                  </a:lnTo>
                  <a:lnTo>
                    <a:pt x="26949" y="0"/>
                  </a:lnTo>
                  <a:lnTo>
                    <a:pt x="0" y="16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054515" y="3331943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128399" y="245999"/>
                  </a:moveTo>
                  <a:lnTo>
                    <a:pt x="78426" y="236332"/>
                  </a:lnTo>
                  <a:lnTo>
                    <a:pt x="37612" y="209968"/>
                  </a:lnTo>
                  <a:lnTo>
                    <a:pt x="10092" y="170863"/>
                  </a:lnTo>
                  <a:lnTo>
                    <a:pt x="0" y="122974"/>
                  </a:lnTo>
                  <a:lnTo>
                    <a:pt x="10092" y="75104"/>
                  </a:lnTo>
                  <a:lnTo>
                    <a:pt x="37612" y="36015"/>
                  </a:lnTo>
                  <a:lnTo>
                    <a:pt x="78426" y="9662"/>
                  </a:lnTo>
                  <a:lnTo>
                    <a:pt x="128399" y="0"/>
                  </a:lnTo>
                  <a:lnTo>
                    <a:pt x="153577" y="2383"/>
                  </a:lnTo>
                  <a:lnTo>
                    <a:pt x="199647" y="20661"/>
                  </a:lnTo>
                  <a:lnTo>
                    <a:pt x="235231" y="54750"/>
                  </a:lnTo>
                  <a:lnTo>
                    <a:pt x="254310" y="98877"/>
                  </a:lnTo>
                  <a:lnTo>
                    <a:pt x="256799" y="122974"/>
                  </a:lnTo>
                  <a:lnTo>
                    <a:pt x="246710" y="170863"/>
                  </a:lnTo>
                  <a:lnTo>
                    <a:pt x="219196" y="209968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089516" y="1318897"/>
              <a:ext cx="1222375" cy="2259330"/>
            </a:xfrm>
            <a:custGeom>
              <a:avLst/>
              <a:gdLst/>
              <a:ahLst/>
              <a:cxnLst/>
              <a:rect l="l" t="t" r="r" b="b"/>
              <a:pathLst>
                <a:path w="1222375" h="2259329">
                  <a:moveTo>
                    <a:pt x="964998" y="2136020"/>
                  </a:moveTo>
                  <a:lnTo>
                    <a:pt x="975090" y="2088150"/>
                  </a:lnTo>
                  <a:lnTo>
                    <a:pt x="1002610" y="2049061"/>
                  </a:lnTo>
                  <a:lnTo>
                    <a:pt x="1043424" y="2022708"/>
                  </a:lnTo>
                  <a:lnTo>
                    <a:pt x="1093397" y="2013045"/>
                  </a:lnTo>
                  <a:lnTo>
                    <a:pt x="1142547" y="2022405"/>
                  </a:lnTo>
                  <a:lnTo>
                    <a:pt x="1184197" y="2049070"/>
                  </a:lnTo>
                  <a:lnTo>
                    <a:pt x="1212025" y="2088964"/>
                  </a:lnTo>
                  <a:lnTo>
                    <a:pt x="1221797" y="2136020"/>
                  </a:lnTo>
                  <a:lnTo>
                    <a:pt x="1211708" y="2183909"/>
                  </a:lnTo>
                  <a:lnTo>
                    <a:pt x="1184194" y="2223014"/>
                  </a:lnTo>
                  <a:lnTo>
                    <a:pt x="1143381" y="2249378"/>
                  </a:lnTo>
                  <a:lnTo>
                    <a:pt x="1093397" y="2259045"/>
                  </a:lnTo>
                  <a:lnTo>
                    <a:pt x="1043424" y="2249378"/>
                  </a:lnTo>
                  <a:lnTo>
                    <a:pt x="1002610" y="2223014"/>
                  </a:lnTo>
                  <a:lnTo>
                    <a:pt x="975090" y="2183909"/>
                  </a:lnTo>
                  <a:lnTo>
                    <a:pt x="964998" y="2136020"/>
                  </a:lnTo>
                  <a:close/>
                </a:path>
                <a:path w="1222375" h="2259329">
                  <a:moveTo>
                    <a:pt x="0" y="0"/>
                  </a:moveTo>
                  <a:lnTo>
                    <a:pt x="941573" y="208392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16739" y="3396343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32149" y="45849"/>
                  </a:moveTo>
                  <a:lnTo>
                    <a:pt x="0" y="12949"/>
                  </a:lnTo>
                  <a:lnTo>
                    <a:pt x="28674" y="0"/>
                  </a:lnTo>
                  <a:lnTo>
                    <a:pt x="32149" y="458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016739" y="3396343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0" y="12949"/>
                  </a:moveTo>
                  <a:lnTo>
                    <a:pt x="32149" y="45849"/>
                  </a:lnTo>
                  <a:lnTo>
                    <a:pt x="28674" y="0"/>
                  </a:lnTo>
                  <a:lnTo>
                    <a:pt x="0" y="129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089516" y="1852271"/>
              <a:ext cx="908050" cy="2540"/>
            </a:xfrm>
            <a:custGeom>
              <a:avLst/>
              <a:gdLst/>
              <a:ahLst/>
              <a:cxnLst/>
              <a:rect l="l" t="t" r="r" b="b"/>
              <a:pathLst>
                <a:path w="908050" h="2539">
                  <a:moveTo>
                    <a:pt x="0" y="0"/>
                  </a:moveTo>
                  <a:lnTo>
                    <a:pt x="907948" y="253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997414" y="183907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99" y="0"/>
                  </a:lnTo>
                  <a:lnTo>
                    <a:pt x="43274" y="1585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997414" y="183907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74" y="15852"/>
                  </a:lnTo>
                  <a:lnTo>
                    <a:pt x="99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089516" y="1852271"/>
              <a:ext cx="915669" cy="508634"/>
            </a:xfrm>
            <a:custGeom>
              <a:avLst/>
              <a:gdLst/>
              <a:ahLst/>
              <a:cxnLst/>
              <a:rect l="l" t="t" r="r" b="b"/>
              <a:pathLst>
                <a:path w="915670" h="508635">
                  <a:moveTo>
                    <a:pt x="0" y="0"/>
                  </a:moveTo>
                  <a:lnTo>
                    <a:pt x="915123" y="50805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997014" y="2346575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37"/>
                  </a:moveTo>
                  <a:lnTo>
                    <a:pt x="0" y="27509"/>
                  </a:lnTo>
                  <a:lnTo>
                    <a:pt x="15274" y="0"/>
                  </a:lnTo>
                  <a:lnTo>
                    <a:pt x="45424" y="3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997014" y="2346575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09"/>
                  </a:moveTo>
                  <a:lnTo>
                    <a:pt x="45424" y="34737"/>
                  </a:lnTo>
                  <a:lnTo>
                    <a:pt x="15274" y="0"/>
                  </a:lnTo>
                  <a:lnTo>
                    <a:pt x="0" y="275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089516" y="1852271"/>
              <a:ext cx="927100" cy="1026794"/>
            </a:xfrm>
            <a:custGeom>
              <a:avLst/>
              <a:gdLst/>
              <a:ahLst/>
              <a:cxnLst/>
              <a:rect l="l" t="t" r="r" b="b"/>
              <a:pathLst>
                <a:path w="927100" h="1026794">
                  <a:moveTo>
                    <a:pt x="0" y="0"/>
                  </a:moveTo>
                  <a:lnTo>
                    <a:pt x="926798" y="102677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004640" y="2868494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40649" y="42649"/>
                  </a:moveTo>
                  <a:lnTo>
                    <a:pt x="0" y="21099"/>
                  </a:lnTo>
                  <a:lnTo>
                    <a:pt x="23349" y="0"/>
                  </a:lnTo>
                  <a:lnTo>
                    <a:pt x="40649" y="426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004640" y="2868494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0" y="21099"/>
                  </a:moveTo>
                  <a:lnTo>
                    <a:pt x="40649" y="42649"/>
                  </a:lnTo>
                  <a:lnTo>
                    <a:pt x="23349" y="0"/>
                  </a:lnTo>
                  <a:lnTo>
                    <a:pt x="0" y="210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089516" y="1852271"/>
              <a:ext cx="935990" cy="1553845"/>
            </a:xfrm>
            <a:custGeom>
              <a:avLst/>
              <a:gdLst/>
              <a:ahLst/>
              <a:cxnLst/>
              <a:rect l="l" t="t" r="r" b="b"/>
              <a:pathLst>
                <a:path w="935989" h="1553845">
                  <a:moveTo>
                    <a:pt x="0" y="0"/>
                  </a:moveTo>
                  <a:lnTo>
                    <a:pt x="935623" y="155364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011665" y="3397793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35774" y="45149"/>
                  </a:moveTo>
                  <a:lnTo>
                    <a:pt x="0" y="16224"/>
                  </a:lnTo>
                  <a:lnTo>
                    <a:pt x="26949" y="0"/>
                  </a:lnTo>
                  <a:lnTo>
                    <a:pt x="35774" y="45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011665" y="3397793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0" y="16224"/>
                  </a:moveTo>
                  <a:lnTo>
                    <a:pt x="35774" y="45149"/>
                  </a:lnTo>
                  <a:lnTo>
                    <a:pt x="26949" y="0"/>
                  </a:lnTo>
                  <a:lnTo>
                    <a:pt x="0" y="16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089516" y="1882483"/>
              <a:ext cx="915035" cy="503555"/>
            </a:xfrm>
            <a:custGeom>
              <a:avLst/>
              <a:gdLst/>
              <a:ahLst/>
              <a:cxnLst/>
              <a:rect l="l" t="t" r="r" b="b"/>
              <a:pathLst>
                <a:path w="915035" h="503555">
                  <a:moveTo>
                    <a:pt x="0" y="503161"/>
                  </a:moveTo>
                  <a:lnTo>
                    <a:pt x="915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996964" y="1861656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0" y="7042"/>
                  </a:lnTo>
                  <a:lnTo>
                    <a:pt x="45449" y="0"/>
                  </a:lnTo>
                  <a:lnTo>
                    <a:pt x="15149" y="34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996964" y="1861656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45449" y="0"/>
                  </a:lnTo>
                  <a:lnTo>
                    <a:pt x="0" y="7042"/>
                  </a:lnTo>
                  <a:lnTo>
                    <a:pt x="15149" y="346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089516" y="2385645"/>
              <a:ext cx="908050" cy="2540"/>
            </a:xfrm>
            <a:custGeom>
              <a:avLst/>
              <a:gdLst/>
              <a:ahLst/>
              <a:cxnLst/>
              <a:rect l="l" t="t" r="r" b="b"/>
              <a:pathLst>
                <a:path w="908050" h="2539">
                  <a:moveTo>
                    <a:pt x="0" y="0"/>
                  </a:moveTo>
                  <a:lnTo>
                    <a:pt x="907948" y="253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997414" y="2372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99" y="0"/>
                  </a:lnTo>
                  <a:lnTo>
                    <a:pt x="43274" y="1585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997414" y="2372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74" y="15852"/>
                  </a:lnTo>
                  <a:lnTo>
                    <a:pt x="99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089516" y="2919019"/>
              <a:ext cx="908050" cy="2540"/>
            </a:xfrm>
            <a:custGeom>
              <a:avLst/>
              <a:gdLst/>
              <a:ahLst/>
              <a:cxnLst/>
              <a:rect l="l" t="t" r="r" b="b"/>
              <a:pathLst>
                <a:path w="908050" h="2539">
                  <a:moveTo>
                    <a:pt x="0" y="0"/>
                  </a:moveTo>
                  <a:lnTo>
                    <a:pt x="907948" y="25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997414" y="290581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99" y="0"/>
                  </a:lnTo>
                  <a:lnTo>
                    <a:pt x="43274" y="15849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997414" y="290581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274" y="15849"/>
                  </a:lnTo>
                  <a:lnTo>
                    <a:pt x="99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089516" y="2385645"/>
              <a:ext cx="915669" cy="508634"/>
            </a:xfrm>
            <a:custGeom>
              <a:avLst/>
              <a:gdLst/>
              <a:ahLst/>
              <a:cxnLst/>
              <a:rect l="l" t="t" r="r" b="b"/>
              <a:pathLst>
                <a:path w="915670" h="508635">
                  <a:moveTo>
                    <a:pt x="0" y="0"/>
                  </a:moveTo>
                  <a:lnTo>
                    <a:pt x="915123" y="50804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997014" y="2879944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49"/>
                  </a:moveTo>
                  <a:lnTo>
                    <a:pt x="0" y="27524"/>
                  </a:lnTo>
                  <a:lnTo>
                    <a:pt x="15274" y="0"/>
                  </a:lnTo>
                  <a:lnTo>
                    <a:pt x="45424" y="34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997014" y="2879944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24"/>
                  </a:moveTo>
                  <a:lnTo>
                    <a:pt x="45424" y="34749"/>
                  </a:lnTo>
                  <a:lnTo>
                    <a:pt x="15274" y="0"/>
                  </a:lnTo>
                  <a:lnTo>
                    <a:pt x="0" y="275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089516" y="2385645"/>
              <a:ext cx="927100" cy="1026794"/>
            </a:xfrm>
            <a:custGeom>
              <a:avLst/>
              <a:gdLst/>
              <a:ahLst/>
              <a:cxnLst/>
              <a:rect l="l" t="t" r="r" b="b"/>
              <a:pathLst>
                <a:path w="927100" h="1026795">
                  <a:moveTo>
                    <a:pt x="0" y="0"/>
                  </a:moveTo>
                  <a:lnTo>
                    <a:pt x="926798" y="102677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004640" y="3401868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79">
                  <a:moveTo>
                    <a:pt x="40649" y="42649"/>
                  </a:moveTo>
                  <a:lnTo>
                    <a:pt x="0" y="21099"/>
                  </a:lnTo>
                  <a:lnTo>
                    <a:pt x="23349" y="0"/>
                  </a:lnTo>
                  <a:lnTo>
                    <a:pt x="40649" y="426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004640" y="3401868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79">
                  <a:moveTo>
                    <a:pt x="0" y="21099"/>
                  </a:moveTo>
                  <a:lnTo>
                    <a:pt x="40649" y="42649"/>
                  </a:lnTo>
                  <a:lnTo>
                    <a:pt x="23349" y="0"/>
                  </a:lnTo>
                  <a:lnTo>
                    <a:pt x="0" y="210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089516" y="2415845"/>
              <a:ext cx="915035" cy="503555"/>
            </a:xfrm>
            <a:custGeom>
              <a:avLst/>
              <a:gdLst/>
              <a:ahLst/>
              <a:cxnLst/>
              <a:rect l="l" t="t" r="r" b="b"/>
              <a:pathLst>
                <a:path w="915035" h="503555">
                  <a:moveTo>
                    <a:pt x="0" y="503173"/>
                  </a:moveTo>
                  <a:lnTo>
                    <a:pt x="915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996964" y="239501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0" y="7042"/>
                  </a:lnTo>
                  <a:lnTo>
                    <a:pt x="45449" y="0"/>
                  </a:lnTo>
                  <a:lnTo>
                    <a:pt x="15149" y="34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996964" y="239501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45449" y="0"/>
                  </a:lnTo>
                  <a:lnTo>
                    <a:pt x="0" y="7042"/>
                  </a:lnTo>
                  <a:lnTo>
                    <a:pt x="15149" y="346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089516" y="1897241"/>
              <a:ext cx="927100" cy="1022350"/>
            </a:xfrm>
            <a:custGeom>
              <a:avLst/>
              <a:gdLst/>
              <a:ahLst/>
              <a:cxnLst/>
              <a:rect l="l" t="t" r="r" b="b"/>
              <a:pathLst>
                <a:path w="927100" h="1022350">
                  <a:moveTo>
                    <a:pt x="0" y="1021777"/>
                  </a:moveTo>
                  <a:lnTo>
                    <a:pt x="92669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04565" y="1865223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0" y="21447"/>
                  </a:lnTo>
                  <a:lnTo>
                    <a:pt x="40699" y="0"/>
                  </a:lnTo>
                  <a:lnTo>
                    <a:pt x="23299" y="42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004565" y="1865223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40699" y="0"/>
                  </a:lnTo>
                  <a:lnTo>
                    <a:pt x="0" y="21447"/>
                  </a:lnTo>
                  <a:lnTo>
                    <a:pt x="23299" y="425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089516" y="2919019"/>
              <a:ext cx="915669" cy="508634"/>
            </a:xfrm>
            <a:custGeom>
              <a:avLst/>
              <a:gdLst/>
              <a:ahLst/>
              <a:cxnLst/>
              <a:rect l="l" t="t" r="r" b="b"/>
              <a:pathLst>
                <a:path w="915670" h="508635">
                  <a:moveTo>
                    <a:pt x="0" y="0"/>
                  </a:moveTo>
                  <a:lnTo>
                    <a:pt x="915123" y="50804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997014" y="3413318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24"/>
                  </a:moveTo>
                  <a:lnTo>
                    <a:pt x="0" y="27499"/>
                  </a:lnTo>
                  <a:lnTo>
                    <a:pt x="15274" y="0"/>
                  </a:lnTo>
                  <a:lnTo>
                    <a:pt x="45424" y="347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997014" y="3413318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499"/>
                  </a:moveTo>
                  <a:lnTo>
                    <a:pt x="45424" y="34724"/>
                  </a:lnTo>
                  <a:lnTo>
                    <a:pt x="15274" y="0"/>
                  </a:lnTo>
                  <a:lnTo>
                    <a:pt x="0" y="274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089516" y="3452367"/>
              <a:ext cx="908050" cy="3175"/>
            </a:xfrm>
            <a:custGeom>
              <a:avLst/>
              <a:gdLst/>
              <a:ahLst/>
              <a:cxnLst/>
              <a:rect l="l" t="t" r="r" b="b"/>
              <a:pathLst>
                <a:path w="908050" h="3175">
                  <a:moveTo>
                    <a:pt x="0" y="0"/>
                  </a:moveTo>
                  <a:lnTo>
                    <a:pt x="907948" y="25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997414" y="34391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99" y="0"/>
                  </a:lnTo>
                  <a:lnTo>
                    <a:pt x="43274" y="15849"/>
                  </a:lnTo>
                  <a:lnTo>
                    <a:pt x="0" y="314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997414" y="34391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43274" y="15849"/>
                  </a:lnTo>
                  <a:lnTo>
                    <a:pt x="99" y="0"/>
                  </a:lnTo>
                  <a:lnTo>
                    <a:pt x="0" y="3147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089516" y="2949219"/>
              <a:ext cx="915035" cy="503555"/>
            </a:xfrm>
            <a:custGeom>
              <a:avLst/>
              <a:gdLst/>
              <a:ahLst/>
              <a:cxnLst/>
              <a:rect l="l" t="t" r="r" b="b"/>
              <a:pathLst>
                <a:path w="915035" h="503554">
                  <a:moveTo>
                    <a:pt x="0" y="503148"/>
                  </a:moveTo>
                  <a:lnTo>
                    <a:pt x="915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996964" y="2928369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24"/>
                  </a:moveTo>
                  <a:lnTo>
                    <a:pt x="0" y="7049"/>
                  </a:lnTo>
                  <a:lnTo>
                    <a:pt x="45449" y="0"/>
                  </a:lnTo>
                  <a:lnTo>
                    <a:pt x="15149" y="34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996964" y="2928369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24"/>
                  </a:moveTo>
                  <a:lnTo>
                    <a:pt x="45449" y="0"/>
                  </a:lnTo>
                  <a:lnTo>
                    <a:pt x="0" y="7049"/>
                  </a:lnTo>
                  <a:lnTo>
                    <a:pt x="15149" y="346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089516" y="2430602"/>
              <a:ext cx="927100" cy="1022350"/>
            </a:xfrm>
            <a:custGeom>
              <a:avLst/>
              <a:gdLst/>
              <a:ahLst/>
              <a:cxnLst/>
              <a:rect l="l" t="t" r="r" b="b"/>
              <a:pathLst>
                <a:path w="927100" h="1022350">
                  <a:moveTo>
                    <a:pt x="0" y="1021765"/>
                  </a:moveTo>
                  <a:lnTo>
                    <a:pt x="92669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004565" y="2398585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0" y="21447"/>
                  </a:lnTo>
                  <a:lnTo>
                    <a:pt x="40699" y="0"/>
                  </a:lnTo>
                  <a:lnTo>
                    <a:pt x="23299" y="42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004565" y="2398585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40699" y="0"/>
                  </a:lnTo>
                  <a:lnTo>
                    <a:pt x="0" y="21447"/>
                  </a:lnTo>
                  <a:lnTo>
                    <a:pt x="23299" y="425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089516" y="1903788"/>
              <a:ext cx="935990" cy="1548765"/>
            </a:xfrm>
            <a:custGeom>
              <a:avLst/>
              <a:gdLst/>
              <a:ahLst/>
              <a:cxnLst/>
              <a:rect l="l" t="t" r="r" b="b"/>
              <a:pathLst>
                <a:path w="935989" h="1548764">
                  <a:moveTo>
                    <a:pt x="0" y="1548579"/>
                  </a:moveTo>
                  <a:lnTo>
                    <a:pt x="9355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011590" y="186678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6949" y="45134"/>
                  </a:moveTo>
                  <a:lnTo>
                    <a:pt x="0" y="28862"/>
                  </a:lnTo>
                  <a:lnTo>
                    <a:pt x="35824" y="0"/>
                  </a:lnTo>
                  <a:lnTo>
                    <a:pt x="26949" y="451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011590" y="186678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6949" y="45134"/>
                  </a:moveTo>
                  <a:lnTo>
                    <a:pt x="35824" y="0"/>
                  </a:lnTo>
                  <a:lnTo>
                    <a:pt x="0" y="28862"/>
                  </a:lnTo>
                  <a:lnTo>
                    <a:pt x="26949" y="4513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276337" y="1998520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311314" y="1321459"/>
              <a:ext cx="1222375" cy="923290"/>
            </a:xfrm>
            <a:custGeom>
              <a:avLst/>
              <a:gdLst/>
              <a:ahLst/>
              <a:cxnLst/>
              <a:rect l="l" t="t" r="r" b="b"/>
              <a:pathLst>
                <a:path w="1222375" h="923289">
                  <a:moveTo>
                    <a:pt x="965023" y="800060"/>
                  </a:moveTo>
                  <a:lnTo>
                    <a:pt x="975111" y="752184"/>
                  </a:lnTo>
                  <a:lnTo>
                    <a:pt x="1002626" y="713087"/>
                  </a:lnTo>
                  <a:lnTo>
                    <a:pt x="1043438" y="686727"/>
                  </a:lnTo>
                  <a:lnTo>
                    <a:pt x="1093422" y="677061"/>
                  </a:lnTo>
                  <a:lnTo>
                    <a:pt x="1142563" y="686424"/>
                  </a:lnTo>
                  <a:lnTo>
                    <a:pt x="1184222" y="713086"/>
                  </a:lnTo>
                  <a:lnTo>
                    <a:pt x="1212050" y="752990"/>
                  </a:lnTo>
                  <a:lnTo>
                    <a:pt x="1221822" y="800060"/>
                  </a:lnTo>
                  <a:lnTo>
                    <a:pt x="1211733" y="847937"/>
                  </a:lnTo>
                  <a:lnTo>
                    <a:pt x="1184219" y="887034"/>
                  </a:lnTo>
                  <a:lnTo>
                    <a:pt x="1143406" y="913394"/>
                  </a:lnTo>
                  <a:lnTo>
                    <a:pt x="1093422" y="923060"/>
                  </a:lnTo>
                  <a:lnTo>
                    <a:pt x="1043438" y="913394"/>
                  </a:lnTo>
                  <a:lnTo>
                    <a:pt x="1002626" y="887034"/>
                  </a:lnTo>
                  <a:lnTo>
                    <a:pt x="975111" y="847937"/>
                  </a:lnTo>
                  <a:lnTo>
                    <a:pt x="965023" y="800060"/>
                  </a:lnTo>
                  <a:close/>
                </a:path>
                <a:path w="1222375" h="923289">
                  <a:moveTo>
                    <a:pt x="0" y="0"/>
                  </a:moveTo>
                  <a:lnTo>
                    <a:pt x="921123" y="76362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222387" y="2072970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43324" y="39699"/>
                  </a:moveTo>
                  <a:lnTo>
                    <a:pt x="0" y="24224"/>
                  </a:lnTo>
                  <a:lnTo>
                    <a:pt x="20074" y="0"/>
                  </a:lnTo>
                  <a:lnTo>
                    <a:pt x="4332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222387" y="2072970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0" y="24224"/>
                  </a:moveTo>
                  <a:lnTo>
                    <a:pt x="43324" y="39699"/>
                  </a:lnTo>
                  <a:lnTo>
                    <a:pt x="20074" y="0"/>
                  </a:lnTo>
                  <a:lnTo>
                    <a:pt x="0" y="24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276337" y="2531894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74"/>
                  </a:moveTo>
                  <a:lnTo>
                    <a:pt x="78415" y="236311"/>
                  </a:lnTo>
                  <a:lnTo>
                    <a:pt x="37603" y="209958"/>
                  </a:lnTo>
                  <a:lnTo>
                    <a:pt x="10088" y="170870"/>
                  </a:lnTo>
                  <a:lnTo>
                    <a:pt x="0" y="122999"/>
                  </a:lnTo>
                  <a:lnTo>
                    <a:pt x="10088" y="75114"/>
                  </a:lnTo>
                  <a:lnTo>
                    <a:pt x="37603" y="36018"/>
                  </a:lnTo>
                  <a:lnTo>
                    <a:pt x="78415" y="9663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51"/>
                  </a:lnTo>
                  <a:lnTo>
                    <a:pt x="254310" y="98887"/>
                  </a:lnTo>
                  <a:lnTo>
                    <a:pt x="256799" y="122999"/>
                  </a:lnTo>
                  <a:lnTo>
                    <a:pt x="246710" y="170870"/>
                  </a:lnTo>
                  <a:lnTo>
                    <a:pt x="219196" y="209958"/>
                  </a:lnTo>
                  <a:lnTo>
                    <a:pt x="178383" y="236311"/>
                  </a:lnTo>
                  <a:lnTo>
                    <a:pt x="128399" y="245974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311314" y="1321459"/>
              <a:ext cx="1222375" cy="1456690"/>
            </a:xfrm>
            <a:custGeom>
              <a:avLst/>
              <a:gdLst/>
              <a:ahLst/>
              <a:cxnLst/>
              <a:rect l="l" t="t" r="r" b="b"/>
              <a:pathLst>
                <a:path w="1222375" h="1456689">
                  <a:moveTo>
                    <a:pt x="965023" y="1333434"/>
                  </a:moveTo>
                  <a:lnTo>
                    <a:pt x="975111" y="1285549"/>
                  </a:lnTo>
                  <a:lnTo>
                    <a:pt x="1002626" y="1246453"/>
                  </a:lnTo>
                  <a:lnTo>
                    <a:pt x="1043438" y="1220098"/>
                  </a:lnTo>
                  <a:lnTo>
                    <a:pt x="1093422" y="1210435"/>
                  </a:lnTo>
                  <a:lnTo>
                    <a:pt x="1142563" y="1219794"/>
                  </a:lnTo>
                  <a:lnTo>
                    <a:pt x="1184222" y="1246459"/>
                  </a:lnTo>
                  <a:lnTo>
                    <a:pt x="1212050" y="1286356"/>
                  </a:lnTo>
                  <a:lnTo>
                    <a:pt x="1221822" y="1333434"/>
                  </a:lnTo>
                  <a:lnTo>
                    <a:pt x="1211733" y="1381305"/>
                  </a:lnTo>
                  <a:lnTo>
                    <a:pt x="1184219" y="1420394"/>
                  </a:lnTo>
                  <a:lnTo>
                    <a:pt x="1143406" y="1446746"/>
                  </a:lnTo>
                  <a:lnTo>
                    <a:pt x="1093422" y="1456409"/>
                  </a:lnTo>
                  <a:lnTo>
                    <a:pt x="1043438" y="1446746"/>
                  </a:lnTo>
                  <a:lnTo>
                    <a:pt x="1002626" y="1420394"/>
                  </a:lnTo>
                  <a:lnTo>
                    <a:pt x="975111" y="1381305"/>
                  </a:lnTo>
                  <a:lnTo>
                    <a:pt x="965023" y="1333434"/>
                  </a:lnTo>
                  <a:close/>
                </a:path>
                <a:path w="1222375" h="1456689">
                  <a:moveTo>
                    <a:pt x="0" y="0"/>
                  </a:moveTo>
                  <a:lnTo>
                    <a:pt x="931598" y="128720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230162" y="2599444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38099" y="44224"/>
                  </a:moveTo>
                  <a:lnTo>
                    <a:pt x="0" y="18449"/>
                  </a:lnTo>
                  <a:lnTo>
                    <a:pt x="25499" y="0"/>
                  </a:lnTo>
                  <a:lnTo>
                    <a:pt x="38099" y="44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230162" y="2599444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0" y="18449"/>
                  </a:moveTo>
                  <a:lnTo>
                    <a:pt x="38099" y="44224"/>
                  </a:lnTo>
                  <a:lnTo>
                    <a:pt x="25499" y="0"/>
                  </a:lnTo>
                  <a:lnTo>
                    <a:pt x="0" y="18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276337" y="3065243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128399" y="245999"/>
                  </a:moveTo>
                  <a:lnTo>
                    <a:pt x="78415" y="236332"/>
                  </a:lnTo>
                  <a:lnTo>
                    <a:pt x="37603" y="209971"/>
                  </a:lnTo>
                  <a:lnTo>
                    <a:pt x="10088" y="170874"/>
                  </a:lnTo>
                  <a:lnTo>
                    <a:pt x="0" y="122999"/>
                  </a:lnTo>
                  <a:lnTo>
                    <a:pt x="10088" y="75125"/>
                  </a:lnTo>
                  <a:lnTo>
                    <a:pt x="37607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61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311314" y="1321459"/>
              <a:ext cx="1222375" cy="1990089"/>
            </a:xfrm>
            <a:custGeom>
              <a:avLst/>
              <a:gdLst/>
              <a:ahLst/>
              <a:cxnLst/>
              <a:rect l="l" t="t" r="r" b="b"/>
              <a:pathLst>
                <a:path w="1222375" h="1990089">
                  <a:moveTo>
                    <a:pt x="965023" y="1866783"/>
                  </a:moveTo>
                  <a:lnTo>
                    <a:pt x="975111" y="1818909"/>
                  </a:lnTo>
                  <a:lnTo>
                    <a:pt x="1002626" y="1779812"/>
                  </a:lnTo>
                  <a:lnTo>
                    <a:pt x="1043438" y="1753450"/>
                  </a:lnTo>
                  <a:lnTo>
                    <a:pt x="1093422" y="1743783"/>
                  </a:lnTo>
                  <a:lnTo>
                    <a:pt x="1142563" y="1753143"/>
                  </a:lnTo>
                  <a:lnTo>
                    <a:pt x="1184222" y="1779808"/>
                  </a:lnTo>
                  <a:lnTo>
                    <a:pt x="1212050" y="1819715"/>
                  </a:lnTo>
                  <a:lnTo>
                    <a:pt x="1221822" y="1866783"/>
                  </a:lnTo>
                  <a:lnTo>
                    <a:pt x="1211733" y="1914658"/>
                  </a:lnTo>
                  <a:lnTo>
                    <a:pt x="1184219" y="1953755"/>
                  </a:lnTo>
                  <a:lnTo>
                    <a:pt x="1143406" y="1980116"/>
                  </a:lnTo>
                  <a:lnTo>
                    <a:pt x="1093422" y="1989783"/>
                  </a:lnTo>
                  <a:lnTo>
                    <a:pt x="1043438" y="1980116"/>
                  </a:lnTo>
                  <a:lnTo>
                    <a:pt x="1002626" y="1953755"/>
                  </a:lnTo>
                  <a:lnTo>
                    <a:pt x="975111" y="1914658"/>
                  </a:lnTo>
                  <a:lnTo>
                    <a:pt x="965023" y="1866783"/>
                  </a:lnTo>
                  <a:close/>
                </a:path>
                <a:path w="1222375" h="1990089">
                  <a:moveTo>
                    <a:pt x="0" y="0"/>
                  </a:moveTo>
                  <a:lnTo>
                    <a:pt x="938873" y="181613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236212" y="3130368"/>
              <a:ext cx="34290" cy="45720"/>
            </a:xfrm>
            <a:custGeom>
              <a:avLst/>
              <a:gdLst/>
              <a:ahLst/>
              <a:cxnLst/>
              <a:rect l="l" t="t" r="r" b="b"/>
              <a:pathLst>
                <a:path w="34289" h="45719">
                  <a:moveTo>
                    <a:pt x="33824" y="45624"/>
                  </a:moveTo>
                  <a:lnTo>
                    <a:pt x="0" y="14449"/>
                  </a:lnTo>
                  <a:lnTo>
                    <a:pt x="27949" y="0"/>
                  </a:lnTo>
                  <a:lnTo>
                    <a:pt x="33824" y="45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236212" y="3130368"/>
              <a:ext cx="34290" cy="45720"/>
            </a:xfrm>
            <a:custGeom>
              <a:avLst/>
              <a:gdLst/>
              <a:ahLst/>
              <a:cxnLst/>
              <a:rect l="l" t="t" r="r" b="b"/>
              <a:pathLst>
                <a:path w="34289" h="45719">
                  <a:moveTo>
                    <a:pt x="0" y="14449"/>
                  </a:moveTo>
                  <a:lnTo>
                    <a:pt x="33824" y="45624"/>
                  </a:lnTo>
                  <a:lnTo>
                    <a:pt x="27949" y="0"/>
                  </a:lnTo>
                  <a:lnTo>
                    <a:pt x="0" y="14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311314" y="1854833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0"/>
                  </a:moveTo>
                  <a:lnTo>
                    <a:pt x="910023" y="25147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217137" y="209114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9"/>
                  </a:moveTo>
                  <a:lnTo>
                    <a:pt x="8399" y="0"/>
                  </a:lnTo>
                  <a:lnTo>
                    <a:pt x="45874" y="26677"/>
                  </a:lnTo>
                  <a:lnTo>
                    <a:pt x="0" y="303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217137" y="209114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9"/>
                  </a:moveTo>
                  <a:lnTo>
                    <a:pt x="45874" y="26677"/>
                  </a:lnTo>
                  <a:lnTo>
                    <a:pt x="8399" y="0"/>
                  </a:lnTo>
                  <a:lnTo>
                    <a:pt x="0" y="3032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311314" y="1854833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5">
                  <a:moveTo>
                    <a:pt x="0" y="0"/>
                  </a:moveTo>
                  <a:lnTo>
                    <a:pt x="921123" y="76363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222387" y="2606344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43324" y="39699"/>
                  </a:moveTo>
                  <a:lnTo>
                    <a:pt x="0" y="24224"/>
                  </a:lnTo>
                  <a:lnTo>
                    <a:pt x="20074" y="0"/>
                  </a:lnTo>
                  <a:lnTo>
                    <a:pt x="4332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222387" y="2606344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0" y="24224"/>
                  </a:moveTo>
                  <a:lnTo>
                    <a:pt x="43324" y="39699"/>
                  </a:lnTo>
                  <a:lnTo>
                    <a:pt x="20074" y="0"/>
                  </a:lnTo>
                  <a:lnTo>
                    <a:pt x="0" y="24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311314" y="1854833"/>
              <a:ext cx="932180" cy="1287780"/>
            </a:xfrm>
            <a:custGeom>
              <a:avLst/>
              <a:gdLst/>
              <a:ahLst/>
              <a:cxnLst/>
              <a:rect l="l" t="t" r="r" b="b"/>
              <a:pathLst>
                <a:path w="932179" h="1287780">
                  <a:moveTo>
                    <a:pt x="0" y="0"/>
                  </a:moveTo>
                  <a:lnTo>
                    <a:pt x="931598" y="128720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230162" y="3132818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38099" y="44224"/>
                  </a:moveTo>
                  <a:lnTo>
                    <a:pt x="0" y="18449"/>
                  </a:lnTo>
                  <a:lnTo>
                    <a:pt x="25499" y="0"/>
                  </a:lnTo>
                  <a:lnTo>
                    <a:pt x="38099" y="44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230162" y="3132818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0" y="18449"/>
                  </a:moveTo>
                  <a:lnTo>
                    <a:pt x="38099" y="44224"/>
                  </a:lnTo>
                  <a:lnTo>
                    <a:pt x="25499" y="0"/>
                  </a:lnTo>
                  <a:lnTo>
                    <a:pt x="0" y="18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311314" y="2136730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251476"/>
                  </a:moveTo>
                  <a:lnTo>
                    <a:pt x="910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217137" y="212156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9"/>
                  </a:moveTo>
                  <a:lnTo>
                    <a:pt x="0" y="0"/>
                  </a:lnTo>
                  <a:lnTo>
                    <a:pt x="45874" y="3652"/>
                  </a:lnTo>
                  <a:lnTo>
                    <a:pt x="8399" y="303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217137" y="212156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9"/>
                  </a:moveTo>
                  <a:lnTo>
                    <a:pt x="45874" y="3652"/>
                  </a:lnTo>
                  <a:lnTo>
                    <a:pt x="0" y="0"/>
                  </a:lnTo>
                  <a:lnTo>
                    <a:pt x="8399" y="3032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311314" y="2388207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0"/>
                  </a:moveTo>
                  <a:lnTo>
                    <a:pt x="910023" y="25148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217137" y="26245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8399" y="0"/>
                  </a:lnTo>
                  <a:lnTo>
                    <a:pt x="45874" y="26674"/>
                  </a:lnTo>
                  <a:lnTo>
                    <a:pt x="0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217137" y="26245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45874" y="26674"/>
                  </a:lnTo>
                  <a:lnTo>
                    <a:pt x="8399" y="0"/>
                  </a:lnTo>
                  <a:lnTo>
                    <a:pt x="0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311314" y="2388207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5">
                  <a:moveTo>
                    <a:pt x="0" y="0"/>
                  </a:moveTo>
                  <a:lnTo>
                    <a:pt x="921123" y="76363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222387" y="313971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43324" y="39699"/>
                  </a:moveTo>
                  <a:lnTo>
                    <a:pt x="0" y="24224"/>
                  </a:lnTo>
                  <a:lnTo>
                    <a:pt x="20074" y="0"/>
                  </a:lnTo>
                  <a:lnTo>
                    <a:pt x="4332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222387" y="313971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0" y="24224"/>
                  </a:moveTo>
                  <a:lnTo>
                    <a:pt x="43324" y="39699"/>
                  </a:lnTo>
                  <a:lnTo>
                    <a:pt x="20074" y="0"/>
                  </a:lnTo>
                  <a:lnTo>
                    <a:pt x="0" y="24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311314" y="2157945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5">
                  <a:moveTo>
                    <a:pt x="0" y="763623"/>
                  </a:moveTo>
                  <a:lnTo>
                    <a:pt x="921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222387" y="213035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0" y="15474"/>
                  </a:lnTo>
                  <a:lnTo>
                    <a:pt x="43324" y="0"/>
                  </a:lnTo>
                  <a:lnTo>
                    <a:pt x="2007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222387" y="213035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43324" y="0"/>
                  </a:lnTo>
                  <a:lnTo>
                    <a:pt x="0" y="15474"/>
                  </a:lnTo>
                  <a:lnTo>
                    <a:pt x="20074" y="396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311314" y="2670094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251474"/>
                  </a:moveTo>
                  <a:lnTo>
                    <a:pt x="910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217137" y="26549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0" y="0"/>
                  </a:lnTo>
                  <a:lnTo>
                    <a:pt x="45874" y="3649"/>
                  </a:lnTo>
                  <a:lnTo>
                    <a:pt x="8399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217137" y="26549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45874" y="3649"/>
                  </a:lnTo>
                  <a:lnTo>
                    <a:pt x="0" y="0"/>
                  </a:lnTo>
                  <a:lnTo>
                    <a:pt x="8399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311314" y="2921569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0"/>
                  </a:moveTo>
                  <a:lnTo>
                    <a:pt x="910023" y="25147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217137" y="31578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8399" y="0"/>
                  </a:lnTo>
                  <a:lnTo>
                    <a:pt x="45874" y="26674"/>
                  </a:lnTo>
                  <a:lnTo>
                    <a:pt x="0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217137" y="31578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45874" y="26674"/>
                  </a:lnTo>
                  <a:lnTo>
                    <a:pt x="8399" y="0"/>
                  </a:lnTo>
                  <a:lnTo>
                    <a:pt x="0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311314" y="2167730"/>
              <a:ext cx="932180" cy="1287780"/>
            </a:xfrm>
            <a:custGeom>
              <a:avLst/>
              <a:gdLst/>
              <a:ahLst/>
              <a:cxnLst/>
              <a:rect l="l" t="t" r="r" b="b"/>
              <a:pathLst>
                <a:path w="932179" h="1287779">
                  <a:moveTo>
                    <a:pt x="0" y="1287187"/>
                  </a:moveTo>
                  <a:lnTo>
                    <a:pt x="93159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230162" y="2132713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25499" y="44239"/>
                  </a:moveTo>
                  <a:lnTo>
                    <a:pt x="0" y="25792"/>
                  </a:lnTo>
                  <a:lnTo>
                    <a:pt x="38099" y="0"/>
                  </a:lnTo>
                  <a:lnTo>
                    <a:pt x="25499" y="44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230162" y="2132713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25499" y="44239"/>
                  </a:moveTo>
                  <a:lnTo>
                    <a:pt x="38099" y="0"/>
                  </a:lnTo>
                  <a:lnTo>
                    <a:pt x="0" y="25792"/>
                  </a:lnTo>
                  <a:lnTo>
                    <a:pt x="25499" y="442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311314" y="2691294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4">
                  <a:moveTo>
                    <a:pt x="0" y="763623"/>
                  </a:moveTo>
                  <a:lnTo>
                    <a:pt x="921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222387" y="2663719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0" y="15474"/>
                  </a:lnTo>
                  <a:lnTo>
                    <a:pt x="43324" y="0"/>
                  </a:lnTo>
                  <a:lnTo>
                    <a:pt x="2007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222387" y="2663719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43324" y="0"/>
                  </a:lnTo>
                  <a:lnTo>
                    <a:pt x="0" y="15474"/>
                  </a:lnTo>
                  <a:lnTo>
                    <a:pt x="20074" y="396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5311314" y="3203443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5">
                  <a:moveTo>
                    <a:pt x="0" y="251474"/>
                  </a:moveTo>
                  <a:lnTo>
                    <a:pt x="910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217137" y="31882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0" y="0"/>
                  </a:lnTo>
                  <a:lnTo>
                    <a:pt x="45874" y="3649"/>
                  </a:lnTo>
                  <a:lnTo>
                    <a:pt x="8399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217137" y="31882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45874" y="3649"/>
                  </a:lnTo>
                  <a:lnTo>
                    <a:pt x="0" y="0"/>
                  </a:lnTo>
                  <a:lnTo>
                    <a:pt x="8399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2854694" y="1845176"/>
              <a:ext cx="948690" cy="1558290"/>
            </a:xfrm>
            <a:custGeom>
              <a:avLst/>
              <a:gdLst/>
              <a:ahLst/>
              <a:cxnLst/>
              <a:rect l="l" t="t" r="r" b="b"/>
              <a:pathLst>
                <a:path w="948689" h="1558289">
                  <a:moveTo>
                    <a:pt x="0" y="0"/>
                  </a:moveTo>
                  <a:lnTo>
                    <a:pt x="948298" y="155826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3789542" y="339526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35899" y="45099"/>
                  </a:moveTo>
                  <a:lnTo>
                    <a:pt x="0" y="16374"/>
                  </a:lnTo>
                  <a:lnTo>
                    <a:pt x="26874" y="0"/>
                  </a:lnTo>
                  <a:lnTo>
                    <a:pt x="35899" y="45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789542" y="339526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0" y="16374"/>
                  </a:moveTo>
                  <a:lnTo>
                    <a:pt x="35899" y="45099"/>
                  </a:lnTo>
                  <a:lnTo>
                    <a:pt x="26874" y="0"/>
                  </a:lnTo>
                  <a:lnTo>
                    <a:pt x="0" y="1637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6731986" y="2069048"/>
              <a:ext cx="177712" cy="928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6731986" y="2602307"/>
              <a:ext cx="177712" cy="928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6731986" y="3143456"/>
              <a:ext cx="177712" cy="928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1" name="object 181"/>
          <p:cNvSpPr/>
          <p:nvPr/>
        </p:nvSpPr>
        <p:spPr>
          <a:xfrm>
            <a:off x="2632944" y="2829569"/>
            <a:ext cx="29324" cy="2476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206795" y="2389760"/>
            <a:ext cx="177712" cy="928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 txBox="1"/>
          <p:nvPr/>
        </p:nvSpPr>
        <p:spPr>
          <a:xfrm>
            <a:off x="7224714" y="1956216"/>
            <a:ext cx="1068070" cy="1371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">
              <a:lnSpc>
                <a:spcPts val="2375"/>
              </a:lnSpc>
            </a:pPr>
            <a:r>
              <a:rPr sz="2000" spc="-15" dirty="0">
                <a:solidFill>
                  <a:srgbClr val="666666"/>
                </a:solidFill>
                <a:latin typeface="Lato"/>
                <a:cs typeface="Lato"/>
              </a:rPr>
              <a:t>0.45</a:t>
            </a:r>
            <a:r>
              <a:rPr sz="2000" spc="-165" dirty="0">
                <a:solidFill>
                  <a:srgbClr val="666666"/>
                </a:solidFill>
                <a:latin typeface="Lato"/>
                <a:cs typeface="Lato"/>
              </a:rPr>
              <a:t> </a:t>
            </a:r>
            <a:r>
              <a:rPr sz="2000" spc="25" dirty="0">
                <a:solidFill>
                  <a:srgbClr val="666666"/>
                </a:solidFill>
                <a:latin typeface="Lato"/>
                <a:cs typeface="Lato"/>
              </a:rPr>
              <a:t>Cat</a:t>
            </a:r>
            <a:endParaRPr sz="2000">
              <a:latin typeface="Lato"/>
              <a:cs typeface="Lato"/>
            </a:endParaRPr>
          </a:p>
          <a:p>
            <a:pPr marL="29845">
              <a:lnSpc>
                <a:spcPct val="100000"/>
              </a:lnSpc>
              <a:spcBef>
                <a:spcPts val="1795"/>
              </a:spcBef>
            </a:pPr>
            <a:r>
              <a:rPr sz="2000" spc="-15" dirty="0">
                <a:solidFill>
                  <a:srgbClr val="666666"/>
                </a:solidFill>
                <a:latin typeface="Lato"/>
                <a:cs typeface="Lato"/>
              </a:rPr>
              <a:t>0.45</a:t>
            </a:r>
            <a:r>
              <a:rPr sz="2000" spc="-185" dirty="0">
                <a:solidFill>
                  <a:srgbClr val="666666"/>
                </a:solidFill>
                <a:latin typeface="Lato"/>
                <a:cs typeface="Lato"/>
              </a:rPr>
              <a:t> </a:t>
            </a:r>
            <a:r>
              <a:rPr sz="2000" spc="-20" dirty="0">
                <a:solidFill>
                  <a:srgbClr val="666666"/>
                </a:solidFill>
                <a:latin typeface="Lato"/>
                <a:cs typeface="Lato"/>
              </a:rPr>
              <a:t>Dog</a:t>
            </a:r>
            <a:endParaRPr sz="20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sz="2000" spc="-15" dirty="0">
                <a:solidFill>
                  <a:srgbClr val="666666"/>
                </a:solidFill>
                <a:latin typeface="Lato"/>
                <a:cs typeface="Lato"/>
              </a:rPr>
              <a:t>0.10</a:t>
            </a:r>
            <a:r>
              <a:rPr sz="2000" spc="175" dirty="0">
                <a:solidFill>
                  <a:srgbClr val="666666"/>
                </a:solidFill>
                <a:latin typeface="Lato"/>
                <a:cs typeface="Lato"/>
              </a:rPr>
              <a:t> </a:t>
            </a:r>
            <a:r>
              <a:rPr sz="2000" spc="25" dirty="0">
                <a:solidFill>
                  <a:srgbClr val="666666"/>
                </a:solidFill>
                <a:latin typeface="Lato"/>
                <a:cs typeface="Lato"/>
              </a:rPr>
              <a:t>Bird</a:t>
            </a:r>
            <a:endParaRPr sz="2000">
              <a:latin typeface="Lato"/>
              <a:cs typeface="Lato"/>
            </a:endParaRPr>
          </a:p>
        </p:txBody>
      </p:sp>
      <p:sp>
        <p:nvSpPr>
          <p:cNvPr id="184" name="object 184"/>
          <p:cNvSpPr/>
          <p:nvPr/>
        </p:nvSpPr>
        <p:spPr>
          <a:xfrm>
            <a:off x="712798" y="1750134"/>
            <a:ext cx="1280247" cy="12802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5" name="object 185"/>
          <p:cNvGrpSpPr/>
          <p:nvPr/>
        </p:nvGrpSpPr>
        <p:grpSpPr>
          <a:xfrm>
            <a:off x="2849956" y="1121122"/>
            <a:ext cx="6294120" cy="2538730"/>
            <a:chOff x="2849956" y="1121122"/>
            <a:chExt cx="6294120" cy="2538730"/>
          </a:xfrm>
        </p:grpSpPr>
        <p:sp>
          <p:nvSpPr>
            <p:cNvPr id="186" name="object 186"/>
            <p:cNvSpPr/>
            <p:nvPr/>
          </p:nvSpPr>
          <p:spPr>
            <a:xfrm>
              <a:off x="2867619" y="1319607"/>
              <a:ext cx="908050" cy="11430"/>
            </a:xfrm>
            <a:custGeom>
              <a:avLst/>
              <a:gdLst/>
              <a:ahLst/>
              <a:cxnLst/>
              <a:rect l="l" t="t" r="r" b="b"/>
              <a:pathLst>
                <a:path w="908050" h="11430">
                  <a:moveTo>
                    <a:pt x="0" y="11289"/>
                  </a:moveTo>
                  <a:lnTo>
                    <a:pt x="9079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3775367" y="13038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399" y="31462"/>
                  </a:moveTo>
                  <a:lnTo>
                    <a:pt x="0" y="0"/>
                  </a:lnTo>
                  <a:lnTo>
                    <a:pt x="43424" y="15192"/>
                  </a:lnTo>
                  <a:lnTo>
                    <a:pt x="399" y="31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775367" y="130387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399" y="31462"/>
                  </a:moveTo>
                  <a:lnTo>
                    <a:pt x="43424" y="15192"/>
                  </a:lnTo>
                  <a:lnTo>
                    <a:pt x="0" y="0"/>
                  </a:lnTo>
                  <a:lnTo>
                    <a:pt x="399" y="314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2854719" y="1345974"/>
              <a:ext cx="927735" cy="499745"/>
            </a:xfrm>
            <a:custGeom>
              <a:avLst/>
              <a:gdLst/>
              <a:ahLst/>
              <a:cxnLst/>
              <a:rect l="l" t="t" r="r" b="b"/>
              <a:pathLst>
                <a:path w="927735" h="499744">
                  <a:moveTo>
                    <a:pt x="0" y="499121"/>
                  </a:moveTo>
                  <a:lnTo>
                    <a:pt x="92767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3774942" y="1325494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4899" y="34334"/>
                  </a:moveTo>
                  <a:lnTo>
                    <a:pt x="0" y="6624"/>
                  </a:lnTo>
                  <a:lnTo>
                    <a:pt x="45499" y="0"/>
                  </a:lnTo>
                  <a:lnTo>
                    <a:pt x="14899" y="34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774942" y="1325494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4899" y="34334"/>
                  </a:moveTo>
                  <a:lnTo>
                    <a:pt x="45499" y="0"/>
                  </a:lnTo>
                  <a:lnTo>
                    <a:pt x="0" y="6624"/>
                  </a:lnTo>
                  <a:lnTo>
                    <a:pt x="14899" y="3433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2854769" y="1361364"/>
              <a:ext cx="939800" cy="1038225"/>
            </a:xfrm>
            <a:custGeom>
              <a:avLst/>
              <a:gdLst/>
              <a:ahLst/>
              <a:cxnLst/>
              <a:rect l="l" t="t" r="r" b="b"/>
              <a:pathLst>
                <a:path w="939800" h="1038225">
                  <a:moveTo>
                    <a:pt x="0" y="1037930"/>
                  </a:moveTo>
                  <a:lnTo>
                    <a:pt x="9396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782742" y="1329319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324" y="42602"/>
                  </a:moveTo>
                  <a:lnTo>
                    <a:pt x="0" y="21484"/>
                  </a:lnTo>
                  <a:lnTo>
                    <a:pt x="40674" y="0"/>
                  </a:lnTo>
                  <a:lnTo>
                    <a:pt x="23324" y="426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782742" y="1329319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324" y="42602"/>
                  </a:moveTo>
                  <a:lnTo>
                    <a:pt x="40674" y="0"/>
                  </a:lnTo>
                  <a:lnTo>
                    <a:pt x="0" y="21484"/>
                  </a:lnTo>
                  <a:lnTo>
                    <a:pt x="23324" y="4260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2873269" y="1370929"/>
              <a:ext cx="936625" cy="2090420"/>
            </a:xfrm>
            <a:custGeom>
              <a:avLst/>
              <a:gdLst/>
              <a:ahLst/>
              <a:cxnLst/>
              <a:rect l="l" t="t" r="r" b="b"/>
              <a:pathLst>
                <a:path w="936625" h="2090420">
                  <a:moveTo>
                    <a:pt x="0" y="2089838"/>
                  </a:moveTo>
                  <a:lnTo>
                    <a:pt x="936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3794942" y="1331479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5">
                  <a:moveTo>
                    <a:pt x="28724" y="45879"/>
                  </a:moveTo>
                  <a:lnTo>
                    <a:pt x="0" y="33017"/>
                  </a:lnTo>
                  <a:lnTo>
                    <a:pt x="32024" y="0"/>
                  </a:lnTo>
                  <a:lnTo>
                    <a:pt x="28724" y="458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3794942" y="1331479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5">
                  <a:moveTo>
                    <a:pt x="28724" y="45879"/>
                  </a:moveTo>
                  <a:lnTo>
                    <a:pt x="32024" y="0"/>
                  </a:lnTo>
                  <a:lnTo>
                    <a:pt x="0" y="33017"/>
                  </a:lnTo>
                  <a:lnTo>
                    <a:pt x="28724" y="4587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089516" y="1318897"/>
              <a:ext cx="908050" cy="2540"/>
            </a:xfrm>
            <a:custGeom>
              <a:avLst/>
              <a:gdLst/>
              <a:ahLst/>
              <a:cxnLst/>
              <a:rect l="l" t="t" r="r" b="b"/>
              <a:pathLst>
                <a:path w="908050" h="2540">
                  <a:moveTo>
                    <a:pt x="0" y="0"/>
                  </a:moveTo>
                  <a:lnTo>
                    <a:pt x="907948" y="253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997414" y="130570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99" y="0"/>
                  </a:lnTo>
                  <a:lnTo>
                    <a:pt x="43274" y="1585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997414" y="1305704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74" y="15852"/>
                  </a:lnTo>
                  <a:lnTo>
                    <a:pt x="99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089516" y="1318897"/>
              <a:ext cx="915669" cy="508634"/>
            </a:xfrm>
            <a:custGeom>
              <a:avLst/>
              <a:gdLst/>
              <a:ahLst/>
              <a:cxnLst/>
              <a:rect l="l" t="t" r="r" b="b"/>
              <a:pathLst>
                <a:path w="915670" h="508635">
                  <a:moveTo>
                    <a:pt x="0" y="0"/>
                  </a:moveTo>
                  <a:lnTo>
                    <a:pt x="915123" y="50805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997014" y="181320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37"/>
                  </a:moveTo>
                  <a:lnTo>
                    <a:pt x="0" y="27509"/>
                  </a:lnTo>
                  <a:lnTo>
                    <a:pt x="15274" y="0"/>
                  </a:lnTo>
                  <a:lnTo>
                    <a:pt x="45424" y="3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997014" y="181320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09"/>
                  </a:moveTo>
                  <a:lnTo>
                    <a:pt x="45424" y="34737"/>
                  </a:lnTo>
                  <a:lnTo>
                    <a:pt x="15274" y="0"/>
                  </a:lnTo>
                  <a:lnTo>
                    <a:pt x="0" y="275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4089516" y="1349109"/>
              <a:ext cx="915035" cy="503555"/>
            </a:xfrm>
            <a:custGeom>
              <a:avLst/>
              <a:gdLst/>
              <a:ahLst/>
              <a:cxnLst/>
              <a:rect l="l" t="t" r="r" b="b"/>
              <a:pathLst>
                <a:path w="915035" h="503555">
                  <a:moveTo>
                    <a:pt x="0" y="503161"/>
                  </a:moveTo>
                  <a:lnTo>
                    <a:pt x="915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5" name="object 205"/>
            <p:cNvSpPr/>
            <p:nvPr/>
          </p:nvSpPr>
          <p:spPr>
            <a:xfrm>
              <a:off x="4996964" y="1328282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0" y="7042"/>
                  </a:lnTo>
                  <a:lnTo>
                    <a:pt x="45449" y="0"/>
                  </a:lnTo>
                  <a:lnTo>
                    <a:pt x="15149" y="34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6" name="object 206"/>
            <p:cNvSpPr/>
            <p:nvPr/>
          </p:nvSpPr>
          <p:spPr>
            <a:xfrm>
              <a:off x="4996964" y="1328282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45449" y="0"/>
                  </a:lnTo>
                  <a:lnTo>
                    <a:pt x="0" y="7042"/>
                  </a:lnTo>
                  <a:lnTo>
                    <a:pt x="15149" y="346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7" name="object 207"/>
            <p:cNvSpPr/>
            <p:nvPr/>
          </p:nvSpPr>
          <p:spPr>
            <a:xfrm>
              <a:off x="4089516" y="1363879"/>
              <a:ext cx="927100" cy="1022350"/>
            </a:xfrm>
            <a:custGeom>
              <a:avLst/>
              <a:gdLst/>
              <a:ahLst/>
              <a:cxnLst/>
              <a:rect l="l" t="t" r="r" b="b"/>
              <a:pathLst>
                <a:path w="927100" h="1022350">
                  <a:moveTo>
                    <a:pt x="0" y="1021765"/>
                  </a:moveTo>
                  <a:lnTo>
                    <a:pt x="92669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5004564" y="1331862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0" y="21447"/>
                  </a:lnTo>
                  <a:lnTo>
                    <a:pt x="40699" y="0"/>
                  </a:lnTo>
                  <a:lnTo>
                    <a:pt x="23299" y="42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9" name="object 209"/>
            <p:cNvSpPr/>
            <p:nvPr/>
          </p:nvSpPr>
          <p:spPr>
            <a:xfrm>
              <a:off x="5004564" y="1331862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40699" y="0"/>
                  </a:lnTo>
                  <a:lnTo>
                    <a:pt x="0" y="21447"/>
                  </a:lnTo>
                  <a:lnTo>
                    <a:pt x="23299" y="425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0"/>
            <p:cNvSpPr/>
            <p:nvPr/>
          </p:nvSpPr>
          <p:spPr>
            <a:xfrm>
              <a:off x="4105041" y="1370437"/>
              <a:ext cx="920115" cy="1530350"/>
            </a:xfrm>
            <a:custGeom>
              <a:avLst/>
              <a:gdLst/>
              <a:ahLst/>
              <a:cxnLst/>
              <a:rect l="l" t="t" r="r" b="b"/>
              <a:pathLst>
                <a:path w="920114" h="1530350">
                  <a:moveTo>
                    <a:pt x="0" y="1530231"/>
                  </a:moveTo>
                  <a:lnTo>
                    <a:pt x="9200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11"/>
            <p:cNvSpPr/>
            <p:nvPr/>
          </p:nvSpPr>
          <p:spPr>
            <a:xfrm>
              <a:off x="5011589" y="1333392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6974" y="45152"/>
                  </a:moveTo>
                  <a:lnTo>
                    <a:pt x="0" y="28939"/>
                  </a:lnTo>
                  <a:lnTo>
                    <a:pt x="35749" y="0"/>
                  </a:lnTo>
                  <a:lnTo>
                    <a:pt x="26974" y="451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5011589" y="1333392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6974" y="45152"/>
                  </a:moveTo>
                  <a:lnTo>
                    <a:pt x="35749" y="0"/>
                  </a:lnTo>
                  <a:lnTo>
                    <a:pt x="0" y="28939"/>
                  </a:lnTo>
                  <a:lnTo>
                    <a:pt x="26974" y="4515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213"/>
            <p:cNvSpPr/>
            <p:nvPr/>
          </p:nvSpPr>
          <p:spPr>
            <a:xfrm>
              <a:off x="4089516" y="1373532"/>
              <a:ext cx="941705" cy="2078989"/>
            </a:xfrm>
            <a:custGeom>
              <a:avLst/>
              <a:gdLst/>
              <a:ahLst/>
              <a:cxnLst/>
              <a:rect l="l" t="t" r="r" b="b"/>
              <a:pathLst>
                <a:path w="941704" h="2078989">
                  <a:moveTo>
                    <a:pt x="0" y="2078835"/>
                  </a:moveTo>
                  <a:lnTo>
                    <a:pt x="9415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214"/>
            <p:cNvSpPr/>
            <p:nvPr/>
          </p:nvSpPr>
          <p:spPr>
            <a:xfrm>
              <a:off x="5016714" y="1334157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5">
                  <a:moveTo>
                    <a:pt x="28649" y="45864"/>
                  </a:moveTo>
                  <a:lnTo>
                    <a:pt x="0" y="32882"/>
                  </a:lnTo>
                  <a:lnTo>
                    <a:pt x="32149" y="0"/>
                  </a:lnTo>
                  <a:lnTo>
                    <a:pt x="28649" y="458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5016714" y="1334157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5">
                  <a:moveTo>
                    <a:pt x="28649" y="45864"/>
                  </a:moveTo>
                  <a:lnTo>
                    <a:pt x="32149" y="0"/>
                  </a:lnTo>
                  <a:lnTo>
                    <a:pt x="0" y="32882"/>
                  </a:lnTo>
                  <a:lnTo>
                    <a:pt x="28649" y="458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5311489" y="1121122"/>
              <a:ext cx="3832860" cy="2538730"/>
            </a:xfrm>
            <a:custGeom>
              <a:avLst/>
              <a:gdLst/>
              <a:ahLst/>
              <a:cxnLst/>
              <a:rect l="l" t="t" r="r" b="b"/>
              <a:pathLst>
                <a:path w="3832859" h="2538729">
                  <a:moveTo>
                    <a:pt x="3832492" y="2538294"/>
                  </a:moveTo>
                  <a:lnTo>
                    <a:pt x="0" y="2538294"/>
                  </a:lnTo>
                  <a:lnTo>
                    <a:pt x="0" y="0"/>
                  </a:lnTo>
                  <a:lnTo>
                    <a:pt x="3832492" y="0"/>
                  </a:lnTo>
                  <a:lnTo>
                    <a:pt x="3832492" y="25382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5311339" y="1321572"/>
              <a:ext cx="923925" cy="1280160"/>
            </a:xfrm>
            <a:custGeom>
              <a:avLst/>
              <a:gdLst/>
              <a:ahLst/>
              <a:cxnLst/>
              <a:rect l="l" t="t" r="r" b="b"/>
              <a:pathLst>
                <a:path w="923925" h="1280160">
                  <a:moveTo>
                    <a:pt x="0" y="0"/>
                  </a:moveTo>
                  <a:lnTo>
                    <a:pt x="923548" y="127994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6222137" y="2592319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38049" y="44249"/>
                  </a:moveTo>
                  <a:lnTo>
                    <a:pt x="0" y="18399"/>
                  </a:lnTo>
                  <a:lnTo>
                    <a:pt x="25524" y="0"/>
                  </a:lnTo>
                  <a:lnTo>
                    <a:pt x="38049" y="442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219"/>
            <p:cNvSpPr/>
            <p:nvPr/>
          </p:nvSpPr>
          <p:spPr>
            <a:xfrm>
              <a:off x="6222137" y="2592319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0" y="18399"/>
                  </a:moveTo>
                  <a:lnTo>
                    <a:pt x="38049" y="44249"/>
                  </a:lnTo>
                  <a:lnTo>
                    <a:pt x="25524" y="0"/>
                  </a:lnTo>
                  <a:lnTo>
                    <a:pt x="0" y="18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5311339" y="1854971"/>
              <a:ext cx="913130" cy="756920"/>
            </a:xfrm>
            <a:custGeom>
              <a:avLst/>
              <a:gdLst/>
              <a:ahLst/>
              <a:cxnLst/>
              <a:rect l="l" t="t" r="r" b="b"/>
              <a:pathLst>
                <a:path w="913129" h="756919">
                  <a:moveTo>
                    <a:pt x="0" y="0"/>
                  </a:moveTo>
                  <a:lnTo>
                    <a:pt x="912998" y="75644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221"/>
            <p:cNvSpPr/>
            <p:nvPr/>
          </p:nvSpPr>
          <p:spPr>
            <a:xfrm>
              <a:off x="6214287" y="2599294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43324" y="39699"/>
                  </a:moveTo>
                  <a:lnTo>
                    <a:pt x="0" y="24224"/>
                  </a:lnTo>
                  <a:lnTo>
                    <a:pt x="20074" y="0"/>
                  </a:lnTo>
                  <a:lnTo>
                    <a:pt x="4332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222"/>
            <p:cNvSpPr/>
            <p:nvPr/>
          </p:nvSpPr>
          <p:spPr>
            <a:xfrm>
              <a:off x="6214287" y="2599294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0" y="24224"/>
                  </a:moveTo>
                  <a:lnTo>
                    <a:pt x="43324" y="39699"/>
                  </a:lnTo>
                  <a:lnTo>
                    <a:pt x="20074" y="0"/>
                  </a:lnTo>
                  <a:lnTo>
                    <a:pt x="0" y="24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223"/>
            <p:cNvSpPr/>
            <p:nvPr/>
          </p:nvSpPr>
          <p:spPr>
            <a:xfrm>
              <a:off x="5311339" y="2388070"/>
              <a:ext cx="902335" cy="245110"/>
            </a:xfrm>
            <a:custGeom>
              <a:avLst/>
              <a:gdLst/>
              <a:ahLst/>
              <a:cxnLst/>
              <a:rect l="l" t="t" r="r" b="b"/>
              <a:pathLst>
                <a:path w="902335" h="245110">
                  <a:moveTo>
                    <a:pt x="0" y="0"/>
                  </a:moveTo>
                  <a:lnTo>
                    <a:pt x="901848" y="2448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6209062" y="26177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49"/>
                  </a:moveTo>
                  <a:lnTo>
                    <a:pt x="8249" y="0"/>
                  </a:lnTo>
                  <a:lnTo>
                    <a:pt x="45824" y="26499"/>
                  </a:lnTo>
                  <a:lnTo>
                    <a:pt x="0" y="303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225"/>
            <p:cNvSpPr/>
            <p:nvPr/>
          </p:nvSpPr>
          <p:spPr>
            <a:xfrm>
              <a:off x="6209062" y="26177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49"/>
                  </a:moveTo>
                  <a:lnTo>
                    <a:pt x="45824" y="26499"/>
                  </a:lnTo>
                  <a:lnTo>
                    <a:pt x="8249" y="0"/>
                  </a:lnTo>
                  <a:lnTo>
                    <a:pt x="0" y="303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226"/>
            <p:cNvSpPr/>
            <p:nvPr/>
          </p:nvSpPr>
          <p:spPr>
            <a:xfrm>
              <a:off x="5311339" y="2684719"/>
              <a:ext cx="913765" cy="770255"/>
            </a:xfrm>
            <a:custGeom>
              <a:avLst/>
              <a:gdLst/>
              <a:ahLst/>
              <a:cxnLst/>
              <a:rect l="l" t="t" r="r" b="b"/>
              <a:pathLst>
                <a:path w="913764" h="770254">
                  <a:moveTo>
                    <a:pt x="0" y="770148"/>
                  </a:moveTo>
                  <a:lnTo>
                    <a:pt x="91329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227"/>
            <p:cNvSpPr/>
            <p:nvPr/>
          </p:nvSpPr>
          <p:spPr>
            <a:xfrm>
              <a:off x="6214512" y="2656844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5">
                  <a:moveTo>
                    <a:pt x="20274" y="39899"/>
                  </a:moveTo>
                  <a:lnTo>
                    <a:pt x="0" y="15849"/>
                  </a:lnTo>
                  <a:lnTo>
                    <a:pt x="43174" y="0"/>
                  </a:lnTo>
                  <a:lnTo>
                    <a:pt x="20274" y="398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6214512" y="2656844"/>
              <a:ext cx="43180" cy="40005"/>
            </a:xfrm>
            <a:custGeom>
              <a:avLst/>
              <a:gdLst/>
              <a:ahLst/>
              <a:cxnLst/>
              <a:rect l="l" t="t" r="r" b="b"/>
              <a:pathLst>
                <a:path w="43179" h="40005">
                  <a:moveTo>
                    <a:pt x="20274" y="39899"/>
                  </a:moveTo>
                  <a:lnTo>
                    <a:pt x="43174" y="0"/>
                  </a:lnTo>
                  <a:lnTo>
                    <a:pt x="0" y="15849"/>
                  </a:lnTo>
                  <a:lnTo>
                    <a:pt x="20274" y="398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229"/>
            <p:cNvSpPr/>
            <p:nvPr/>
          </p:nvSpPr>
          <p:spPr>
            <a:xfrm>
              <a:off x="5311339" y="2663569"/>
              <a:ext cx="902335" cy="258445"/>
            </a:xfrm>
            <a:custGeom>
              <a:avLst/>
              <a:gdLst/>
              <a:ahLst/>
              <a:cxnLst/>
              <a:rect l="l" t="t" r="r" b="b"/>
              <a:pathLst>
                <a:path w="902335" h="258444">
                  <a:moveTo>
                    <a:pt x="0" y="257899"/>
                  </a:moveTo>
                  <a:lnTo>
                    <a:pt x="9020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230"/>
            <p:cNvSpPr/>
            <p:nvPr/>
          </p:nvSpPr>
          <p:spPr>
            <a:xfrm>
              <a:off x="6209062" y="2648444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649" y="30249"/>
                  </a:moveTo>
                  <a:lnTo>
                    <a:pt x="0" y="0"/>
                  </a:lnTo>
                  <a:lnTo>
                    <a:pt x="45874" y="3249"/>
                  </a:lnTo>
                  <a:lnTo>
                    <a:pt x="8649" y="302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231"/>
            <p:cNvSpPr/>
            <p:nvPr/>
          </p:nvSpPr>
          <p:spPr>
            <a:xfrm>
              <a:off x="6209062" y="2648444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649" y="30249"/>
                  </a:moveTo>
                  <a:lnTo>
                    <a:pt x="45874" y="3249"/>
                  </a:lnTo>
                  <a:lnTo>
                    <a:pt x="0" y="0"/>
                  </a:lnTo>
                  <a:lnTo>
                    <a:pt x="8649" y="302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232"/>
            <p:cNvSpPr/>
            <p:nvPr/>
          </p:nvSpPr>
          <p:spPr>
            <a:xfrm>
              <a:off x="6268337" y="2524870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2"/>
                  </a:lnTo>
                  <a:lnTo>
                    <a:pt x="37603" y="209971"/>
                  </a:lnTo>
                  <a:lnTo>
                    <a:pt x="10088" y="170874"/>
                  </a:lnTo>
                  <a:lnTo>
                    <a:pt x="0" y="122999"/>
                  </a:lnTo>
                  <a:lnTo>
                    <a:pt x="10088" y="75125"/>
                  </a:lnTo>
                  <a:lnTo>
                    <a:pt x="37607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61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233"/>
            <p:cNvSpPr/>
            <p:nvPr/>
          </p:nvSpPr>
          <p:spPr>
            <a:xfrm>
              <a:off x="6268337" y="2524869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88" y="75125"/>
                  </a:lnTo>
                  <a:lnTo>
                    <a:pt x="37603" y="36028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59"/>
                  </a:lnTo>
                  <a:lnTo>
                    <a:pt x="219199" y="36024"/>
                  </a:lnTo>
                  <a:lnTo>
                    <a:pt x="247027" y="7593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lnTo>
                    <a:pt x="78415" y="236332"/>
                  </a:lnTo>
                  <a:lnTo>
                    <a:pt x="37603" y="209971"/>
                  </a:lnTo>
                  <a:lnTo>
                    <a:pt x="10088" y="170874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234"/>
            <p:cNvSpPr/>
            <p:nvPr/>
          </p:nvSpPr>
          <p:spPr>
            <a:xfrm>
              <a:off x="6617686" y="2596757"/>
              <a:ext cx="177712" cy="928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5" name="object 235"/>
          <p:cNvSpPr txBox="1"/>
          <p:nvPr/>
        </p:nvSpPr>
        <p:spPr>
          <a:xfrm>
            <a:off x="7093526" y="2467907"/>
            <a:ext cx="11017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666666"/>
                </a:solidFill>
                <a:latin typeface="Lato"/>
                <a:cs typeface="Lato"/>
              </a:rPr>
              <a:t>0.85</a:t>
            </a:r>
            <a:r>
              <a:rPr sz="2000" spc="-195" dirty="0">
                <a:solidFill>
                  <a:srgbClr val="666666"/>
                </a:solidFill>
                <a:latin typeface="Lato"/>
                <a:cs typeface="Lato"/>
              </a:rPr>
              <a:t> </a:t>
            </a:r>
            <a:r>
              <a:rPr sz="2000" spc="-5" dirty="0">
                <a:solidFill>
                  <a:srgbClr val="666666"/>
                </a:solidFill>
                <a:latin typeface="Lato"/>
                <a:cs typeface="Lato"/>
              </a:rPr>
              <a:t>Fake</a:t>
            </a:r>
            <a:endParaRPr sz="2000">
              <a:latin typeface="Lato"/>
              <a:cs typeface="Lato"/>
            </a:endParaRPr>
          </a:p>
        </p:txBody>
      </p:sp>
      <p:sp>
        <p:nvSpPr>
          <p:cNvPr id="236" name="object 236"/>
          <p:cNvSpPr/>
          <p:nvPr/>
        </p:nvSpPr>
        <p:spPr>
          <a:xfrm>
            <a:off x="2515419" y="1241359"/>
            <a:ext cx="339249" cy="25632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702055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Generative</a:t>
            </a:r>
            <a:r>
              <a:rPr spc="-180" dirty="0"/>
              <a:t> </a:t>
            </a:r>
            <a:r>
              <a:rPr spc="-5" dirty="0"/>
              <a:t>Models</a:t>
            </a:r>
            <a:r>
              <a:rPr spc="-175" dirty="0"/>
              <a:t> </a:t>
            </a:r>
            <a:r>
              <a:rPr spc="-30" dirty="0"/>
              <a:t>vs.</a:t>
            </a:r>
            <a:r>
              <a:rPr spc="-175" dirty="0"/>
              <a:t> </a:t>
            </a:r>
            <a:r>
              <a:rPr spc="15" dirty="0"/>
              <a:t>Discriminative</a:t>
            </a:r>
            <a:r>
              <a:rPr spc="-175" dirty="0"/>
              <a:t> </a:t>
            </a:r>
            <a:r>
              <a:rPr spc="-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1448" y="1248437"/>
            <a:ext cx="2465070" cy="2099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5"/>
              </a:lnSpc>
            </a:pPr>
            <a:r>
              <a:rPr sz="2000" spc="10" dirty="0">
                <a:solidFill>
                  <a:srgbClr val="B35E05"/>
                </a:solidFill>
                <a:latin typeface="Lato"/>
                <a:cs typeface="Lato"/>
              </a:rPr>
              <a:t>Discriminative</a:t>
            </a:r>
            <a:r>
              <a:rPr sz="2000" spc="-190" dirty="0">
                <a:solidFill>
                  <a:srgbClr val="B35E05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B35E05"/>
                </a:solidFill>
                <a:latin typeface="Lato"/>
                <a:cs typeface="Lato"/>
              </a:rPr>
              <a:t>models</a:t>
            </a:r>
            <a:endParaRPr sz="20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24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24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24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Lato"/>
              <a:cs typeface="Lato"/>
            </a:endParaRPr>
          </a:p>
          <a:p>
            <a:pPr marL="302260">
              <a:lnSpc>
                <a:spcPct val="100000"/>
              </a:lnSpc>
              <a:spcBef>
                <a:spcPts val="5"/>
              </a:spcBef>
              <a:tabLst>
                <a:tab pos="1459230" algn="l"/>
              </a:tabLst>
            </a:pPr>
            <a:r>
              <a:rPr sz="1600" dirty="0">
                <a:solidFill>
                  <a:srgbClr val="741A46"/>
                </a:solidFill>
                <a:latin typeface="Lato"/>
                <a:cs typeface="Lato"/>
              </a:rPr>
              <a:t>Features	</a:t>
            </a:r>
            <a:r>
              <a:rPr sz="1600" spc="15" dirty="0">
                <a:solidFill>
                  <a:srgbClr val="741A46"/>
                </a:solidFill>
                <a:latin typeface="Lato"/>
                <a:cs typeface="Lato"/>
              </a:rPr>
              <a:t>Class</a:t>
            </a:r>
            <a:endParaRPr sz="160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53855" y="1232435"/>
            <a:ext cx="2114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38751C"/>
                </a:solidFill>
                <a:latin typeface="Lato"/>
                <a:cs typeface="Lato"/>
              </a:rPr>
              <a:t>Generative</a:t>
            </a:r>
            <a:r>
              <a:rPr sz="2000" spc="-195" dirty="0">
                <a:solidFill>
                  <a:srgbClr val="38751C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38751C"/>
                </a:solidFill>
                <a:latin typeface="Lato"/>
                <a:cs typeface="Lato"/>
              </a:rPr>
              <a:t>models</a:t>
            </a:r>
            <a:endParaRPr sz="2000">
              <a:latin typeface="Lato"/>
              <a:cs typeface="La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34271" y="1679921"/>
            <a:ext cx="1936114" cy="2649220"/>
            <a:chOff x="1634271" y="1679921"/>
            <a:chExt cx="1936114" cy="2649220"/>
          </a:xfrm>
        </p:grpSpPr>
        <p:sp>
          <p:nvSpPr>
            <p:cNvPr id="6" name="object 6"/>
            <p:cNvSpPr/>
            <p:nvPr/>
          </p:nvSpPr>
          <p:spPr>
            <a:xfrm>
              <a:off x="1962983" y="3943342"/>
              <a:ext cx="1295884" cy="3853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65779" y="1732926"/>
              <a:ext cx="1890395" cy="1184910"/>
            </a:xfrm>
            <a:custGeom>
              <a:avLst/>
              <a:gdLst/>
              <a:ahLst/>
              <a:cxnLst/>
              <a:rect l="l" t="t" r="r" b="b"/>
              <a:pathLst>
                <a:path w="1890395" h="1184910">
                  <a:moveTo>
                    <a:pt x="0" y="0"/>
                  </a:moveTo>
                  <a:lnTo>
                    <a:pt x="1890288" y="1184392"/>
                  </a:lnTo>
                </a:path>
              </a:pathLst>
            </a:custGeom>
            <a:ln w="28574">
              <a:solidFill>
                <a:srgbClr val="741A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10512" y="2432372"/>
              <a:ext cx="501178" cy="51132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50169" y="1796633"/>
              <a:ext cx="605698" cy="6179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70650" y="1679921"/>
              <a:ext cx="544318" cy="55533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34271" y="2201223"/>
              <a:ext cx="501178" cy="51132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62958" y="3409678"/>
              <a:ext cx="1295909" cy="28316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5737563" y="1484122"/>
            <a:ext cx="1546026" cy="15773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81913" y="3357868"/>
            <a:ext cx="1754518" cy="38539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62638" y="3943359"/>
            <a:ext cx="1295897" cy="38538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256296" y="3071563"/>
            <a:ext cx="11557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1830" algn="l"/>
              </a:tabLst>
            </a:pPr>
            <a:r>
              <a:rPr sz="1600" spc="-5" dirty="0">
                <a:solidFill>
                  <a:srgbClr val="666666"/>
                </a:solidFill>
                <a:latin typeface="Lato"/>
                <a:cs typeface="Lato"/>
              </a:rPr>
              <a:t>Noise	</a:t>
            </a:r>
            <a:r>
              <a:rPr sz="1600" spc="15" dirty="0">
                <a:solidFill>
                  <a:srgbClr val="741A46"/>
                </a:solidFill>
                <a:latin typeface="Lato"/>
                <a:cs typeface="Lato"/>
              </a:rPr>
              <a:t>Class</a:t>
            </a:r>
            <a:endParaRPr sz="1600" dirty="0">
              <a:latin typeface="Lato"/>
              <a:cs typeface="La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23030" y="3071563"/>
            <a:ext cx="8083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0" dirty="0">
                <a:solidFill>
                  <a:srgbClr val="741A46"/>
                </a:solidFill>
                <a:latin typeface="Lato"/>
                <a:cs typeface="Lato"/>
              </a:rPr>
              <a:t>F</a:t>
            </a:r>
            <a:r>
              <a:rPr sz="1600" spc="10" dirty="0">
                <a:solidFill>
                  <a:srgbClr val="741A46"/>
                </a:solidFill>
                <a:latin typeface="Lato"/>
                <a:cs typeface="Lato"/>
              </a:rPr>
              <a:t>eatures</a:t>
            </a:r>
            <a:endParaRPr sz="1600">
              <a:latin typeface="Lato"/>
              <a:cs typeface="Lato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58674" y="1017722"/>
            <a:ext cx="4349750" cy="3353435"/>
          </a:xfrm>
          <a:custGeom>
            <a:avLst/>
            <a:gdLst/>
            <a:ahLst/>
            <a:cxnLst/>
            <a:rect l="l" t="t" r="r" b="b"/>
            <a:pathLst>
              <a:path w="4349750" h="3353435">
                <a:moveTo>
                  <a:pt x="4349391" y="3353093"/>
                </a:moveTo>
                <a:lnTo>
                  <a:pt x="0" y="3353093"/>
                </a:lnTo>
                <a:lnTo>
                  <a:pt x="0" y="0"/>
                </a:lnTo>
                <a:lnTo>
                  <a:pt x="4349391" y="0"/>
                </a:lnTo>
                <a:lnTo>
                  <a:pt x="4349391" y="33530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265949" y="1161960"/>
            <a:ext cx="4735195" cy="3065145"/>
            <a:chOff x="265949" y="1161960"/>
            <a:chExt cx="4735195" cy="3065145"/>
          </a:xfrm>
        </p:grpSpPr>
        <p:sp>
          <p:nvSpPr>
            <p:cNvPr id="20" name="object 20"/>
            <p:cNvSpPr/>
            <p:nvPr/>
          </p:nvSpPr>
          <p:spPr>
            <a:xfrm>
              <a:off x="2654819" y="1161960"/>
              <a:ext cx="2345970" cy="199325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1686" y="1161972"/>
              <a:ext cx="2307370" cy="157732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33197" y="1161960"/>
              <a:ext cx="2307370" cy="1747758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03952" y="2496032"/>
              <a:ext cx="2596819" cy="1730534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5949" y="2692394"/>
              <a:ext cx="2217845" cy="153339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1736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Discriminator</a:t>
            </a:r>
          </a:p>
        </p:txBody>
      </p:sp>
      <p:sp>
        <p:nvSpPr>
          <p:cNvPr id="3" name="object 3"/>
          <p:cNvSpPr/>
          <p:nvPr/>
        </p:nvSpPr>
        <p:spPr>
          <a:xfrm>
            <a:off x="579073" y="1976276"/>
            <a:ext cx="950278" cy="876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763144" y="2017220"/>
            <a:ext cx="1366520" cy="876300"/>
            <a:chOff x="2763144" y="2017220"/>
            <a:chExt cx="1366520" cy="876300"/>
          </a:xfrm>
        </p:grpSpPr>
        <p:sp>
          <p:nvSpPr>
            <p:cNvPr id="5" name="object 5"/>
            <p:cNvSpPr/>
            <p:nvPr/>
          </p:nvSpPr>
          <p:spPr>
            <a:xfrm>
              <a:off x="2840769" y="2021380"/>
              <a:ext cx="1181097" cy="7861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63144" y="2017220"/>
              <a:ext cx="1366520" cy="876300"/>
            </a:xfrm>
            <a:custGeom>
              <a:avLst/>
              <a:gdLst/>
              <a:ahLst/>
              <a:cxnLst/>
              <a:rect l="l" t="t" r="r" b="b"/>
              <a:pathLst>
                <a:path w="1366520" h="876300">
                  <a:moveTo>
                    <a:pt x="1365897" y="876298"/>
                  </a:moveTo>
                  <a:lnTo>
                    <a:pt x="0" y="876298"/>
                  </a:lnTo>
                  <a:lnTo>
                    <a:pt x="0" y="0"/>
                  </a:lnTo>
                  <a:lnTo>
                    <a:pt x="1365897" y="0"/>
                  </a:lnTo>
                  <a:lnTo>
                    <a:pt x="1365897" y="8762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93669" y="2052520"/>
              <a:ext cx="876273" cy="7238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629169" y="2018413"/>
            <a:ext cx="47699" cy="7921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78516" y="1976283"/>
            <a:ext cx="211172" cy="8763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17397" y="2991859"/>
            <a:ext cx="6140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741A46"/>
                </a:solidFill>
                <a:latin typeface="Lato"/>
                <a:cs typeface="Lato"/>
              </a:rPr>
              <a:t>Class</a:t>
            </a:r>
            <a:endParaRPr sz="2000">
              <a:latin typeface="Lato"/>
              <a:cs typeface="La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30101" y="2991859"/>
            <a:ext cx="1003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0" dirty="0">
                <a:solidFill>
                  <a:srgbClr val="0B5293"/>
                </a:solidFill>
                <a:latin typeface="Lato"/>
                <a:cs typeface="Lato"/>
              </a:rPr>
              <a:t>F</a:t>
            </a:r>
            <a:r>
              <a:rPr sz="2000" spc="15" dirty="0">
                <a:solidFill>
                  <a:srgbClr val="0B5293"/>
                </a:solidFill>
                <a:latin typeface="Lato"/>
                <a:cs typeface="Lato"/>
              </a:rPr>
              <a:t>eatures</a:t>
            </a:r>
            <a:endParaRPr sz="2000">
              <a:latin typeface="Lato"/>
              <a:cs typeface="La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5953" y="2239208"/>
            <a:ext cx="5568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741A46"/>
                </a:solidFill>
                <a:latin typeface="Lato"/>
                <a:cs typeface="Lato"/>
              </a:rPr>
              <a:t>Fa</a:t>
            </a:r>
            <a:r>
              <a:rPr sz="2000" spc="-45" dirty="0">
                <a:solidFill>
                  <a:srgbClr val="741A46"/>
                </a:solidFill>
                <a:latin typeface="Lato"/>
                <a:cs typeface="Lato"/>
              </a:rPr>
              <a:t>k</a:t>
            </a:r>
            <a:r>
              <a:rPr sz="2000" spc="-10" dirty="0">
                <a:solidFill>
                  <a:srgbClr val="741A46"/>
                </a:solidFill>
                <a:latin typeface="Lato"/>
                <a:cs typeface="Lato"/>
              </a:rPr>
              <a:t>e</a:t>
            </a:r>
            <a:endParaRPr sz="2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1736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Discriminator</a:t>
            </a:r>
          </a:p>
        </p:txBody>
      </p:sp>
      <p:sp>
        <p:nvSpPr>
          <p:cNvPr id="3" name="object 3"/>
          <p:cNvSpPr/>
          <p:nvPr/>
        </p:nvSpPr>
        <p:spPr>
          <a:xfrm>
            <a:off x="579073" y="1976276"/>
            <a:ext cx="950278" cy="876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763144" y="2017220"/>
            <a:ext cx="1366520" cy="876300"/>
            <a:chOff x="2763144" y="2017220"/>
            <a:chExt cx="1366520" cy="876300"/>
          </a:xfrm>
        </p:grpSpPr>
        <p:sp>
          <p:nvSpPr>
            <p:cNvPr id="5" name="object 5"/>
            <p:cNvSpPr/>
            <p:nvPr/>
          </p:nvSpPr>
          <p:spPr>
            <a:xfrm>
              <a:off x="2840769" y="2021380"/>
              <a:ext cx="1181097" cy="7861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63144" y="2017220"/>
              <a:ext cx="1366520" cy="876300"/>
            </a:xfrm>
            <a:custGeom>
              <a:avLst/>
              <a:gdLst/>
              <a:ahLst/>
              <a:cxnLst/>
              <a:rect l="l" t="t" r="r" b="b"/>
              <a:pathLst>
                <a:path w="1366520" h="876300">
                  <a:moveTo>
                    <a:pt x="1365897" y="876298"/>
                  </a:moveTo>
                  <a:lnTo>
                    <a:pt x="0" y="876298"/>
                  </a:lnTo>
                  <a:lnTo>
                    <a:pt x="0" y="0"/>
                  </a:lnTo>
                  <a:lnTo>
                    <a:pt x="1365897" y="0"/>
                  </a:lnTo>
                  <a:lnTo>
                    <a:pt x="1365897" y="8762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2629169" y="2018413"/>
            <a:ext cx="47699" cy="7921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78516" y="1976283"/>
            <a:ext cx="211172" cy="876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17397" y="2991859"/>
            <a:ext cx="6140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741A46"/>
                </a:solidFill>
                <a:latin typeface="Lato"/>
                <a:cs typeface="Lato"/>
              </a:rPr>
              <a:t>Class</a:t>
            </a:r>
            <a:endParaRPr sz="2000">
              <a:latin typeface="Lato"/>
              <a:cs typeface="La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0101" y="2991859"/>
            <a:ext cx="1003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0" dirty="0">
                <a:solidFill>
                  <a:srgbClr val="0B5293"/>
                </a:solidFill>
                <a:latin typeface="Lato"/>
                <a:cs typeface="Lato"/>
              </a:rPr>
              <a:t>F</a:t>
            </a:r>
            <a:r>
              <a:rPr sz="2000" spc="15" dirty="0">
                <a:solidFill>
                  <a:srgbClr val="0B5293"/>
                </a:solidFill>
                <a:latin typeface="Lato"/>
                <a:cs typeface="Lato"/>
              </a:rPr>
              <a:t>eatures</a:t>
            </a:r>
            <a:endParaRPr sz="2000">
              <a:latin typeface="Lato"/>
              <a:cs typeface="La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91694" y="1774321"/>
            <a:ext cx="1280222" cy="12802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45953" y="2239208"/>
            <a:ext cx="5568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741A46"/>
                </a:solidFill>
                <a:latin typeface="Lato"/>
                <a:cs typeface="Lato"/>
              </a:rPr>
              <a:t>Fa</a:t>
            </a:r>
            <a:r>
              <a:rPr sz="2000" spc="-45" dirty="0">
                <a:solidFill>
                  <a:srgbClr val="741A46"/>
                </a:solidFill>
                <a:latin typeface="Lato"/>
                <a:cs typeface="Lato"/>
              </a:rPr>
              <a:t>k</a:t>
            </a:r>
            <a:r>
              <a:rPr sz="2000" spc="-10" dirty="0">
                <a:solidFill>
                  <a:srgbClr val="741A46"/>
                </a:solidFill>
                <a:latin typeface="Lato"/>
                <a:cs typeface="Lato"/>
              </a:rPr>
              <a:t>e</a:t>
            </a:r>
            <a:endParaRPr sz="2000">
              <a:latin typeface="Lato"/>
              <a:cs typeface="La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56390" y="2143008"/>
            <a:ext cx="2930525" cy="543560"/>
            <a:chOff x="4656390" y="2143008"/>
            <a:chExt cx="2930525" cy="543560"/>
          </a:xfrm>
        </p:grpSpPr>
        <p:sp>
          <p:nvSpPr>
            <p:cNvPr id="14" name="object 14"/>
            <p:cNvSpPr/>
            <p:nvPr/>
          </p:nvSpPr>
          <p:spPr>
            <a:xfrm>
              <a:off x="4656390" y="2143008"/>
              <a:ext cx="2171670" cy="54293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28061" y="2414470"/>
              <a:ext cx="688975" cy="0"/>
            </a:xfrm>
            <a:custGeom>
              <a:avLst/>
              <a:gdLst/>
              <a:ahLst/>
              <a:cxnLst/>
              <a:rect l="l" t="t" r="r" b="b"/>
              <a:pathLst>
                <a:path w="688975">
                  <a:moveTo>
                    <a:pt x="0" y="0"/>
                  </a:moveTo>
                  <a:lnTo>
                    <a:pt x="688373" y="0"/>
                  </a:lnTo>
                </a:path>
              </a:pathLst>
            </a:custGeom>
            <a:ln w="285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470022" y="2368047"/>
              <a:ext cx="116874" cy="928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614484" y="2166795"/>
            <a:ext cx="950594" cy="495300"/>
          </a:xfrm>
          <a:prstGeom prst="rect">
            <a:avLst/>
          </a:prstGeom>
          <a:ln w="28574">
            <a:solidFill>
              <a:srgbClr val="741A46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209550">
              <a:lnSpc>
                <a:spcPct val="100000"/>
              </a:lnSpc>
              <a:spcBef>
                <a:spcPts val="670"/>
              </a:spcBef>
            </a:pPr>
            <a:r>
              <a:rPr sz="2000" spc="-5" dirty="0">
                <a:solidFill>
                  <a:srgbClr val="741A46"/>
                </a:solidFill>
                <a:latin typeface="Lato"/>
                <a:cs typeface="Lato"/>
              </a:rPr>
              <a:t>Fake</a:t>
            </a:r>
            <a:endParaRPr sz="2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1629" y="3223742"/>
            <a:ext cx="13404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deepl</a:t>
            </a:r>
            <a:r>
              <a:rPr sz="1600" spc="-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arning.ai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9356" y="2115155"/>
            <a:ext cx="303784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35" dirty="0">
                <a:latin typeface="Lato"/>
                <a:cs typeface="Lato"/>
              </a:rPr>
              <a:t>Gene</a:t>
            </a:r>
            <a:r>
              <a:rPr sz="5200" spc="-80" dirty="0">
                <a:latin typeface="Lato"/>
                <a:cs typeface="Lato"/>
              </a:rPr>
              <a:t>r</a:t>
            </a:r>
            <a:r>
              <a:rPr sz="5200" spc="65" dirty="0">
                <a:latin typeface="Lato"/>
                <a:cs typeface="Lato"/>
              </a:rPr>
              <a:t>ator</a:t>
            </a:r>
            <a:endParaRPr sz="52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16478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Gene</a:t>
            </a:r>
            <a:r>
              <a:rPr spc="-45" dirty="0"/>
              <a:t>r</a:t>
            </a:r>
            <a:r>
              <a:rPr spc="35" dirty="0"/>
              <a:t>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5909" y="4005825"/>
            <a:ext cx="4603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5"/>
              </a:lnSpc>
            </a:pPr>
            <a:r>
              <a:rPr sz="2000" spc="5" dirty="0">
                <a:solidFill>
                  <a:srgbClr val="741A46"/>
                </a:solidFill>
                <a:latin typeface="Lato"/>
                <a:cs typeface="Lato"/>
              </a:rPr>
              <a:t>Fish</a:t>
            </a:r>
            <a:endParaRPr sz="200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9181" y="1761378"/>
            <a:ext cx="473709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5"/>
              </a:lnSpc>
            </a:pPr>
            <a:r>
              <a:rPr sz="2000" spc="25" dirty="0">
                <a:solidFill>
                  <a:srgbClr val="741A46"/>
                </a:solidFill>
                <a:latin typeface="Lato"/>
                <a:cs typeface="Lato"/>
              </a:rPr>
              <a:t>Bird</a:t>
            </a:r>
            <a:endParaRPr sz="2000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3084" y="1002827"/>
            <a:ext cx="66675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5"/>
              </a:lnSpc>
            </a:pPr>
            <a:r>
              <a:rPr sz="2000" spc="-165" dirty="0">
                <a:solidFill>
                  <a:srgbClr val="741A46"/>
                </a:solidFill>
                <a:latin typeface="Lato"/>
                <a:cs typeface="Lato"/>
              </a:rPr>
              <a:t>T</a:t>
            </a:r>
            <a:r>
              <a:rPr sz="2000" spc="25" dirty="0">
                <a:solidFill>
                  <a:srgbClr val="741A46"/>
                </a:solidFill>
                <a:latin typeface="Lato"/>
                <a:cs typeface="Lato"/>
              </a:rPr>
              <a:t>urtle</a:t>
            </a:r>
            <a:endParaRPr sz="2000">
              <a:latin typeface="Lato"/>
              <a:cs typeface="La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06947" y="887898"/>
            <a:ext cx="1181100" cy="572770"/>
          </a:xfrm>
          <a:custGeom>
            <a:avLst/>
            <a:gdLst/>
            <a:ahLst/>
            <a:cxnLst/>
            <a:rect l="l" t="t" r="r" b="b"/>
            <a:pathLst>
              <a:path w="1181100" h="572769">
                <a:moveTo>
                  <a:pt x="1181097" y="572698"/>
                </a:moveTo>
                <a:lnTo>
                  <a:pt x="0" y="572698"/>
                </a:lnTo>
                <a:lnTo>
                  <a:pt x="0" y="0"/>
                </a:lnTo>
                <a:lnTo>
                  <a:pt x="1181097" y="0"/>
                </a:lnTo>
                <a:lnTo>
                  <a:pt x="1181097" y="572698"/>
                </a:lnTo>
                <a:close/>
              </a:path>
            </a:pathLst>
          </a:custGeom>
          <a:solidFill>
            <a:srgbClr val="FFFFFF">
              <a:alpha val="725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06947" y="3878742"/>
            <a:ext cx="1181100" cy="572770"/>
          </a:xfrm>
          <a:custGeom>
            <a:avLst/>
            <a:gdLst/>
            <a:ahLst/>
            <a:cxnLst/>
            <a:rect l="l" t="t" r="r" b="b"/>
            <a:pathLst>
              <a:path w="1181100" h="572770">
                <a:moveTo>
                  <a:pt x="1181097" y="572698"/>
                </a:moveTo>
                <a:lnTo>
                  <a:pt x="0" y="572698"/>
                </a:lnTo>
                <a:lnTo>
                  <a:pt x="0" y="0"/>
                </a:lnTo>
                <a:lnTo>
                  <a:pt x="1181097" y="0"/>
                </a:lnTo>
                <a:lnTo>
                  <a:pt x="1181097" y="572698"/>
                </a:lnTo>
                <a:close/>
              </a:path>
            </a:pathLst>
          </a:custGeom>
          <a:solidFill>
            <a:srgbClr val="FFFFFF">
              <a:alpha val="725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06947" y="1640371"/>
            <a:ext cx="1181100" cy="572770"/>
          </a:xfrm>
          <a:custGeom>
            <a:avLst/>
            <a:gdLst/>
            <a:ahLst/>
            <a:cxnLst/>
            <a:rect l="l" t="t" r="r" b="b"/>
            <a:pathLst>
              <a:path w="1181100" h="572769">
                <a:moveTo>
                  <a:pt x="1181097" y="572698"/>
                </a:moveTo>
                <a:lnTo>
                  <a:pt x="0" y="572698"/>
                </a:lnTo>
                <a:lnTo>
                  <a:pt x="0" y="0"/>
                </a:lnTo>
                <a:lnTo>
                  <a:pt x="1181097" y="0"/>
                </a:lnTo>
                <a:lnTo>
                  <a:pt x="1181097" y="572698"/>
                </a:lnTo>
                <a:close/>
              </a:path>
            </a:pathLst>
          </a:custGeom>
          <a:solidFill>
            <a:srgbClr val="FFFFFF">
              <a:alpha val="533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44566" y="2503936"/>
            <a:ext cx="42290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38751C"/>
                </a:solidFill>
                <a:latin typeface="Lato"/>
                <a:cs typeface="Lato"/>
              </a:rPr>
              <a:t>Cat</a:t>
            </a:r>
            <a:endParaRPr sz="2000">
              <a:latin typeface="Lato"/>
              <a:cs typeface="La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4894" y="3262886"/>
            <a:ext cx="790626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5"/>
              </a:lnSpc>
            </a:pPr>
            <a:r>
              <a:rPr sz="2000" spc="-20" dirty="0">
                <a:solidFill>
                  <a:srgbClr val="741A46"/>
                </a:solidFill>
                <a:latin typeface="Lato"/>
                <a:cs typeface="Lato"/>
              </a:rPr>
              <a:t>Dog</a:t>
            </a:r>
            <a:endParaRPr sz="2000" dirty="0">
              <a:latin typeface="Lato"/>
              <a:cs typeface="La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415520" y="2617182"/>
            <a:ext cx="772795" cy="93345"/>
            <a:chOff x="2415520" y="2617182"/>
            <a:chExt cx="772795" cy="93345"/>
          </a:xfrm>
        </p:grpSpPr>
        <p:sp>
          <p:nvSpPr>
            <p:cNvPr id="13" name="object 13"/>
            <p:cNvSpPr/>
            <p:nvPr/>
          </p:nvSpPr>
          <p:spPr>
            <a:xfrm>
              <a:off x="2415520" y="2663594"/>
              <a:ext cx="702310" cy="0"/>
            </a:xfrm>
            <a:custGeom>
              <a:avLst/>
              <a:gdLst/>
              <a:ahLst/>
              <a:cxnLst/>
              <a:rect l="l" t="t" r="r" b="b"/>
              <a:pathLst>
                <a:path w="702310">
                  <a:moveTo>
                    <a:pt x="0" y="0"/>
                  </a:moveTo>
                  <a:lnTo>
                    <a:pt x="702173" y="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256" y="2617182"/>
              <a:ext cx="116874" cy="928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15618" y="2225445"/>
            <a:ext cx="2057400" cy="876300"/>
          </a:xfrm>
          <a:prstGeom prst="rect">
            <a:avLst/>
          </a:prstGeom>
          <a:ln w="28574">
            <a:solidFill>
              <a:srgbClr val="666666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850">
              <a:latin typeface="Times New Roman"/>
              <a:cs typeface="Times New Roman"/>
            </a:endParaRPr>
          </a:p>
          <a:p>
            <a:pPr marL="449580">
              <a:lnSpc>
                <a:spcPct val="100000"/>
              </a:lnSpc>
            </a:pPr>
            <a:r>
              <a:rPr sz="2000" spc="10" dirty="0">
                <a:latin typeface="Lato"/>
                <a:cs typeface="Lato"/>
              </a:rPr>
              <a:t>Generator</a:t>
            </a:r>
            <a:endParaRPr sz="2000">
              <a:latin typeface="Lato"/>
              <a:cs typeface="La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273089" y="1787921"/>
            <a:ext cx="3359150" cy="1751964"/>
            <a:chOff x="5273089" y="1787921"/>
            <a:chExt cx="3359150" cy="1751964"/>
          </a:xfrm>
        </p:grpSpPr>
        <p:sp>
          <p:nvSpPr>
            <p:cNvPr id="17" name="object 17"/>
            <p:cNvSpPr/>
            <p:nvPr/>
          </p:nvSpPr>
          <p:spPr>
            <a:xfrm>
              <a:off x="6000587" y="1787921"/>
              <a:ext cx="2631169" cy="17513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73089" y="2663594"/>
              <a:ext cx="629920" cy="0"/>
            </a:xfrm>
            <a:custGeom>
              <a:avLst/>
              <a:gdLst/>
              <a:ahLst/>
              <a:cxnLst/>
              <a:rect l="l" t="t" r="r" b="b"/>
              <a:pathLst>
                <a:path w="629920">
                  <a:moveTo>
                    <a:pt x="0" y="0"/>
                  </a:moveTo>
                  <a:lnTo>
                    <a:pt x="629573" y="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56225" y="2617182"/>
              <a:ext cx="116874" cy="928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828220" y="1004688"/>
            <a:ext cx="35471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0B5293"/>
                </a:solidFill>
                <a:latin typeface="Lato"/>
                <a:cs typeface="Lato"/>
              </a:rPr>
              <a:t>Generates</a:t>
            </a:r>
            <a:r>
              <a:rPr sz="2000" spc="-140" dirty="0">
                <a:solidFill>
                  <a:srgbClr val="0B5293"/>
                </a:solidFill>
                <a:latin typeface="Lato"/>
                <a:cs typeface="Lato"/>
              </a:rPr>
              <a:t> </a:t>
            </a:r>
            <a:r>
              <a:rPr sz="2000" spc="-5" dirty="0">
                <a:latin typeface="Lato"/>
                <a:cs typeface="Lato"/>
              </a:rPr>
              <a:t>examples</a:t>
            </a:r>
            <a:r>
              <a:rPr sz="2000" spc="-140" dirty="0">
                <a:latin typeface="Lato"/>
                <a:cs typeface="Lato"/>
              </a:rPr>
              <a:t> </a:t>
            </a:r>
            <a:r>
              <a:rPr sz="2000" spc="-25" dirty="0">
                <a:latin typeface="Lato"/>
                <a:cs typeface="Lato"/>
              </a:rPr>
              <a:t>of</a:t>
            </a:r>
            <a:r>
              <a:rPr sz="2000" spc="-140" dirty="0">
                <a:latin typeface="Lato"/>
                <a:cs typeface="Lato"/>
              </a:rPr>
              <a:t> </a:t>
            </a:r>
            <a:r>
              <a:rPr sz="2000" spc="5" dirty="0">
                <a:latin typeface="Lato"/>
                <a:cs typeface="Lato"/>
              </a:rPr>
              <a:t>the</a:t>
            </a:r>
            <a:r>
              <a:rPr sz="2000" spc="-140" dirty="0"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B35E05"/>
                </a:solidFill>
                <a:latin typeface="Lato"/>
                <a:cs typeface="Lato"/>
              </a:rPr>
              <a:t>class</a:t>
            </a:r>
            <a:endParaRPr sz="2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84724" y="503825"/>
            <a:ext cx="26968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5" dirty="0">
                <a:latin typeface="Lato"/>
                <a:cs typeface="Lato"/>
              </a:rPr>
              <a:t>Neural</a:t>
            </a:r>
            <a:r>
              <a:rPr sz="2800" spc="-254" dirty="0">
                <a:latin typeface="Lato"/>
                <a:cs typeface="Lato"/>
              </a:rPr>
              <a:t> </a:t>
            </a:r>
            <a:r>
              <a:rPr sz="2800" spc="10" dirty="0">
                <a:latin typeface="Lato"/>
                <a:cs typeface="Lato"/>
              </a:rPr>
              <a:t>Networks</a:t>
            </a:r>
            <a:endParaRPr sz="2800">
              <a:latin typeface="Lato"/>
              <a:cs typeface="La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57170" y="1191135"/>
            <a:ext cx="4081145" cy="2393950"/>
            <a:chOff x="2457170" y="1191135"/>
            <a:chExt cx="4081145" cy="2393950"/>
          </a:xfrm>
        </p:grpSpPr>
        <p:sp>
          <p:nvSpPr>
            <p:cNvPr id="9" name="object 9"/>
            <p:cNvSpPr/>
            <p:nvPr/>
          </p:nvSpPr>
          <p:spPr>
            <a:xfrm>
              <a:off x="3832717" y="1729271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2717" y="1729271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88" y="75123"/>
                  </a:lnTo>
                  <a:lnTo>
                    <a:pt x="37603" y="36026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85695" y="1721334"/>
              <a:ext cx="368999" cy="2476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67694" y="1330859"/>
              <a:ext cx="915035" cy="494665"/>
            </a:xfrm>
            <a:custGeom>
              <a:avLst/>
              <a:gdLst/>
              <a:ahLst/>
              <a:cxnLst/>
              <a:rect l="l" t="t" r="r" b="b"/>
              <a:pathLst>
                <a:path w="915035" h="494664">
                  <a:moveTo>
                    <a:pt x="0" y="0"/>
                  </a:moveTo>
                  <a:lnTo>
                    <a:pt x="914798" y="49423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75017" y="181125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524" y="34387"/>
                  </a:moveTo>
                  <a:lnTo>
                    <a:pt x="0" y="27684"/>
                  </a:lnTo>
                  <a:lnTo>
                    <a:pt x="14974" y="0"/>
                  </a:lnTo>
                  <a:lnTo>
                    <a:pt x="45524" y="343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75017" y="181125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684"/>
                  </a:moveTo>
                  <a:lnTo>
                    <a:pt x="45524" y="34387"/>
                  </a:lnTo>
                  <a:lnTo>
                    <a:pt x="14974" y="0"/>
                  </a:lnTo>
                  <a:lnTo>
                    <a:pt x="0" y="2768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32717" y="2262645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32717" y="2262645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88" y="75123"/>
                  </a:lnTo>
                  <a:lnTo>
                    <a:pt x="37603" y="36026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75670" y="2275470"/>
              <a:ext cx="379094" cy="2476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67694" y="1330859"/>
              <a:ext cx="927100" cy="1012825"/>
            </a:xfrm>
            <a:custGeom>
              <a:avLst/>
              <a:gdLst/>
              <a:ahLst/>
              <a:cxnLst/>
              <a:rect l="l" t="t" r="r" b="b"/>
              <a:pathLst>
                <a:path w="927100" h="1012825">
                  <a:moveTo>
                    <a:pt x="0" y="0"/>
                  </a:moveTo>
                  <a:lnTo>
                    <a:pt x="926523" y="101263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82592" y="2332872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40799" y="42512"/>
                  </a:moveTo>
                  <a:lnTo>
                    <a:pt x="0" y="21239"/>
                  </a:lnTo>
                  <a:lnTo>
                    <a:pt x="23224" y="0"/>
                  </a:lnTo>
                  <a:lnTo>
                    <a:pt x="40799" y="425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82592" y="2332872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0" y="21239"/>
                  </a:moveTo>
                  <a:lnTo>
                    <a:pt x="40799" y="42512"/>
                  </a:lnTo>
                  <a:lnTo>
                    <a:pt x="23224" y="0"/>
                  </a:lnTo>
                  <a:lnTo>
                    <a:pt x="0" y="212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32717" y="2796019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74"/>
                  </a:moveTo>
                  <a:lnTo>
                    <a:pt x="78415" y="236311"/>
                  </a:lnTo>
                  <a:lnTo>
                    <a:pt x="37603" y="209958"/>
                  </a:lnTo>
                  <a:lnTo>
                    <a:pt x="10088" y="170870"/>
                  </a:lnTo>
                  <a:lnTo>
                    <a:pt x="0" y="122999"/>
                  </a:lnTo>
                  <a:lnTo>
                    <a:pt x="10088" y="75114"/>
                  </a:lnTo>
                  <a:lnTo>
                    <a:pt x="37603" y="36018"/>
                  </a:lnTo>
                  <a:lnTo>
                    <a:pt x="78415" y="9663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51"/>
                  </a:lnTo>
                  <a:lnTo>
                    <a:pt x="254310" y="98887"/>
                  </a:lnTo>
                  <a:lnTo>
                    <a:pt x="256799" y="122999"/>
                  </a:lnTo>
                  <a:lnTo>
                    <a:pt x="246710" y="170870"/>
                  </a:lnTo>
                  <a:lnTo>
                    <a:pt x="219196" y="209958"/>
                  </a:lnTo>
                  <a:lnTo>
                    <a:pt x="178383" y="236311"/>
                  </a:lnTo>
                  <a:lnTo>
                    <a:pt x="128399" y="245974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67694" y="1330859"/>
              <a:ext cx="1222375" cy="1711325"/>
            </a:xfrm>
            <a:custGeom>
              <a:avLst/>
              <a:gdLst/>
              <a:ahLst/>
              <a:cxnLst/>
              <a:rect l="l" t="t" r="r" b="b"/>
              <a:pathLst>
                <a:path w="1222375" h="1711325">
                  <a:moveTo>
                    <a:pt x="965023" y="1588159"/>
                  </a:moveTo>
                  <a:lnTo>
                    <a:pt x="975111" y="1540274"/>
                  </a:lnTo>
                  <a:lnTo>
                    <a:pt x="1002626" y="1501178"/>
                  </a:lnTo>
                  <a:lnTo>
                    <a:pt x="1043438" y="1474822"/>
                  </a:lnTo>
                  <a:lnTo>
                    <a:pt x="1093422" y="1465159"/>
                  </a:lnTo>
                  <a:lnTo>
                    <a:pt x="1142563" y="1474518"/>
                  </a:lnTo>
                  <a:lnTo>
                    <a:pt x="1184222" y="1501184"/>
                  </a:lnTo>
                  <a:lnTo>
                    <a:pt x="1212050" y="1541081"/>
                  </a:lnTo>
                  <a:lnTo>
                    <a:pt x="1221822" y="1588159"/>
                  </a:lnTo>
                  <a:lnTo>
                    <a:pt x="1211733" y="1636029"/>
                  </a:lnTo>
                  <a:lnTo>
                    <a:pt x="1184219" y="1675118"/>
                  </a:lnTo>
                  <a:lnTo>
                    <a:pt x="1143406" y="1701471"/>
                  </a:lnTo>
                  <a:lnTo>
                    <a:pt x="1093422" y="1711134"/>
                  </a:lnTo>
                  <a:lnTo>
                    <a:pt x="1043438" y="1701471"/>
                  </a:lnTo>
                  <a:lnTo>
                    <a:pt x="1002626" y="1675118"/>
                  </a:lnTo>
                  <a:lnTo>
                    <a:pt x="975111" y="1636029"/>
                  </a:lnTo>
                  <a:lnTo>
                    <a:pt x="965023" y="1588159"/>
                  </a:lnTo>
                  <a:close/>
                </a:path>
                <a:path w="1222375" h="1711325">
                  <a:moveTo>
                    <a:pt x="0" y="0"/>
                  </a:moveTo>
                  <a:lnTo>
                    <a:pt x="935423" y="153935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89667" y="2862044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35874" y="45124"/>
                  </a:moveTo>
                  <a:lnTo>
                    <a:pt x="0" y="16349"/>
                  </a:lnTo>
                  <a:lnTo>
                    <a:pt x="26874" y="0"/>
                  </a:lnTo>
                  <a:lnTo>
                    <a:pt x="35874" y="451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89667" y="2862044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0" y="16349"/>
                  </a:moveTo>
                  <a:lnTo>
                    <a:pt x="35874" y="45124"/>
                  </a:lnTo>
                  <a:lnTo>
                    <a:pt x="26874" y="0"/>
                  </a:lnTo>
                  <a:lnTo>
                    <a:pt x="0" y="163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32717" y="3329368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128399" y="245999"/>
                  </a:moveTo>
                  <a:lnTo>
                    <a:pt x="78415" y="236332"/>
                  </a:lnTo>
                  <a:lnTo>
                    <a:pt x="37603" y="209971"/>
                  </a:lnTo>
                  <a:lnTo>
                    <a:pt x="10088" y="170874"/>
                  </a:lnTo>
                  <a:lnTo>
                    <a:pt x="0" y="122999"/>
                  </a:lnTo>
                  <a:lnTo>
                    <a:pt x="10088" y="75125"/>
                  </a:lnTo>
                  <a:lnTo>
                    <a:pt x="37607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61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32717" y="3329368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0" y="122999"/>
                  </a:moveTo>
                  <a:lnTo>
                    <a:pt x="10088" y="75125"/>
                  </a:lnTo>
                  <a:lnTo>
                    <a:pt x="37603" y="36028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59"/>
                  </a:lnTo>
                  <a:lnTo>
                    <a:pt x="219199" y="36024"/>
                  </a:lnTo>
                  <a:lnTo>
                    <a:pt x="247027" y="7593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lnTo>
                    <a:pt x="78415" y="236332"/>
                  </a:lnTo>
                  <a:lnTo>
                    <a:pt x="37603" y="209971"/>
                  </a:lnTo>
                  <a:lnTo>
                    <a:pt x="10088" y="170874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457170" y="3336943"/>
              <a:ext cx="416094" cy="2476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67694" y="1330859"/>
              <a:ext cx="941705" cy="2070100"/>
            </a:xfrm>
            <a:custGeom>
              <a:avLst/>
              <a:gdLst/>
              <a:ahLst/>
              <a:cxnLst/>
              <a:rect l="l" t="t" r="r" b="b"/>
              <a:pathLst>
                <a:path w="941704" h="2070100">
                  <a:moveTo>
                    <a:pt x="0" y="0"/>
                  </a:moveTo>
                  <a:lnTo>
                    <a:pt x="941423" y="206958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94792" y="3393918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32224" y="45874"/>
                  </a:moveTo>
                  <a:lnTo>
                    <a:pt x="0" y="13024"/>
                  </a:lnTo>
                  <a:lnTo>
                    <a:pt x="28649" y="0"/>
                  </a:lnTo>
                  <a:lnTo>
                    <a:pt x="32224" y="45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94792" y="3393918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0" y="13024"/>
                  </a:moveTo>
                  <a:lnTo>
                    <a:pt x="32224" y="45874"/>
                  </a:lnTo>
                  <a:lnTo>
                    <a:pt x="28649" y="0"/>
                  </a:lnTo>
                  <a:lnTo>
                    <a:pt x="0" y="130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54694" y="1845176"/>
              <a:ext cx="921385" cy="6985"/>
            </a:xfrm>
            <a:custGeom>
              <a:avLst/>
              <a:gdLst/>
              <a:ahLst/>
              <a:cxnLst/>
              <a:rect l="l" t="t" r="r" b="b"/>
              <a:pathLst>
                <a:path w="921385" h="6985">
                  <a:moveTo>
                    <a:pt x="0" y="0"/>
                  </a:moveTo>
                  <a:lnTo>
                    <a:pt x="920848" y="677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75417" y="183622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249" y="0"/>
                  </a:lnTo>
                  <a:lnTo>
                    <a:pt x="43349" y="16049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75417" y="183622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349" y="16049"/>
                  </a:lnTo>
                  <a:lnTo>
                    <a:pt x="249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854694" y="1845176"/>
              <a:ext cx="928369" cy="513080"/>
            </a:xfrm>
            <a:custGeom>
              <a:avLst/>
              <a:gdLst/>
              <a:ahLst/>
              <a:cxnLst/>
              <a:rect l="l" t="t" r="r" b="b"/>
              <a:pathLst>
                <a:path w="928370" h="513080">
                  <a:moveTo>
                    <a:pt x="0" y="0"/>
                  </a:moveTo>
                  <a:lnTo>
                    <a:pt x="927973" y="51295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75067" y="234435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49" y="34679"/>
                  </a:moveTo>
                  <a:lnTo>
                    <a:pt x="0" y="27539"/>
                  </a:lnTo>
                  <a:lnTo>
                    <a:pt x="15224" y="0"/>
                  </a:lnTo>
                  <a:lnTo>
                    <a:pt x="45449" y="346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75067" y="234435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39"/>
                  </a:moveTo>
                  <a:lnTo>
                    <a:pt x="45449" y="34679"/>
                  </a:lnTo>
                  <a:lnTo>
                    <a:pt x="15224" y="0"/>
                  </a:lnTo>
                  <a:lnTo>
                    <a:pt x="0" y="275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54694" y="1845176"/>
              <a:ext cx="939800" cy="1031875"/>
            </a:xfrm>
            <a:custGeom>
              <a:avLst/>
              <a:gdLst/>
              <a:ahLst/>
              <a:cxnLst/>
              <a:rect l="l" t="t" r="r" b="b"/>
              <a:pathLst>
                <a:path w="939800" h="1031875">
                  <a:moveTo>
                    <a:pt x="0" y="0"/>
                  </a:moveTo>
                  <a:lnTo>
                    <a:pt x="939523" y="103144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782567" y="2866019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40749" y="42549"/>
                  </a:moveTo>
                  <a:lnTo>
                    <a:pt x="0" y="21199"/>
                  </a:lnTo>
                  <a:lnTo>
                    <a:pt x="23274" y="0"/>
                  </a:lnTo>
                  <a:lnTo>
                    <a:pt x="40749" y="42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82567" y="2866019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0" y="21199"/>
                  </a:moveTo>
                  <a:lnTo>
                    <a:pt x="40749" y="42549"/>
                  </a:lnTo>
                  <a:lnTo>
                    <a:pt x="23274" y="0"/>
                  </a:lnTo>
                  <a:lnTo>
                    <a:pt x="0" y="211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54769" y="2386302"/>
              <a:ext cx="921385" cy="13335"/>
            </a:xfrm>
            <a:custGeom>
              <a:avLst/>
              <a:gdLst/>
              <a:ahLst/>
              <a:cxnLst/>
              <a:rect l="l" t="t" r="r" b="b"/>
              <a:pathLst>
                <a:path w="921385" h="13335">
                  <a:moveTo>
                    <a:pt x="0" y="12992"/>
                  </a:moveTo>
                  <a:lnTo>
                    <a:pt x="9208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75392" y="237057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49" y="31462"/>
                  </a:moveTo>
                  <a:lnTo>
                    <a:pt x="0" y="0"/>
                  </a:lnTo>
                  <a:lnTo>
                    <a:pt x="43449" y="15122"/>
                  </a:lnTo>
                  <a:lnTo>
                    <a:pt x="449" y="31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75392" y="237057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49" y="31462"/>
                  </a:moveTo>
                  <a:lnTo>
                    <a:pt x="43449" y="15122"/>
                  </a:lnTo>
                  <a:lnTo>
                    <a:pt x="0" y="0"/>
                  </a:lnTo>
                  <a:lnTo>
                    <a:pt x="449" y="314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854769" y="1880288"/>
              <a:ext cx="928369" cy="519430"/>
            </a:xfrm>
            <a:custGeom>
              <a:avLst/>
              <a:gdLst/>
              <a:ahLst/>
              <a:cxnLst/>
              <a:rect l="l" t="t" r="r" b="b"/>
              <a:pathLst>
                <a:path w="928370" h="519430">
                  <a:moveTo>
                    <a:pt x="0" y="519006"/>
                  </a:moveTo>
                  <a:lnTo>
                    <a:pt x="928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75192" y="1859193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374" y="34827"/>
                  </a:moveTo>
                  <a:lnTo>
                    <a:pt x="0" y="7364"/>
                  </a:lnTo>
                  <a:lnTo>
                    <a:pt x="45424" y="0"/>
                  </a:lnTo>
                  <a:lnTo>
                    <a:pt x="15374" y="34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75192" y="1859193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374" y="34827"/>
                  </a:moveTo>
                  <a:lnTo>
                    <a:pt x="45424" y="0"/>
                  </a:lnTo>
                  <a:lnTo>
                    <a:pt x="0" y="7364"/>
                  </a:lnTo>
                  <a:lnTo>
                    <a:pt x="15374" y="3482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54769" y="2399295"/>
              <a:ext cx="927735" cy="493395"/>
            </a:xfrm>
            <a:custGeom>
              <a:avLst/>
              <a:gdLst/>
              <a:ahLst/>
              <a:cxnLst/>
              <a:rect l="l" t="t" r="r" b="b"/>
              <a:pathLst>
                <a:path w="927735" h="493394">
                  <a:moveTo>
                    <a:pt x="0" y="0"/>
                  </a:moveTo>
                  <a:lnTo>
                    <a:pt x="927523" y="49277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74917" y="2878194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45549" y="34174"/>
                  </a:moveTo>
                  <a:lnTo>
                    <a:pt x="0" y="27774"/>
                  </a:lnTo>
                  <a:lnTo>
                    <a:pt x="14749" y="0"/>
                  </a:lnTo>
                  <a:lnTo>
                    <a:pt x="45549" y="34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74917" y="2878194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0" y="27774"/>
                  </a:moveTo>
                  <a:lnTo>
                    <a:pt x="45549" y="34174"/>
                  </a:lnTo>
                  <a:lnTo>
                    <a:pt x="14749" y="0"/>
                  </a:lnTo>
                  <a:lnTo>
                    <a:pt x="0" y="2777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854769" y="2399295"/>
              <a:ext cx="939165" cy="1011555"/>
            </a:xfrm>
            <a:custGeom>
              <a:avLst/>
              <a:gdLst/>
              <a:ahLst/>
              <a:cxnLst/>
              <a:rect l="l" t="t" r="r" b="b"/>
              <a:pathLst>
                <a:path w="939164" h="1011554">
                  <a:moveTo>
                    <a:pt x="0" y="0"/>
                  </a:moveTo>
                  <a:lnTo>
                    <a:pt x="939098" y="101112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82342" y="3399718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40949" y="42374"/>
                  </a:moveTo>
                  <a:lnTo>
                    <a:pt x="0" y="21399"/>
                  </a:lnTo>
                  <a:lnTo>
                    <a:pt x="23049" y="0"/>
                  </a:lnTo>
                  <a:lnTo>
                    <a:pt x="40949" y="42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82342" y="3399718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0" y="21399"/>
                  </a:moveTo>
                  <a:lnTo>
                    <a:pt x="40949" y="42374"/>
                  </a:lnTo>
                  <a:lnTo>
                    <a:pt x="23049" y="0"/>
                  </a:lnTo>
                  <a:lnTo>
                    <a:pt x="0" y="2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873269" y="3452868"/>
              <a:ext cx="902335" cy="8255"/>
            </a:xfrm>
            <a:custGeom>
              <a:avLst/>
              <a:gdLst/>
              <a:ahLst/>
              <a:cxnLst/>
              <a:rect l="l" t="t" r="r" b="b"/>
              <a:pathLst>
                <a:path w="902335" h="8254">
                  <a:moveTo>
                    <a:pt x="0" y="7899"/>
                  </a:moveTo>
                  <a:lnTo>
                    <a:pt x="9022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75367" y="343714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74" y="31449"/>
                  </a:moveTo>
                  <a:lnTo>
                    <a:pt x="0" y="0"/>
                  </a:lnTo>
                  <a:lnTo>
                    <a:pt x="43374" y="15349"/>
                  </a:lnTo>
                  <a:lnTo>
                    <a:pt x="274" y="314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75367" y="343714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74" y="31449"/>
                  </a:moveTo>
                  <a:lnTo>
                    <a:pt x="43374" y="15349"/>
                  </a:lnTo>
                  <a:lnTo>
                    <a:pt x="0" y="0"/>
                  </a:lnTo>
                  <a:lnTo>
                    <a:pt x="274" y="31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873269" y="2947069"/>
              <a:ext cx="909955" cy="513715"/>
            </a:xfrm>
            <a:custGeom>
              <a:avLst/>
              <a:gdLst/>
              <a:ahLst/>
              <a:cxnLst/>
              <a:rect l="l" t="t" r="r" b="b"/>
              <a:pathLst>
                <a:path w="909954" h="513714">
                  <a:moveTo>
                    <a:pt x="0" y="513698"/>
                  </a:moveTo>
                  <a:lnTo>
                    <a:pt x="9096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775167" y="2925819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15474" y="34949"/>
                  </a:moveTo>
                  <a:lnTo>
                    <a:pt x="0" y="7549"/>
                  </a:lnTo>
                  <a:lnTo>
                    <a:pt x="45374" y="0"/>
                  </a:lnTo>
                  <a:lnTo>
                    <a:pt x="15474" y="349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775167" y="2925819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15474" y="34949"/>
                  </a:moveTo>
                  <a:lnTo>
                    <a:pt x="45374" y="0"/>
                  </a:lnTo>
                  <a:lnTo>
                    <a:pt x="0" y="7549"/>
                  </a:lnTo>
                  <a:lnTo>
                    <a:pt x="15474" y="349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873269" y="2428212"/>
              <a:ext cx="921385" cy="1033144"/>
            </a:xfrm>
            <a:custGeom>
              <a:avLst/>
              <a:gdLst/>
              <a:ahLst/>
              <a:cxnLst/>
              <a:rect l="l" t="t" r="r" b="b"/>
              <a:pathLst>
                <a:path w="921385" h="1033145">
                  <a:moveTo>
                    <a:pt x="0" y="1032555"/>
                  </a:moveTo>
                  <a:lnTo>
                    <a:pt x="9213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782867" y="2395960"/>
              <a:ext cx="40640" cy="43180"/>
            </a:xfrm>
            <a:custGeom>
              <a:avLst/>
              <a:gdLst/>
              <a:ahLst/>
              <a:cxnLst/>
              <a:rect l="l" t="t" r="r" b="b"/>
              <a:pathLst>
                <a:path w="40639" h="43180">
                  <a:moveTo>
                    <a:pt x="23474" y="42727"/>
                  </a:moveTo>
                  <a:lnTo>
                    <a:pt x="0" y="21777"/>
                  </a:lnTo>
                  <a:lnTo>
                    <a:pt x="40524" y="0"/>
                  </a:lnTo>
                  <a:lnTo>
                    <a:pt x="23474" y="427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782867" y="2395960"/>
              <a:ext cx="40640" cy="43180"/>
            </a:xfrm>
            <a:custGeom>
              <a:avLst/>
              <a:gdLst/>
              <a:ahLst/>
              <a:cxnLst/>
              <a:rect l="l" t="t" r="r" b="b"/>
              <a:pathLst>
                <a:path w="40639" h="43180">
                  <a:moveTo>
                    <a:pt x="23474" y="42727"/>
                  </a:moveTo>
                  <a:lnTo>
                    <a:pt x="40524" y="0"/>
                  </a:lnTo>
                  <a:lnTo>
                    <a:pt x="0" y="21777"/>
                  </a:lnTo>
                  <a:lnTo>
                    <a:pt x="23474" y="4272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873269" y="1901253"/>
              <a:ext cx="930275" cy="1559560"/>
            </a:xfrm>
            <a:custGeom>
              <a:avLst/>
              <a:gdLst/>
              <a:ahLst/>
              <a:cxnLst/>
              <a:rect l="l" t="t" r="r" b="b"/>
              <a:pathLst>
                <a:path w="930275" h="1559560">
                  <a:moveTo>
                    <a:pt x="0" y="1559514"/>
                  </a:moveTo>
                  <a:lnTo>
                    <a:pt x="930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789867" y="1864131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7024" y="45182"/>
                  </a:moveTo>
                  <a:lnTo>
                    <a:pt x="0" y="29064"/>
                  </a:lnTo>
                  <a:lnTo>
                    <a:pt x="35649" y="0"/>
                  </a:lnTo>
                  <a:lnTo>
                    <a:pt x="27024" y="451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789867" y="1864131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7024" y="45182"/>
                  </a:moveTo>
                  <a:lnTo>
                    <a:pt x="35649" y="0"/>
                  </a:lnTo>
                  <a:lnTo>
                    <a:pt x="0" y="29064"/>
                  </a:lnTo>
                  <a:lnTo>
                    <a:pt x="27024" y="4518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832717" y="1195897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832717" y="1195897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88" y="75123"/>
                  </a:lnTo>
                  <a:lnTo>
                    <a:pt x="37603" y="36026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054515" y="1731834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26" y="236333"/>
                  </a:lnTo>
                  <a:lnTo>
                    <a:pt x="37612" y="209973"/>
                  </a:lnTo>
                  <a:lnTo>
                    <a:pt x="10092" y="170876"/>
                  </a:lnTo>
                  <a:lnTo>
                    <a:pt x="0" y="122999"/>
                  </a:lnTo>
                  <a:lnTo>
                    <a:pt x="10092" y="75123"/>
                  </a:lnTo>
                  <a:lnTo>
                    <a:pt x="37614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5"/>
                  </a:lnTo>
                  <a:lnTo>
                    <a:pt x="199647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054514" y="1731834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92" y="75123"/>
                  </a:lnTo>
                  <a:lnTo>
                    <a:pt x="37612" y="36026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77549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26" y="236333"/>
                  </a:lnTo>
                  <a:lnTo>
                    <a:pt x="37612" y="209973"/>
                  </a:lnTo>
                  <a:lnTo>
                    <a:pt x="10092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054515" y="1198460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26" y="236333"/>
                  </a:lnTo>
                  <a:lnTo>
                    <a:pt x="37612" y="209973"/>
                  </a:lnTo>
                  <a:lnTo>
                    <a:pt x="10092" y="170876"/>
                  </a:lnTo>
                  <a:lnTo>
                    <a:pt x="0" y="122999"/>
                  </a:lnTo>
                  <a:lnTo>
                    <a:pt x="10092" y="75123"/>
                  </a:lnTo>
                  <a:lnTo>
                    <a:pt x="37614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5"/>
                  </a:lnTo>
                  <a:lnTo>
                    <a:pt x="199647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089516" y="1198460"/>
              <a:ext cx="1222375" cy="628650"/>
            </a:xfrm>
            <a:custGeom>
              <a:avLst/>
              <a:gdLst/>
              <a:ahLst/>
              <a:cxnLst/>
              <a:rect l="l" t="t" r="r" b="b"/>
              <a:pathLst>
                <a:path w="1222375" h="628650">
                  <a:moveTo>
                    <a:pt x="964998" y="122999"/>
                  </a:moveTo>
                  <a:lnTo>
                    <a:pt x="975090" y="75123"/>
                  </a:lnTo>
                  <a:lnTo>
                    <a:pt x="1002610" y="36026"/>
                  </a:lnTo>
                  <a:lnTo>
                    <a:pt x="1043424" y="9666"/>
                  </a:lnTo>
                  <a:lnTo>
                    <a:pt x="1093397" y="0"/>
                  </a:lnTo>
                  <a:lnTo>
                    <a:pt x="1142547" y="9363"/>
                  </a:lnTo>
                  <a:lnTo>
                    <a:pt x="1184197" y="36024"/>
                  </a:lnTo>
                  <a:lnTo>
                    <a:pt x="1212025" y="75929"/>
                  </a:lnTo>
                  <a:lnTo>
                    <a:pt x="1221797" y="122999"/>
                  </a:lnTo>
                  <a:lnTo>
                    <a:pt x="1211708" y="170876"/>
                  </a:lnTo>
                  <a:lnTo>
                    <a:pt x="1184194" y="209973"/>
                  </a:lnTo>
                  <a:lnTo>
                    <a:pt x="1143381" y="236333"/>
                  </a:lnTo>
                  <a:lnTo>
                    <a:pt x="1093397" y="245999"/>
                  </a:lnTo>
                  <a:lnTo>
                    <a:pt x="1043424" y="236333"/>
                  </a:lnTo>
                  <a:lnTo>
                    <a:pt x="1002610" y="209973"/>
                  </a:lnTo>
                  <a:lnTo>
                    <a:pt x="975090" y="170876"/>
                  </a:lnTo>
                  <a:lnTo>
                    <a:pt x="964998" y="122999"/>
                  </a:lnTo>
                  <a:close/>
                </a:path>
                <a:path w="1222375" h="628650">
                  <a:moveTo>
                    <a:pt x="0" y="120437"/>
                  </a:moveTo>
                  <a:lnTo>
                    <a:pt x="915123" y="62849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997014" y="181320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37"/>
                  </a:moveTo>
                  <a:lnTo>
                    <a:pt x="0" y="27509"/>
                  </a:lnTo>
                  <a:lnTo>
                    <a:pt x="15274" y="0"/>
                  </a:lnTo>
                  <a:lnTo>
                    <a:pt x="45424" y="3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997014" y="181320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09"/>
                  </a:moveTo>
                  <a:lnTo>
                    <a:pt x="45424" y="34737"/>
                  </a:lnTo>
                  <a:lnTo>
                    <a:pt x="15274" y="0"/>
                  </a:lnTo>
                  <a:lnTo>
                    <a:pt x="0" y="275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054515" y="2265208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6012"/>
                  </a:moveTo>
                  <a:lnTo>
                    <a:pt x="78426" y="236343"/>
                  </a:lnTo>
                  <a:lnTo>
                    <a:pt x="37612" y="209979"/>
                  </a:lnTo>
                  <a:lnTo>
                    <a:pt x="10092" y="170878"/>
                  </a:lnTo>
                  <a:lnTo>
                    <a:pt x="0" y="122999"/>
                  </a:lnTo>
                  <a:lnTo>
                    <a:pt x="10092" y="75123"/>
                  </a:lnTo>
                  <a:lnTo>
                    <a:pt x="37614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5"/>
                  </a:lnTo>
                  <a:lnTo>
                    <a:pt x="199647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8"/>
                  </a:lnTo>
                  <a:lnTo>
                    <a:pt x="219196" y="209979"/>
                  </a:lnTo>
                  <a:lnTo>
                    <a:pt x="178383" y="236343"/>
                  </a:lnTo>
                  <a:lnTo>
                    <a:pt x="128399" y="246012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089516" y="1318897"/>
              <a:ext cx="1222375" cy="1192530"/>
            </a:xfrm>
            <a:custGeom>
              <a:avLst/>
              <a:gdLst/>
              <a:ahLst/>
              <a:cxnLst/>
              <a:rect l="l" t="t" r="r" b="b"/>
              <a:pathLst>
                <a:path w="1222375" h="1192530">
                  <a:moveTo>
                    <a:pt x="964998" y="1069310"/>
                  </a:moveTo>
                  <a:lnTo>
                    <a:pt x="975090" y="1021433"/>
                  </a:lnTo>
                  <a:lnTo>
                    <a:pt x="1002610" y="982336"/>
                  </a:lnTo>
                  <a:lnTo>
                    <a:pt x="1043424" y="955976"/>
                  </a:lnTo>
                  <a:lnTo>
                    <a:pt x="1093397" y="946310"/>
                  </a:lnTo>
                  <a:lnTo>
                    <a:pt x="1142547" y="955673"/>
                  </a:lnTo>
                  <a:lnTo>
                    <a:pt x="1184197" y="982335"/>
                  </a:lnTo>
                  <a:lnTo>
                    <a:pt x="1212025" y="1022239"/>
                  </a:lnTo>
                  <a:lnTo>
                    <a:pt x="1221797" y="1069310"/>
                  </a:lnTo>
                  <a:lnTo>
                    <a:pt x="1211708" y="1117188"/>
                  </a:lnTo>
                  <a:lnTo>
                    <a:pt x="1184194" y="1156290"/>
                  </a:lnTo>
                  <a:lnTo>
                    <a:pt x="1143381" y="1182654"/>
                  </a:lnTo>
                  <a:lnTo>
                    <a:pt x="1093397" y="1192322"/>
                  </a:lnTo>
                  <a:lnTo>
                    <a:pt x="1043424" y="1182654"/>
                  </a:lnTo>
                  <a:lnTo>
                    <a:pt x="1002610" y="1156290"/>
                  </a:lnTo>
                  <a:lnTo>
                    <a:pt x="975090" y="1117188"/>
                  </a:lnTo>
                  <a:lnTo>
                    <a:pt x="964998" y="1069310"/>
                  </a:lnTo>
                  <a:close/>
                </a:path>
                <a:path w="1222375" h="1192530">
                  <a:moveTo>
                    <a:pt x="0" y="0"/>
                  </a:moveTo>
                  <a:lnTo>
                    <a:pt x="926798" y="102677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004640" y="2335130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40649" y="42627"/>
                  </a:moveTo>
                  <a:lnTo>
                    <a:pt x="0" y="21082"/>
                  </a:lnTo>
                  <a:lnTo>
                    <a:pt x="23349" y="0"/>
                  </a:lnTo>
                  <a:lnTo>
                    <a:pt x="40649" y="426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004640" y="2335130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0" y="21082"/>
                  </a:moveTo>
                  <a:lnTo>
                    <a:pt x="40649" y="42627"/>
                  </a:lnTo>
                  <a:lnTo>
                    <a:pt x="23349" y="0"/>
                  </a:lnTo>
                  <a:lnTo>
                    <a:pt x="0" y="2108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5054515" y="2798569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26" y="236332"/>
                  </a:lnTo>
                  <a:lnTo>
                    <a:pt x="37612" y="209971"/>
                  </a:lnTo>
                  <a:lnTo>
                    <a:pt x="10092" y="170874"/>
                  </a:lnTo>
                  <a:lnTo>
                    <a:pt x="0" y="122999"/>
                  </a:lnTo>
                  <a:lnTo>
                    <a:pt x="10092" y="75125"/>
                  </a:lnTo>
                  <a:lnTo>
                    <a:pt x="37617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3"/>
                  </a:lnTo>
                  <a:lnTo>
                    <a:pt x="199647" y="20661"/>
                  </a:lnTo>
                  <a:lnTo>
                    <a:pt x="235231" y="54761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089516" y="1318897"/>
              <a:ext cx="1222375" cy="1725930"/>
            </a:xfrm>
            <a:custGeom>
              <a:avLst/>
              <a:gdLst/>
              <a:ahLst/>
              <a:cxnLst/>
              <a:rect l="l" t="t" r="r" b="b"/>
              <a:pathLst>
                <a:path w="1222375" h="1725930">
                  <a:moveTo>
                    <a:pt x="964998" y="1602671"/>
                  </a:moveTo>
                  <a:lnTo>
                    <a:pt x="975090" y="1554797"/>
                  </a:lnTo>
                  <a:lnTo>
                    <a:pt x="1002610" y="1515700"/>
                  </a:lnTo>
                  <a:lnTo>
                    <a:pt x="1043424" y="1489338"/>
                  </a:lnTo>
                  <a:lnTo>
                    <a:pt x="1093397" y="1479672"/>
                  </a:lnTo>
                  <a:lnTo>
                    <a:pt x="1142547" y="1489031"/>
                  </a:lnTo>
                  <a:lnTo>
                    <a:pt x="1184197" y="1515696"/>
                  </a:lnTo>
                  <a:lnTo>
                    <a:pt x="1212025" y="1555603"/>
                  </a:lnTo>
                  <a:lnTo>
                    <a:pt x="1221797" y="1602671"/>
                  </a:lnTo>
                  <a:lnTo>
                    <a:pt x="1211708" y="1650546"/>
                  </a:lnTo>
                  <a:lnTo>
                    <a:pt x="1184194" y="1689643"/>
                  </a:lnTo>
                  <a:lnTo>
                    <a:pt x="1143381" y="1716004"/>
                  </a:lnTo>
                  <a:lnTo>
                    <a:pt x="1093397" y="1725671"/>
                  </a:lnTo>
                  <a:lnTo>
                    <a:pt x="1043424" y="1716004"/>
                  </a:lnTo>
                  <a:lnTo>
                    <a:pt x="1002610" y="1689643"/>
                  </a:lnTo>
                  <a:lnTo>
                    <a:pt x="975090" y="1650546"/>
                  </a:lnTo>
                  <a:lnTo>
                    <a:pt x="964998" y="1602671"/>
                  </a:lnTo>
                  <a:close/>
                </a:path>
                <a:path w="1222375" h="1725930">
                  <a:moveTo>
                    <a:pt x="0" y="0"/>
                  </a:moveTo>
                  <a:lnTo>
                    <a:pt x="935623" y="155364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011665" y="2864419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35774" y="45149"/>
                  </a:moveTo>
                  <a:lnTo>
                    <a:pt x="0" y="16224"/>
                  </a:lnTo>
                  <a:lnTo>
                    <a:pt x="26949" y="0"/>
                  </a:lnTo>
                  <a:lnTo>
                    <a:pt x="35774" y="45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011665" y="2864419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0" y="16224"/>
                  </a:moveTo>
                  <a:lnTo>
                    <a:pt x="35774" y="45149"/>
                  </a:lnTo>
                  <a:lnTo>
                    <a:pt x="26949" y="0"/>
                  </a:lnTo>
                  <a:lnTo>
                    <a:pt x="0" y="16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054515" y="3331943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128399" y="245999"/>
                  </a:moveTo>
                  <a:lnTo>
                    <a:pt x="78426" y="236332"/>
                  </a:lnTo>
                  <a:lnTo>
                    <a:pt x="37612" y="209968"/>
                  </a:lnTo>
                  <a:lnTo>
                    <a:pt x="10092" y="170863"/>
                  </a:lnTo>
                  <a:lnTo>
                    <a:pt x="0" y="122974"/>
                  </a:lnTo>
                  <a:lnTo>
                    <a:pt x="10092" y="75104"/>
                  </a:lnTo>
                  <a:lnTo>
                    <a:pt x="37612" y="36015"/>
                  </a:lnTo>
                  <a:lnTo>
                    <a:pt x="78426" y="9662"/>
                  </a:lnTo>
                  <a:lnTo>
                    <a:pt x="128399" y="0"/>
                  </a:lnTo>
                  <a:lnTo>
                    <a:pt x="153577" y="2383"/>
                  </a:lnTo>
                  <a:lnTo>
                    <a:pt x="199647" y="20661"/>
                  </a:lnTo>
                  <a:lnTo>
                    <a:pt x="235231" y="54750"/>
                  </a:lnTo>
                  <a:lnTo>
                    <a:pt x="254310" y="98877"/>
                  </a:lnTo>
                  <a:lnTo>
                    <a:pt x="256799" y="122974"/>
                  </a:lnTo>
                  <a:lnTo>
                    <a:pt x="246710" y="170863"/>
                  </a:lnTo>
                  <a:lnTo>
                    <a:pt x="219196" y="209968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089516" y="1318897"/>
              <a:ext cx="1222375" cy="2259330"/>
            </a:xfrm>
            <a:custGeom>
              <a:avLst/>
              <a:gdLst/>
              <a:ahLst/>
              <a:cxnLst/>
              <a:rect l="l" t="t" r="r" b="b"/>
              <a:pathLst>
                <a:path w="1222375" h="2259329">
                  <a:moveTo>
                    <a:pt x="964998" y="2136020"/>
                  </a:moveTo>
                  <a:lnTo>
                    <a:pt x="975090" y="2088150"/>
                  </a:lnTo>
                  <a:lnTo>
                    <a:pt x="1002610" y="2049061"/>
                  </a:lnTo>
                  <a:lnTo>
                    <a:pt x="1043424" y="2022708"/>
                  </a:lnTo>
                  <a:lnTo>
                    <a:pt x="1093397" y="2013045"/>
                  </a:lnTo>
                  <a:lnTo>
                    <a:pt x="1142547" y="2022405"/>
                  </a:lnTo>
                  <a:lnTo>
                    <a:pt x="1184197" y="2049070"/>
                  </a:lnTo>
                  <a:lnTo>
                    <a:pt x="1212025" y="2088964"/>
                  </a:lnTo>
                  <a:lnTo>
                    <a:pt x="1221797" y="2136020"/>
                  </a:lnTo>
                  <a:lnTo>
                    <a:pt x="1211708" y="2183909"/>
                  </a:lnTo>
                  <a:lnTo>
                    <a:pt x="1184194" y="2223014"/>
                  </a:lnTo>
                  <a:lnTo>
                    <a:pt x="1143381" y="2249378"/>
                  </a:lnTo>
                  <a:lnTo>
                    <a:pt x="1093397" y="2259045"/>
                  </a:lnTo>
                  <a:lnTo>
                    <a:pt x="1043424" y="2249378"/>
                  </a:lnTo>
                  <a:lnTo>
                    <a:pt x="1002610" y="2223014"/>
                  </a:lnTo>
                  <a:lnTo>
                    <a:pt x="975090" y="2183909"/>
                  </a:lnTo>
                  <a:lnTo>
                    <a:pt x="964998" y="2136020"/>
                  </a:lnTo>
                  <a:close/>
                </a:path>
                <a:path w="1222375" h="2259329">
                  <a:moveTo>
                    <a:pt x="0" y="0"/>
                  </a:moveTo>
                  <a:lnTo>
                    <a:pt x="941573" y="208392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016739" y="3396343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32149" y="45849"/>
                  </a:moveTo>
                  <a:lnTo>
                    <a:pt x="0" y="12949"/>
                  </a:lnTo>
                  <a:lnTo>
                    <a:pt x="28674" y="0"/>
                  </a:lnTo>
                  <a:lnTo>
                    <a:pt x="32149" y="458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016739" y="3396343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0" y="12949"/>
                  </a:moveTo>
                  <a:lnTo>
                    <a:pt x="32149" y="45849"/>
                  </a:lnTo>
                  <a:lnTo>
                    <a:pt x="28674" y="0"/>
                  </a:lnTo>
                  <a:lnTo>
                    <a:pt x="0" y="129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089516" y="1852271"/>
              <a:ext cx="908050" cy="2540"/>
            </a:xfrm>
            <a:custGeom>
              <a:avLst/>
              <a:gdLst/>
              <a:ahLst/>
              <a:cxnLst/>
              <a:rect l="l" t="t" r="r" b="b"/>
              <a:pathLst>
                <a:path w="908050" h="2539">
                  <a:moveTo>
                    <a:pt x="0" y="0"/>
                  </a:moveTo>
                  <a:lnTo>
                    <a:pt x="907948" y="253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997414" y="183907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99" y="0"/>
                  </a:lnTo>
                  <a:lnTo>
                    <a:pt x="43274" y="1585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997414" y="183907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74" y="15852"/>
                  </a:lnTo>
                  <a:lnTo>
                    <a:pt x="99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089516" y="1852271"/>
              <a:ext cx="915669" cy="508634"/>
            </a:xfrm>
            <a:custGeom>
              <a:avLst/>
              <a:gdLst/>
              <a:ahLst/>
              <a:cxnLst/>
              <a:rect l="l" t="t" r="r" b="b"/>
              <a:pathLst>
                <a:path w="915670" h="508635">
                  <a:moveTo>
                    <a:pt x="0" y="0"/>
                  </a:moveTo>
                  <a:lnTo>
                    <a:pt x="915123" y="50805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997014" y="2346575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37"/>
                  </a:moveTo>
                  <a:lnTo>
                    <a:pt x="0" y="27509"/>
                  </a:lnTo>
                  <a:lnTo>
                    <a:pt x="15274" y="0"/>
                  </a:lnTo>
                  <a:lnTo>
                    <a:pt x="45424" y="3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997014" y="2346575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09"/>
                  </a:moveTo>
                  <a:lnTo>
                    <a:pt x="45424" y="34737"/>
                  </a:lnTo>
                  <a:lnTo>
                    <a:pt x="15274" y="0"/>
                  </a:lnTo>
                  <a:lnTo>
                    <a:pt x="0" y="275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089516" y="1852271"/>
              <a:ext cx="927100" cy="1026794"/>
            </a:xfrm>
            <a:custGeom>
              <a:avLst/>
              <a:gdLst/>
              <a:ahLst/>
              <a:cxnLst/>
              <a:rect l="l" t="t" r="r" b="b"/>
              <a:pathLst>
                <a:path w="927100" h="1026794">
                  <a:moveTo>
                    <a:pt x="0" y="0"/>
                  </a:moveTo>
                  <a:lnTo>
                    <a:pt x="926798" y="102677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004640" y="2868494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40649" y="42649"/>
                  </a:moveTo>
                  <a:lnTo>
                    <a:pt x="0" y="21099"/>
                  </a:lnTo>
                  <a:lnTo>
                    <a:pt x="23349" y="0"/>
                  </a:lnTo>
                  <a:lnTo>
                    <a:pt x="40649" y="426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004640" y="2868494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0" y="21099"/>
                  </a:moveTo>
                  <a:lnTo>
                    <a:pt x="40649" y="42649"/>
                  </a:lnTo>
                  <a:lnTo>
                    <a:pt x="23349" y="0"/>
                  </a:lnTo>
                  <a:lnTo>
                    <a:pt x="0" y="210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089516" y="1852271"/>
              <a:ext cx="935990" cy="1553845"/>
            </a:xfrm>
            <a:custGeom>
              <a:avLst/>
              <a:gdLst/>
              <a:ahLst/>
              <a:cxnLst/>
              <a:rect l="l" t="t" r="r" b="b"/>
              <a:pathLst>
                <a:path w="935989" h="1553845">
                  <a:moveTo>
                    <a:pt x="0" y="0"/>
                  </a:moveTo>
                  <a:lnTo>
                    <a:pt x="935623" y="155364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11665" y="3397793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35774" y="45149"/>
                  </a:moveTo>
                  <a:lnTo>
                    <a:pt x="0" y="16224"/>
                  </a:lnTo>
                  <a:lnTo>
                    <a:pt x="26949" y="0"/>
                  </a:lnTo>
                  <a:lnTo>
                    <a:pt x="35774" y="45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011665" y="3397793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0" y="16224"/>
                  </a:moveTo>
                  <a:lnTo>
                    <a:pt x="35774" y="45149"/>
                  </a:lnTo>
                  <a:lnTo>
                    <a:pt x="26949" y="0"/>
                  </a:lnTo>
                  <a:lnTo>
                    <a:pt x="0" y="16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089516" y="1882483"/>
              <a:ext cx="915035" cy="503555"/>
            </a:xfrm>
            <a:custGeom>
              <a:avLst/>
              <a:gdLst/>
              <a:ahLst/>
              <a:cxnLst/>
              <a:rect l="l" t="t" r="r" b="b"/>
              <a:pathLst>
                <a:path w="915035" h="503555">
                  <a:moveTo>
                    <a:pt x="0" y="503161"/>
                  </a:moveTo>
                  <a:lnTo>
                    <a:pt x="915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996964" y="1861656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0" y="7042"/>
                  </a:lnTo>
                  <a:lnTo>
                    <a:pt x="45449" y="0"/>
                  </a:lnTo>
                  <a:lnTo>
                    <a:pt x="15149" y="34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996964" y="1861656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45449" y="0"/>
                  </a:lnTo>
                  <a:lnTo>
                    <a:pt x="0" y="7042"/>
                  </a:lnTo>
                  <a:lnTo>
                    <a:pt x="15149" y="346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089516" y="2385645"/>
              <a:ext cx="908050" cy="2540"/>
            </a:xfrm>
            <a:custGeom>
              <a:avLst/>
              <a:gdLst/>
              <a:ahLst/>
              <a:cxnLst/>
              <a:rect l="l" t="t" r="r" b="b"/>
              <a:pathLst>
                <a:path w="908050" h="2539">
                  <a:moveTo>
                    <a:pt x="0" y="0"/>
                  </a:moveTo>
                  <a:lnTo>
                    <a:pt x="907948" y="253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997414" y="2372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99" y="0"/>
                  </a:lnTo>
                  <a:lnTo>
                    <a:pt x="43274" y="1585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997414" y="2372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74" y="15852"/>
                  </a:lnTo>
                  <a:lnTo>
                    <a:pt x="99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089516" y="2919019"/>
              <a:ext cx="908050" cy="2540"/>
            </a:xfrm>
            <a:custGeom>
              <a:avLst/>
              <a:gdLst/>
              <a:ahLst/>
              <a:cxnLst/>
              <a:rect l="l" t="t" r="r" b="b"/>
              <a:pathLst>
                <a:path w="908050" h="2539">
                  <a:moveTo>
                    <a:pt x="0" y="0"/>
                  </a:moveTo>
                  <a:lnTo>
                    <a:pt x="907948" y="25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997414" y="290581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99" y="0"/>
                  </a:lnTo>
                  <a:lnTo>
                    <a:pt x="43274" y="15849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997414" y="290581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274" y="15849"/>
                  </a:lnTo>
                  <a:lnTo>
                    <a:pt x="99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089516" y="2385645"/>
              <a:ext cx="915669" cy="508634"/>
            </a:xfrm>
            <a:custGeom>
              <a:avLst/>
              <a:gdLst/>
              <a:ahLst/>
              <a:cxnLst/>
              <a:rect l="l" t="t" r="r" b="b"/>
              <a:pathLst>
                <a:path w="915670" h="508635">
                  <a:moveTo>
                    <a:pt x="0" y="0"/>
                  </a:moveTo>
                  <a:lnTo>
                    <a:pt x="915123" y="50804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997014" y="2879944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49"/>
                  </a:moveTo>
                  <a:lnTo>
                    <a:pt x="0" y="27524"/>
                  </a:lnTo>
                  <a:lnTo>
                    <a:pt x="15274" y="0"/>
                  </a:lnTo>
                  <a:lnTo>
                    <a:pt x="45424" y="34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997014" y="2879944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24"/>
                  </a:moveTo>
                  <a:lnTo>
                    <a:pt x="45424" y="34749"/>
                  </a:lnTo>
                  <a:lnTo>
                    <a:pt x="15274" y="0"/>
                  </a:lnTo>
                  <a:lnTo>
                    <a:pt x="0" y="275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089516" y="2385645"/>
              <a:ext cx="927100" cy="1026794"/>
            </a:xfrm>
            <a:custGeom>
              <a:avLst/>
              <a:gdLst/>
              <a:ahLst/>
              <a:cxnLst/>
              <a:rect l="l" t="t" r="r" b="b"/>
              <a:pathLst>
                <a:path w="927100" h="1026795">
                  <a:moveTo>
                    <a:pt x="0" y="0"/>
                  </a:moveTo>
                  <a:lnTo>
                    <a:pt x="926798" y="102677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5004640" y="3401868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79">
                  <a:moveTo>
                    <a:pt x="40649" y="42649"/>
                  </a:moveTo>
                  <a:lnTo>
                    <a:pt x="0" y="21099"/>
                  </a:lnTo>
                  <a:lnTo>
                    <a:pt x="23349" y="0"/>
                  </a:lnTo>
                  <a:lnTo>
                    <a:pt x="40649" y="426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04640" y="3401868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79">
                  <a:moveTo>
                    <a:pt x="0" y="21099"/>
                  </a:moveTo>
                  <a:lnTo>
                    <a:pt x="40649" y="42649"/>
                  </a:lnTo>
                  <a:lnTo>
                    <a:pt x="23349" y="0"/>
                  </a:lnTo>
                  <a:lnTo>
                    <a:pt x="0" y="210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089516" y="2415845"/>
              <a:ext cx="915035" cy="503555"/>
            </a:xfrm>
            <a:custGeom>
              <a:avLst/>
              <a:gdLst/>
              <a:ahLst/>
              <a:cxnLst/>
              <a:rect l="l" t="t" r="r" b="b"/>
              <a:pathLst>
                <a:path w="915035" h="503555">
                  <a:moveTo>
                    <a:pt x="0" y="503173"/>
                  </a:moveTo>
                  <a:lnTo>
                    <a:pt x="915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996964" y="239501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0" y="7042"/>
                  </a:lnTo>
                  <a:lnTo>
                    <a:pt x="45449" y="0"/>
                  </a:lnTo>
                  <a:lnTo>
                    <a:pt x="15149" y="34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996964" y="239501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45449" y="0"/>
                  </a:lnTo>
                  <a:lnTo>
                    <a:pt x="0" y="7042"/>
                  </a:lnTo>
                  <a:lnTo>
                    <a:pt x="15149" y="346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089516" y="1897241"/>
              <a:ext cx="927100" cy="1022350"/>
            </a:xfrm>
            <a:custGeom>
              <a:avLst/>
              <a:gdLst/>
              <a:ahLst/>
              <a:cxnLst/>
              <a:rect l="l" t="t" r="r" b="b"/>
              <a:pathLst>
                <a:path w="927100" h="1022350">
                  <a:moveTo>
                    <a:pt x="0" y="1021777"/>
                  </a:moveTo>
                  <a:lnTo>
                    <a:pt x="92669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004565" y="1865223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0" y="21447"/>
                  </a:lnTo>
                  <a:lnTo>
                    <a:pt x="40699" y="0"/>
                  </a:lnTo>
                  <a:lnTo>
                    <a:pt x="23299" y="42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004565" y="1865223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40699" y="0"/>
                  </a:lnTo>
                  <a:lnTo>
                    <a:pt x="0" y="21447"/>
                  </a:lnTo>
                  <a:lnTo>
                    <a:pt x="23299" y="425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089516" y="2919019"/>
              <a:ext cx="915669" cy="508634"/>
            </a:xfrm>
            <a:custGeom>
              <a:avLst/>
              <a:gdLst/>
              <a:ahLst/>
              <a:cxnLst/>
              <a:rect l="l" t="t" r="r" b="b"/>
              <a:pathLst>
                <a:path w="915670" h="508635">
                  <a:moveTo>
                    <a:pt x="0" y="0"/>
                  </a:moveTo>
                  <a:lnTo>
                    <a:pt x="915123" y="50804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997014" y="3413318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24"/>
                  </a:moveTo>
                  <a:lnTo>
                    <a:pt x="0" y="27499"/>
                  </a:lnTo>
                  <a:lnTo>
                    <a:pt x="15274" y="0"/>
                  </a:lnTo>
                  <a:lnTo>
                    <a:pt x="45424" y="347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997014" y="3413318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499"/>
                  </a:moveTo>
                  <a:lnTo>
                    <a:pt x="45424" y="34724"/>
                  </a:lnTo>
                  <a:lnTo>
                    <a:pt x="15274" y="0"/>
                  </a:lnTo>
                  <a:lnTo>
                    <a:pt x="0" y="274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089516" y="3452368"/>
              <a:ext cx="908050" cy="3175"/>
            </a:xfrm>
            <a:custGeom>
              <a:avLst/>
              <a:gdLst/>
              <a:ahLst/>
              <a:cxnLst/>
              <a:rect l="l" t="t" r="r" b="b"/>
              <a:pathLst>
                <a:path w="908050" h="3175">
                  <a:moveTo>
                    <a:pt x="0" y="0"/>
                  </a:moveTo>
                  <a:lnTo>
                    <a:pt x="907948" y="25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997414" y="343916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99" y="0"/>
                  </a:lnTo>
                  <a:lnTo>
                    <a:pt x="43274" y="15849"/>
                  </a:lnTo>
                  <a:lnTo>
                    <a:pt x="0" y="314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4997414" y="343916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43274" y="15849"/>
                  </a:lnTo>
                  <a:lnTo>
                    <a:pt x="99" y="0"/>
                  </a:lnTo>
                  <a:lnTo>
                    <a:pt x="0" y="3147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089516" y="2949219"/>
              <a:ext cx="915035" cy="503555"/>
            </a:xfrm>
            <a:custGeom>
              <a:avLst/>
              <a:gdLst/>
              <a:ahLst/>
              <a:cxnLst/>
              <a:rect l="l" t="t" r="r" b="b"/>
              <a:pathLst>
                <a:path w="915035" h="503554">
                  <a:moveTo>
                    <a:pt x="0" y="503148"/>
                  </a:moveTo>
                  <a:lnTo>
                    <a:pt x="915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996964" y="2928369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24"/>
                  </a:moveTo>
                  <a:lnTo>
                    <a:pt x="0" y="7049"/>
                  </a:lnTo>
                  <a:lnTo>
                    <a:pt x="45449" y="0"/>
                  </a:lnTo>
                  <a:lnTo>
                    <a:pt x="15149" y="34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4996964" y="2928369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24"/>
                  </a:moveTo>
                  <a:lnTo>
                    <a:pt x="45449" y="0"/>
                  </a:lnTo>
                  <a:lnTo>
                    <a:pt x="0" y="7049"/>
                  </a:lnTo>
                  <a:lnTo>
                    <a:pt x="15149" y="346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4089516" y="2430602"/>
              <a:ext cx="927100" cy="1022350"/>
            </a:xfrm>
            <a:custGeom>
              <a:avLst/>
              <a:gdLst/>
              <a:ahLst/>
              <a:cxnLst/>
              <a:rect l="l" t="t" r="r" b="b"/>
              <a:pathLst>
                <a:path w="927100" h="1022350">
                  <a:moveTo>
                    <a:pt x="0" y="1021765"/>
                  </a:moveTo>
                  <a:lnTo>
                    <a:pt x="92669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5004565" y="2398585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0" y="21447"/>
                  </a:lnTo>
                  <a:lnTo>
                    <a:pt x="40699" y="0"/>
                  </a:lnTo>
                  <a:lnTo>
                    <a:pt x="23299" y="42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004565" y="2398585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40699" y="0"/>
                  </a:lnTo>
                  <a:lnTo>
                    <a:pt x="0" y="21447"/>
                  </a:lnTo>
                  <a:lnTo>
                    <a:pt x="23299" y="425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4089516" y="1903788"/>
              <a:ext cx="935990" cy="1548765"/>
            </a:xfrm>
            <a:custGeom>
              <a:avLst/>
              <a:gdLst/>
              <a:ahLst/>
              <a:cxnLst/>
              <a:rect l="l" t="t" r="r" b="b"/>
              <a:pathLst>
                <a:path w="935989" h="1548764">
                  <a:moveTo>
                    <a:pt x="0" y="1548579"/>
                  </a:moveTo>
                  <a:lnTo>
                    <a:pt x="9355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5011590" y="186678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6949" y="45134"/>
                  </a:moveTo>
                  <a:lnTo>
                    <a:pt x="0" y="28862"/>
                  </a:lnTo>
                  <a:lnTo>
                    <a:pt x="35824" y="0"/>
                  </a:lnTo>
                  <a:lnTo>
                    <a:pt x="26949" y="451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5011590" y="186678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6949" y="45134"/>
                  </a:moveTo>
                  <a:lnTo>
                    <a:pt x="35824" y="0"/>
                  </a:lnTo>
                  <a:lnTo>
                    <a:pt x="0" y="28862"/>
                  </a:lnTo>
                  <a:lnTo>
                    <a:pt x="26949" y="4513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6276337" y="1998521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5311314" y="1321459"/>
              <a:ext cx="1222375" cy="923290"/>
            </a:xfrm>
            <a:custGeom>
              <a:avLst/>
              <a:gdLst/>
              <a:ahLst/>
              <a:cxnLst/>
              <a:rect l="l" t="t" r="r" b="b"/>
              <a:pathLst>
                <a:path w="1222375" h="923289">
                  <a:moveTo>
                    <a:pt x="965023" y="800060"/>
                  </a:moveTo>
                  <a:lnTo>
                    <a:pt x="975111" y="752184"/>
                  </a:lnTo>
                  <a:lnTo>
                    <a:pt x="1002626" y="713087"/>
                  </a:lnTo>
                  <a:lnTo>
                    <a:pt x="1043438" y="686727"/>
                  </a:lnTo>
                  <a:lnTo>
                    <a:pt x="1093422" y="677061"/>
                  </a:lnTo>
                  <a:lnTo>
                    <a:pt x="1142563" y="686424"/>
                  </a:lnTo>
                  <a:lnTo>
                    <a:pt x="1184222" y="713086"/>
                  </a:lnTo>
                  <a:lnTo>
                    <a:pt x="1212050" y="752990"/>
                  </a:lnTo>
                  <a:lnTo>
                    <a:pt x="1221822" y="800060"/>
                  </a:lnTo>
                  <a:lnTo>
                    <a:pt x="1211733" y="847937"/>
                  </a:lnTo>
                  <a:lnTo>
                    <a:pt x="1184219" y="887034"/>
                  </a:lnTo>
                  <a:lnTo>
                    <a:pt x="1143406" y="913394"/>
                  </a:lnTo>
                  <a:lnTo>
                    <a:pt x="1093422" y="923060"/>
                  </a:lnTo>
                  <a:lnTo>
                    <a:pt x="1043438" y="913394"/>
                  </a:lnTo>
                  <a:lnTo>
                    <a:pt x="1002626" y="887034"/>
                  </a:lnTo>
                  <a:lnTo>
                    <a:pt x="975111" y="847937"/>
                  </a:lnTo>
                  <a:lnTo>
                    <a:pt x="965023" y="800060"/>
                  </a:lnTo>
                  <a:close/>
                </a:path>
                <a:path w="1222375" h="923289">
                  <a:moveTo>
                    <a:pt x="0" y="0"/>
                  </a:moveTo>
                  <a:lnTo>
                    <a:pt x="921123" y="76362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222387" y="2072970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43324" y="39699"/>
                  </a:moveTo>
                  <a:lnTo>
                    <a:pt x="0" y="24224"/>
                  </a:lnTo>
                  <a:lnTo>
                    <a:pt x="20074" y="0"/>
                  </a:lnTo>
                  <a:lnTo>
                    <a:pt x="4332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222387" y="2072970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0" y="24224"/>
                  </a:moveTo>
                  <a:lnTo>
                    <a:pt x="43324" y="39699"/>
                  </a:lnTo>
                  <a:lnTo>
                    <a:pt x="20074" y="0"/>
                  </a:lnTo>
                  <a:lnTo>
                    <a:pt x="0" y="24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6276337" y="2531894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74"/>
                  </a:moveTo>
                  <a:lnTo>
                    <a:pt x="78415" y="236311"/>
                  </a:lnTo>
                  <a:lnTo>
                    <a:pt x="37603" y="209958"/>
                  </a:lnTo>
                  <a:lnTo>
                    <a:pt x="10088" y="170870"/>
                  </a:lnTo>
                  <a:lnTo>
                    <a:pt x="0" y="122999"/>
                  </a:lnTo>
                  <a:lnTo>
                    <a:pt x="10088" y="75114"/>
                  </a:lnTo>
                  <a:lnTo>
                    <a:pt x="37603" y="36018"/>
                  </a:lnTo>
                  <a:lnTo>
                    <a:pt x="78415" y="9663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51"/>
                  </a:lnTo>
                  <a:lnTo>
                    <a:pt x="254310" y="98887"/>
                  </a:lnTo>
                  <a:lnTo>
                    <a:pt x="256799" y="122999"/>
                  </a:lnTo>
                  <a:lnTo>
                    <a:pt x="246710" y="170870"/>
                  </a:lnTo>
                  <a:lnTo>
                    <a:pt x="219196" y="209958"/>
                  </a:lnTo>
                  <a:lnTo>
                    <a:pt x="178383" y="236311"/>
                  </a:lnTo>
                  <a:lnTo>
                    <a:pt x="128399" y="245974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5311314" y="1321459"/>
              <a:ext cx="1222375" cy="1456690"/>
            </a:xfrm>
            <a:custGeom>
              <a:avLst/>
              <a:gdLst/>
              <a:ahLst/>
              <a:cxnLst/>
              <a:rect l="l" t="t" r="r" b="b"/>
              <a:pathLst>
                <a:path w="1222375" h="1456689">
                  <a:moveTo>
                    <a:pt x="965023" y="1333434"/>
                  </a:moveTo>
                  <a:lnTo>
                    <a:pt x="975111" y="1285549"/>
                  </a:lnTo>
                  <a:lnTo>
                    <a:pt x="1002626" y="1246453"/>
                  </a:lnTo>
                  <a:lnTo>
                    <a:pt x="1043438" y="1220098"/>
                  </a:lnTo>
                  <a:lnTo>
                    <a:pt x="1093422" y="1210435"/>
                  </a:lnTo>
                  <a:lnTo>
                    <a:pt x="1142563" y="1219794"/>
                  </a:lnTo>
                  <a:lnTo>
                    <a:pt x="1184222" y="1246459"/>
                  </a:lnTo>
                  <a:lnTo>
                    <a:pt x="1212050" y="1286356"/>
                  </a:lnTo>
                  <a:lnTo>
                    <a:pt x="1221822" y="1333434"/>
                  </a:lnTo>
                  <a:lnTo>
                    <a:pt x="1211733" y="1381305"/>
                  </a:lnTo>
                  <a:lnTo>
                    <a:pt x="1184219" y="1420394"/>
                  </a:lnTo>
                  <a:lnTo>
                    <a:pt x="1143406" y="1446746"/>
                  </a:lnTo>
                  <a:lnTo>
                    <a:pt x="1093422" y="1456409"/>
                  </a:lnTo>
                  <a:lnTo>
                    <a:pt x="1043438" y="1446746"/>
                  </a:lnTo>
                  <a:lnTo>
                    <a:pt x="1002626" y="1420394"/>
                  </a:lnTo>
                  <a:lnTo>
                    <a:pt x="975111" y="1381305"/>
                  </a:lnTo>
                  <a:lnTo>
                    <a:pt x="965023" y="1333434"/>
                  </a:lnTo>
                  <a:close/>
                </a:path>
                <a:path w="1222375" h="1456689">
                  <a:moveTo>
                    <a:pt x="0" y="0"/>
                  </a:moveTo>
                  <a:lnTo>
                    <a:pt x="931598" y="128720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230162" y="2599444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38099" y="44224"/>
                  </a:moveTo>
                  <a:lnTo>
                    <a:pt x="0" y="18449"/>
                  </a:lnTo>
                  <a:lnTo>
                    <a:pt x="25499" y="0"/>
                  </a:lnTo>
                  <a:lnTo>
                    <a:pt x="38099" y="44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6230162" y="2599444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0" y="18449"/>
                  </a:moveTo>
                  <a:lnTo>
                    <a:pt x="38099" y="44224"/>
                  </a:lnTo>
                  <a:lnTo>
                    <a:pt x="25499" y="0"/>
                  </a:lnTo>
                  <a:lnTo>
                    <a:pt x="0" y="18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276337" y="3065244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128399" y="245999"/>
                  </a:moveTo>
                  <a:lnTo>
                    <a:pt x="78415" y="236332"/>
                  </a:lnTo>
                  <a:lnTo>
                    <a:pt x="37603" y="209971"/>
                  </a:lnTo>
                  <a:lnTo>
                    <a:pt x="10088" y="170874"/>
                  </a:lnTo>
                  <a:lnTo>
                    <a:pt x="0" y="122999"/>
                  </a:lnTo>
                  <a:lnTo>
                    <a:pt x="10088" y="75125"/>
                  </a:lnTo>
                  <a:lnTo>
                    <a:pt x="37607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61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5311314" y="1321459"/>
              <a:ext cx="1222375" cy="1990089"/>
            </a:xfrm>
            <a:custGeom>
              <a:avLst/>
              <a:gdLst/>
              <a:ahLst/>
              <a:cxnLst/>
              <a:rect l="l" t="t" r="r" b="b"/>
              <a:pathLst>
                <a:path w="1222375" h="1990089">
                  <a:moveTo>
                    <a:pt x="965023" y="1866783"/>
                  </a:moveTo>
                  <a:lnTo>
                    <a:pt x="975111" y="1818909"/>
                  </a:lnTo>
                  <a:lnTo>
                    <a:pt x="1002626" y="1779812"/>
                  </a:lnTo>
                  <a:lnTo>
                    <a:pt x="1043438" y="1753450"/>
                  </a:lnTo>
                  <a:lnTo>
                    <a:pt x="1093422" y="1743783"/>
                  </a:lnTo>
                  <a:lnTo>
                    <a:pt x="1142563" y="1753143"/>
                  </a:lnTo>
                  <a:lnTo>
                    <a:pt x="1184222" y="1779808"/>
                  </a:lnTo>
                  <a:lnTo>
                    <a:pt x="1212050" y="1819715"/>
                  </a:lnTo>
                  <a:lnTo>
                    <a:pt x="1221822" y="1866783"/>
                  </a:lnTo>
                  <a:lnTo>
                    <a:pt x="1211733" y="1914658"/>
                  </a:lnTo>
                  <a:lnTo>
                    <a:pt x="1184219" y="1953755"/>
                  </a:lnTo>
                  <a:lnTo>
                    <a:pt x="1143406" y="1980116"/>
                  </a:lnTo>
                  <a:lnTo>
                    <a:pt x="1093422" y="1989783"/>
                  </a:lnTo>
                  <a:lnTo>
                    <a:pt x="1043438" y="1980116"/>
                  </a:lnTo>
                  <a:lnTo>
                    <a:pt x="1002626" y="1953755"/>
                  </a:lnTo>
                  <a:lnTo>
                    <a:pt x="975111" y="1914658"/>
                  </a:lnTo>
                  <a:lnTo>
                    <a:pt x="965023" y="1866783"/>
                  </a:lnTo>
                  <a:close/>
                </a:path>
                <a:path w="1222375" h="1990089">
                  <a:moveTo>
                    <a:pt x="0" y="0"/>
                  </a:moveTo>
                  <a:lnTo>
                    <a:pt x="938873" y="181613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6236212" y="3130368"/>
              <a:ext cx="34290" cy="45720"/>
            </a:xfrm>
            <a:custGeom>
              <a:avLst/>
              <a:gdLst/>
              <a:ahLst/>
              <a:cxnLst/>
              <a:rect l="l" t="t" r="r" b="b"/>
              <a:pathLst>
                <a:path w="34289" h="45719">
                  <a:moveTo>
                    <a:pt x="33824" y="45624"/>
                  </a:moveTo>
                  <a:lnTo>
                    <a:pt x="0" y="14449"/>
                  </a:lnTo>
                  <a:lnTo>
                    <a:pt x="27949" y="0"/>
                  </a:lnTo>
                  <a:lnTo>
                    <a:pt x="33824" y="45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236212" y="3130368"/>
              <a:ext cx="34290" cy="45720"/>
            </a:xfrm>
            <a:custGeom>
              <a:avLst/>
              <a:gdLst/>
              <a:ahLst/>
              <a:cxnLst/>
              <a:rect l="l" t="t" r="r" b="b"/>
              <a:pathLst>
                <a:path w="34289" h="45719">
                  <a:moveTo>
                    <a:pt x="0" y="14449"/>
                  </a:moveTo>
                  <a:lnTo>
                    <a:pt x="33824" y="45624"/>
                  </a:lnTo>
                  <a:lnTo>
                    <a:pt x="27949" y="0"/>
                  </a:lnTo>
                  <a:lnTo>
                    <a:pt x="0" y="14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311314" y="1854833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0"/>
                  </a:moveTo>
                  <a:lnTo>
                    <a:pt x="910023" y="25147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6217137" y="209114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9"/>
                  </a:moveTo>
                  <a:lnTo>
                    <a:pt x="8399" y="0"/>
                  </a:lnTo>
                  <a:lnTo>
                    <a:pt x="45874" y="26677"/>
                  </a:lnTo>
                  <a:lnTo>
                    <a:pt x="0" y="303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217137" y="209114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9"/>
                  </a:moveTo>
                  <a:lnTo>
                    <a:pt x="45874" y="26677"/>
                  </a:lnTo>
                  <a:lnTo>
                    <a:pt x="8399" y="0"/>
                  </a:lnTo>
                  <a:lnTo>
                    <a:pt x="0" y="3032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5311314" y="1854833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5">
                  <a:moveTo>
                    <a:pt x="0" y="0"/>
                  </a:moveTo>
                  <a:lnTo>
                    <a:pt x="921123" y="76363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222387" y="2606344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43324" y="39699"/>
                  </a:moveTo>
                  <a:lnTo>
                    <a:pt x="0" y="24224"/>
                  </a:lnTo>
                  <a:lnTo>
                    <a:pt x="20074" y="0"/>
                  </a:lnTo>
                  <a:lnTo>
                    <a:pt x="4332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222387" y="2606344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0" y="24224"/>
                  </a:moveTo>
                  <a:lnTo>
                    <a:pt x="43324" y="39699"/>
                  </a:lnTo>
                  <a:lnTo>
                    <a:pt x="20074" y="0"/>
                  </a:lnTo>
                  <a:lnTo>
                    <a:pt x="0" y="24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5311314" y="1854833"/>
              <a:ext cx="932180" cy="1287780"/>
            </a:xfrm>
            <a:custGeom>
              <a:avLst/>
              <a:gdLst/>
              <a:ahLst/>
              <a:cxnLst/>
              <a:rect l="l" t="t" r="r" b="b"/>
              <a:pathLst>
                <a:path w="932179" h="1287780">
                  <a:moveTo>
                    <a:pt x="0" y="0"/>
                  </a:moveTo>
                  <a:lnTo>
                    <a:pt x="931598" y="128720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6230162" y="3132818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38099" y="44224"/>
                  </a:moveTo>
                  <a:lnTo>
                    <a:pt x="0" y="18449"/>
                  </a:lnTo>
                  <a:lnTo>
                    <a:pt x="25499" y="0"/>
                  </a:lnTo>
                  <a:lnTo>
                    <a:pt x="38099" y="44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230162" y="3132818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0" y="18449"/>
                  </a:moveTo>
                  <a:lnTo>
                    <a:pt x="38099" y="44224"/>
                  </a:lnTo>
                  <a:lnTo>
                    <a:pt x="25499" y="0"/>
                  </a:lnTo>
                  <a:lnTo>
                    <a:pt x="0" y="18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5311314" y="2136730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251476"/>
                  </a:moveTo>
                  <a:lnTo>
                    <a:pt x="910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6217137" y="212156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9"/>
                  </a:moveTo>
                  <a:lnTo>
                    <a:pt x="0" y="0"/>
                  </a:lnTo>
                  <a:lnTo>
                    <a:pt x="45874" y="3652"/>
                  </a:lnTo>
                  <a:lnTo>
                    <a:pt x="8399" y="303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217137" y="212156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9"/>
                  </a:moveTo>
                  <a:lnTo>
                    <a:pt x="45874" y="3652"/>
                  </a:lnTo>
                  <a:lnTo>
                    <a:pt x="0" y="0"/>
                  </a:lnTo>
                  <a:lnTo>
                    <a:pt x="8399" y="3032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5311314" y="2388207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0"/>
                  </a:moveTo>
                  <a:lnTo>
                    <a:pt x="910023" y="25148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6217137" y="26245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8399" y="0"/>
                  </a:lnTo>
                  <a:lnTo>
                    <a:pt x="45874" y="26674"/>
                  </a:lnTo>
                  <a:lnTo>
                    <a:pt x="0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217137" y="26245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45874" y="26674"/>
                  </a:lnTo>
                  <a:lnTo>
                    <a:pt x="8399" y="0"/>
                  </a:lnTo>
                  <a:lnTo>
                    <a:pt x="0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5311314" y="2388207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5">
                  <a:moveTo>
                    <a:pt x="0" y="0"/>
                  </a:moveTo>
                  <a:lnTo>
                    <a:pt x="921123" y="76363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6222387" y="313971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43324" y="39699"/>
                  </a:moveTo>
                  <a:lnTo>
                    <a:pt x="0" y="24224"/>
                  </a:lnTo>
                  <a:lnTo>
                    <a:pt x="20074" y="0"/>
                  </a:lnTo>
                  <a:lnTo>
                    <a:pt x="4332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222387" y="313971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0" y="24224"/>
                  </a:moveTo>
                  <a:lnTo>
                    <a:pt x="43324" y="39699"/>
                  </a:lnTo>
                  <a:lnTo>
                    <a:pt x="20074" y="0"/>
                  </a:lnTo>
                  <a:lnTo>
                    <a:pt x="0" y="24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5311314" y="2157945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5">
                  <a:moveTo>
                    <a:pt x="0" y="763623"/>
                  </a:moveTo>
                  <a:lnTo>
                    <a:pt x="921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6222387" y="213035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0" y="15474"/>
                  </a:lnTo>
                  <a:lnTo>
                    <a:pt x="43324" y="0"/>
                  </a:lnTo>
                  <a:lnTo>
                    <a:pt x="2007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222387" y="213035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43324" y="0"/>
                  </a:lnTo>
                  <a:lnTo>
                    <a:pt x="0" y="15474"/>
                  </a:lnTo>
                  <a:lnTo>
                    <a:pt x="20074" y="396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5311314" y="2670094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251474"/>
                  </a:moveTo>
                  <a:lnTo>
                    <a:pt x="910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6217137" y="26549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0" y="0"/>
                  </a:lnTo>
                  <a:lnTo>
                    <a:pt x="45874" y="3649"/>
                  </a:lnTo>
                  <a:lnTo>
                    <a:pt x="8399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217137" y="26549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45874" y="3649"/>
                  </a:lnTo>
                  <a:lnTo>
                    <a:pt x="0" y="0"/>
                  </a:lnTo>
                  <a:lnTo>
                    <a:pt x="8399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5311314" y="2921569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0"/>
                  </a:moveTo>
                  <a:lnTo>
                    <a:pt x="910023" y="25147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6217137" y="31578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8399" y="0"/>
                  </a:lnTo>
                  <a:lnTo>
                    <a:pt x="45874" y="26674"/>
                  </a:lnTo>
                  <a:lnTo>
                    <a:pt x="0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217137" y="31578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45874" y="26674"/>
                  </a:lnTo>
                  <a:lnTo>
                    <a:pt x="8399" y="0"/>
                  </a:lnTo>
                  <a:lnTo>
                    <a:pt x="0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5311314" y="2167730"/>
              <a:ext cx="932180" cy="1287780"/>
            </a:xfrm>
            <a:custGeom>
              <a:avLst/>
              <a:gdLst/>
              <a:ahLst/>
              <a:cxnLst/>
              <a:rect l="l" t="t" r="r" b="b"/>
              <a:pathLst>
                <a:path w="932179" h="1287779">
                  <a:moveTo>
                    <a:pt x="0" y="1287187"/>
                  </a:moveTo>
                  <a:lnTo>
                    <a:pt x="93159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6230162" y="2132713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25499" y="44239"/>
                  </a:moveTo>
                  <a:lnTo>
                    <a:pt x="0" y="25792"/>
                  </a:lnTo>
                  <a:lnTo>
                    <a:pt x="38099" y="0"/>
                  </a:lnTo>
                  <a:lnTo>
                    <a:pt x="25499" y="44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230162" y="2132713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25499" y="44239"/>
                  </a:moveTo>
                  <a:lnTo>
                    <a:pt x="38099" y="0"/>
                  </a:lnTo>
                  <a:lnTo>
                    <a:pt x="0" y="25792"/>
                  </a:lnTo>
                  <a:lnTo>
                    <a:pt x="25499" y="442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5311314" y="2691294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4">
                  <a:moveTo>
                    <a:pt x="0" y="763623"/>
                  </a:moveTo>
                  <a:lnTo>
                    <a:pt x="921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6222387" y="2663719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0" y="15474"/>
                  </a:lnTo>
                  <a:lnTo>
                    <a:pt x="43324" y="0"/>
                  </a:lnTo>
                  <a:lnTo>
                    <a:pt x="2007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6222387" y="2663719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43324" y="0"/>
                  </a:lnTo>
                  <a:lnTo>
                    <a:pt x="0" y="15474"/>
                  </a:lnTo>
                  <a:lnTo>
                    <a:pt x="20074" y="396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5311314" y="3203443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5">
                  <a:moveTo>
                    <a:pt x="0" y="251474"/>
                  </a:moveTo>
                  <a:lnTo>
                    <a:pt x="910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6217137" y="31882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0" y="0"/>
                  </a:lnTo>
                  <a:lnTo>
                    <a:pt x="45874" y="3649"/>
                  </a:lnTo>
                  <a:lnTo>
                    <a:pt x="8399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6217137" y="31882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45874" y="3649"/>
                  </a:lnTo>
                  <a:lnTo>
                    <a:pt x="0" y="0"/>
                  </a:lnTo>
                  <a:lnTo>
                    <a:pt x="8399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2498687" y="1207860"/>
              <a:ext cx="368999" cy="2459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2854694" y="1845176"/>
              <a:ext cx="948690" cy="1558290"/>
            </a:xfrm>
            <a:custGeom>
              <a:avLst/>
              <a:gdLst/>
              <a:ahLst/>
              <a:cxnLst/>
              <a:rect l="l" t="t" r="r" b="b"/>
              <a:pathLst>
                <a:path w="948689" h="1558289">
                  <a:moveTo>
                    <a:pt x="0" y="0"/>
                  </a:moveTo>
                  <a:lnTo>
                    <a:pt x="948298" y="155826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3789542" y="339526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35899" y="45099"/>
                  </a:moveTo>
                  <a:lnTo>
                    <a:pt x="0" y="16374"/>
                  </a:lnTo>
                  <a:lnTo>
                    <a:pt x="26874" y="0"/>
                  </a:lnTo>
                  <a:lnTo>
                    <a:pt x="35899" y="45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3789542" y="339526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0" y="16374"/>
                  </a:moveTo>
                  <a:lnTo>
                    <a:pt x="35899" y="45099"/>
                  </a:lnTo>
                  <a:lnTo>
                    <a:pt x="26874" y="0"/>
                  </a:lnTo>
                  <a:lnTo>
                    <a:pt x="0" y="1637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4" name="object 184"/>
          <p:cNvSpPr/>
          <p:nvPr/>
        </p:nvSpPr>
        <p:spPr>
          <a:xfrm>
            <a:off x="2632944" y="2829569"/>
            <a:ext cx="29324" cy="2476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5" name="object 185"/>
          <p:cNvGrpSpPr/>
          <p:nvPr/>
        </p:nvGrpSpPr>
        <p:grpSpPr>
          <a:xfrm>
            <a:off x="1749183" y="2452925"/>
            <a:ext cx="494030" cy="304800"/>
            <a:chOff x="1749183" y="2452925"/>
            <a:chExt cx="494030" cy="304800"/>
          </a:xfrm>
        </p:grpSpPr>
        <p:sp>
          <p:nvSpPr>
            <p:cNvPr id="186" name="object 186"/>
            <p:cNvSpPr/>
            <p:nvPr/>
          </p:nvSpPr>
          <p:spPr>
            <a:xfrm>
              <a:off x="1763471" y="2495869"/>
              <a:ext cx="417195" cy="247650"/>
            </a:xfrm>
            <a:custGeom>
              <a:avLst/>
              <a:gdLst/>
              <a:ahLst/>
              <a:cxnLst/>
              <a:rect l="l" t="t" r="r" b="b"/>
              <a:pathLst>
                <a:path w="417194" h="247650">
                  <a:moveTo>
                    <a:pt x="0" y="247324"/>
                  </a:moveTo>
                  <a:lnTo>
                    <a:pt x="416781" y="0"/>
                  </a:lnTo>
                </a:path>
              </a:pathLst>
            </a:custGeom>
            <a:ln w="285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2121930" y="2452925"/>
              <a:ext cx="120902" cy="10125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8" name="object 188"/>
          <p:cNvSpPr/>
          <p:nvPr/>
        </p:nvSpPr>
        <p:spPr>
          <a:xfrm>
            <a:off x="6652886" y="2410035"/>
            <a:ext cx="177712" cy="928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956186" y="1846273"/>
            <a:ext cx="1802246" cy="11996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 txBox="1"/>
          <p:nvPr/>
        </p:nvSpPr>
        <p:spPr>
          <a:xfrm>
            <a:off x="150199" y="3710856"/>
            <a:ext cx="201548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7373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Lato"/>
                <a:cs typeface="Lato"/>
              </a:rPr>
              <a:t>Noise  </a:t>
            </a:r>
            <a:r>
              <a:rPr sz="2000" spc="10" dirty="0">
                <a:latin typeface="Lato"/>
                <a:cs typeface="Lato"/>
              </a:rPr>
              <a:t>(random</a:t>
            </a:r>
            <a:r>
              <a:rPr sz="2000" spc="-195" dirty="0">
                <a:latin typeface="Lato"/>
                <a:cs typeface="Lato"/>
              </a:rPr>
              <a:t> </a:t>
            </a:r>
            <a:r>
              <a:rPr sz="2000" spc="15" dirty="0">
                <a:latin typeface="Lato"/>
                <a:cs typeface="Lato"/>
              </a:rPr>
              <a:t>features)</a:t>
            </a:r>
            <a:endParaRPr sz="2000">
              <a:latin typeface="Lato"/>
              <a:cs typeface="Lato"/>
            </a:endParaRPr>
          </a:p>
        </p:txBody>
      </p:sp>
      <p:sp>
        <p:nvSpPr>
          <p:cNvPr id="191" name="object 191"/>
          <p:cNvSpPr/>
          <p:nvPr/>
        </p:nvSpPr>
        <p:spPr>
          <a:xfrm>
            <a:off x="1058035" y="2050608"/>
            <a:ext cx="182887" cy="14751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6968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Neural</a:t>
            </a:r>
            <a:r>
              <a:rPr spc="-254" dirty="0"/>
              <a:t> </a:t>
            </a:r>
            <a:r>
              <a:rPr spc="10" dirty="0"/>
              <a:t>Networks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57170" y="1191135"/>
            <a:ext cx="4081145" cy="2393950"/>
            <a:chOff x="2457170" y="1191135"/>
            <a:chExt cx="4081145" cy="2393950"/>
          </a:xfrm>
        </p:grpSpPr>
        <p:sp>
          <p:nvSpPr>
            <p:cNvPr id="4" name="object 4"/>
            <p:cNvSpPr/>
            <p:nvPr/>
          </p:nvSpPr>
          <p:spPr>
            <a:xfrm>
              <a:off x="3832717" y="1729271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32717" y="1729271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88" y="75123"/>
                  </a:lnTo>
                  <a:lnTo>
                    <a:pt x="37603" y="36026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85695" y="1721334"/>
              <a:ext cx="368999" cy="2476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67694" y="1330859"/>
              <a:ext cx="915035" cy="494665"/>
            </a:xfrm>
            <a:custGeom>
              <a:avLst/>
              <a:gdLst/>
              <a:ahLst/>
              <a:cxnLst/>
              <a:rect l="l" t="t" r="r" b="b"/>
              <a:pathLst>
                <a:path w="915035" h="494664">
                  <a:moveTo>
                    <a:pt x="0" y="0"/>
                  </a:moveTo>
                  <a:lnTo>
                    <a:pt x="914798" y="49423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75017" y="181125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524" y="34387"/>
                  </a:moveTo>
                  <a:lnTo>
                    <a:pt x="0" y="27684"/>
                  </a:lnTo>
                  <a:lnTo>
                    <a:pt x="14974" y="0"/>
                  </a:lnTo>
                  <a:lnTo>
                    <a:pt x="45524" y="343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75017" y="181125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684"/>
                  </a:moveTo>
                  <a:lnTo>
                    <a:pt x="45524" y="34387"/>
                  </a:lnTo>
                  <a:lnTo>
                    <a:pt x="14974" y="0"/>
                  </a:lnTo>
                  <a:lnTo>
                    <a:pt x="0" y="2768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32717" y="2262645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2717" y="2262645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88" y="75123"/>
                  </a:lnTo>
                  <a:lnTo>
                    <a:pt x="37603" y="36026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75670" y="2275470"/>
              <a:ext cx="379094" cy="2476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67694" y="1330859"/>
              <a:ext cx="927100" cy="1012825"/>
            </a:xfrm>
            <a:custGeom>
              <a:avLst/>
              <a:gdLst/>
              <a:ahLst/>
              <a:cxnLst/>
              <a:rect l="l" t="t" r="r" b="b"/>
              <a:pathLst>
                <a:path w="927100" h="1012825">
                  <a:moveTo>
                    <a:pt x="0" y="0"/>
                  </a:moveTo>
                  <a:lnTo>
                    <a:pt x="926523" y="101263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82592" y="2332872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40799" y="42512"/>
                  </a:moveTo>
                  <a:lnTo>
                    <a:pt x="0" y="21239"/>
                  </a:lnTo>
                  <a:lnTo>
                    <a:pt x="23224" y="0"/>
                  </a:lnTo>
                  <a:lnTo>
                    <a:pt x="40799" y="425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82592" y="2332872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0" y="21239"/>
                  </a:moveTo>
                  <a:lnTo>
                    <a:pt x="40799" y="42512"/>
                  </a:lnTo>
                  <a:lnTo>
                    <a:pt x="23224" y="0"/>
                  </a:lnTo>
                  <a:lnTo>
                    <a:pt x="0" y="212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32717" y="2796019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74"/>
                  </a:moveTo>
                  <a:lnTo>
                    <a:pt x="78415" y="236311"/>
                  </a:lnTo>
                  <a:lnTo>
                    <a:pt x="37603" y="209958"/>
                  </a:lnTo>
                  <a:lnTo>
                    <a:pt x="10088" y="170870"/>
                  </a:lnTo>
                  <a:lnTo>
                    <a:pt x="0" y="122999"/>
                  </a:lnTo>
                  <a:lnTo>
                    <a:pt x="10088" y="75114"/>
                  </a:lnTo>
                  <a:lnTo>
                    <a:pt x="37603" y="36018"/>
                  </a:lnTo>
                  <a:lnTo>
                    <a:pt x="78415" y="9663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51"/>
                  </a:lnTo>
                  <a:lnTo>
                    <a:pt x="254310" y="98887"/>
                  </a:lnTo>
                  <a:lnTo>
                    <a:pt x="256799" y="122999"/>
                  </a:lnTo>
                  <a:lnTo>
                    <a:pt x="246710" y="170870"/>
                  </a:lnTo>
                  <a:lnTo>
                    <a:pt x="219196" y="209958"/>
                  </a:lnTo>
                  <a:lnTo>
                    <a:pt x="178383" y="236311"/>
                  </a:lnTo>
                  <a:lnTo>
                    <a:pt x="128399" y="245974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67694" y="1330859"/>
              <a:ext cx="1222375" cy="1711325"/>
            </a:xfrm>
            <a:custGeom>
              <a:avLst/>
              <a:gdLst/>
              <a:ahLst/>
              <a:cxnLst/>
              <a:rect l="l" t="t" r="r" b="b"/>
              <a:pathLst>
                <a:path w="1222375" h="1711325">
                  <a:moveTo>
                    <a:pt x="965023" y="1588159"/>
                  </a:moveTo>
                  <a:lnTo>
                    <a:pt x="975111" y="1540274"/>
                  </a:lnTo>
                  <a:lnTo>
                    <a:pt x="1002626" y="1501178"/>
                  </a:lnTo>
                  <a:lnTo>
                    <a:pt x="1043438" y="1474822"/>
                  </a:lnTo>
                  <a:lnTo>
                    <a:pt x="1093422" y="1465159"/>
                  </a:lnTo>
                  <a:lnTo>
                    <a:pt x="1142563" y="1474518"/>
                  </a:lnTo>
                  <a:lnTo>
                    <a:pt x="1184222" y="1501184"/>
                  </a:lnTo>
                  <a:lnTo>
                    <a:pt x="1212050" y="1541081"/>
                  </a:lnTo>
                  <a:lnTo>
                    <a:pt x="1221822" y="1588159"/>
                  </a:lnTo>
                  <a:lnTo>
                    <a:pt x="1211733" y="1636029"/>
                  </a:lnTo>
                  <a:lnTo>
                    <a:pt x="1184219" y="1675118"/>
                  </a:lnTo>
                  <a:lnTo>
                    <a:pt x="1143406" y="1701471"/>
                  </a:lnTo>
                  <a:lnTo>
                    <a:pt x="1093422" y="1711134"/>
                  </a:lnTo>
                  <a:lnTo>
                    <a:pt x="1043438" y="1701471"/>
                  </a:lnTo>
                  <a:lnTo>
                    <a:pt x="1002626" y="1675118"/>
                  </a:lnTo>
                  <a:lnTo>
                    <a:pt x="975111" y="1636029"/>
                  </a:lnTo>
                  <a:lnTo>
                    <a:pt x="965023" y="1588159"/>
                  </a:lnTo>
                  <a:close/>
                </a:path>
                <a:path w="1222375" h="1711325">
                  <a:moveTo>
                    <a:pt x="0" y="0"/>
                  </a:moveTo>
                  <a:lnTo>
                    <a:pt x="935423" y="153935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89667" y="2862044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35874" y="45124"/>
                  </a:moveTo>
                  <a:lnTo>
                    <a:pt x="0" y="16349"/>
                  </a:lnTo>
                  <a:lnTo>
                    <a:pt x="26874" y="0"/>
                  </a:lnTo>
                  <a:lnTo>
                    <a:pt x="35874" y="451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89667" y="2862044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0" y="16349"/>
                  </a:moveTo>
                  <a:lnTo>
                    <a:pt x="35874" y="45124"/>
                  </a:lnTo>
                  <a:lnTo>
                    <a:pt x="26874" y="0"/>
                  </a:lnTo>
                  <a:lnTo>
                    <a:pt x="0" y="163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32717" y="3329368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128399" y="245999"/>
                  </a:moveTo>
                  <a:lnTo>
                    <a:pt x="78415" y="236332"/>
                  </a:lnTo>
                  <a:lnTo>
                    <a:pt x="37603" y="209971"/>
                  </a:lnTo>
                  <a:lnTo>
                    <a:pt x="10088" y="170874"/>
                  </a:lnTo>
                  <a:lnTo>
                    <a:pt x="0" y="122999"/>
                  </a:lnTo>
                  <a:lnTo>
                    <a:pt x="10088" y="75125"/>
                  </a:lnTo>
                  <a:lnTo>
                    <a:pt x="37607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61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32717" y="3329368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0" y="122999"/>
                  </a:moveTo>
                  <a:lnTo>
                    <a:pt x="10088" y="75125"/>
                  </a:lnTo>
                  <a:lnTo>
                    <a:pt x="37603" y="36028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59"/>
                  </a:lnTo>
                  <a:lnTo>
                    <a:pt x="219199" y="36024"/>
                  </a:lnTo>
                  <a:lnTo>
                    <a:pt x="247027" y="7593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lnTo>
                    <a:pt x="78415" y="236332"/>
                  </a:lnTo>
                  <a:lnTo>
                    <a:pt x="37603" y="209971"/>
                  </a:lnTo>
                  <a:lnTo>
                    <a:pt x="10088" y="170874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57170" y="3336943"/>
              <a:ext cx="416094" cy="2476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67694" y="1330859"/>
              <a:ext cx="941705" cy="2070100"/>
            </a:xfrm>
            <a:custGeom>
              <a:avLst/>
              <a:gdLst/>
              <a:ahLst/>
              <a:cxnLst/>
              <a:rect l="l" t="t" r="r" b="b"/>
              <a:pathLst>
                <a:path w="941704" h="2070100">
                  <a:moveTo>
                    <a:pt x="0" y="0"/>
                  </a:moveTo>
                  <a:lnTo>
                    <a:pt x="941423" y="206958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94792" y="3393918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32224" y="45874"/>
                  </a:moveTo>
                  <a:lnTo>
                    <a:pt x="0" y="13024"/>
                  </a:lnTo>
                  <a:lnTo>
                    <a:pt x="28649" y="0"/>
                  </a:lnTo>
                  <a:lnTo>
                    <a:pt x="32224" y="45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94792" y="3393918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0" y="13024"/>
                  </a:moveTo>
                  <a:lnTo>
                    <a:pt x="32224" y="45874"/>
                  </a:lnTo>
                  <a:lnTo>
                    <a:pt x="28649" y="0"/>
                  </a:lnTo>
                  <a:lnTo>
                    <a:pt x="0" y="130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54694" y="1845176"/>
              <a:ext cx="921385" cy="6985"/>
            </a:xfrm>
            <a:custGeom>
              <a:avLst/>
              <a:gdLst/>
              <a:ahLst/>
              <a:cxnLst/>
              <a:rect l="l" t="t" r="r" b="b"/>
              <a:pathLst>
                <a:path w="921385" h="6985">
                  <a:moveTo>
                    <a:pt x="0" y="0"/>
                  </a:moveTo>
                  <a:lnTo>
                    <a:pt x="920848" y="677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75417" y="183622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249" y="0"/>
                  </a:lnTo>
                  <a:lnTo>
                    <a:pt x="43349" y="16049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775417" y="183622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349" y="16049"/>
                  </a:lnTo>
                  <a:lnTo>
                    <a:pt x="249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54694" y="1845176"/>
              <a:ext cx="928369" cy="513080"/>
            </a:xfrm>
            <a:custGeom>
              <a:avLst/>
              <a:gdLst/>
              <a:ahLst/>
              <a:cxnLst/>
              <a:rect l="l" t="t" r="r" b="b"/>
              <a:pathLst>
                <a:path w="928370" h="513080">
                  <a:moveTo>
                    <a:pt x="0" y="0"/>
                  </a:moveTo>
                  <a:lnTo>
                    <a:pt x="927973" y="512951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75067" y="234435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49" y="34679"/>
                  </a:moveTo>
                  <a:lnTo>
                    <a:pt x="0" y="27539"/>
                  </a:lnTo>
                  <a:lnTo>
                    <a:pt x="15224" y="0"/>
                  </a:lnTo>
                  <a:lnTo>
                    <a:pt x="45449" y="346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75067" y="234435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39"/>
                  </a:moveTo>
                  <a:lnTo>
                    <a:pt x="45449" y="34679"/>
                  </a:lnTo>
                  <a:lnTo>
                    <a:pt x="15224" y="0"/>
                  </a:lnTo>
                  <a:lnTo>
                    <a:pt x="0" y="275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54694" y="1845176"/>
              <a:ext cx="939800" cy="1031875"/>
            </a:xfrm>
            <a:custGeom>
              <a:avLst/>
              <a:gdLst/>
              <a:ahLst/>
              <a:cxnLst/>
              <a:rect l="l" t="t" r="r" b="b"/>
              <a:pathLst>
                <a:path w="939800" h="1031875">
                  <a:moveTo>
                    <a:pt x="0" y="0"/>
                  </a:moveTo>
                  <a:lnTo>
                    <a:pt x="939523" y="103144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82567" y="2866019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40749" y="42549"/>
                  </a:moveTo>
                  <a:lnTo>
                    <a:pt x="0" y="21199"/>
                  </a:lnTo>
                  <a:lnTo>
                    <a:pt x="23274" y="0"/>
                  </a:lnTo>
                  <a:lnTo>
                    <a:pt x="40749" y="42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82567" y="2866019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4">
                  <a:moveTo>
                    <a:pt x="0" y="21199"/>
                  </a:moveTo>
                  <a:lnTo>
                    <a:pt x="40749" y="42549"/>
                  </a:lnTo>
                  <a:lnTo>
                    <a:pt x="23274" y="0"/>
                  </a:lnTo>
                  <a:lnTo>
                    <a:pt x="0" y="211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54769" y="2386302"/>
              <a:ext cx="921385" cy="13335"/>
            </a:xfrm>
            <a:custGeom>
              <a:avLst/>
              <a:gdLst/>
              <a:ahLst/>
              <a:cxnLst/>
              <a:rect l="l" t="t" r="r" b="b"/>
              <a:pathLst>
                <a:path w="921385" h="13335">
                  <a:moveTo>
                    <a:pt x="0" y="12992"/>
                  </a:moveTo>
                  <a:lnTo>
                    <a:pt x="9208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75392" y="237057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49" y="31462"/>
                  </a:moveTo>
                  <a:lnTo>
                    <a:pt x="0" y="0"/>
                  </a:lnTo>
                  <a:lnTo>
                    <a:pt x="43449" y="15122"/>
                  </a:lnTo>
                  <a:lnTo>
                    <a:pt x="449" y="314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75392" y="2370570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449" y="31462"/>
                  </a:moveTo>
                  <a:lnTo>
                    <a:pt x="43449" y="15122"/>
                  </a:lnTo>
                  <a:lnTo>
                    <a:pt x="0" y="0"/>
                  </a:lnTo>
                  <a:lnTo>
                    <a:pt x="449" y="3146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54769" y="1880288"/>
              <a:ext cx="928369" cy="519430"/>
            </a:xfrm>
            <a:custGeom>
              <a:avLst/>
              <a:gdLst/>
              <a:ahLst/>
              <a:cxnLst/>
              <a:rect l="l" t="t" r="r" b="b"/>
              <a:pathLst>
                <a:path w="928370" h="519430">
                  <a:moveTo>
                    <a:pt x="0" y="519006"/>
                  </a:moveTo>
                  <a:lnTo>
                    <a:pt x="928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75192" y="1859193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374" y="34827"/>
                  </a:moveTo>
                  <a:lnTo>
                    <a:pt x="0" y="7364"/>
                  </a:lnTo>
                  <a:lnTo>
                    <a:pt x="45424" y="0"/>
                  </a:lnTo>
                  <a:lnTo>
                    <a:pt x="15374" y="34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775192" y="1859193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374" y="34827"/>
                  </a:moveTo>
                  <a:lnTo>
                    <a:pt x="45424" y="0"/>
                  </a:lnTo>
                  <a:lnTo>
                    <a:pt x="0" y="7364"/>
                  </a:lnTo>
                  <a:lnTo>
                    <a:pt x="15374" y="3482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54769" y="2399295"/>
              <a:ext cx="927735" cy="493395"/>
            </a:xfrm>
            <a:custGeom>
              <a:avLst/>
              <a:gdLst/>
              <a:ahLst/>
              <a:cxnLst/>
              <a:rect l="l" t="t" r="r" b="b"/>
              <a:pathLst>
                <a:path w="927735" h="493394">
                  <a:moveTo>
                    <a:pt x="0" y="0"/>
                  </a:moveTo>
                  <a:lnTo>
                    <a:pt x="927523" y="49277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74917" y="2878194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45549" y="34174"/>
                  </a:moveTo>
                  <a:lnTo>
                    <a:pt x="0" y="27774"/>
                  </a:lnTo>
                  <a:lnTo>
                    <a:pt x="14749" y="0"/>
                  </a:lnTo>
                  <a:lnTo>
                    <a:pt x="45549" y="34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774917" y="2878194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0" y="27774"/>
                  </a:moveTo>
                  <a:lnTo>
                    <a:pt x="45549" y="34174"/>
                  </a:lnTo>
                  <a:lnTo>
                    <a:pt x="14749" y="0"/>
                  </a:lnTo>
                  <a:lnTo>
                    <a:pt x="0" y="2777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854769" y="2399295"/>
              <a:ext cx="939165" cy="1011555"/>
            </a:xfrm>
            <a:custGeom>
              <a:avLst/>
              <a:gdLst/>
              <a:ahLst/>
              <a:cxnLst/>
              <a:rect l="l" t="t" r="r" b="b"/>
              <a:pathLst>
                <a:path w="939164" h="1011554">
                  <a:moveTo>
                    <a:pt x="0" y="0"/>
                  </a:moveTo>
                  <a:lnTo>
                    <a:pt x="939098" y="101112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782342" y="3399718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40949" y="42374"/>
                  </a:moveTo>
                  <a:lnTo>
                    <a:pt x="0" y="21399"/>
                  </a:lnTo>
                  <a:lnTo>
                    <a:pt x="23049" y="0"/>
                  </a:lnTo>
                  <a:lnTo>
                    <a:pt x="40949" y="423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782342" y="3399718"/>
              <a:ext cx="41275" cy="42545"/>
            </a:xfrm>
            <a:custGeom>
              <a:avLst/>
              <a:gdLst/>
              <a:ahLst/>
              <a:cxnLst/>
              <a:rect l="l" t="t" r="r" b="b"/>
              <a:pathLst>
                <a:path w="41275" h="42545">
                  <a:moveTo>
                    <a:pt x="0" y="21399"/>
                  </a:moveTo>
                  <a:lnTo>
                    <a:pt x="40949" y="42374"/>
                  </a:lnTo>
                  <a:lnTo>
                    <a:pt x="23049" y="0"/>
                  </a:lnTo>
                  <a:lnTo>
                    <a:pt x="0" y="213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73269" y="3452868"/>
              <a:ext cx="902335" cy="8255"/>
            </a:xfrm>
            <a:custGeom>
              <a:avLst/>
              <a:gdLst/>
              <a:ahLst/>
              <a:cxnLst/>
              <a:rect l="l" t="t" r="r" b="b"/>
              <a:pathLst>
                <a:path w="902335" h="8254">
                  <a:moveTo>
                    <a:pt x="0" y="7899"/>
                  </a:moveTo>
                  <a:lnTo>
                    <a:pt x="9022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75367" y="343714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74" y="31449"/>
                  </a:moveTo>
                  <a:lnTo>
                    <a:pt x="0" y="0"/>
                  </a:lnTo>
                  <a:lnTo>
                    <a:pt x="43374" y="15349"/>
                  </a:lnTo>
                  <a:lnTo>
                    <a:pt x="274" y="314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775367" y="343714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74" y="31449"/>
                  </a:moveTo>
                  <a:lnTo>
                    <a:pt x="43374" y="15349"/>
                  </a:lnTo>
                  <a:lnTo>
                    <a:pt x="0" y="0"/>
                  </a:lnTo>
                  <a:lnTo>
                    <a:pt x="274" y="31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873269" y="2947069"/>
              <a:ext cx="909955" cy="513715"/>
            </a:xfrm>
            <a:custGeom>
              <a:avLst/>
              <a:gdLst/>
              <a:ahLst/>
              <a:cxnLst/>
              <a:rect l="l" t="t" r="r" b="b"/>
              <a:pathLst>
                <a:path w="909954" h="513714">
                  <a:moveTo>
                    <a:pt x="0" y="513698"/>
                  </a:moveTo>
                  <a:lnTo>
                    <a:pt x="9096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75167" y="2925819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15474" y="34949"/>
                  </a:moveTo>
                  <a:lnTo>
                    <a:pt x="0" y="7549"/>
                  </a:lnTo>
                  <a:lnTo>
                    <a:pt x="45374" y="0"/>
                  </a:lnTo>
                  <a:lnTo>
                    <a:pt x="15474" y="349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75167" y="2925819"/>
              <a:ext cx="45720" cy="35560"/>
            </a:xfrm>
            <a:custGeom>
              <a:avLst/>
              <a:gdLst/>
              <a:ahLst/>
              <a:cxnLst/>
              <a:rect l="l" t="t" r="r" b="b"/>
              <a:pathLst>
                <a:path w="45720" h="35560">
                  <a:moveTo>
                    <a:pt x="15474" y="34949"/>
                  </a:moveTo>
                  <a:lnTo>
                    <a:pt x="45374" y="0"/>
                  </a:lnTo>
                  <a:lnTo>
                    <a:pt x="0" y="7549"/>
                  </a:lnTo>
                  <a:lnTo>
                    <a:pt x="15474" y="349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873269" y="2428212"/>
              <a:ext cx="921385" cy="1033144"/>
            </a:xfrm>
            <a:custGeom>
              <a:avLst/>
              <a:gdLst/>
              <a:ahLst/>
              <a:cxnLst/>
              <a:rect l="l" t="t" r="r" b="b"/>
              <a:pathLst>
                <a:path w="921385" h="1033145">
                  <a:moveTo>
                    <a:pt x="0" y="1032555"/>
                  </a:moveTo>
                  <a:lnTo>
                    <a:pt x="9213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82867" y="2395960"/>
              <a:ext cx="40640" cy="43180"/>
            </a:xfrm>
            <a:custGeom>
              <a:avLst/>
              <a:gdLst/>
              <a:ahLst/>
              <a:cxnLst/>
              <a:rect l="l" t="t" r="r" b="b"/>
              <a:pathLst>
                <a:path w="40639" h="43180">
                  <a:moveTo>
                    <a:pt x="23474" y="42727"/>
                  </a:moveTo>
                  <a:lnTo>
                    <a:pt x="0" y="21777"/>
                  </a:lnTo>
                  <a:lnTo>
                    <a:pt x="40524" y="0"/>
                  </a:lnTo>
                  <a:lnTo>
                    <a:pt x="23474" y="427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782867" y="2395960"/>
              <a:ext cx="40640" cy="43180"/>
            </a:xfrm>
            <a:custGeom>
              <a:avLst/>
              <a:gdLst/>
              <a:ahLst/>
              <a:cxnLst/>
              <a:rect l="l" t="t" r="r" b="b"/>
              <a:pathLst>
                <a:path w="40639" h="43180">
                  <a:moveTo>
                    <a:pt x="23474" y="42727"/>
                  </a:moveTo>
                  <a:lnTo>
                    <a:pt x="40524" y="0"/>
                  </a:lnTo>
                  <a:lnTo>
                    <a:pt x="0" y="21777"/>
                  </a:lnTo>
                  <a:lnTo>
                    <a:pt x="23474" y="4272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873269" y="1901253"/>
              <a:ext cx="930275" cy="1559560"/>
            </a:xfrm>
            <a:custGeom>
              <a:avLst/>
              <a:gdLst/>
              <a:ahLst/>
              <a:cxnLst/>
              <a:rect l="l" t="t" r="r" b="b"/>
              <a:pathLst>
                <a:path w="930275" h="1559560">
                  <a:moveTo>
                    <a:pt x="0" y="1559514"/>
                  </a:moveTo>
                  <a:lnTo>
                    <a:pt x="930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789867" y="1864131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7024" y="45182"/>
                  </a:moveTo>
                  <a:lnTo>
                    <a:pt x="0" y="29064"/>
                  </a:lnTo>
                  <a:lnTo>
                    <a:pt x="35649" y="0"/>
                  </a:lnTo>
                  <a:lnTo>
                    <a:pt x="27024" y="451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789867" y="1864131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7024" y="45182"/>
                  </a:moveTo>
                  <a:lnTo>
                    <a:pt x="35649" y="0"/>
                  </a:lnTo>
                  <a:lnTo>
                    <a:pt x="0" y="29064"/>
                  </a:lnTo>
                  <a:lnTo>
                    <a:pt x="27024" y="4518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832717" y="1195897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832717" y="1195897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88" y="75123"/>
                  </a:lnTo>
                  <a:lnTo>
                    <a:pt x="37603" y="36026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77540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054515" y="1731834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26" y="236333"/>
                  </a:lnTo>
                  <a:lnTo>
                    <a:pt x="37612" y="209973"/>
                  </a:lnTo>
                  <a:lnTo>
                    <a:pt x="10092" y="170876"/>
                  </a:lnTo>
                  <a:lnTo>
                    <a:pt x="0" y="122999"/>
                  </a:lnTo>
                  <a:lnTo>
                    <a:pt x="10092" y="75123"/>
                  </a:lnTo>
                  <a:lnTo>
                    <a:pt x="37614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5"/>
                  </a:lnTo>
                  <a:lnTo>
                    <a:pt x="199647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054514" y="1731834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0" y="122999"/>
                  </a:moveTo>
                  <a:lnTo>
                    <a:pt x="10092" y="75123"/>
                  </a:lnTo>
                  <a:lnTo>
                    <a:pt x="37612" y="36026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77549" y="9363"/>
                  </a:lnTo>
                  <a:lnTo>
                    <a:pt x="219199" y="36024"/>
                  </a:lnTo>
                  <a:lnTo>
                    <a:pt x="247027" y="75929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lnTo>
                    <a:pt x="78426" y="236333"/>
                  </a:lnTo>
                  <a:lnTo>
                    <a:pt x="37612" y="209973"/>
                  </a:lnTo>
                  <a:lnTo>
                    <a:pt x="10092" y="170876"/>
                  </a:lnTo>
                  <a:lnTo>
                    <a:pt x="0" y="12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054515" y="1198460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26" y="236333"/>
                  </a:lnTo>
                  <a:lnTo>
                    <a:pt x="37612" y="209973"/>
                  </a:lnTo>
                  <a:lnTo>
                    <a:pt x="10092" y="170876"/>
                  </a:lnTo>
                  <a:lnTo>
                    <a:pt x="0" y="122999"/>
                  </a:lnTo>
                  <a:lnTo>
                    <a:pt x="10092" y="75123"/>
                  </a:lnTo>
                  <a:lnTo>
                    <a:pt x="37614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5"/>
                  </a:lnTo>
                  <a:lnTo>
                    <a:pt x="199647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089516" y="1198460"/>
              <a:ext cx="1222375" cy="628650"/>
            </a:xfrm>
            <a:custGeom>
              <a:avLst/>
              <a:gdLst/>
              <a:ahLst/>
              <a:cxnLst/>
              <a:rect l="l" t="t" r="r" b="b"/>
              <a:pathLst>
                <a:path w="1222375" h="628650">
                  <a:moveTo>
                    <a:pt x="964998" y="122999"/>
                  </a:moveTo>
                  <a:lnTo>
                    <a:pt x="975090" y="75123"/>
                  </a:lnTo>
                  <a:lnTo>
                    <a:pt x="1002610" y="36026"/>
                  </a:lnTo>
                  <a:lnTo>
                    <a:pt x="1043424" y="9666"/>
                  </a:lnTo>
                  <a:lnTo>
                    <a:pt x="1093397" y="0"/>
                  </a:lnTo>
                  <a:lnTo>
                    <a:pt x="1142547" y="9363"/>
                  </a:lnTo>
                  <a:lnTo>
                    <a:pt x="1184197" y="36024"/>
                  </a:lnTo>
                  <a:lnTo>
                    <a:pt x="1212025" y="75929"/>
                  </a:lnTo>
                  <a:lnTo>
                    <a:pt x="1221797" y="122999"/>
                  </a:lnTo>
                  <a:lnTo>
                    <a:pt x="1211708" y="170876"/>
                  </a:lnTo>
                  <a:lnTo>
                    <a:pt x="1184194" y="209973"/>
                  </a:lnTo>
                  <a:lnTo>
                    <a:pt x="1143381" y="236333"/>
                  </a:lnTo>
                  <a:lnTo>
                    <a:pt x="1093397" y="245999"/>
                  </a:lnTo>
                  <a:lnTo>
                    <a:pt x="1043424" y="236333"/>
                  </a:lnTo>
                  <a:lnTo>
                    <a:pt x="1002610" y="209973"/>
                  </a:lnTo>
                  <a:lnTo>
                    <a:pt x="975090" y="170876"/>
                  </a:lnTo>
                  <a:lnTo>
                    <a:pt x="964998" y="122999"/>
                  </a:lnTo>
                  <a:close/>
                </a:path>
                <a:path w="1222375" h="628650">
                  <a:moveTo>
                    <a:pt x="0" y="120437"/>
                  </a:moveTo>
                  <a:lnTo>
                    <a:pt x="915123" y="62849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997014" y="181320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37"/>
                  </a:moveTo>
                  <a:lnTo>
                    <a:pt x="0" y="27509"/>
                  </a:lnTo>
                  <a:lnTo>
                    <a:pt x="15274" y="0"/>
                  </a:lnTo>
                  <a:lnTo>
                    <a:pt x="45424" y="3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997014" y="1813201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09"/>
                  </a:moveTo>
                  <a:lnTo>
                    <a:pt x="45424" y="34737"/>
                  </a:lnTo>
                  <a:lnTo>
                    <a:pt x="15274" y="0"/>
                  </a:lnTo>
                  <a:lnTo>
                    <a:pt x="0" y="275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054515" y="2265208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6012"/>
                  </a:moveTo>
                  <a:lnTo>
                    <a:pt x="78426" y="236343"/>
                  </a:lnTo>
                  <a:lnTo>
                    <a:pt x="37612" y="209979"/>
                  </a:lnTo>
                  <a:lnTo>
                    <a:pt x="10092" y="170878"/>
                  </a:lnTo>
                  <a:lnTo>
                    <a:pt x="0" y="122999"/>
                  </a:lnTo>
                  <a:lnTo>
                    <a:pt x="10092" y="75123"/>
                  </a:lnTo>
                  <a:lnTo>
                    <a:pt x="37614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5"/>
                  </a:lnTo>
                  <a:lnTo>
                    <a:pt x="199647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8"/>
                  </a:lnTo>
                  <a:lnTo>
                    <a:pt x="219196" y="209979"/>
                  </a:lnTo>
                  <a:lnTo>
                    <a:pt x="178383" y="236343"/>
                  </a:lnTo>
                  <a:lnTo>
                    <a:pt x="128399" y="246012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089516" y="1318897"/>
              <a:ext cx="1222375" cy="1192530"/>
            </a:xfrm>
            <a:custGeom>
              <a:avLst/>
              <a:gdLst/>
              <a:ahLst/>
              <a:cxnLst/>
              <a:rect l="l" t="t" r="r" b="b"/>
              <a:pathLst>
                <a:path w="1222375" h="1192530">
                  <a:moveTo>
                    <a:pt x="964998" y="1069310"/>
                  </a:moveTo>
                  <a:lnTo>
                    <a:pt x="975090" y="1021433"/>
                  </a:lnTo>
                  <a:lnTo>
                    <a:pt x="1002610" y="982336"/>
                  </a:lnTo>
                  <a:lnTo>
                    <a:pt x="1043424" y="955976"/>
                  </a:lnTo>
                  <a:lnTo>
                    <a:pt x="1093397" y="946310"/>
                  </a:lnTo>
                  <a:lnTo>
                    <a:pt x="1142547" y="955673"/>
                  </a:lnTo>
                  <a:lnTo>
                    <a:pt x="1184197" y="982335"/>
                  </a:lnTo>
                  <a:lnTo>
                    <a:pt x="1212025" y="1022239"/>
                  </a:lnTo>
                  <a:lnTo>
                    <a:pt x="1221797" y="1069310"/>
                  </a:lnTo>
                  <a:lnTo>
                    <a:pt x="1211708" y="1117188"/>
                  </a:lnTo>
                  <a:lnTo>
                    <a:pt x="1184194" y="1156290"/>
                  </a:lnTo>
                  <a:lnTo>
                    <a:pt x="1143381" y="1182654"/>
                  </a:lnTo>
                  <a:lnTo>
                    <a:pt x="1093397" y="1192322"/>
                  </a:lnTo>
                  <a:lnTo>
                    <a:pt x="1043424" y="1182654"/>
                  </a:lnTo>
                  <a:lnTo>
                    <a:pt x="1002610" y="1156290"/>
                  </a:lnTo>
                  <a:lnTo>
                    <a:pt x="975090" y="1117188"/>
                  </a:lnTo>
                  <a:lnTo>
                    <a:pt x="964998" y="1069310"/>
                  </a:lnTo>
                  <a:close/>
                </a:path>
                <a:path w="1222375" h="1192530">
                  <a:moveTo>
                    <a:pt x="0" y="0"/>
                  </a:moveTo>
                  <a:lnTo>
                    <a:pt x="926798" y="102677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004640" y="2335130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40649" y="42627"/>
                  </a:moveTo>
                  <a:lnTo>
                    <a:pt x="0" y="21082"/>
                  </a:lnTo>
                  <a:lnTo>
                    <a:pt x="23349" y="0"/>
                  </a:lnTo>
                  <a:lnTo>
                    <a:pt x="40649" y="426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004640" y="2335130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0" y="21082"/>
                  </a:moveTo>
                  <a:lnTo>
                    <a:pt x="40649" y="42627"/>
                  </a:lnTo>
                  <a:lnTo>
                    <a:pt x="23349" y="0"/>
                  </a:lnTo>
                  <a:lnTo>
                    <a:pt x="0" y="2108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054515" y="2798569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26" y="236332"/>
                  </a:lnTo>
                  <a:lnTo>
                    <a:pt x="37612" y="209971"/>
                  </a:lnTo>
                  <a:lnTo>
                    <a:pt x="10092" y="170874"/>
                  </a:lnTo>
                  <a:lnTo>
                    <a:pt x="0" y="122999"/>
                  </a:lnTo>
                  <a:lnTo>
                    <a:pt x="10092" y="75125"/>
                  </a:lnTo>
                  <a:lnTo>
                    <a:pt x="37617" y="36024"/>
                  </a:lnTo>
                  <a:lnTo>
                    <a:pt x="78426" y="9666"/>
                  </a:lnTo>
                  <a:lnTo>
                    <a:pt x="128399" y="0"/>
                  </a:lnTo>
                  <a:lnTo>
                    <a:pt x="153577" y="2383"/>
                  </a:lnTo>
                  <a:lnTo>
                    <a:pt x="199647" y="20661"/>
                  </a:lnTo>
                  <a:lnTo>
                    <a:pt x="235231" y="54761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089516" y="1318897"/>
              <a:ext cx="1222375" cy="1725930"/>
            </a:xfrm>
            <a:custGeom>
              <a:avLst/>
              <a:gdLst/>
              <a:ahLst/>
              <a:cxnLst/>
              <a:rect l="l" t="t" r="r" b="b"/>
              <a:pathLst>
                <a:path w="1222375" h="1725930">
                  <a:moveTo>
                    <a:pt x="964998" y="1602671"/>
                  </a:moveTo>
                  <a:lnTo>
                    <a:pt x="975090" y="1554797"/>
                  </a:lnTo>
                  <a:lnTo>
                    <a:pt x="1002610" y="1515700"/>
                  </a:lnTo>
                  <a:lnTo>
                    <a:pt x="1043424" y="1489338"/>
                  </a:lnTo>
                  <a:lnTo>
                    <a:pt x="1093397" y="1479672"/>
                  </a:lnTo>
                  <a:lnTo>
                    <a:pt x="1142547" y="1489031"/>
                  </a:lnTo>
                  <a:lnTo>
                    <a:pt x="1184197" y="1515696"/>
                  </a:lnTo>
                  <a:lnTo>
                    <a:pt x="1212025" y="1555603"/>
                  </a:lnTo>
                  <a:lnTo>
                    <a:pt x="1221797" y="1602671"/>
                  </a:lnTo>
                  <a:lnTo>
                    <a:pt x="1211708" y="1650546"/>
                  </a:lnTo>
                  <a:lnTo>
                    <a:pt x="1184194" y="1689643"/>
                  </a:lnTo>
                  <a:lnTo>
                    <a:pt x="1143381" y="1716004"/>
                  </a:lnTo>
                  <a:lnTo>
                    <a:pt x="1093397" y="1725671"/>
                  </a:lnTo>
                  <a:lnTo>
                    <a:pt x="1043424" y="1716004"/>
                  </a:lnTo>
                  <a:lnTo>
                    <a:pt x="1002610" y="1689643"/>
                  </a:lnTo>
                  <a:lnTo>
                    <a:pt x="975090" y="1650546"/>
                  </a:lnTo>
                  <a:lnTo>
                    <a:pt x="964998" y="1602671"/>
                  </a:lnTo>
                  <a:close/>
                </a:path>
                <a:path w="1222375" h="1725930">
                  <a:moveTo>
                    <a:pt x="0" y="0"/>
                  </a:moveTo>
                  <a:lnTo>
                    <a:pt x="935623" y="155364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011665" y="2864419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35774" y="45149"/>
                  </a:moveTo>
                  <a:lnTo>
                    <a:pt x="0" y="16224"/>
                  </a:lnTo>
                  <a:lnTo>
                    <a:pt x="26949" y="0"/>
                  </a:lnTo>
                  <a:lnTo>
                    <a:pt x="35774" y="45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011665" y="2864419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0" y="16224"/>
                  </a:moveTo>
                  <a:lnTo>
                    <a:pt x="35774" y="45149"/>
                  </a:lnTo>
                  <a:lnTo>
                    <a:pt x="26949" y="0"/>
                  </a:lnTo>
                  <a:lnTo>
                    <a:pt x="0" y="16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054515" y="3331943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128399" y="245999"/>
                  </a:moveTo>
                  <a:lnTo>
                    <a:pt x="78426" y="236332"/>
                  </a:lnTo>
                  <a:lnTo>
                    <a:pt x="37612" y="209968"/>
                  </a:lnTo>
                  <a:lnTo>
                    <a:pt x="10092" y="170863"/>
                  </a:lnTo>
                  <a:lnTo>
                    <a:pt x="0" y="122974"/>
                  </a:lnTo>
                  <a:lnTo>
                    <a:pt x="10092" y="75104"/>
                  </a:lnTo>
                  <a:lnTo>
                    <a:pt x="37612" y="36015"/>
                  </a:lnTo>
                  <a:lnTo>
                    <a:pt x="78426" y="9662"/>
                  </a:lnTo>
                  <a:lnTo>
                    <a:pt x="128399" y="0"/>
                  </a:lnTo>
                  <a:lnTo>
                    <a:pt x="153577" y="2383"/>
                  </a:lnTo>
                  <a:lnTo>
                    <a:pt x="199647" y="20661"/>
                  </a:lnTo>
                  <a:lnTo>
                    <a:pt x="235231" y="54750"/>
                  </a:lnTo>
                  <a:lnTo>
                    <a:pt x="254310" y="98877"/>
                  </a:lnTo>
                  <a:lnTo>
                    <a:pt x="256799" y="122974"/>
                  </a:lnTo>
                  <a:lnTo>
                    <a:pt x="246710" y="170863"/>
                  </a:lnTo>
                  <a:lnTo>
                    <a:pt x="219196" y="209968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9EC4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089516" y="1318897"/>
              <a:ext cx="1222375" cy="2259330"/>
            </a:xfrm>
            <a:custGeom>
              <a:avLst/>
              <a:gdLst/>
              <a:ahLst/>
              <a:cxnLst/>
              <a:rect l="l" t="t" r="r" b="b"/>
              <a:pathLst>
                <a:path w="1222375" h="2259329">
                  <a:moveTo>
                    <a:pt x="964998" y="2136020"/>
                  </a:moveTo>
                  <a:lnTo>
                    <a:pt x="975090" y="2088150"/>
                  </a:lnTo>
                  <a:lnTo>
                    <a:pt x="1002610" y="2049061"/>
                  </a:lnTo>
                  <a:lnTo>
                    <a:pt x="1043424" y="2022708"/>
                  </a:lnTo>
                  <a:lnTo>
                    <a:pt x="1093397" y="2013045"/>
                  </a:lnTo>
                  <a:lnTo>
                    <a:pt x="1142547" y="2022405"/>
                  </a:lnTo>
                  <a:lnTo>
                    <a:pt x="1184197" y="2049070"/>
                  </a:lnTo>
                  <a:lnTo>
                    <a:pt x="1212025" y="2088964"/>
                  </a:lnTo>
                  <a:lnTo>
                    <a:pt x="1221797" y="2136020"/>
                  </a:lnTo>
                  <a:lnTo>
                    <a:pt x="1211708" y="2183909"/>
                  </a:lnTo>
                  <a:lnTo>
                    <a:pt x="1184194" y="2223014"/>
                  </a:lnTo>
                  <a:lnTo>
                    <a:pt x="1143381" y="2249378"/>
                  </a:lnTo>
                  <a:lnTo>
                    <a:pt x="1093397" y="2259045"/>
                  </a:lnTo>
                  <a:lnTo>
                    <a:pt x="1043424" y="2249378"/>
                  </a:lnTo>
                  <a:lnTo>
                    <a:pt x="1002610" y="2223014"/>
                  </a:lnTo>
                  <a:lnTo>
                    <a:pt x="975090" y="2183909"/>
                  </a:lnTo>
                  <a:lnTo>
                    <a:pt x="964998" y="2136020"/>
                  </a:lnTo>
                  <a:close/>
                </a:path>
                <a:path w="1222375" h="2259329">
                  <a:moveTo>
                    <a:pt x="0" y="0"/>
                  </a:moveTo>
                  <a:lnTo>
                    <a:pt x="941573" y="208392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016739" y="3396343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32149" y="45849"/>
                  </a:moveTo>
                  <a:lnTo>
                    <a:pt x="0" y="12949"/>
                  </a:lnTo>
                  <a:lnTo>
                    <a:pt x="28674" y="0"/>
                  </a:lnTo>
                  <a:lnTo>
                    <a:pt x="32149" y="458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016739" y="3396343"/>
              <a:ext cx="32384" cy="46355"/>
            </a:xfrm>
            <a:custGeom>
              <a:avLst/>
              <a:gdLst/>
              <a:ahLst/>
              <a:cxnLst/>
              <a:rect l="l" t="t" r="r" b="b"/>
              <a:pathLst>
                <a:path w="32385" h="46354">
                  <a:moveTo>
                    <a:pt x="0" y="12949"/>
                  </a:moveTo>
                  <a:lnTo>
                    <a:pt x="32149" y="45849"/>
                  </a:lnTo>
                  <a:lnTo>
                    <a:pt x="28674" y="0"/>
                  </a:lnTo>
                  <a:lnTo>
                    <a:pt x="0" y="129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089516" y="1852271"/>
              <a:ext cx="908050" cy="2540"/>
            </a:xfrm>
            <a:custGeom>
              <a:avLst/>
              <a:gdLst/>
              <a:ahLst/>
              <a:cxnLst/>
              <a:rect l="l" t="t" r="r" b="b"/>
              <a:pathLst>
                <a:path w="908050" h="2539">
                  <a:moveTo>
                    <a:pt x="0" y="0"/>
                  </a:moveTo>
                  <a:lnTo>
                    <a:pt x="907948" y="253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997414" y="183907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99" y="0"/>
                  </a:lnTo>
                  <a:lnTo>
                    <a:pt x="43274" y="1585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997414" y="183907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74" y="15852"/>
                  </a:lnTo>
                  <a:lnTo>
                    <a:pt x="99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089516" y="1852271"/>
              <a:ext cx="915669" cy="508634"/>
            </a:xfrm>
            <a:custGeom>
              <a:avLst/>
              <a:gdLst/>
              <a:ahLst/>
              <a:cxnLst/>
              <a:rect l="l" t="t" r="r" b="b"/>
              <a:pathLst>
                <a:path w="915670" h="508635">
                  <a:moveTo>
                    <a:pt x="0" y="0"/>
                  </a:moveTo>
                  <a:lnTo>
                    <a:pt x="915123" y="50805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997014" y="2346575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37"/>
                  </a:moveTo>
                  <a:lnTo>
                    <a:pt x="0" y="27509"/>
                  </a:lnTo>
                  <a:lnTo>
                    <a:pt x="15274" y="0"/>
                  </a:lnTo>
                  <a:lnTo>
                    <a:pt x="45424" y="3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997014" y="2346575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09"/>
                  </a:moveTo>
                  <a:lnTo>
                    <a:pt x="45424" y="34737"/>
                  </a:lnTo>
                  <a:lnTo>
                    <a:pt x="15274" y="0"/>
                  </a:lnTo>
                  <a:lnTo>
                    <a:pt x="0" y="275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089516" y="1852271"/>
              <a:ext cx="927100" cy="1026794"/>
            </a:xfrm>
            <a:custGeom>
              <a:avLst/>
              <a:gdLst/>
              <a:ahLst/>
              <a:cxnLst/>
              <a:rect l="l" t="t" r="r" b="b"/>
              <a:pathLst>
                <a:path w="927100" h="1026794">
                  <a:moveTo>
                    <a:pt x="0" y="0"/>
                  </a:moveTo>
                  <a:lnTo>
                    <a:pt x="926798" y="102677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004640" y="2868494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40649" y="42649"/>
                  </a:moveTo>
                  <a:lnTo>
                    <a:pt x="0" y="21099"/>
                  </a:lnTo>
                  <a:lnTo>
                    <a:pt x="23349" y="0"/>
                  </a:lnTo>
                  <a:lnTo>
                    <a:pt x="40649" y="426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004640" y="2868494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0" y="21099"/>
                  </a:moveTo>
                  <a:lnTo>
                    <a:pt x="40649" y="42649"/>
                  </a:lnTo>
                  <a:lnTo>
                    <a:pt x="23349" y="0"/>
                  </a:lnTo>
                  <a:lnTo>
                    <a:pt x="0" y="210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089516" y="1852271"/>
              <a:ext cx="935990" cy="1553845"/>
            </a:xfrm>
            <a:custGeom>
              <a:avLst/>
              <a:gdLst/>
              <a:ahLst/>
              <a:cxnLst/>
              <a:rect l="l" t="t" r="r" b="b"/>
              <a:pathLst>
                <a:path w="935989" h="1553845">
                  <a:moveTo>
                    <a:pt x="0" y="0"/>
                  </a:moveTo>
                  <a:lnTo>
                    <a:pt x="935623" y="155364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011665" y="3397793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35774" y="45149"/>
                  </a:moveTo>
                  <a:lnTo>
                    <a:pt x="0" y="16224"/>
                  </a:lnTo>
                  <a:lnTo>
                    <a:pt x="26949" y="0"/>
                  </a:lnTo>
                  <a:lnTo>
                    <a:pt x="35774" y="45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011665" y="3397793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0" y="16224"/>
                  </a:moveTo>
                  <a:lnTo>
                    <a:pt x="35774" y="45149"/>
                  </a:lnTo>
                  <a:lnTo>
                    <a:pt x="26949" y="0"/>
                  </a:lnTo>
                  <a:lnTo>
                    <a:pt x="0" y="16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089516" y="1882483"/>
              <a:ext cx="915035" cy="503555"/>
            </a:xfrm>
            <a:custGeom>
              <a:avLst/>
              <a:gdLst/>
              <a:ahLst/>
              <a:cxnLst/>
              <a:rect l="l" t="t" r="r" b="b"/>
              <a:pathLst>
                <a:path w="915035" h="503555">
                  <a:moveTo>
                    <a:pt x="0" y="503161"/>
                  </a:moveTo>
                  <a:lnTo>
                    <a:pt x="915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996964" y="1861656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0" y="7042"/>
                  </a:lnTo>
                  <a:lnTo>
                    <a:pt x="45449" y="0"/>
                  </a:lnTo>
                  <a:lnTo>
                    <a:pt x="15149" y="34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996964" y="1861656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45449" y="0"/>
                  </a:lnTo>
                  <a:lnTo>
                    <a:pt x="0" y="7042"/>
                  </a:lnTo>
                  <a:lnTo>
                    <a:pt x="15149" y="346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089516" y="2385645"/>
              <a:ext cx="908050" cy="2540"/>
            </a:xfrm>
            <a:custGeom>
              <a:avLst/>
              <a:gdLst/>
              <a:ahLst/>
              <a:cxnLst/>
              <a:rect l="l" t="t" r="r" b="b"/>
              <a:pathLst>
                <a:path w="908050" h="2539">
                  <a:moveTo>
                    <a:pt x="0" y="0"/>
                  </a:moveTo>
                  <a:lnTo>
                    <a:pt x="907948" y="253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997414" y="2372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99" y="0"/>
                  </a:lnTo>
                  <a:lnTo>
                    <a:pt x="43274" y="1585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997414" y="237245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74" y="15852"/>
                  </a:lnTo>
                  <a:lnTo>
                    <a:pt x="99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089516" y="2919019"/>
              <a:ext cx="908050" cy="2540"/>
            </a:xfrm>
            <a:custGeom>
              <a:avLst/>
              <a:gdLst/>
              <a:ahLst/>
              <a:cxnLst/>
              <a:rect l="l" t="t" r="r" b="b"/>
              <a:pathLst>
                <a:path w="908050" h="2539">
                  <a:moveTo>
                    <a:pt x="0" y="0"/>
                  </a:moveTo>
                  <a:lnTo>
                    <a:pt x="907948" y="252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997414" y="290581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99" y="0"/>
                  </a:lnTo>
                  <a:lnTo>
                    <a:pt x="43274" y="15849"/>
                  </a:lnTo>
                  <a:lnTo>
                    <a:pt x="0" y="314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997414" y="290581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49"/>
                  </a:moveTo>
                  <a:lnTo>
                    <a:pt x="43274" y="15849"/>
                  </a:lnTo>
                  <a:lnTo>
                    <a:pt x="99" y="0"/>
                  </a:lnTo>
                  <a:lnTo>
                    <a:pt x="0" y="31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089516" y="2385645"/>
              <a:ext cx="915669" cy="508634"/>
            </a:xfrm>
            <a:custGeom>
              <a:avLst/>
              <a:gdLst/>
              <a:ahLst/>
              <a:cxnLst/>
              <a:rect l="l" t="t" r="r" b="b"/>
              <a:pathLst>
                <a:path w="915670" h="508635">
                  <a:moveTo>
                    <a:pt x="0" y="0"/>
                  </a:moveTo>
                  <a:lnTo>
                    <a:pt x="915123" y="50804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997014" y="2879944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49"/>
                  </a:moveTo>
                  <a:lnTo>
                    <a:pt x="0" y="27524"/>
                  </a:lnTo>
                  <a:lnTo>
                    <a:pt x="15274" y="0"/>
                  </a:lnTo>
                  <a:lnTo>
                    <a:pt x="45424" y="34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997014" y="2879944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524"/>
                  </a:moveTo>
                  <a:lnTo>
                    <a:pt x="45424" y="34749"/>
                  </a:lnTo>
                  <a:lnTo>
                    <a:pt x="15274" y="0"/>
                  </a:lnTo>
                  <a:lnTo>
                    <a:pt x="0" y="275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089516" y="2385645"/>
              <a:ext cx="927100" cy="1026794"/>
            </a:xfrm>
            <a:custGeom>
              <a:avLst/>
              <a:gdLst/>
              <a:ahLst/>
              <a:cxnLst/>
              <a:rect l="l" t="t" r="r" b="b"/>
              <a:pathLst>
                <a:path w="927100" h="1026795">
                  <a:moveTo>
                    <a:pt x="0" y="0"/>
                  </a:moveTo>
                  <a:lnTo>
                    <a:pt x="926798" y="102677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004640" y="3401868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79">
                  <a:moveTo>
                    <a:pt x="40649" y="42649"/>
                  </a:moveTo>
                  <a:lnTo>
                    <a:pt x="0" y="21099"/>
                  </a:lnTo>
                  <a:lnTo>
                    <a:pt x="23349" y="0"/>
                  </a:lnTo>
                  <a:lnTo>
                    <a:pt x="40649" y="426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004640" y="3401868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79">
                  <a:moveTo>
                    <a:pt x="0" y="21099"/>
                  </a:moveTo>
                  <a:lnTo>
                    <a:pt x="40649" y="42649"/>
                  </a:lnTo>
                  <a:lnTo>
                    <a:pt x="23349" y="0"/>
                  </a:lnTo>
                  <a:lnTo>
                    <a:pt x="0" y="210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089516" y="2415845"/>
              <a:ext cx="915035" cy="503555"/>
            </a:xfrm>
            <a:custGeom>
              <a:avLst/>
              <a:gdLst/>
              <a:ahLst/>
              <a:cxnLst/>
              <a:rect l="l" t="t" r="r" b="b"/>
              <a:pathLst>
                <a:path w="915035" h="503555">
                  <a:moveTo>
                    <a:pt x="0" y="503173"/>
                  </a:moveTo>
                  <a:lnTo>
                    <a:pt x="915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996964" y="239501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0" y="7042"/>
                  </a:lnTo>
                  <a:lnTo>
                    <a:pt x="45449" y="0"/>
                  </a:lnTo>
                  <a:lnTo>
                    <a:pt x="15149" y="34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996964" y="2395017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12"/>
                  </a:moveTo>
                  <a:lnTo>
                    <a:pt x="45449" y="0"/>
                  </a:lnTo>
                  <a:lnTo>
                    <a:pt x="0" y="7042"/>
                  </a:lnTo>
                  <a:lnTo>
                    <a:pt x="15149" y="3461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089516" y="1897241"/>
              <a:ext cx="927100" cy="1022350"/>
            </a:xfrm>
            <a:custGeom>
              <a:avLst/>
              <a:gdLst/>
              <a:ahLst/>
              <a:cxnLst/>
              <a:rect l="l" t="t" r="r" b="b"/>
              <a:pathLst>
                <a:path w="927100" h="1022350">
                  <a:moveTo>
                    <a:pt x="0" y="1021777"/>
                  </a:moveTo>
                  <a:lnTo>
                    <a:pt x="92669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004565" y="1865223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0" y="21447"/>
                  </a:lnTo>
                  <a:lnTo>
                    <a:pt x="40699" y="0"/>
                  </a:lnTo>
                  <a:lnTo>
                    <a:pt x="23299" y="42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004565" y="1865223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40699" y="0"/>
                  </a:lnTo>
                  <a:lnTo>
                    <a:pt x="0" y="21447"/>
                  </a:lnTo>
                  <a:lnTo>
                    <a:pt x="23299" y="425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089516" y="2919019"/>
              <a:ext cx="915669" cy="508634"/>
            </a:xfrm>
            <a:custGeom>
              <a:avLst/>
              <a:gdLst/>
              <a:ahLst/>
              <a:cxnLst/>
              <a:rect l="l" t="t" r="r" b="b"/>
              <a:pathLst>
                <a:path w="915670" h="508635">
                  <a:moveTo>
                    <a:pt x="0" y="0"/>
                  </a:moveTo>
                  <a:lnTo>
                    <a:pt x="915123" y="50804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997014" y="3413318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45424" y="34724"/>
                  </a:moveTo>
                  <a:lnTo>
                    <a:pt x="0" y="27499"/>
                  </a:lnTo>
                  <a:lnTo>
                    <a:pt x="15274" y="0"/>
                  </a:lnTo>
                  <a:lnTo>
                    <a:pt x="45424" y="347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4997014" y="3413318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0" y="27499"/>
                  </a:moveTo>
                  <a:lnTo>
                    <a:pt x="45424" y="34724"/>
                  </a:lnTo>
                  <a:lnTo>
                    <a:pt x="15274" y="0"/>
                  </a:lnTo>
                  <a:lnTo>
                    <a:pt x="0" y="274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4089516" y="3452368"/>
              <a:ext cx="908050" cy="3175"/>
            </a:xfrm>
            <a:custGeom>
              <a:avLst/>
              <a:gdLst/>
              <a:ahLst/>
              <a:cxnLst/>
              <a:rect l="l" t="t" r="r" b="b"/>
              <a:pathLst>
                <a:path w="908050" h="3175">
                  <a:moveTo>
                    <a:pt x="0" y="0"/>
                  </a:moveTo>
                  <a:lnTo>
                    <a:pt x="907948" y="254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997414" y="343916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99" y="0"/>
                  </a:lnTo>
                  <a:lnTo>
                    <a:pt x="43274" y="15849"/>
                  </a:lnTo>
                  <a:lnTo>
                    <a:pt x="0" y="314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4997414" y="3439168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74"/>
                  </a:moveTo>
                  <a:lnTo>
                    <a:pt x="43274" y="15849"/>
                  </a:lnTo>
                  <a:lnTo>
                    <a:pt x="99" y="0"/>
                  </a:lnTo>
                  <a:lnTo>
                    <a:pt x="0" y="3147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4089516" y="2949219"/>
              <a:ext cx="915035" cy="503555"/>
            </a:xfrm>
            <a:custGeom>
              <a:avLst/>
              <a:gdLst/>
              <a:ahLst/>
              <a:cxnLst/>
              <a:rect l="l" t="t" r="r" b="b"/>
              <a:pathLst>
                <a:path w="915035" h="503554">
                  <a:moveTo>
                    <a:pt x="0" y="503148"/>
                  </a:moveTo>
                  <a:lnTo>
                    <a:pt x="915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4996964" y="2928369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24"/>
                  </a:moveTo>
                  <a:lnTo>
                    <a:pt x="0" y="7049"/>
                  </a:lnTo>
                  <a:lnTo>
                    <a:pt x="45449" y="0"/>
                  </a:lnTo>
                  <a:lnTo>
                    <a:pt x="15149" y="34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4996964" y="2928369"/>
              <a:ext cx="45720" cy="34925"/>
            </a:xfrm>
            <a:custGeom>
              <a:avLst/>
              <a:gdLst/>
              <a:ahLst/>
              <a:cxnLst/>
              <a:rect l="l" t="t" r="r" b="b"/>
              <a:pathLst>
                <a:path w="45720" h="34925">
                  <a:moveTo>
                    <a:pt x="15149" y="34624"/>
                  </a:moveTo>
                  <a:lnTo>
                    <a:pt x="45449" y="0"/>
                  </a:lnTo>
                  <a:lnTo>
                    <a:pt x="0" y="7049"/>
                  </a:lnTo>
                  <a:lnTo>
                    <a:pt x="15149" y="346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4089516" y="2430602"/>
              <a:ext cx="927100" cy="1022350"/>
            </a:xfrm>
            <a:custGeom>
              <a:avLst/>
              <a:gdLst/>
              <a:ahLst/>
              <a:cxnLst/>
              <a:rect l="l" t="t" r="r" b="b"/>
              <a:pathLst>
                <a:path w="927100" h="1022350">
                  <a:moveTo>
                    <a:pt x="0" y="1021765"/>
                  </a:moveTo>
                  <a:lnTo>
                    <a:pt x="92669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5004565" y="2398585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0" y="21447"/>
                  </a:lnTo>
                  <a:lnTo>
                    <a:pt x="40699" y="0"/>
                  </a:lnTo>
                  <a:lnTo>
                    <a:pt x="23299" y="42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004565" y="2398585"/>
              <a:ext cx="41275" cy="43180"/>
            </a:xfrm>
            <a:custGeom>
              <a:avLst/>
              <a:gdLst/>
              <a:ahLst/>
              <a:cxnLst/>
              <a:rect l="l" t="t" r="r" b="b"/>
              <a:pathLst>
                <a:path w="41275" h="43180">
                  <a:moveTo>
                    <a:pt x="23299" y="42587"/>
                  </a:moveTo>
                  <a:lnTo>
                    <a:pt x="40699" y="0"/>
                  </a:lnTo>
                  <a:lnTo>
                    <a:pt x="0" y="21447"/>
                  </a:lnTo>
                  <a:lnTo>
                    <a:pt x="23299" y="4258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4089516" y="1903788"/>
              <a:ext cx="935990" cy="1548765"/>
            </a:xfrm>
            <a:custGeom>
              <a:avLst/>
              <a:gdLst/>
              <a:ahLst/>
              <a:cxnLst/>
              <a:rect l="l" t="t" r="r" b="b"/>
              <a:pathLst>
                <a:path w="935989" h="1548764">
                  <a:moveTo>
                    <a:pt x="0" y="1548579"/>
                  </a:moveTo>
                  <a:lnTo>
                    <a:pt x="93554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011590" y="186678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6949" y="45134"/>
                  </a:moveTo>
                  <a:lnTo>
                    <a:pt x="0" y="28862"/>
                  </a:lnTo>
                  <a:lnTo>
                    <a:pt x="35824" y="0"/>
                  </a:lnTo>
                  <a:lnTo>
                    <a:pt x="26949" y="451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5011590" y="186678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19">
                  <a:moveTo>
                    <a:pt x="26949" y="45134"/>
                  </a:moveTo>
                  <a:lnTo>
                    <a:pt x="35824" y="0"/>
                  </a:lnTo>
                  <a:lnTo>
                    <a:pt x="0" y="28862"/>
                  </a:lnTo>
                  <a:lnTo>
                    <a:pt x="26949" y="4513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6276337" y="1998521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99"/>
                  </a:moveTo>
                  <a:lnTo>
                    <a:pt x="78415" y="236333"/>
                  </a:lnTo>
                  <a:lnTo>
                    <a:pt x="37603" y="209973"/>
                  </a:lnTo>
                  <a:lnTo>
                    <a:pt x="10088" y="170876"/>
                  </a:lnTo>
                  <a:lnTo>
                    <a:pt x="0" y="122999"/>
                  </a:lnTo>
                  <a:lnTo>
                    <a:pt x="10088" y="75123"/>
                  </a:lnTo>
                  <a:lnTo>
                    <a:pt x="37604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5"/>
                  </a:lnTo>
                  <a:lnTo>
                    <a:pt x="199643" y="20665"/>
                  </a:lnTo>
                  <a:lnTo>
                    <a:pt x="235231" y="54758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6"/>
                  </a:lnTo>
                  <a:lnTo>
                    <a:pt x="219196" y="209973"/>
                  </a:lnTo>
                  <a:lnTo>
                    <a:pt x="178383" y="236333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5311314" y="1321459"/>
              <a:ext cx="1222375" cy="923290"/>
            </a:xfrm>
            <a:custGeom>
              <a:avLst/>
              <a:gdLst/>
              <a:ahLst/>
              <a:cxnLst/>
              <a:rect l="l" t="t" r="r" b="b"/>
              <a:pathLst>
                <a:path w="1222375" h="923289">
                  <a:moveTo>
                    <a:pt x="965023" y="800060"/>
                  </a:moveTo>
                  <a:lnTo>
                    <a:pt x="975111" y="752184"/>
                  </a:lnTo>
                  <a:lnTo>
                    <a:pt x="1002626" y="713087"/>
                  </a:lnTo>
                  <a:lnTo>
                    <a:pt x="1043438" y="686727"/>
                  </a:lnTo>
                  <a:lnTo>
                    <a:pt x="1093422" y="677061"/>
                  </a:lnTo>
                  <a:lnTo>
                    <a:pt x="1142563" y="686424"/>
                  </a:lnTo>
                  <a:lnTo>
                    <a:pt x="1184222" y="713086"/>
                  </a:lnTo>
                  <a:lnTo>
                    <a:pt x="1212050" y="752990"/>
                  </a:lnTo>
                  <a:lnTo>
                    <a:pt x="1221822" y="800060"/>
                  </a:lnTo>
                  <a:lnTo>
                    <a:pt x="1211733" y="847937"/>
                  </a:lnTo>
                  <a:lnTo>
                    <a:pt x="1184219" y="887034"/>
                  </a:lnTo>
                  <a:lnTo>
                    <a:pt x="1143406" y="913394"/>
                  </a:lnTo>
                  <a:lnTo>
                    <a:pt x="1093422" y="923060"/>
                  </a:lnTo>
                  <a:lnTo>
                    <a:pt x="1043438" y="913394"/>
                  </a:lnTo>
                  <a:lnTo>
                    <a:pt x="1002626" y="887034"/>
                  </a:lnTo>
                  <a:lnTo>
                    <a:pt x="975111" y="847937"/>
                  </a:lnTo>
                  <a:lnTo>
                    <a:pt x="965023" y="800060"/>
                  </a:lnTo>
                  <a:close/>
                </a:path>
                <a:path w="1222375" h="923289">
                  <a:moveTo>
                    <a:pt x="0" y="0"/>
                  </a:moveTo>
                  <a:lnTo>
                    <a:pt x="921123" y="76362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6222387" y="2072970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43324" y="39699"/>
                  </a:moveTo>
                  <a:lnTo>
                    <a:pt x="0" y="24224"/>
                  </a:lnTo>
                  <a:lnTo>
                    <a:pt x="20074" y="0"/>
                  </a:lnTo>
                  <a:lnTo>
                    <a:pt x="4332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6222387" y="2072970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0" y="24224"/>
                  </a:moveTo>
                  <a:lnTo>
                    <a:pt x="43324" y="39699"/>
                  </a:lnTo>
                  <a:lnTo>
                    <a:pt x="20074" y="0"/>
                  </a:lnTo>
                  <a:lnTo>
                    <a:pt x="0" y="24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6276337" y="2531894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80">
                  <a:moveTo>
                    <a:pt x="128399" y="245974"/>
                  </a:moveTo>
                  <a:lnTo>
                    <a:pt x="78415" y="236311"/>
                  </a:lnTo>
                  <a:lnTo>
                    <a:pt x="37603" y="209958"/>
                  </a:lnTo>
                  <a:lnTo>
                    <a:pt x="10088" y="170870"/>
                  </a:lnTo>
                  <a:lnTo>
                    <a:pt x="0" y="122999"/>
                  </a:lnTo>
                  <a:lnTo>
                    <a:pt x="10088" y="75114"/>
                  </a:lnTo>
                  <a:lnTo>
                    <a:pt x="37603" y="36018"/>
                  </a:lnTo>
                  <a:lnTo>
                    <a:pt x="78415" y="9663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51"/>
                  </a:lnTo>
                  <a:lnTo>
                    <a:pt x="254310" y="98887"/>
                  </a:lnTo>
                  <a:lnTo>
                    <a:pt x="256799" y="122999"/>
                  </a:lnTo>
                  <a:lnTo>
                    <a:pt x="246710" y="170870"/>
                  </a:lnTo>
                  <a:lnTo>
                    <a:pt x="219196" y="209958"/>
                  </a:lnTo>
                  <a:lnTo>
                    <a:pt x="178383" y="236311"/>
                  </a:lnTo>
                  <a:lnTo>
                    <a:pt x="128399" y="245974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5311314" y="1321459"/>
              <a:ext cx="1222375" cy="1456690"/>
            </a:xfrm>
            <a:custGeom>
              <a:avLst/>
              <a:gdLst/>
              <a:ahLst/>
              <a:cxnLst/>
              <a:rect l="l" t="t" r="r" b="b"/>
              <a:pathLst>
                <a:path w="1222375" h="1456689">
                  <a:moveTo>
                    <a:pt x="965023" y="1333434"/>
                  </a:moveTo>
                  <a:lnTo>
                    <a:pt x="975111" y="1285549"/>
                  </a:lnTo>
                  <a:lnTo>
                    <a:pt x="1002626" y="1246453"/>
                  </a:lnTo>
                  <a:lnTo>
                    <a:pt x="1043438" y="1220098"/>
                  </a:lnTo>
                  <a:lnTo>
                    <a:pt x="1093422" y="1210435"/>
                  </a:lnTo>
                  <a:lnTo>
                    <a:pt x="1142563" y="1219794"/>
                  </a:lnTo>
                  <a:lnTo>
                    <a:pt x="1184222" y="1246459"/>
                  </a:lnTo>
                  <a:lnTo>
                    <a:pt x="1212050" y="1286356"/>
                  </a:lnTo>
                  <a:lnTo>
                    <a:pt x="1221822" y="1333434"/>
                  </a:lnTo>
                  <a:lnTo>
                    <a:pt x="1211733" y="1381305"/>
                  </a:lnTo>
                  <a:lnTo>
                    <a:pt x="1184219" y="1420394"/>
                  </a:lnTo>
                  <a:lnTo>
                    <a:pt x="1143406" y="1446746"/>
                  </a:lnTo>
                  <a:lnTo>
                    <a:pt x="1093422" y="1456409"/>
                  </a:lnTo>
                  <a:lnTo>
                    <a:pt x="1043438" y="1446746"/>
                  </a:lnTo>
                  <a:lnTo>
                    <a:pt x="1002626" y="1420394"/>
                  </a:lnTo>
                  <a:lnTo>
                    <a:pt x="975111" y="1381305"/>
                  </a:lnTo>
                  <a:lnTo>
                    <a:pt x="965023" y="1333434"/>
                  </a:lnTo>
                  <a:close/>
                </a:path>
                <a:path w="1222375" h="1456689">
                  <a:moveTo>
                    <a:pt x="0" y="0"/>
                  </a:moveTo>
                  <a:lnTo>
                    <a:pt x="931598" y="128720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6230162" y="2599444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38099" y="44224"/>
                  </a:moveTo>
                  <a:lnTo>
                    <a:pt x="0" y="18449"/>
                  </a:lnTo>
                  <a:lnTo>
                    <a:pt x="25499" y="0"/>
                  </a:lnTo>
                  <a:lnTo>
                    <a:pt x="38099" y="44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230162" y="2599444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0" y="18449"/>
                  </a:moveTo>
                  <a:lnTo>
                    <a:pt x="38099" y="44224"/>
                  </a:lnTo>
                  <a:lnTo>
                    <a:pt x="25499" y="0"/>
                  </a:lnTo>
                  <a:lnTo>
                    <a:pt x="0" y="18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6276337" y="3065244"/>
              <a:ext cx="257175" cy="246379"/>
            </a:xfrm>
            <a:custGeom>
              <a:avLst/>
              <a:gdLst/>
              <a:ahLst/>
              <a:cxnLst/>
              <a:rect l="l" t="t" r="r" b="b"/>
              <a:pathLst>
                <a:path w="257175" h="246379">
                  <a:moveTo>
                    <a:pt x="128399" y="245999"/>
                  </a:moveTo>
                  <a:lnTo>
                    <a:pt x="78415" y="236332"/>
                  </a:lnTo>
                  <a:lnTo>
                    <a:pt x="37603" y="209971"/>
                  </a:lnTo>
                  <a:lnTo>
                    <a:pt x="10088" y="170874"/>
                  </a:lnTo>
                  <a:lnTo>
                    <a:pt x="0" y="122999"/>
                  </a:lnTo>
                  <a:lnTo>
                    <a:pt x="10088" y="75125"/>
                  </a:lnTo>
                  <a:lnTo>
                    <a:pt x="37607" y="36024"/>
                  </a:lnTo>
                  <a:lnTo>
                    <a:pt x="78415" y="9666"/>
                  </a:lnTo>
                  <a:lnTo>
                    <a:pt x="128399" y="0"/>
                  </a:lnTo>
                  <a:lnTo>
                    <a:pt x="153566" y="2383"/>
                  </a:lnTo>
                  <a:lnTo>
                    <a:pt x="199643" y="20661"/>
                  </a:lnTo>
                  <a:lnTo>
                    <a:pt x="235231" y="54761"/>
                  </a:lnTo>
                  <a:lnTo>
                    <a:pt x="254310" y="98891"/>
                  </a:lnTo>
                  <a:lnTo>
                    <a:pt x="256799" y="122999"/>
                  </a:lnTo>
                  <a:lnTo>
                    <a:pt x="246710" y="170874"/>
                  </a:lnTo>
                  <a:lnTo>
                    <a:pt x="219196" y="209971"/>
                  </a:lnTo>
                  <a:lnTo>
                    <a:pt x="178383" y="236332"/>
                  </a:lnTo>
                  <a:lnTo>
                    <a:pt x="128399" y="245999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5311314" y="1321459"/>
              <a:ext cx="1222375" cy="1990089"/>
            </a:xfrm>
            <a:custGeom>
              <a:avLst/>
              <a:gdLst/>
              <a:ahLst/>
              <a:cxnLst/>
              <a:rect l="l" t="t" r="r" b="b"/>
              <a:pathLst>
                <a:path w="1222375" h="1990089">
                  <a:moveTo>
                    <a:pt x="965023" y="1866783"/>
                  </a:moveTo>
                  <a:lnTo>
                    <a:pt x="975111" y="1818909"/>
                  </a:lnTo>
                  <a:lnTo>
                    <a:pt x="1002626" y="1779812"/>
                  </a:lnTo>
                  <a:lnTo>
                    <a:pt x="1043438" y="1753450"/>
                  </a:lnTo>
                  <a:lnTo>
                    <a:pt x="1093422" y="1743783"/>
                  </a:lnTo>
                  <a:lnTo>
                    <a:pt x="1142563" y="1753143"/>
                  </a:lnTo>
                  <a:lnTo>
                    <a:pt x="1184222" y="1779808"/>
                  </a:lnTo>
                  <a:lnTo>
                    <a:pt x="1212050" y="1819715"/>
                  </a:lnTo>
                  <a:lnTo>
                    <a:pt x="1221822" y="1866783"/>
                  </a:lnTo>
                  <a:lnTo>
                    <a:pt x="1211733" y="1914658"/>
                  </a:lnTo>
                  <a:lnTo>
                    <a:pt x="1184219" y="1953755"/>
                  </a:lnTo>
                  <a:lnTo>
                    <a:pt x="1143406" y="1980116"/>
                  </a:lnTo>
                  <a:lnTo>
                    <a:pt x="1093422" y="1989783"/>
                  </a:lnTo>
                  <a:lnTo>
                    <a:pt x="1043438" y="1980116"/>
                  </a:lnTo>
                  <a:lnTo>
                    <a:pt x="1002626" y="1953755"/>
                  </a:lnTo>
                  <a:lnTo>
                    <a:pt x="975111" y="1914658"/>
                  </a:lnTo>
                  <a:lnTo>
                    <a:pt x="965023" y="1866783"/>
                  </a:lnTo>
                  <a:close/>
                </a:path>
                <a:path w="1222375" h="1990089">
                  <a:moveTo>
                    <a:pt x="0" y="0"/>
                  </a:moveTo>
                  <a:lnTo>
                    <a:pt x="938873" y="181613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6236212" y="3130368"/>
              <a:ext cx="34290" cy="45720"/>
            </a:xfrm>
            <a:custGeom>
              <a:avLst/>
              <a:gdLst/>
              <a:ahLst/>
              <a:cxnLst/>
              <a:rect l="l" t="t" r="r" b="b"/>
              <a:pathLst>
                <a:path w="34289" h="45719">
                  <a:moveTo>
                    <a:pt x="33824" y="45624"/>
                  </a:moveTo>
                  <a:lnTo>
                    <a:pt x="0" y="14449"/>
                  </a:lnTo>
                  <a:lnTo>
                    <a:pt x="27949" y="0"/>
                  </a:lnTo>
                  <a:lnTo>
                    <a:pt x="33824" y="45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236212" y="3130368"/>
              <a:ext cx="34290" cy="45720"/>
            </a:xfrm>
            <a:custGeom>
              <a:avLst/>
              <a:gdLst/>
              <a:ahLst/>
              <a:cxnLst/>
              <a:rect l="l" t="t" r="r" b="b"/>
              <a:pathLst>
                <a:path w="34289" h="45719">
                  <a:moveTo>
                    <a:pt x="0" y="14449"/>
                  </a:moveTo>
                  <a:lnTo>
                    <a:pt x="33824" y="45624"/>
                  </a:lnTo>
                  <a:lnTo>
                    <a:pt x="27949" y="0"/>
                  </a:lnTo>
                  <a:lnTo>
                    <a:pt x="0" y="14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5311314" y="1854833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0"/>
                  </a:moveTo>
                  <a:lnTo>
                    <a:pt x="910023" y="25147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6217137" y="209114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9"/>
                  </a:moveTo>
                  <a:lnTo>
                    <a:pt x="8399" y="0"/>
                  </a:lnTo>
                  <a:lnTo>
                    <a:pt x="45874" y="26677"/>
                  </a:lnTo>
                  <a:lnTo>
                    <a:pt x="0" y="303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6217137" y="209114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9"/>
                  </a:moveTo>
                  <a:lnTo>
                    <a:pt x="45874" y="26677"/>
                  </a:lnTo>
                  <a:lnTo>
                    <a:pt x="8399" y="0"/>
                  </a:lnTo>
                  <a:lnTo>
                    <a:pt x="0" y="3032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5311314" y="1854833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5">
                  <a:moveTo>
                    <a:pt x="0" y="0"/>
                  </a:moveTo>
                  <a:lnTo>
                    <a:pt x="921123" y="76363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6222387" y="2606344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43324" y="39699"/>
                  </a:moveTo>
                  <a:lnTo>
                    <a:pt x="0" y="24224"/>
                  </a:lnTo>
                  <a:lnTo>
                    <a:pt x="20074" y="0"/>
                  </a:lnTo>
                  <a:lnTo>
                    <a:pt x="4332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222387" y="2606344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0" y="24224"/>
                  </a:moveTo>
                  <a:lnTo>
                    <a:pt x="43324" y="39699"/>
                  </a:lnTo>
                  <a:lnTo>
                    <a:pt x="20074" y="0"/>
                  </a:lnTo>
                  <a:lnTo>
                    <a:pt x="0" y="24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5311314" y="1854833"/>
              <a:ext cx="932180" cy="1287780"/>
            </a:xfrm>
            <a:custGeom>
              <a:avLst/>
              <a:gdLst/>
              <a:ahLst/>
              <a:cxnLst/>
              <a:rect l="l" t="t" r="r" b="b"/>
              <a:pathLst>
                <a:path w="932179" h="1287780">
                  <a:moveTo>
                    <a:pt x="0" y="0"/>
                  </a:moveTo>
                  <a:lnTo>
                    <a:pt x="931598" y="128720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6230162" y="3132818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38099" y="44224"/>
                  </a:moveTo>
                  <a:lnTo>
                    <a:pt x="0" y="18449"/>
                  </a:lnTo>
                  <a:lnTo>
                    <a:pt x="25499" y="0"/>
                  </a:lnTo>
                  <a:lnTo>
                    <a:pt x="38099" y="44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6230162" y="3132818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0" y="18449"/>
                  </a:moveTo>
                  <a:lnTo>
                    <a:pt x="38099" y="44224"/>
                  </a:lnTo>
                  <a:lnTo>
                    <a:pt x="25499" y="0"/>
                  </a:lnTo>
                  <a:lnTo>
                    <a:pt x="0" y="184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5311314" y="2136730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251476"/>
                  </a:moveTo>
                  <a:lnTo>
                    <a:pt x="910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6217137" y="212156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9"/>
                  </a:moveTo>
                  <a:lnTo>
                    <a:pt x="0" y="0"/>
                  </a:lnTo>
                  <a:lnTo>
                    <a:pt x="45874" y="3652"/>
                  </a:lnTo>
                  <a:lnTo>
                    <a:pt x="8399" y="303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150"/>
            <p:cNvSpPr/>
            <p:nvPr/>
          </p:nvSpPr>
          <p:spPr>
            <a:xfrm>
              <a:off x="6217137" y="2121565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9"/>
                  </a:moveTo>
                  <a:lnTo>
                    <a:pt x="45874" y="3652"/>
                  </a:lnTo>
                  <a:lnTo>
                    <a:pt x="0" y="0"/>
                  </a:lnTo>
                  <a:lnTo>
                    <a:pt x="8399" y="3032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5311314" y="2388207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0"/>
                  </a:moveTo>
                  <a:lnTo>
                    <a:pt x="910023" y="25148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217137" y="26245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8399" y="0"/>
                  </a:lnTo>
                  <a:lnTo>
                    <a:pt x="45874" y="26674"/>
                  </a:lnTo>
                  <a:lnTo>
                    <a:pt x="0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6217137" y="26245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45874" y="26674"/>
                  </a:lnTo>
                  <a:lnTo>
                    <a:pt x="8399" y="0"/>
                  </a:lnTo>
                  <a:lnTo>
                    <a:pt x="0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5311314" y="2388207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5">
                  <a:moveTo>
                    <a:pt x="0" y="0"/>
                  </a:moveTo>
                  <a:lnTo>
                    <a:pt x="921123" y="76363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6222387" y="313971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43324" y="39699"/>
                  </a:moveTo>
                  <a:lnTo>
                    <a:pt x="0" y="24224"/>
                  </a:lnTo>
                  <a:lnTo>
                    <a:pt x="20074" y="0"/>
                  </a:lnTo>
                  <a:lnTo>
                    <a:pt x="4332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156"/>
            <p:cNvSpPr/>
            <p:nvPr/>
          </p:nvSpPr>
          <p:spPr>
            <a:xfrm>
              <a:off x="6222387" y="313971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0" y="24224"/>
                  </a:moveTo>
                  <a:lnTo>
                    <a:pt x="43324" y="39699"/>
                  </a:lnTo>
                  <a:lnTo>
                    <a:pt x="20074" y="0"/>
                  </a:lnTo>
                  <a:lnTo>
                    <a:pt x="0" y="242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5311314" y="2157945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5">
                  <a:moveTo>
                    <a:pt x="0" y="763623"/>
                  </a:moveTo>
                  <a:lnTo>
                    <a:pt x="921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158"/>
            <p:cNvSpPr/>
            <p:nvPr/>
          </p:nvSpPr>
          <p:spPr>
            <a:xfrm>
              <a:off x="6222387" y="213035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0" y="15474"/>
                  </a:lnTo>
                  <a:lnTo>
                    <a:pt x="43324" y="0"/>
                  </a:lnTo>
                  <a:lnTo>
                    <a:pt x="2007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159"/>
            <p:cNvSpPr/>
            <p:nvPr/>
          </p:nvSpPr>
          <p:spPr>
            <a:xfrm>
              <a:off x="6222387" y="2130358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43324" y="0"/>
                  </a:lnTo>
                  <a:lnTo>
                    <a:pt x="0" y="15474"/>
                  </a:lnTo>
                  <a:lnTo>
                    <a:pt x="20074" y="396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5311314" y="2670094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251474"/>
                  </a:moveTo>
                  <a:lnTo>
                    <a:pt x="910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6217137" y="26549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0" y="0"/>
                  </a:lnTo>
                  <a:lnTo>
                    <a:pt x="45874" y="3649"/>
                  </a:lnTo>
                  <a:lnTo>
                    <a:pt x="8399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6217137" y="2654919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45874" y="3649"/>
                  </a:lnTo>
                  <a:lnTo>
                    <a:pt x="0" y="0"/>
                  </a:lnTo>
                  <a:lnTo>
                    <a:pt x="8399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5311314" y="2921569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4">
                  <a:moveTo>
                    <a:pt x="0" y="0"/>
                  </a:moveTo>
                  <a:lnTo>
                    <a:pt x="910023" y="251474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6217137" y="31578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8399" y="0"/>
                  </a:lnTo>
                  <a:lnTo>
                    <a:pt x="45874" y="26674"/>
                  </a:lnTo>
                  <a:lnTo>
                    <a:pt x="0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6217137" y="31578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0" y="30324"/>
                  </a:moveTo>
                  <a:lnTo>
                    <a:pt x="45874" y="26674"/>
                  </a:lnTo>
                  <a:lnTo>
                    <a:pt x="8399" y="0"/>
                  </a:lnTo>
                  <a:lnTo>
                    <a:pt x="0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5311314" y="2167730"/>
              <a:ext cx="932180" cy="1287780"/>
            </a:xfrm>
            <a:custGeom>
              <a:avLst/>
              <a:gdLst/>
              <a:ahLst/>
              <a:cxnLst/>
              <a:rect l="l" t="t" r="r" b="b"/>
              <a:pathLst>
                <a:path w="932179" h="1287779">
                  <a:moveTo>
                    <a:pt x="0" y="1287187"/>
                  </a:moveTo>
                  <a:lnTo>
                    <a:pt x="931598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6230162" y="2132713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25499" y="44239"/>
                  </a:moveTo>
                  <a:lnTo>
                    <a:pt x="0" y="25792"/>
                  </a:lnTo>
                  <a:lnTo>
                    <a:pt x="38099" y="0"/>
                  </a:lnTo>
                  <a:lnTo>
                    <a:pt x="25499" y="442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6230162" y="2132713"/>
              <a:ext cx="38100" cy="44450"/>
            </a:xfrm>
            <a:custGeom>
              <a:avLst/>
              <a:gdLst/>
              <a:ahLst/>
              <a:cxnLst/>
              <a:rect l="l" t="t" r="r" b="b"/>
              <a:pathLst>
                <a:path w="38100" h="44450">
                  <a:moveTo>
                    <a:pt x="25499" y="44239"/>
                  </a:moveTo>
                  <a:lnTo>
                    <a:pt x="38099" y="0"/>
                  </a:lnTo>
                  <a:lnTo>
                    <a:pt x="0" y="25792"/>
                  </a:lnTo>
                  <a:lnTo>
                    <a:pt x="25499" y="4423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5311314" y="2691294"/>
              <a:ext cx="921385" cy="763905"/>
            </a:xfrm>
            <a:custGeom>
              <a:avLst/>
              <a:gdLst/>
              <a:ahLst/>
              <a:cxnLst/>
              <a:rect l="l" t="t" r="r" b="b"/>
              <a:pathLst>
                <a:path w="921385" h="763904">
                  <a:moveTo>
                    <a:pt x="0" y="763623"/>
                  </a:moveTo>
                  <a:lnTo>
                    <a:pt x="9211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6222387" y="2663719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0" y="15474"/>
                  </a:lnTo>
                  <a:lnTo>
                    <a:pt x="43324" y="0"/>
                  </a:lnTo>
                  <a:lnTo>
                    <a:pt x="20074" y="3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6222387" y="2663719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5">
                  <a:moveTo>
                    <a:pt x="20074" y="39699"/>
                  </a:moveTo>
                  <a:lnTo>
                    <a:pt x="43324" y="0"/>
                  </a:lnTo>
                  <a:lnTo>
                    <a:pt x="0" y="15474"/>
                  </a:lnTo>
                  <a:lnTo>
                    <a:pt x="20074" y="396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5311314" y="3203443"/>
              <a:ext cx="910590" cy="252095"/>
            </a:xfrm>
            <a:custGeom>
              <a:avLst/>
              <a:gdLst/>
              <a:ahLst/>
              <a:cxnLst/>
              <a:rect l="l" t="t" r="r" b="b"/>
              <a:pathLst>
                <a:path w="910589" h="252095">
                  <a:moveTo>
                    <a:pt x="0" y="251474"/>
                  </a:moveTo>
                  <a:lnTo>
                    <a:pt x="910023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6217137" y="31882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0" y="0"/>
                  </a:lnTo>
                  <a:lnTo>
                    <a:pt x="45874" y="3649"/>
                  </a:lnTo>
                  <a:lnTo>
                    <a:pt x="8399" y="3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4" name="object 174"/>
            <p:cNvSpPr/>
            <p:nvPr/>
          </p:nvSpPr>
          <p:spPr>
            <a:xfrm>
              <a:off x="6217137" y="3188293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80">
                  <a:moveTo>
                    <a:pt x="8399" y="30324"/>
                  </a:moveTo>
                  <a:lnTo>
                    <a:pt x="45874" y="3649"/>
                  </a:lnTo>
                  <a:lnTo>
                    <a:pt x="0" y="0"/>
                  </a:lnTo>
                  <a:lnTo>
                    <a:pt x="8399" y="3032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2498687" y="1207860"/>
              <a:ext cx="368999" cy="2459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176"/>
            <p:cNvSpPr/>
            <p:nvPr/>
          </p:nvSpPr>
          <p:spPr>
            <a:xfrm>
              <a:off x="2854694" y="1845176"/>
              <a:ext cx="948690" cy="1558290"/>
            </a:xfrm>
            <a:custGeom>
              <a:avLst/>
              <a:gdLst/>
              <a:ahLst/>
              <a:cxnLst/>
              <a:rect l="l" t="t" r="r" b="b"/>
              <a:pathLst>
                <a:path w="948689" h="1558289">
                  <a:moveTo>
                    <a:pt x="0" y="0"/>
                  </a:moveTo>
                  <a:lnTo>
                    <a:pt x="948298" y="1558266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3789542" y="339526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35899" y="45099"/>
                  </a:moveTo>
                  <a:lnTo>
                    <a:pt x="0" y="16374"/>
                  </a:lnTo>
                  <a:lnTo>
                    <a:pt x="26874" y="0"/>
                  </a:lnTo>
                  <a:lnTo>
                    <a:pt x="35899" y="45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3789542" y="3395268"/>
              <a:ext cx="36195" cy="45720"/>
            </a:xfrm>
            <a:custGeom>
              <a:avLst/>
              <a:gdLst/>
              <a:ahLst/>
              <a:cxnLst/>
              <a:rect l="l" t="t" r="r" b="b"/>
              <a:pathLst>
                <a:path w="36195" h="45720">
                  <a:moveTo>
                    <a:pt x="0" y="16374"/>
                  </a:moveTo>
                  <a:lnTo>
                    <a:pt x="35899" y="45099"/>
                  </a:lnTo>
                  <a:lnTo>
                    <a:pt x="26874" y="0"/>
                  </a:lnTo>
                  <a:lnTo>
                    <a:pt x="0" y="1637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9" name="object 179"/>
          <p:cNvSpPr/>
          <p:nvPr/>
        </p:nvSpPr>
        <p:spPr>
          <a:xfrm>
            <a:off x="2632944" y="2829569"/>
            <a:ext cx="29324" cy="2476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0" name="object 180"/>
          <p:cNvGrpSpPr/>
          <p:nvPr/>
        </p:nvGrpSpPr>
        <p:grpSpPr>
          <a:xfrm>
            <a:off x="1749183" y="2452925"/>
            <a:ext cx="494030" cy="304800"/>
            <a:chOff x="1749183" y="2452925"/>
            <a:chExt cx="494030" cy="304800"/>
          </a:xfrm>
        </p:grpSpPr>
        <p:sp>
          <p:nvSpPr>
            <p:cNvPr id="181" name="object 181"/>
            <p:cNvSpPr/>
            <p:nvPr/>
          </p:nvSpPr>
          <p:spPr>
            <a:xfrm>
              <a:off x="1763471" y="2495869"/>
              <a:ext cx="417195" cy="247650"/>
            </a:xfrm>
            <a:custGeom>
              <a:avLst/>
              <a:gdLst/>
              <a:ahLst/>
              <a:cxnLst/>
              <a:rect l="l" t="t" r="r" b="b"/>
              <a:pathLst>
                <a:path w="417194" h="247650">
                  <a:moveTo>
                    <a:pt x="0" y="247324"/>
                  </a:moveTo>
                  <a:lnTo>
                    <a:pt x="416781" y="0"/>
                  </a:lnTo>
                </a:path>
              </a:pathLst>
            </a:custGeom>
            <a:ln w="285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2121930" y="2452925"/>
              <a:ext cx="120902" cy="10125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3" name="object 183"/>
          <p:cNvSpPr/>
          <p:nvPr/>
        </p:nvSpPr>
        <p:spPr>
          <a:xfrm>
            <a:off x="6652886" y="2410035"/>
            <a:ext cx="177712" cy="9284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4" name="object 184"/>
          <p:cNvGrpSpPr/>
          <p:nvPr/>
        </p:nvGrpSpPr>
        <p:grpSpPr>
          <a:xfrm>
            <a:off x="6943561" y="1833196"/>
            <a:ext cx="1969135" cy="1388110"/>
            <a:chOff x="6943561" y="1833196"/>
            <a:chExt cx="1969135" cy="1388110"/>
          </a:xfrm>
        </p:grpSpPr>
        <p:sp>
          <p:nvSpPr>
            <p:cNvPr id="185" name="object 185"/>
            <p:cNvSpPr/>
            <p:nvPr/>
          </p:nvSpPr>
          <p:spPr>
            <a:xfrm>
              <a:off x="6956186" y="1846273"/>
              <a:ext cx="1802246" cy="119962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6943561" y="1887496"/>
              <a:ext cx="1907071" cy="133349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6943561" y="1833196"/>
              <a:ext cx="1968670" cy="13766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8" name="object 188"/>
          <p:cNvSpPr txBox="1"/>
          <p:nvPr/>
        </p:nvSpPr>
        <p:spPr>
          <a:xfrm>
            <a:off x="150199" y="3710856"/>
            <a:ext cx="201548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7373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Lato"/>
                <a:cs typeface="Lato"/>
              </a:rPr>
              <a:t>Noise  </a:t>
            </a:r>
            <a:r>
              <a:rPr sz="2000" spc="10" dirty="0">
                <a:latin typeface="Lato"/>
                <a:cs typeface="Lato"/>
              </a:rPr>
              <a:t>(random</a:t>
            </a:r>
            <a:r>
              <a:rPr sz="2000" spc="-195" dirty="0">
                <a:latin typeface="Lato"/>
                <a:cs typeface="Lato"/>
              </a:rPr>
              <a:t> </a:t>
            </a:r>
            <a:r>
              <a:rPr sz="2000" spc="15" dirty="0">
                <a:latin typeface="Lato"/>
                <a:cs typeface="Lato"/>
              </a:rPr>
              <a:t>features)</a:t>
            </a:r>
            <a:endParaRPr sz="2000">
              <a:latin typeface="Lato"/>
              <a:cs typeface="Lato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6343637" y="3467093"/>
            <a:ext cx="2507615" cy="800100"/>
          </a:xfrm>
          <a:prstGeom prst="rect">
            <a:avLst/>
          </a:prstGeom>
          <a:ln w="28574">
            <a:solidFill>
              <a:srgbClr val="B35E05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85090" marR="196215">
              <a:lnSpc>
                <a:spcPct val="100000"/>
              </a:lnSpc>
              <a:spcBef>
                <a:spcPts val="595"/>
              </a:spcBef>
            </a:pPr>
            <a:r>
              <a:rPr sz="2000" spc="5" dirty="0">
                <a:latin typeface="Lato"/>
                <a:cs typeface="Lato"/>
              </a:rPr>
              <a:t>Different </a:t>
            </a:r>
            <a:r>
              <a:rPr sz="2000" dirty="0">
                <a:latin typeface="Lato"/>
                <a:cs typeface="Lato"/>
              </a:rPr>
              <a:t>outputs</a:t>
            </a:r>
            <a:r>
              <a:rPr sz="2000" spc="-335" dirty="0">
                <a:latin typeface="Lato"/>
                <a:cs typeface="Lato"/>
              </a:rPr>
              <a:t> </a:t>
            </a:r>
            <a:r>
              <a:rPr sz="2000" spc="20" dirty="0">
                <a:latin typeface="Lato"/>
                <a:cs typeface="Lato"/>
              </a:rPr>
              <a:t>at  </a:t>
            </a:r>
            <a:r>
              <a:rPr sz="2000" spc="-5" dirty="0">
                <a:latin typeface="Lato"/>
                <a:cs typeface="Lato"/>
              </a:rPr>
              <a:t>every</a:t>
            </a:r>
            <a:r>
              <a:rPr sz="2000" spc="-135" dirty="0">
                <a:latin typeface="Lato"/>
                <a:cs typeface="Lato"/>
              </a:rPr>
              <a:t> </a:t>
            </a:r>
            <a:r>
              <a:rPr sz="2000" spc="50" dirty="0">
                <a:latin typeface="Lato"/>
                <a:cs typeface="Lato"/>
              </a:rPr>
              <a:t>run!</a:t>
            </a:r>
            <a:endParaRPr sz="2000">
              <a:latin typeface="Lato"/>
              <a:cs typeface="Lato"/>
            </a:endParaRPr>
          </a:p>
        </p:txBody>
      </p:sp>
      <p:grpSp>
        <p:nvGrpSpPr>
          <p:cNvPr id="190" name="object 190"/>
          <p:cNvGrpSpPr/>
          <p:nvPr/>
        </p:nvGrpSpPr>
        <p:grpSpPr>
          <a:xfrm>
            <a:off x="2264420" y="3820729"/>
            <a:ext cx="4051935" cy="93345"/>
            <a:chOff x="2264420" y="3820729"/>
            <a:chExt cx="4051935" cy="93345"/>
          </a:xfrm>
        </p:grpSpPr>
        <p:sp>
          <p:nvSpPr>
            <p:cNvPr id="191" name="object 191"/>
            <p:cNvSpPr/>
            <p:nvPr/>
          </p:nvSpPr>
          <p:spPr>
            <a:xfrm>
              <a:off x="2264420" y="3867142"/>
              <a:ext cx="3981450" cy="0"/>
            </a:xfrm>
            <a:custGeom>
              <a:avLst/>
              <a:gdLst/>
              <a:ahLst/>
              <a:cxnLst/>
              <a:rect l="l" t="t" r="r" b="b"/>
              <a:pathLst>
                <a:path w="3981450">
                  <a:moveTo>
                    <a:pt x="0" y="0"/>
                  </a:moveTo>
                  <a:lnTo>
                    <a:pt x="3981166" y="0"/>
                  </a:lnTo>
                </a:path>
              </a:pathLst>
            </a:custGeom>
            <a:ln w="28574">
              <a:solidFill>
                <a:srgbClr val="B35E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6199150" y="3820729"/>
              <a:ext cx="116874" cy="928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3" name="object 193"/>
          <p:cNvSpPr/>
          <p:nvPr/>
        </p:nvSpPr>
        <p:spPr>
          <a:xfrm>
            <a:off x="1058035" y="2050608"/>
            <a:ext cx="182887" cy="14751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31603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Generator:</a:t>
            </a:r>
            <a:r>
              <a:rPr spc="-229" dirty="0"/>
              <a:t> </a:t>
            </a:r>
            <a:r>
              <a:rPr spc="1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04920" y="2718581"/>
            <a:ext cx="8407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741A46"/>
                </a:solidFill>
                <a:latin typeface="Lato"/>
                <a:cs typeface="Lato"/>
              </a:rPr>
              <a:t>Output</a:t>
            </a:r>
            <a:endParaRPr sz="200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3760" y="2716933"/>
            <a:ext cx="1003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0" dirty="0">
                <a:solidFill>
                  <a:srgbClr val="0B5293"/>
                </a:solidFill>
                <a:latin typeface="Lato"/>
                <a:cs typeface="Lato"/>
              </a:rPr>
              <a:t>F</a:t>
            </a:r>
            <a:r>
              <a:rPr sz="2000" spc="15" dirty="0">
                <a:solidFill>
                  <a:srgbClr val="0B5293"/>
                </a:solidFill>
                <a:latin typeface="Lato"/>
                <a:cs typeface="Lato"/>
              </a:rPr>
              <a:t>eatures</a:t>
            </a:r>
            <a:endParaRPr sz="2000">
              <a:latin typeface="Lato"/>
              <a:cs typeface="La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83786" y="3009544"/>
            <a:ext cx="311524" cy="384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738588" y="2450972"/>
            <a:ext cx="2989580" cy="810895"/>
            <a:chOff x="5738588" y="2450972"/>
            <a:chExt cx="2989580" cy="810895"/>
          </a:xfrm>
        </p:grpSpPr>
        <p:sp>
          <p:nvSpPr>
            <p:cNvPr id="7" name="object 7"/>
            <p:cNvSpPr/>
            <p:nvPr/>
          </p:nvSpPr>
          <p:spPr>
            <a:xfrm>
              <a:off x="7176560" y="2809856"/>
              <a:ext cx="319336" cy="928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23434" y="2450972"/>
              <a:ext cx="1204595" cy="810895"/>
            </a:xfrm>
            <a:custGeom>
              <a:avLst/>
              <a:gdLst/>
              <a:ahLst/>
              <a:cxnLst/>
              <a:rect l="l" t="t" r="r" b="b"/>
              <a:pathLst>
                <a:path w="1204595" h="810895">
                  <a:moveTo>
                    <a:pt x="1204522" y="810595"/>
                  </a:moveTo>
                  <a:lnTo>
                    <a:pt x="0" y="810595"/>
                  </a:lnTo>
                  <a:lnTo>
                    <a:pt x="0" y="0"/>
                  </a:lnTo>
                  <a:lnTo>
                    <a:pt x="1204522" y="0"/>
                  </a:lnTo>
                  <a:lnTo>
                    <a:pt x="1204522" y="81059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38588" y="2809856"/>
              <a:ext cx="307011" cy="928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523434" y="2450972"/>
            <a:ext cx="1204595" cy="81089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42265">
              <a:lnSpc>
                <a:spcPts val="2380"/>
              </a:lnSpc>
              <a:spcBef>
                <a:spcPts val="710"/>
              </a:spcBef>
            </a:pPr>
            <a:r>
              <a:rPr sz="2000" spc="10" dirty="0">
                <a:latin typeface="Lato"/>
                <a:cs typeface="Lato"/>
              </a:rPr>
              <a:t>Cost</a:t>
            </a:r>
            <a:endParaRPr sz="2000">
              <a:latin typeface="Lato"/>
              <a:cs typeface="Lato"/>
            </a:endParaRPr>
          </a:p>
          <a:p>
            <a:pPr marL="276225">
              <a:lnSpc>
                <a:spcPts val="1420"/>
              </a:lnSpc>
            </a:pPr>
            <a:r>
              <a:rPr sz="1200" dirty="0">
                <a:latin typeface="Lato"/>
                <a:cs typeface="Lato"/>
              </a:rPr>
              <a:t>Output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59080" y="1652036"/>
            <a:ext cx="5093970" cy="1728470"/>
            <a:chOff x="3459080" y="1652036"/>
            <a:chExt cx="5093970" cy="1728470"/>
          </a:xfrm>
        </p:grpSpPr>
        <p:sp>
          <p:nvSpPr>
            <p:cNvPr id="12" name="object 12"/>
            <p:cNvSpPr/>
            <p:nvPr/>
          </p:nvSpPr>
          <p:spPr>
            <a:xfrm>
              <a:off x="8390158" y="2823894"/>
              <a:ext cx="162874" cy="2171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29543" y="1698459"/>
              <a:ext cx="4596765" cy="0"/>
            </a:xfrm>
            <a:custGeom>
              <a:avLst/>
              <a:gdLst/>
              <a:ahLst/>
              <a:cxnLst/>
              <a:rect l="l" t="t" r="r" b="b"/>
              <a:pathLst>
                <a:path w="4596765">
                  <a:moveTo>
                    <a:pt x="0" y="0"/>
                  </a:moveTo>
                  <a:lnTo>
                    <a:pt x="459674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59080" y="1652036"/>
              <a:ext cx="116874" cy="928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25683" y="1696774"/>
              <a:ext cx="0" cy="754380"/>
            </a:xfrm>
            <a:custGeom>
              <a:avLst/>
              <a:gdLst/>
              <a:ahLst/>
              <a:cxnLst/>
              <a:rect l="l" t="t" r="r" b="b"/>
              <a:pathLst>
                <a:path h="754380">
                  <a:moveTo>
                    <a:pt x="0" y="754198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60993" y="3010144"/>
              <a:ext cx="288949" cy="3308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07716" y="2332172"/>
              <a:ext cx="1430872" cy="104819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643176" y="1597377"/>
            <a:ext cx="13119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B35E05"/>
                </a:solidFill>
                <a:latin typeface="Lato"/>
                <a:cs typeface="Lato"/>
              </a:rPr>
              <a:t>Parameters</a:t>
            </a:r>
            <a:endParaRPr sz="2000">
              <a:latin typeface="Lato"/>
              <a:cs typeface="La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74834" y="1935746"/>
            <a:ext cx="1701164" cy="1444625"/>
            <a:chOff x="1374834" y="1935746"/>
            <a:chExt cx="1701164" cy="1444625"/>
          </a:xfrm>
        </p:grpSpPr>
        <p:sp>
          <p:nvSpPr>
            <p:cNvPr id="20" name="object 20"/>
            <p:cNvSpPr/>
            <p:nvPr/>
          </p:nvSpPr>
          <p:spPr>
            <a:xfrm>
              <a:off x="2298607" y="1935746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30">
                  <a:moveTo>
                    <a:pt x="0" y="0"/>
                  </a:moveTo>
                  <a:lnTo>
                    <a:pt x="0" y="303169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52185" y="2192493"/>
              <a:ext cx="92844" cy="11686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00869" y="2809856"/>
              <a:ext cx="175012" cy="928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74834" y="2332172"/>
              <a:ext cx="1526034" cy="1048195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2217183" y="1276097"/>
            <a:ext cx="162881" cy="28697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24973" y="2395017"/>
            <a:ext cx="667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666666"/>
                </a:solidFill>
                <a:latin typeface="Lato"/>
                <a:cs typeface="Lato"/>
              </a:rPr>
              <a:t>Noise</a:t>
            </a:r>
            <a:endParaRPr sz="2000">
              <a:latin typeface="Lato"/>
              <a:cs typeface="La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45093" y="2874719"/>
            <a:ext cx="226502" cy="38537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706903" y="3625207"/>
            <a:ext cx="1184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latin typeface="Lato"/>
                <a:cs typeface="Lato"/>
              </a:rPr>
              <a:t>Generator</a:t>
            </a:r>
            <a:endParaRPr sz="2000">
              <a:latin typeface="Lato"/>
              <a:cs typeface="La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56733" y="3625207"/>
            <a:ext cx="156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latin typeface="Lato"/>
                <a:cs typeface="Lato"/>
              </a:rPr>
              <a:t>Discriminator</a:t>
            </a:r>
            <a:endParaRPr sz="2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84724" y="503825"/>
            <a:ext cx="14439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Lato"/>
                <a:cs typeface="Lato"/>
              </a:rPr>
              <a:t>Sampling</a:t>
            </a:r>
            <a:endParaRPr sz="2800">
              <a:latin typeface="Lato"/>
              <a:cs typeface="La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23493" y="2090545"/>
            <a:ext cx="2097405" cy="915669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361950" marR="356870" indent="254000">
              <a:lnSpc>
                <a:spcPts val="2850"/>
              </a:lnSpc>
              <a:spcBef>
                <a:spcPts val="695"/>
              </a:spcBef>
            </a:pPr>
            <a:r>
              <a:rPr sz="2400" spc="-5" dirty="0">
                <a:latin typeface="Arial"/>
                <a:cs typeface="Arial"/>
              </a:rPr>
              <a:t>Saved  Generator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31298" y="1422809"/>
            <a:ext cx="2680970" cy="2251075"/>
            <a:chOff x="831298" y="1422809"/>
            <a:chExt cx="2680970" cy="2251075"/>
          </a:xfrm>
        </p:grpSpPr>
        <p:sp>
          <p:nvSpPr>
            <p:cNvPr id="9" name="object 9"/>
            <p:cNvSpPr/>
            <p:nvPr/>
          </p:nvSpPr>
          <p:spPr>
            <a:xfrm>
              <a:off x="831298" y="1422809"/>
              <a:ext cx="1475097" cy="1828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31298" y="2456757"/>
              <a:ext cx="1475097" cy="18288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6395" y="1514246"/>
              <a:ext cx="1130300" cy="960119"/>
            </a:xfrm>
            <a:custGeom>
              <a:avLst/>
              <a:gdLst/>
              <a:ahLst/>
              <a:cxnLst/>
              <a:rect l="l" t="t" r="r" b="b"/>
              <a:pathLst>
                <a:path w="1130300" h="960119">
                  <a:moveTo>
                    <a:pt x="0" y="0"/>
                  </a:moveTo>
                  <a:lnTo>
                    <a:pt x="1129997" y="96009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06493" y="2440832"/>
              <a:ext cx="105299" cy="9901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6395" y="2548194"/>
              <a:ext cx="1102995" cy="0"/>
            </a:xfrm>
            <a:custGeom>
              <a:avLst/>
              <a:gdLst/>
              <a:ahLst/>
              <a:cxnLst/>
              <a:rect l="l" t="t" r="r" b="b"/>
              <a:pathLst>
                <a:path w="1102995">
                  <a:moveTo>
                    <a:pt x="0" y="0"/>
                  </a:moveTo>
                  <a:lnTo>
                    <a:pt x="1102797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99668" y="2507195"/>
              <a:ext cx="105499" cy="819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1298" y="3490717"/>
              <a:ext cx="1475097" cy="1828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06395" y="2622344"/>
              <a:ext cx="1130300" cy="960119"/>
            </a:xfrm>
            <a:custGeom>
              <a:avLst/>
              <a:gdLst/>
              <a:ahLst/>
              <a:cxnLst/>
              <a:rect l="l" t="t" r="r" b="b"/>
              <a:pathLst>
                <a:path w="1130300" h="960120">
                  <a:moveTo>
                    <a:pt x="0" y="959798"/>
                  </a:moveTo>
                  <a:lnTo>
                    <a:pt x="1129972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06493" y="2556844"/>
              <a:ext cx="105299" cy="989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610963" y="216424"/>
            <a:ext cx="3206115" cy="4010025"/>
            <a:chOff x="5610963" y="216424"/>
            <a:chExt cx="3206115" cy="4010025"/>
          </a:xfrm>
        </p:grpSpPr>
        <p:sp>
          <p:nvSpPr>
            <p:cNvPr id="19" name="object 19"/>
            <p:cNvSpPr/>
            <p:nvPr/>
          </p:nvSpPr>
          <p:spPr>
            <a:xfrm>
              <a:off x="7599884" y="1605696"/>
              <a:ext cx="1217097" cy="121709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38136" y="216424"/>
              <a:ext cx="1217097" cy="120763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620488" y="916168"/>
              <a:ext cx="1056005" cy="1632585"/>
            </a:xfrm>
            <a:custGeom>
              <a:avLst/>
              <a:gdLst/>
              <a:ahLst/>
              <a:cxnLst/>
              <a:rect l="l" t="t" r="r" b="b"/>
              <a:pathLst>
                <a:path w="1056004" h="1632585">
                  <a:moveTo>
                    <a:pt x="0" y="1632026"/>
                  </a:moveTo>
                  <a:lnTo>
                    <a:pt x="1055722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40261" y="834055"/>
              <a:ext cx="92424" cy="10872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20488" y="2233307"/>
              <a:ext cx="1866900" cy="314960"/>
            </a:xfrm>
            <a:custGeom>
              <a:avLst/>
              <a:gdLst/>
              <a:ahLst/>
              <a:cxnLst/>
              <a:rect l="l" t="t" r="r" b="b"/>
              <a:pathLst>
                <a:path w="1866900" h="314960">
                  <a:moveTo>
                    <a:pt x="0" y="314886"/>
                  </a:moveTo>
                  <a:lnTo>
                    <a:pt x="1866696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72409" y="2192755"/>
              <a:ext cx="109549" cy="8110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20488" y="2548194"/>
              <a:ext cx="1035685" cy="988694"/>
            </a:xfrm>
            <a:custGeom>
              <a:avLst/>
              <a:gdLst/>
              <a:ahLst/>
              <a:cxnLst/>
              <a:rect l="l" t="t" r="r" b="b"/>
              <a:pathLst>
                <a:path w="1035684" h="988695">
                  <a:moveTo>
                    <a:pt x="0" y="0"/>
                  </a:moveTo>
                  <a:lnTo>
                    <a:pt x="1035122" y="988173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38136" y="3004454"/>
              <a:ext cx="1217097" cy="122188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24361" y="3504093"/>
              <a:ext cx="103299" cy="10149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16478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Gene</a:t>
            </a:r>
            <a:r>
              <a:rPr spc="-45" dirty="0"/>
              <a:t>r</a:t>
            </a:r>
            <a:r>
              <a:rPr spc="35" dirty="0"/>
              <a:t>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47392" y="3913957"/>
            <a:ext cx="460375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5"/>
              </a:lnSpc>
            </a:pPr>
            <a:r>
              <a:rPr sz="2000" spc="5" dirty="0">
                <a:solidFill>
                  <a:srgbClr val="741A46"/>
                </a:solidFill>
                <a:latin typeface="Lato"/>
                <a:cs typeface="Lato"/>
              </a:rPr>
              <a:t>Fish</a:t>
            </a:r>
            <a:endParaRPr sz="200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0664" y="1669519"/>
            <a:ext cx="473709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5"/>
              </a:lnSpc>
            </a:pPr>
            <a:r>
              <a:rPr sz="2000" spc="25" dirty="0">
                <a:solidFill>
                  <a:srgbClr val="741A46"/>
                </a:solidFill>
                <a:latin typeface="Lato"/>
                <a:cs typeface="Lato"/>
              </a:rPr>
              <a:t>Bird</a:t>
            </a:r>
            <a:endParaRPr sz="2000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4567" y="910967"/>
            <a:ext cx="66675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75"/>
              </a:lnSpc>
            </a:pPr>
            <a:r>
              <a:rPr sz="2000" spc="-165" dirty="0">
                <a:solidFill>
                  <a:srgbClr val="741A46"/>
                </a:solidFill>
                <a:latin typeface="Lato"/>
                <a:cs typeface="Lato"/>
              </a:rPr>
              <a:t>T</a:t>
            </a:r>
            <a:r>
              <a:rPr sz="2000" spc="25" dirty="0">
                <a:solidFill>
                  <a:srgbClr val="741A46"/>
                </a:solidFill>
                <a:latin typeface="Lato"/>
                <a:cs typeface="Lato"/>
              </a:rPr>
              <a:t>urtle</a:t>
            </a:r>
            <a:endParaRPr sz="2000">
              <a:latin typeface="Lato"/>
              <a:cs typeface="La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76964" y="796038"/>
            <a:ext cx="1076960" cy="572770"/>
          </a:xfrm>
          <a:custGeom>
            <a:avLst/>
            <a:gdLst/>
            <a:ahLst/>
            <a:cxnLst/>
            <a:rect l="l" t="t" r="r" b="b"/>
            <a:pathLst>
              <a:path w="1076960" h="572769">
                <a:moveTo>
                  <a:pt x="1076672" y="572698"/>
                </a:moveTo>
                <a:lnTo>
                  <a:pt x="0" y="572698"/>
                </a:lnTo>
                <a:lnTo>
                  <a:pt x="0" y="0"/>
                </a:lnTo>
                <a:lnTo>
                  <a:pt x="1076672" y="0"/>
                </a:lnTo>
                <a:lnTo>
                  <a:pt x="1076672" y="572698"/>
                </a:lnTo>
                <a:close/>
              </a:path>
            </a:pathLst>
          </a:custGeom>
          <a:solidFill>
            <a:srgbClr val="FFFFFF">
              <a:alpha val="725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76964" y="3786892"/>
            <a:ext cx="1076960" cy="572770"/>
          </a:xfrm>
          <a:custGeom>
            <a:avLst/>
            <a:gdLst/>
            <a:ahLst/>
            <a:cxnLst/>
            <a:rect l="l" t="t" r="r" b="b"/>
            <a:pathLst>
              <a:path w="1076960" h="572770">
                <a:moveTo>
                  <a:pt x="1076672" y="572698"/>
                </a:moveTo>
                <a:lnTo>
                  <a:pt x="0" y="572698"/>
                </a:lnTo>
                <a:lnTo>
                  <a:pt x="0" y="0"/>
                </a:lnTo>
                <a:lnTo>
                  <a:pt x="1076672" y="0"/>
                </a:lnTo>
                <a:lnTo>
                  <a:pt x="1076672" y="572698"/>
                </a:lnTo>
                <a:close/>
              </a:path>
            </a:pathLst>
          </a:custGeom>
          <a:solidFill>
            <a:srgbClr val="FFFFFF">
              <a:alpha val="725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76964" y="1548511"/>
            <a:ext cx="1076960" cy="572770"/>
          </a:xfrm>
          <a:custGeom>
            <a:avLst/>
            <a:gdLst/>
            <a:ahLst/>
            <a:cxnLst/>
            <a:rect l="l" t="t" r="r" b="b"/>
            <a:pathLst>
              <a:path w="1076960" h="572769">
                <a:moveTo>
                  <a:pt x="1076672" y="572698"/>
                </a:moveTo>
                <a:lnTo>
                  <a:pt x="0" y="572698"/>
                </a:lnTo>
                <a:lnTo>
                  <a:pt x="0" y="0"/>
                </a:lnTo>
                <a:lnTo>
                  <a:pt x="1076672" y="0"/>
                </a:lnTo>
                <a:lnTo>
                  <a:pt x="1076672" y="572698"/>
                </a:lnTo>
                <a:close/>
              </a:path>
            </a:pathLst>
          </a:custGeom>
          <a:solidFill>
            <a:srgbClr val="FFFFFF">
              <a:alpha val="533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33677" y="2412077"/>
            <a:ext cx="487680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38751C"/>
                </a:solidFill>
                <a:latin typeface="Lato"/>
                <a:cs typeface="Lato"/>
              </a:rPr>
              <a:t>Cat</a:t>
            </a:r>
            <a:endParaRPr sz="20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5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sz="2000" spc="-20" dirty="0">
                <a:solidFill>
                  <a:srgbClr val="741A46"/>
                </a:solidFill>
                <a:latin typeface="Lato"/>
                <a:cs typeface="Lato"/>
              </a:rPr>
              <a:t>Dog</a:t>
            </a:r>
            <a:endParaRPr sz="2000">
              <a:latin typeface="Lato"/>
              <a:cs typeface="La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76964" y="3043943"/>
            <a:ext cx="1076960" cy="572770"/>
          </a:xfrm>
          <a:custGeom>
            <a:avLst/>
            <a:gdLst/>
            <a:ahLst/>
            <a:cxnLst/>
            <a:rect l="l" t="t" r="r" b="b"/>
            <a:pathLst>
              <a:path w="1076960" h="572770">
                <a:moveTo>
                  <a:pt x="1076672" y="572698"/>
                </a:moveTo>
                <a:lnTo>
                  <a:pt x="0" y="572698"/>
                </a:lnTo>
                <a:lnTo>
                  <a:pt x="0" y="0"/>
                </a:lnTo>
                <a:lnTo>
                  <a:pt x="1076672" y="0"/>
                </a:lnTo>
                <a:lnTo>
                  <a:pt x="1076672" y="572698"/>
                </a:lnTo>
                <a:close/>
              </a:path>
            </a:pathLst>
          </a:custGeom>
          <a:solidFill>
            <a:srgbClr val="FFFFFF">
              <a:alpha val="5356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62907" y="2133563"/>
            <a:ext cx="950278" cy="876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74442" y="2178680"/>
            <a:ext cx="1181097" cy="7861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16765" y="2175688"/>
            <a:ext cx="47713" cy="7921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266112" y="2133558"/>
            <a:ext cx="211172" cy="8763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16478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Gene</a:t>
            </a:r>
            <a:r>
              <a:rPr spc="-45" dirty="0"/>
              <a:t>r</a:t>
            </a:r>
            <a:r>
              <a:rPr spc="35" dirty="0"/>
              <a:t>ator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16765" y="1359959"/>
            <a:ext cx="1240790" cy="1608455"/>
            <a:chOff x="4716765" y="1359959"/>
            <a:chExt cx="1240790" cy="1608455"/>
          </a:xfrm>
        </p:grpSpPr>
        <p:sp>
          <p:nvSpPr>
            <p:cNvPr id="4" name="object 4"/>
            <p:cNvSpPr/>
            <p:nvPr/>
          </p:nvSpPr>
          <p:spPr>
            <a:xfrm>
              <a:off x="4756040" y="1406072"/>
              <a:ext cx="1122045" cy="772160"/>
            </a:xfrm>
            <a:custGeom>
              <a:avLst/>
              <a:gdLst/>
              <a:ahLst/>
              <a:cxnLst/>
              <a:rect l="l" t="t" r="r" b="b"/>
              <a:pathLst>
                <a:path w="1122045" h="772160">
                  <a:moveTo>
                    <a:pt x="0" y="771598"/>
                  </a:moveTo>
                  <a:lnTo>
                    <a:pt x="1121722" y="0"/>
                  </a:lnTo>
                </a:path>
              </a:pathLst>
            </a:custGeom>
            <a:ln w="2857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818775" y="1359959"/>
              <a:ext cx="119524" cy="1050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16765" y="2175688"/>
              <a:ext cx="47713" cy="7921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83539" y="2133545"/>
              <a:ext cx="773798" cy="7238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958437" y="988622"/>
            <a:ext cx="2178050" cy="723900"/>
          </a:xfrm>
          <a:prstGeom prst="rect">
            <a:avLst/>
          </a:prstGeom>
          <a:ln w="28574">
            <a:solidFill>
              <a:srgbClr val="B35E05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73075" marR="431165" indent="-34290">
              <a:lnSpc>
                <a:spcPct val="100000"/>
              </a:lnSpc>
              <a:spcBef>
                <a:spcPts val="370"/>
              </a:spcBef>
            </a:pPr>
            <a:r>
              <a:rPr sz="2000" spc="10" dirty="0">
                <a:solidFill>
                  <a:srgbClr val="B35E05"/>
                </a:solidFill>
                <a:latin typeface="Lato"/>
                <a:cs typeface="Lato"/>
              </a:rPr>
              <a:t>Conditional  </a:t>
            </a:r>
            <a:r>
              <a:rPr sz="2000" spc="15" dirty="0">
                <a:solidFill>
                  <a:srgbClr val="B35E05"/>
                </a:solidFill>
                <a:latin typeface="Lato"/>
                <a:cs typeface="Lato"/>
              </a:rPr>
              <a:t>Probability</a:t>
            </a:r>
            <a:endParaRPr sz="2000">
              <a:latin typeface="Lato"/>
              <a:cs typeface="La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62907" y="2133545"/>
            <a:ext cx="2192655" cy="876935"/>
            <a:chOff x="2462907" y="2133545"/>
            <a:chExt cx="2192655" cy="876935"/>
          </a:xfrm>
        </p:grpSpPr>
        <p:sp>
          <p:nvSpPr>
            <p:cNvPr id="10" name="object 10"/>
            <p:cNvSpPr/>
            <p:nvPr/>
          </p:nvSpPr>
          <p:spPr>
            <a:xfrm>
              <a:off x="2462907" y="2133563"/>
              <a:ext cx="950278" cy="8763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74443" y="2178680"/>
              <a:ext cx="1181097" cy="7861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82043" y="2133620"/>
              <a:ext cx="1273810" cy="876300"/>
            </a:xfrm>
            <a:custGeom>
              <a:avLst/>
              <a:gdLst/>
              <a:ahLst/>
              <a:cxnLst/>
              <a:rect l="l" t="t" r="r" b="b"/>
              <a:pathLst>
                <a:path w="1273810" h="876300">
                  <a:moveTo>
                    <a:pt x="1273497" y="876298"/>
                  </a:moveTo>
                  <a:lnTo>
                    <a:pt x="0" y="876298"/>
                  </a:lnTo>
                  <a:lnTo>
                    <a:pt x="0" y="0"/>
                  </a:lnTo>
                  <a:lnTo>
                    <a:pt x="1273497" y="0"/>
                  </a:lnTo>
                  <a:lnTo>
                    <a:pt x="1273497" y="8762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80642" y="2133545"/>
              <a:ext cx="876298" cy="72389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6266112" y="2133558"/>
            <a:ext cx="211172" cy="87636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08588" y="3072907"/>
            <a:ext cx="6140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741A46"/>
                </a:solidFill>
                <a:latin typeface="Lato"/>
                <a:cs typeface="Lato"/>
              </a:rPr>
              <a:t>Class</a:t>
            </a:r>
            <a:endParaRPr sz="2000">
              <a:latin typeface="Lato"/>
              <a:cs typeface="La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17088" y="3072888"/>
            <a:ext cx="1003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0" dirty="0">
                <a:solidFill>
                  <a:srgbClr val="0B5293"/>
                </a:solidFill>
                <a:latin typeface="Lato"/>
                <a:cs typeface="Lato"/>
              </a:rPr>
              <a:t>F</a:t>
            </a:r>
            <a:r>
              <a:rPr sz="2000" spc="15" dirty="0">
                <a:solidFill>
                  <a:srgbClr val="0B5293"/>
                </a:solidFill>
                <a:latin typeface="Lato"/>
                <a:cs typeface="Lato"/>
              </a:rPr>
              <a:t>eatures</a:t>
            </a:r>
            <a:endParaRPr sz="2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4" y="4454999"/>
            <a:ext cx="27374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Lato"/>
                <a:cs typeface="Lato"/>
              </a:rPr>
              <a:t>Available from:</a:t>
            </a:r>
            <a:r>
              <a:rPr sz="1000" spc="-75" dirty="0">
                <a:latin typeface="Lato"/>
                <a:cs typeface="Lato"/>
              </a:rPr>
              <a:t> </a:t>
            </a:r>
            <a:r>
              <a:rPr sz="1000" spc="-20" dirty="0">
                <a:latin typeface="Lato"/>
                <a:cs typeface="Lato"/>
              </a:rPr>
              <a:t>https://arxiv.org/abs/1804.00891</a:t>
            </a:r>
            <a:endParaRPr sz="1000">
              <a:latin typeface="Lato"/>
              <a:cs typeface="La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9851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Generative</a:t>
            </a:r>
            <a:r>
              <a:rPr spc="-220" dirty="0"/>
              <a:t> </a:t>
            </a:r>
            <a:r>
              <a:rPr spc="-5" dirty="0"/>
              <a:t>Models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07730" y="1095847"/>
            <a:ext cx="15976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5895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0B5293"/>
                </a:solidFill>
                <a:latin typeface="Lato"/>
                <a:cs typeface="Lato"/>
              </a:rPr>
              <a:t>Variational  </a:t>
            </a:r>
            <a:r>
              <a:rPr sz="2000" dirty="0">
                <a:solidFill>
                  <a:srgbClr val="0B5293"/>
                </a:solidFill>
                <a:latin typeface="Lato"/>
                <a:cs typeface="Lato"/>
              </a:rPr>
              <a:t>Autoencoders</a:t>
            </a:r>
            <a:endParaRPr sz="2000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999" y="2079945"/>
            <a:ext cx="1123950" cy="876300"/>
          </a:xfrm>
          <a:prstGeom prst="rect">
            <a:avLst/>
          </a:prstGeom>
          <a:ln w="28574">
            <a:solidFill>
              <a:srgbClr val="B35E05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83515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Encoder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3393" y="2079945"/>
            <a:ext cx="1123950" cy="876300"/>
          </a:xfrm>
          <a:prstGeom prst="rect">
            <a:avLst/>
          </a:prstGeom>
          <a:ln w="28574">
            <a:solidFill>
              <a:srgbClr val="38751C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778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Decoder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82796" y="2035820"/>
            <a:ext cx="1651635" cy="964565"/>
            <a:chOff x="1482796" y="2035820"/>
            <a:chExt cx="1651635" cy="964565"/>
          </a:xfrm>
        </p:grpSpPr>
        <p:sp>
          <p:nvSpPr>
            <p:cNvPr id="8" name="object 8"/>
            <p:cNvSpPr/>
            <p:nvPr/>
          </p:nvSpPr>
          <p:spPr>
            <a:xfrm>
              <a:off x="1830826" y="2035820"/>
              <a:ext cx="964543" cy="9645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82796" y="2518094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4">
                  <a:moveTo>
                    <a:pt x="0" y="0"/>
                  </a:moveTo>
                  <a:lnTo>
                    <a:pt x="3153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87441" y="250739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399"/>
                  </a:moveTo>
                  <a:lnTo>
                    <a:pt x="10712" y="10699"/>
                  </a:lnTo>
                  <a:lnTo>
                    <a:pt x="0" y="0"/>
                  </a:lnTo>
                  <a:lnTo>
                    <a:pt x="29429" y="10699"/>
                  </a:lnTo>
                  <a:lnTo>
                    <a:pt x="0" y="21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87441" y="250739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2" y="10699"/>
                  </a:moveTo>
                  <a:lnTo>
                    <a:pt x="0" y="21399"/>
                  </a:lnTo>
                  <a:lnTo>
                    <a:pt x="29429" y="10699"/>
                  </a:lnTo>
                  <a:lnTo>
                    <a:pt x="0" y="0"/>
                  </a:lnTo>
                  <a:lnTo>
                    <a:pt x="10712" y="106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95369" y="2518094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4">
                  <a:moveTo>
                    <a:pt x="0" y="0"/>
                  </a:moveTo>
                  <a:lnTo>
                    <a:pt x="3153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00018" y="250739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399"/>
                  </a:moveTo>
                  <a:lnTo>
                    <a:pt x="10699" y="10699"/>
                  </a:lnTo>
                  <a:lnTo>
                    <a:pt x="0" y="0"/>
                  </a:lnTo>
                  <a:lnTo>
                    <a:pt x="29424" y="10699"/>
                  </a:lnTo>
                  <a:lnTo>
                    <a:pt x="0" y="21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100018" y="250739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699" y="10699"/>
                  </a:moveTo>
                  <a:lnTo>
                    <a:pt x="0" y="21399"/>
                  </a:lnTo>
                  <a:lnTo>
                    <a:pt x="29424" y="10699"/>
                  </a:lnTo>
                  <a:lnTo>
                    <a:pt x="0" y="0"/>
                  </a:lnTo>
                  <a:lnTo>
                    <a:pt x="10699" y="106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047437" y="1727012"/>
            <a:ext cx="53213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6195" marR="5080" indent="-24130">
              <a:lnSpc>
                <a:spcPts val="1650"/>
              </a:lnSpc>
              <a:spcBef>
                <a:spcPts val="180"/>
              </a:spcBef>
            </a:pPr>
            <a:r>
              <a:rPr sz="1400" spc="5" dirty="0">
                <a:latin typeface="Lato"/>
                <a:cs typeface="Lato"/>
              </a:rPr>
              <a:t>Latent  </a:t>
            </a:r>
            <a:r>
              <a:rPr sz="1400" spc="-10" dirty="0">
                <a:latin typeface="Lato"/>
                <a:cs typeface="Lato"/>
              </a:rPr>
              <a:t>Space</a:t>
            </a:r>
            <a:endParaRPr sz="1400">
              <a:latin typeface="Lato"/>
              <a:cs typeface="La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51184" y="3276593"/>
            <a:ext cx="1123950" cy="876300"/>
          </a:xfrm>
          <a:prstGeom prst="rect">
            <a:avLst/>
          </a:prstGeom>
          <a:ln w="28574">
            <a:solidFill>
              <a:srgbClr val="38751C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778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Decoder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874994" y="3340293"/>
            <a:ext cx="1392555" cy="749300"/>
            <a:chOff x="2874994" y="3340293"/>
            <a:chExt cx="1392555" cy="749300"/>
          </a:xfrm>
        </p:grpSpPr>
        <p:sp>
          <p:nvSpPr>
            <p:cNvPr id="18" name="object 18"/>
            <p:cNvSpPr/>
            <p:nvPr/>
          </p:nvSpPr>
          <p:spPr>
            <a:xfrm>
              <a:off x="3143393" y="3340293"/>
              <a:ext cx="1123797" cy="7488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874994" y="3714742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19">
                  <a:moveTo>
                    <a:pt x="0" y="0"/>
                  </a:moveTo>
                  <a:lnTo>
                    <a:pt x="2358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00118" y="370404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399"/>
                  </a:moveTo>
                  <a:lnTo>
                    <a:pt x="10724" y="10699"/>
                  </a:lnTo>
                  <a:lnTo>
                    <a:pt x="0" y="0"/>
                  </a:lnTo>
                  <a:lnTo>
                    <a:pt x="29449" y="10699"/>
                  </a:lnTo>
                  <a:lnTo>
                    <a:pt x="0" y="21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00118" y="370404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24" y="10699"/>
                  </a:moveTo>
                  <a:lnTo>
                    <a:pt x="0" y="21399"/>
                  </a:lnTo>
                  <a:lnTo>
                    <a:pt x="29449" y="10699"/>
                  </a:lnTo>
                  <a:lnTo>
                    <a:pt x="0" y="0"/>
                  </a:lnTo>
                  <a:lnTo>
                    <a:pt x="10724" y="106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670626" y="3232468"/>
            <a:ext cx="1073785" cy="964565"/>
            <a:chOff x="670626" y="3232468"/>
            <a:chExt cx="1073785" cy="964565"/>
          </a:xfrm>
        </p:grpSpPr>
        <p:sp>
          <p:nvSpPr>
            <p:cNvPr id="23" name="object 23"/>
            <p:cNvSpPr/>
            <p:nvPr/>
          </p:nvSpPr>
          <p:spPr>
            <a:xfrm>
              <a:off x="670626" y="3232468"/>
              <a:ext cx="964548" cy="9645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37097" y="3907692"/>
              <a:ext cx="101999" cy="1022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24159" y="3732292"/>
              <a:ext cx="299720" cy="190500"/>
            </a:xfrm>
            <a:custGeom>
              <a:avLst/>
              <a:gdLst/>
              <a:ahLst/>
              <a:cxnLst/>
              <a:rect l="l" t="t" r="r" b="b"/>
              <a:pathLst>
                <a:path w="299719" h="190500">
                  <a:moveTo>
                    <a:pt x="0" y="190399"/>
                  </a:moveTo>
                  <a:lnTo>
                    <a:pt x="299451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08826" y="3722242"/>
              <a:ext cx="31115" cy="25400"/>
            </a:xfrm>
            <a:custGeom>
              <a:avLst/>
              <a:gdLst/>
              <a:ahLst/>
              <a:cxnLst/>
              <a:rect l="l" t="t" r="r" b="b"/>
              <a:pathLst>
                <a:path w="31114" h="25400">
                  <a:moveTo>
                    <a:pt x="11492" y="24849"/>
                  </a:moveTo>
                  <a:lnTo>
                    <a:pt x="14784" y="10049"/>
                  </a:lnTo>
                  <a:lnTo>
                    <a:pt x="0" y="6749"/>
                  </a:lnTo>
                  <a:lnTo>
                    <a:pt x="30582" y="0"/>
                  </a:lnTo>
                  <a:lnTo>
                    <a:pt x="11492" y="248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08826" y="3722242"/>
              <a:ext cx="31115" cy="25400"/>
            </a:xfrm>
            <a:custGeom>
              <a:avLst/>
              <a:gdLst/>
              <a:ahLst/>
              <a:cxnLst/>
              <a:rect l="l" t="t" r="r" b="b"/>
              <a:pathLst>
                <a:path w="31114" h="25400">
                  <a:moveTo>
                    <a:pt x="14784" y="10049"/>
                  </a:moveTo>
                  <a:lnTo>
                    <a:pt x="11492" y="24849"/>
                  </a:lnTo>
                  <a:lnTo>
                    <a:pt x="30582" y="0"/>
                  </a:lnTo>
                  <a:lnTo>
                    <a:pt x="0" y="6749"/>
                  </a:lnTo>
                  <a:lnTo>
                    <a:pt x="14784" y="100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87241" y="2990653"/>
            <a:ext cx="53213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6195" marR="5080" indent="-24130">
              <a:lnSpc>
                <a:spcPts val="1650"/>
              </a:lnSpc>
              <a:spcBef>
                <a:spcPts val="180"/>
              </a:spcBef>
            </a:pPr>
            <a:r>
              <a:rPr sz="1400" spc="5" dirty="0">
                <a:latin typeface="Lato"/>
                <a:cs typeface="Lato"/>
              </a:rPr>
              <a:t>Latent  </a:t>
            </a:r>
            <a:r>
              <a:rPr sz="1400" spc="-10" dirty="0">
                <a:latin typeface="Lato"/>
                <a:cs typeface="Lato"/>
              </a:rPr>
              <a:t>Space</a:t>
            </a:r>
            <a:endParaRPr sz="14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9432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BCE Cost</a:t>
            </a:r>
            <a:r>
              <a:rPr spc="-450" dirty="0"/>
              <a:t> </a:t>
            </a:r>
            <a:r>
              <a:rPr spc="-10" dirty="0"/>
              <a:t>Function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55198" y="1272422"/>
            <a:ext cx="7833995" cy="1714500"/>
            <a:chOff x="655198" y="1272422"/>
            <a:chExt cx="7833995" cy="1714500"/>
          </a:xfrm>
        </p:grpSpPr>
        <p:sp>
          <p:nvSpPr>
            <p:cNvPr id="8" name="object 8"/>
            <p:cNvSpPr/>
            <p:nvPr/>
          </p:nvSpPr>
          <p:spPr>
            <a:xfrm>
              <a:off x="1552144" y="1286709"/>
              <a:ext cx="1186180" cy="1098550"/>
            </a:xfrm>
            <a:custGeom>
              <a:avLst/>
              <a:gdLst/>
              <a:ahLst/>
              <a:cxnLst/>
              <a:rect l="l" t="t" r="r" b="b"/>
              <a:pathLst>
                <a:path w="1186180" h="1098550">
                  <a:moveTo>
                    <a:pt x="0" y="549146"/>
                  </a:moveTo>
                  <a:lnTo>
                    <a:pt x="1965" y="504107"/>
                  </a:lnTo>
                  <a:lnTo>
                    <a:pt x="7758" y="460072"/>
                  </a:lnTo>
                  <a:lnTo>
                    <a:pt x="17228" y="417180"/>
                  </a:lnTo>
                  <a:lnTo>
                    <a:pt x="30221" y="375573"/>
                  </a:lnTo>
                  <a:lnTo>
                    <a:pt x="46585" y="335394"/>
                  </a:lnTo>
                  <a:lnTo>
                    <a:pt x="66167" y="296782"/>
                  </a:lnTo>
                  <a:lnTo>
                    <a:pt x="88815" y="259879"/>
                  </a:lnTo>
                  <a:lnTo>
                    <a:pt x="114376" y="224828"/>
                  </a:lnTo>
                  <a:lnTo>
                    <a:pt x="142697" y="191768"/>
                  </a:lnTo>
                  <a:lnTo>
                    <a:pt x="173627" y="160841"/>
                  </a:lnTo>
                  <a:lnTo>
                    <a:pt x="207012" y="132189"/>
                  </a:lnTo>
                  <a:lnTo>
                    <a:pt x="242700" y="105953"/>
                  </a:lnTo>
                  <a:lnTo>
                    <a:pt x="280538" y="82274"/>
                  </a:lnTo>
                  <a:lnTo>
                    <a:pt x="320374" y="61294"/>
                  </a:lnTo>
                  <a:lnTo>
                    <a:pt x="362055" y="43154"/>
                  </a:lnTo>
                  <a:lnTo>
                    <a:pt x="405429" y="27995"/>
                  </a:lnTo>
                  <a:lnTo>
                    <a:pt x="450343" y="15959"/>
                  </a:lnTo>
                  <a:lnTo>
                    <a:pt x="496644" y="7187"/>
                  </a:lnTo>
                  <a:lnTo>
                    <a:pt x="544180" y="1820"/>
                  </a:lnTo>
                  <a:lnTo>
                    <a:pt x="592798" y="0"/>
                  </a:lnTo>
                  <a:lnTo>
                    <a:pt x="641417" y="1820"/>
                  </a:lnTo>
                  <a:lnTo>
                    <a:pt x="688954" y="7187"/>
                  </a:lnTo>
                  <a:lnTo>
                    <a:pt x="735255" y="15959"/>
                  </a:lnTo>
                  <a:lnTo>
                    <a:pt x="780169" y="27995"/>
                  </a:lnTo>
                  <a:lnTo>
                    <a:pt x="823543" y="43154"/>
                  </a:lnTo>
                  <a:lnTo>
                    <a:pt x="865224" y="61294"/>
                  </a:lnTo>
                  <a:lnTo>
                    <a:pt x="905060" y="82274"/>
                  </a:lnTo>
                  <a:lnTo>
                    <a:pt x="942899" y="105953"/>
                  </a:lnTo>
                  <a:lnTo>
                    <a:pt x="978587" y="132189"/>
                  </a:lnTo>
                  <a:lnTo>
                    <a:pt x="1011972" y="160841"/>
                  </a:lnTo>
                  <a:lnTo>
                    <a:pt x="1042901" y="191768"/>
                  </a:lnTo>
                  <a:lnTo>
                    <a:pt x="1071223" y="224828"/>
                  </a:lnTo>
                  <a:lnTo>
                    <a:pt x="1096784" y="259879"/>
                  </a:lnTo>
                  <a:lnTo>
                    <a:pt x="1119432" y="296782"/>
                  </a:lnTo>
                  <a:lnTo>
                    <a:pt x="1139014" y="335394"/>
                  </a:lnTo>
                  <a:lnTo>
                    <a:pt x="1155378" y="375573"/>
                  </a:lnTo>
                  <a:lnTo>
                    <a:pt x="1168371" y="417180"/>
                  </a:lnTo>
                  <a:lnTo>
                    <a:pt x="1177841" y="460072"/>
                  </a:lnTo>
                  <a:lnTo>
                    <a:pt x="1183634" y="504107"/>
                  </a:lnTo>
                  <a:lnTo>
                    <a:pt x="1185600" y="549146"/>
                  </a:lnTo>
                  <a:lnTo>
                    <a:pt x="1183634" y="594185"/>
                  </a:lnTo>
                  <a:lnTo>
                    <a:pt x="1177841" y="638221"/>
                  </a:lnTo>
                  <a:lnTo>
                    <a:pt x="1168371" y="681113"/>
                  </a:lnTo>
                  <a:lnTo>
                    <a:pt x="1155378" y="722720"/>
                  </a:lnTo>
                  <a:lnTo>
                    <a:pt x="1139014" y="762900"/>
                  </a:lnTo>
                  <a:lnTo>
                    <a:pt x="1119432" y="801512"/>
                  </a:lnTo>
                  <a:lnTo>
                    <a:pt x="1096784" y="838414"/>
                  </a:lnTo>
                  <a:lnTo>
                    <a:pt x="1071223" y="873466"/>
                  </a:lnTo>
                  <a:lnTo>
                    <a:pt x="1042901" y="906526"/>
                  </a:lnTo>
                  <a:lnTo>
                    <a:pt x="1011972" y="937453"/>
                  </a:lnTo>
                  <a:lnTo>
                    <a:pt x="978587" y="966105"/>
                  </a:lnTo>
                  <a:lnTo>
                    <a:pt x="942899" y="992341"/>
                  </a:lnTo>
                  <a:lnTo>
                    <a:pt x="905060" y="1016020"/>
                  </a:lnTo>
                  <a:lnTo>
                    <a:pt x="865224" y="1037000"/>
                  </a:lnTo>
                  <a:lnTo>
                    <a:pt x="823543" y="1055140"/>
                  </a:lnTo>
                  <a:lnTo>
                    <a:pt x="780169" y="1070299"/>
                  </a:lnTo>
                  <a:lnTo>
                    <a:pt x="735255" y="1082335"/>
                  </a:lnTo>
                  <a:lnTo>
                    <a:pt x="688954" y="1091107"/>
                  </a:lnTo>
                  <a:lnTo>
                    <a:pt x="641417" y="1096474"/>
                  </a:lnTo>
                  <a:lnTo>
                    <a:pt x="592798" y="1098295"/>
                  </a:lnTo>
                  <a:lnTo>
                    <a:pt x="544180" y="1096474"/>
                  </a:lnTo>
                  <a:lnTo>
                    <a:pt x="496644" y="1091107"/>
                  </a:lnTo>
                  <a:lnTo>
                    <a:pt x="450343" y="1082335"/>
                  </a:lnTo>
                  <a:lnTo>
                    <a:pt x="405429" y="1070299"/>
                  </a:lnTo>
                  <a:lnTo>
                    <a:pt x="362055" y="1055140"/>
                  </a:lnTo>
                  <a:lnTo>
                    <a:pt x="320374" y="1037000"/>
                  </a:lnTo>
                  <a:lnTo>
                    <a:pt x="280538" y="1016020"/>
                  </a:lnTo>
                  <a:lnTo>
                    <a:pt x="242700" y="992341"/>
                  </a:lnTo>
                  <a:lnTo>
                    <a:pt x="207012" y="966105"/>
                  </a:lnTo>
                  <a:lnTo>
                    <a:pt x="173627" y="937453"/>
                  </a:lnTo>
                  <a:lnTo>
                    <a:pt x="142697" y="906526"/>
                  </a:lnTo>
                  <a:lnTo>
                    <a:pt x="114376" y="873466"/>
                  </a:lnTo>
                  <a:lnTo>
                    <a:pt x="88815" y="838414"/>
                  </a:lnTo>
                  <a:lnTo>
                    <a:pt x="66167" y="801512"/>
                  </a:lnTo>
                  <a:lnTo>
                    <a:pt x="46585" y="762900"/>
                  </a:lnTo>
                  <a:lnTo>
                    <a:pt x="30221" y="722720"/>
                  </a:lnTo>
                  <a:lnTo>
                    <a:pt x="17228" y="681113"/>
                  </a:lnTo>
                  <a:lnTo>
                    <a:pt x="7758" y="638221"/>
                  </a:lnTo>
                  <a:lnTo>
                    <a:pt x="1965" y="594185"/>
                  </a:lnTo>
                  <a:lnTo>
                    <a:pt x="0" y="549146"/>
                  </a:lnTo>
                  <a:close/>
                </a:path>
              </a:pathLst>
            </a:custGeom>
            <a:ln w="28574">
              <a:solidFill>
                <a:srgbClr val="741A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5198" y="1688759"/>
              <a:ext cx="843623" cy="2941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93596" y="1439122"/>
              <a:ext cx="6895186" cy="7934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44943" y="2385005"/>
              <a:ext cx="1158240" cy="563245"/>
            </a:xfrm>
            <a:custGeom>
              <a:avLst/>
              <a:gdLst/>
              <a:ahLst/>
              <a:cxnLst/>
              <a:rect l="l" t="t" r="r" b="b"/>
              <a:pathLst>
                <a:path w="1158239" h="563244">
                  <a:moveTo>
                    <a:pt x="0" y="0"/>
                  </a:moveTo>
                  <a:lnTo>
                    <a:pt x="1157825" y="562888"/>
                  </a:lnTo>
                </a:path>
              </a:pathLst>
            </a:custGeom>
            <a:ln w="28574">
              <a:solidFill>
                <a:srgbClr val="741A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45530" y="2890656"/>
              <a:ext cx="122024" cy="960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466847" y="2990843"/>
            <a:ext cx="3848100" cy="549275"/>
          </a:xfrm>
          <a:prstGeom prst="rect">
            <a:avLst/>
          </a:prstGeom>
          <a:ln w="28574">
            <a:solidFill>
              <a:srgbClr val="741A46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595"/>
              </a:spcBef>
            </a:pPr>
            <a:r>
              <a:rPr sz="2000" spc="-15" dirty="0">
                <a:solidFill>
                  <a:srgbClr val="741A46"/>
                </a:solidFill>
                <a:latin typeface="Lato"/>
                <a:cs typeface="Lato"/>
              </a:rPr>
              <a:t>Average</a:t>
            </a:r>
            <a:r>
              <a:rPr sz="2000" spc="-135" dirty="0">
                <a:solidFill>
                  <a:srgbClr val="741A46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741A46"/>
                </a:solidFill>
                <a:latin typeface="Lato"/>
                <a:cs typeface="Lato"/>
              </a:rPr>
              <a:t>loss</a:t>
            </a:r>
            <a:r>
              <a:rPr sz="2000" spc="-135" dirty="0">
                <a:solidFill>
                  <a:srgbClr val="741A46"/>
                </a:solidFill>
                <a:latin typeface="Lato"/>
                <a:cs typeface="Lato"/>
              </a:rPr>
              <a:t> </a:t>
            </a:r>
            <a:r>
              <a:rPr sz="2000" spc="-25" dirty="0">
                <a:solidFill>
                  <a:srgbClr val="741A46"/>
                </a:solidFill>
                <a:latin typeface="Lato"/>
                <a:cs typeface="Lato"/>
              </a:rPr>
              <a:t>of</a:t>
            </a:r>
            <a:r>
              <a:rPr sz="2000" spc="-135" dirty="0">
                <a:solidFill>
                  <a:srgbClr val="741A46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741A46"/>
                </a:solidFill>
                <a:latin typeface="Lato"/>
                <a:cs typeface="Lato"/>
              </a:rPr>
              <a:t>the</a:t>
            </a:r>
            <a:r>
              <a:rPr sz="2000" spc="-130" dirty="0">
                <a:solidFill>
                  <a:srgbClr val="741A46"/>
                </a:solidFill>
                <a:latin typeface="Lato"/>
                <a:cs typeface="Lato"/>
              </a:rPr>
              <a:t> </a:t>
            </a:r>
            <a:r>
              <a:rPr sz="2000" spc="-10" dirty="0">
                <a:solidFill>
                  <a:srgbClr val="741A46"/>
                </a:solidFill>
                <a:latin typeface="Lato"/>
                <a:cs typeface="Lato"/>
              </a:rPr>
              <a:t>whole</a:t>
            </a:r>
            <a:r>
              <a:rPr sz="2000" spc="-135" dirty="0">
                <a:solidFill>
                  <a:srgbClr val="741A46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741A46"/>
                </a:solidFill>
                <a:latin typeface="Lato"/>
                <a:cs typeface="Lato"/>
              </a:rPr>
              <a:t>batch</a:t>
            </a:r>
            <a:endParaRPr sz="2000">
              <a:latin typeface="Lato"/>
              <a:cs typeface="La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14923" y="2345045"/>
            <a:ext cx="50545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5" dirty="0">
                <a:solidFill>
                  <a:srgbClr val="666666"/>
                </a:solidFill>
                <a:latin typeface="Lato"/>
                <a:cs typeface="Lato"/>
              </a:rPr>
              <a:t>Label</a:t>
            </a:r>
            <a:endParaRPr sz="1600">
              <a:latin typeface="Lato"/>
              <a:cs typeface="La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716675" y="1935693"/>
            <a:ext cx="93345" cy="422275"/>
            <a:chOff x="5716675" y="1935693"/>
            <a:chExt cx="93345" cy="422275"/>
          </a:xfrm>
        </p:grpSpPr>
        <p:sp>
          <p:nvSpPr>
            <p:cNvPr id="16" name="object 16"/>
            <p:cNvSpPr/>
            <p:nvPr/>
          </p:nvSpPr>
          <p:spPr>
            <a:xfrm>
              <a:off x="5753238" y="1955695"/>
              <a:ext cx="11430" cy="331470"/>
            </a:xfrm>
            <a:custGeom>
              <a:avLst/>
              <a:gdLst/>
              <a:ahLst/>
              <a:cxnLst/>
              <a:rect l="l" t="t" r="r" b="b"/>
              <a:pathLst>
                <a:path w="11429" h="331469">
                  <a:moveTo>
                    <a:pt x="5437" y="-14287"/>
                  </a:moveTo>
                  <a:lnTo>
                    <a:pt x="5437" y="345711"/>
                  </a:lnTo>
                </a:path>
              </a:pathLst>
            </a:custGeom>
            <a:ln w="394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16675" y="2239660"/>
              <a:ext cx="92799" cy="11786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244521" y="2427093"/>
            <a:ext cx="8083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0" dirty="0">
                <a:solidFill>
                  <a:srgbClr val="666666"/>
                </a:solidFill>
                <a:latin typeface="Lato"/>
                <a:cs typeface="Lato"/>
              </a:rPr>
              <a:t>F</a:t>
            </a:r>
            <a:r>
              <a:rPr sz="1600" spc="10" dirty="0">
                <a:solidFill>
                  <a:srgbClr val="666666"/>
                </a:solidFill>
                <a:latin typeface="Lato"/>
                <a:cs typeface="Lato"/>
              </a:rPr>
              <a:t>eatures</a:t>
            </a:r>
            <a:endParaRPr sz="1600">
              <a:latin typeface="Lato"/>
              <a:cs typeface="La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719505" y="1941258"/>
            <a:ext cx="3973829" cy="498475"/>
            <a:chOff x="3719505" y="1941258"/>
            <a:chExt cx="3973829" cy="498475"/>
          </a:xfrm>
        </p:grpSpPr>
        <p:sp>
          <p:nvSpPr>
            <p:cNvPr id="20" name="object 20"/>
            <p:cNvSpPr/>
            <p:nvPr/>
          </p:nvSpPr>
          <p:spPr>
            <a:xfrm>
              <a:off x="7641284" y="1955546"/>
              <a:ext cx="6350" cy="414020"/>
            </a:xfrm>
            <a:custGeom>
              <a:avLst/>
              <a:gdLst/>
              <a:ahLst/>
              <a:cxnLst/>
              <a:rect l="l" t="t" r="r" b="b"/>
              <a:pathLst>
                <a:path w="6350" h="414019">
                  <a:moveTo>
                    <a:pt x="0" y="0"/>
                  </a:moveTo>
                  <a:lnTo>
                    <a:pt x="5824" y="413579"/>
                  </a:lnTo>
                </a:path>
              </a:pathLst>
            </a:custGeom>
            <a:ln w="285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00222" y="2322255"/>
              <a:ext cx="92849" cy="11730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33792" y="1955696"/>
              <a:ext cx="417195" cy="365125"/>
            </a:xfrm>
            <a:custGeom>
              <a:avLst/>
              <a:gdLst/>
              <a:ahLst/>
              <a:cxnLst/>
              <a:rect l="l" t="t" r="r" b="b"/>
              <a:pathLst>
                <a:path w="417195" h="365125">
                  <a:moveTo>
                    <a:pt x="0" y="0"/>
                  </a:moveTo>
                  <a:lnTo>
                    <a:pt x="416799" y="364804"/>
                  </a:lnTo>
                </a:path>
              </a:pathLst>
            </a:custGeom>
            <a:ln w="285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90979" y="2260865"/>
              <a:ext cx="116174" cy="11090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748311" y="2345045"/>
            <a:ext cx="9525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10" dirty="0">
                <a:solidFill>
                  <a:srgbClr val="666666"/>
                </a:solidFill>
                <a:latin typeface="Lato"/>
                <a:cs typeface="Lato"/>
              </a:rPr>
              <a:t>Prediction</a:t>
            </a:r>
            <a:endParaRPr sz="1600">
              <a:latin typeface="Lato"/>
              <a:cs typeface="La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29111" y="3061542"/>
            <a:ext cx="10547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5" dirty="0">
                <a:solidFill>
                  <a:srgbClr val="666666"/>
                </a:solidFill>
                <a:latin typeface="Lato"/>
                <a:cs typeface="Lato"/>
              </a:rPr>
              <a:t>P</a:t>
            </a:r>
            <a:r>
              <a:rPr sz="1600" spc="45" dirty="0">
                <a:solidFill>
                  <a:srgbClr val="666666"/>
                </a:solidFill>
                <a:latin typeface="Lato"/>
                <a:cs typeface="Lato"/>
              </a:rPr>
              <a:t>a</a:t>
            </a:r>
            <a:r>
              <a:rPr sz="1600" spc="-5" dirty="0">
                <a:solidFill>
                  <a:srgbClr val="666666"/>
                </a:solidFill>
                <a:latin typeface="Lato"/>
                <a:cs typeface="Lato"/>
              </a:rPr>
              <a:t>r</a:t>
            </a:r>
            <a:r>
              <a:rPr sz="1600" spc="10" dirty="0">
                <a:solidFill>
                  <a:srgbClr val="666666"/>
                </a:solidFill>
                <a:latin typeface="Lato"/>
                <a:cs typeface="Lato"/>
              </a:rPr>
              <a:t>ameters</a:t>
            </a:r>
            <a:endParaRPr sz="1600">
              <a:latin typeface="Lato"/>
              <a:cs typeface="La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109321" y="2017708"/>
            <a:ext cx="93345" cy="1056640"/>
            <a:chOff x="8109321" y="2017708"/>
            <a:chExt cx="93345" cy="1056640"/>
          </a:xfrm>
        </p:grpSpPr>
        <p:sp>
          <p:nvSpPr>
            <p:cNvPr id="27" name="object 27"/>
            <p:cNvSpPr/>
            <p:nvPr/>
          </p:nvSpPr>
          <p:spPr>
            <a:xfrm>
              <a:off x="8153383" y="2031995"/>
              <a:ext cx="2540" cy="972185"/>
            </a:xfrm>
            <a:custGeom>
              <a:avLst/>
              <a:gdLst/>
              <a:ahLst/>
              <a:cxnLst/>
              <a:rect l="l" t="t" r="r" b="b"/>
              <a:pathLst>
                <a:path w="2540" h="972185">
                  <a:moveTo>
                    <a:pt x="0" y="0"/>
                  </a:moveTo>
                  <a:lnTo>
                    <a:pt x="2449" y="971573"/>
                  </a:lnTo>
                </a:path>
              </a:pathLst>
            </a:custGeom>
            <a:ln w="285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109321" y="2957056"/>
              <a:ext cx="92849" cy="11694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5198" y="1688746"/>
            <a:ext cx="843623" cy="294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93596" y="1439109"/>
            <a:ext cx="6895465" cy="793750"/>
            <a:chOff x="1593596" y="1439109"/>
            <a:chExt cx="6895465" cy="793750"/>
          </a:xfrm>
        </p:grpSpPr>
        <p:sp>
          <p:nvSpPr>
            <p:cNvPr id="4" name="object 4"/>
            <p:cNvSpPr/>
            <p:nvPr/>
          </p:nvSpPr>
          <p:spPr>
            <a:xfrm>
              <a:off x="1593596" y="1439109"/>
              <a:ext cx="6895186" cy="7934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30289" y="1567646"/>
              <a:ext cx="3385820" cy="536575"/>
            </a:xfrm>
            <a:custGeom>
              <a:avLst/>
              <a:gdLst/>
              <a:ahLst/>
              <a:cxnLst/>
              <a:rect l="l" t="t" r="r" b="b"/>
              <a:pathLst>
                <a:path w="3385820" h="536575">
                  <a:moveTo>
                    <a:pt x="0" y="0"/>
                  </a:moveTo>
                  <a:lnTo>
                    <a:pt x="3385493" y="0"/>
                  </a:lnTo>
                  <a:lnTo>
                    <a:pt x="3385493" y="536398"/>
                  </a:lnTo>
                  <a:lnTo>
                    <a:pt x="0" y="536398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B52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2894" y="1567646"/>
              <a:ext cx="2042795" cy="536575"/>
            </a:xfrm>
            <a:custGeom>
              <a:avLst/>
              <a:gdLst/>
              <a:ahLst/>
              <a:cxnLst/>
              <a:rect l="l" t="t" r="r" b="b"/>
              <a:pathLst>
                <a:path w="2042795" h="536575">
                  <a:moveTo>
                    <a:pt x="0" y="0"/>
                  </a:moveTo>
                  <a:lnTo>
                    <a:pt x="2042395" y="0"/>
                  </a:lnTo>
                  <a:lnTo>
                    <a:pt x="2042395" y="536398"/>
                  </a:lnTo>
                  <a:lnTo>
                    <a:pt x="0" y="536398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B35E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9432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BCE Cost</a:t>
            </a:r>
            <a:r>
              <a:rPr spc="-450" dirty="0"/>
              <a:t> </a:t>
            </a:r>
            <a:r>
              <a:rPr spc="-10" dirty="0"/>
              <a:t>Function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55198" y="1688759"/>
            <a:ext cx="843623" cy="294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48649" y="1410347"/>
            <a:ext cx="8178800" cy="822325"/>
            <a:chOff x="348649" y="1410347"/>
            <a:chExt cx="8178800" cy="822325"/>
          </a:xfrm>
        </p:grpSpPr>
        <p:sp>
          <p:nvSpPr>
            <p:cNvPr id="8" name="object 8"/>
            <p:cNvSpPr/>
            <p:nvPr/>
          </p:nvSpPr>
          <p:spPr>
            <a:xfrm>
              <a:off x="1593596" y="1439122"/>
              <a:ext cx="6895186" cy="7934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79589" y="1567646"/>
              <a:ext cx="3315335" cy="536575"/>
            </a:xfrm>
            <a:custGeom>
              <a:avLst/>
              <a:gdLst/>
              <a:ahLst/>
              <a:cxnLst/>
              <a:rect l="l" t="t" r="r" b="b"/>
              <a:pathLst>
                <a:path w="3315334" h="536575">
                  <a:moveTo>
                    <a:pt x="0" y="0"/>
                  </a:moveTo>
                  <a:lnTo>
                    <a:pt x="3314993" y="0"/>
                  </a:lnTo>
                  <a:lnTo>
                    <a:pt x="3314993" y="536398"/>
                  </a:lnTo>
                  <a:lnTo>
                    <a:pt x="0" y="536398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B52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91894" y="1540221"/>
              <a:ext cx="2027555" cy="536575"/>
            </a:xfrm>
            <a:custGeom>
              <a:avLst/>
              <a:gdLst/>
              <a:ahLst/>
              <a:cxnLst/>
              <a:rect l="l" t="t" r="r" b="b"/>
              <a:pathLst>
                <a:path w="2027554" h="536575">
                  <a:moveTo>
                    <a:pt x="0" y="0"/>
                  </a:moveTo>
                  <a:lnTo>
                    <a:pt x="2027395" y="0"/>
                  </a:lnTo>
                  <a:lnTo>
                    <a:pt x="2027395" y="536398"/>
                  </a:lnTo>
                  <a:lnTo>
                    <a:pt x="0" y="536398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B35E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8640" y="1410347"/>
              <a:ext cx="8178800" cy="822325"/>
            </a:xfrm>
            <a:custGeom>
              <a:avLst/>
              <a:gdLst/>
              <a:ahLst/>
              <a:cxnLst/>
              <a:rect l="l" t="t" r="r" b="b"/>
              <a:pathLst>
                <a:path w="8178800" h="822325">
                  <a:moveTo>
                    <a:pt x="2260803" y="0"/>
                  </a:moveTo>
                  <a:lnTo>
                    <a:pt x="0" y="0"/>
                  </a:lnTo>
                  <a:lnTo>
                    <a:pt x="0" y="822299"/>
                  </a:lnTo>
                  <a:lnTo>
                    <a:pt x="2260803" y="822299"/>
                  </a:lnTo>
                  <a:lnTo>
                    <a:pt x="2260803" y="0"/>
                  </a:lnTo>
                  <a:close/>
                </a:path>
                <a:path w="8178800" h="822325">
                  <a:moveTo>
                    <a:pt x="8178533" y="100317"/>
                  </a:moveTo>
                  <a:lnTo>
                    <a:pt x="4598340" y="100317"/>
                  </a:lnTo>
                  <a:lnTo>
                    <a:pt x="4598340" y="750722"/>
                  </a:lnTo>
                  <a:lnTo>
                    <a:pt x="8178533" y="750722"/>
                  </a:lnTo>
                  <a:lnTo>
                    <a:pt x="8178533" y="100317"/>
                  </a:lnTo>
                  <a:close/>
                </a:path>
              </a:pathLst>
            </a:custGeom>
            <a:solidFill>
              <a:srgbClr val="FFFFFF">
                <a:alpha val="678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3538067" y="2798369"/>
            <a:ext cx="1815464" cy="14604"/>
          </a:xfrm>
          <a:custGeom>
            <a:avLst/>
            <a:gdLst/>
            <a:ahLst/>
            <a:cxnLst/>
            <a:rect l="l" t="t" r="r" b="b"/>
            <a:pathLst>
              <a:path w="1815464" h="14605">
                <a:moveTo>
                  <a:pt x="1814971" y="14399"/>
                </a:moveTo>
                <a:lnTo>
                  <a:pt x="0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650674" y="293690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620167" y="2089765"/>
            <a:ext cx="2218690" cy="619760"/>
            <a:chOff x="3620167" y="2089765"/>
            <a:chExt cx="2218690" cy="619760"/>
          </a:xfrm>
        </p:grpSpPr>
        <p:sp>
          <p:nvSpPr>
            <p:cNvPr id="15" name="object 15"/>
            <p:cNvSpPr/>
            <p:nvPr/>
          </p:nvSpPr>
          <p:spPr>
            <a:xfrm>
              <a:off x="3726842" y="2104053"/>
              <a:ext cx="1457960" cy="377190"/>
            </a:xfrm>
            <a:custGeom>
              <a:avLst/>
              <a:gdLst/>
              <a:ahLst/>
              <a:cxnLst/>
              <a:rect l="l" t="t" r="r" b="b"/>
              <a:pathLst>
                <a:path w="1457960" h="377189">
                  <a:moveTo>
                    <a:pt x="0" y="0"/>
                  </a:moveTo>
                  <a:lnTo>
                    <a:pt x="1457397" y="376881"/>
                  </a:lnTo>
                </a:path>
              </a:pathLst>
            </a:custGeom>
            <a:ln w="28574">
              <a:solidFill>
                <a:srgbClr val="B35E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30777" y="2427490"/>
              <a:ext cx="122099" cy="907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19290" y="2505445"/>
              <a:ext cx="1119497" cy="1938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20167" y="2522920"/>
              <a:ext cx="213374" cy="1862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01392" y="2522920"/>
              <a:ext cx="581723" cy="1862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186102" y="2915805"/>
            <a:ext cx="312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any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83438" y="293690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63374" y="3152045"/>
            <a:ext cx="111760" cy="60642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5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87781" y="3142719"/>
            <a:ext cx="1104900" cy="62484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80"/>
              </a:spcBef>
              <a:tabLst>
                <a:tab pos="686435" algn="l"/>
              </a:tabLst>
            </a:pPr>
            <a:r>
              <a:rPr sz="1400" spc="-5" dirty="0">
                <a:latin typeface="Arial"/>
                <a:cs typeface="Arial"/>
              </a:rPr>
              <a:t>0.99	~0</a:t>
            </a:r>
            <a:endParaRPr sz="14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675"/>
              </a:spcBef>
              <a:tabLst>
                <a:tab pos="686435" algn="l"/>
              </a:tabLst>
            </a:pPr>
            <a:r>
              <a:rPr sz="1400" spc="-5" dirty="0">
                <a:latin typeface="Arial"/>
                <a:cs typeface="Arial"/>
              </a:rPr>
              <a:t>~0	</a:t>
            </a:r>
            <a:r>
              <a:rPr sz="2100" baseline="1984" dirty="0">
                <a:latin typeface="Arial"/>
                <a:cs typeface="Arial"/>
              </a:rPr>
              <a:t>-inf</a:t>
            </a:r>
            <a:endParaRPr sz="2100" baseline="1984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9432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BCE Cost</a:t>
            </a:r>
            <a:r>
              <a:rPr spc="-45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096137" y="3128093"/>
            <a:ext cx="2115185" cy="793750"/>
          </a:xfrm>
          <a:prstGeom prst="rect">
            <a:avLst/>
          </a:prstGeom>
          <a:ln w="28574">
            <a:solidFill>
              <a:srgbClr val="B35E05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70840" marR="226060" indent="-136525">
              <a:lnSpc>
                <a:spcPct val="100000"/>
              </a:lnSpc>
              <a:spcBef>
                <a:spcPts val="640"/>
              </a:spcBef>
            </a:pPr>
            <a:r>
              <a:rPr sz="2000" spc="5" dirty="0">
                <a:solidFill>
                  <a:srgbClr val="B35E05"/>
                </a:solidFill>
                <a:latin typeface="Lato"/>
                <a:cs typeface="Lato"/>
              </a:rPr>
              <a:t>Relevant</a:t>
            </a:r>
            <a:r>
              <a:rPr sz="2000" spc="-190" dirty="0">
                <a:solidFill>
                  <a:srgbClr val="B35E05"/>
                </a:solidFill>
                <a:latin typeface="Lato"/>
                <a:cs typeface="Lato"/>
              </a:rPr>
              <a:t> </a:t>
            </a:r>
            <a:r>
              <a:rPr sz="2000" spc="-15" dirty="0">
                <a:solidFill>
                  <a:srgbClr val="B35E05"/>
                </a:solidFill>
                <a:latin typeface="Lato"/>
                <a:cs typeface="Lato"/>
              </a:rPr>
              <a:t>when  </a:t>
            </a:r>
            <a:r>
              <a:rPr sz="2000" spc="5" dirty="0">
                <a:solidFill>
                  <a:srgbClr val="B35E05"/>
                </a:solidFill>
                <a:latin typeface="Lato"/>
                <a:cs typeface="Lato"/>
              </a:rPr>
              <a:t>the</a:t>
            </a:r>
            <a:r>
              <a:rPr sz="2000" spc="-145" dirty="0">
                <a:solidFill>
                  <a:srgbClr val="B35E05"/>
                </a:solidFill>
                <a:latin typeface="Lato"/>
                <a:cs typeface="Lato"/>
              </a:rPr>
              <a:t> </a:t>
            </a:r>
            <a:r>
              <a:rPr sz="2000" spc="15" dirty="0">
                <a:solidFill>
                  <a:srgbClr val="B35E05"/>
                </a:solidFill>
                <a:latin typeface="Lato"/>
                <a:cs typeface="Lato"/>
              </a:rPr>
              <a:t>label</a:t>
            </a:r>
            <a:r>
              <a:rPr sz="2000" spc="-145" dirty="0">
                <a:solidFill>
                  <a:srgbClr val="B35E05"/>
                </a:solidFill>
                <a:latin typeface="Lato"/>
                <a:cs typeface="Lato"/>
              </a:rPr>
              <a:t> </a:t>
            </a:r>
            <a:r>
              <a:rPr sz="2000" spc="15" dirty="0">
                <a:solidFill>
                  <a:srgbClr val="B35E05"/>
                </a:solidFill>
                <a:latin typeface="Lato"/>
                <a:cs typeface="Lato"/>
              </a:rPr>
              <a:t>is</a:t>
            </a:r>
            <a:r>
              <a:rPr sz="2000" spc="-145" dirty="0">
                <a:solidFill>
                  <a:srgbClr val="B35E05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B35E05"/>
                </a:solidFill>
                <a:latin typeface="Lato"/>
                <a:cs typeface="Lato"/>
              </a:rPr>
              <a:t>1</a:t>
            </a:r>
            <a:endParaRPr sz="2000">
              <a:latin typeface="Lato"/>
              <a:cs typeface="La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951775" y="3478430"/>
            <a:ext cx="116874" cy="9282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3548055" y="2505444"/>
            <a:ext cx="2450465" cy="1567815"/>
            <a:chOff x="3548055" y="2505444"/>
            <a:chExt cx="2450465" cy="1567815"/>
          </a:xfrm>
        </p:grpSpPr>
        <p:sp>
          <p:nvSpPr>
            <p:cNvPr id="28" name="object 28"/>
            <p:cNvSpPr/>
            <p:nvPr/>
          </p:nvSpPr>
          <p:spPr>
            <a:xfrm>
              <a:off x="3562342" y="3238493"/>
              <a:ext cx="2436495" cy="572770"/>
            </a:xfrm>
            <a:custGeom>
              <a:avLst/>
              <a:gdLst/>
              <a:ahLst/>
              <a:cxnLst/>
              <a:rect l="l" t="t" r="r" b="b"/>
              <a:pathLst>
                <a:path w="2436495" h="572770">
                  <a:moveTo>
                    <a:pt x="0" y="0"/>
                  </a:moveTo>
                  <a:lnTo>
                    <a:pt x="1744496" y="0"/>
                  </a:lnTo>
                  <a:lnTo>
                    <a:pt x="1744496" y="572698"/>
                  </a:lnTo>
                  <a:lnTo>
                    <a:pt x="0" y="572698"/>
                  </a:lnTo>
                  <a:lnTo>
                    <a:pt x="0" y="0"/>
                  </a:lnTo>
                  <a:close/>
                </a:path>
                <a:path w="2436495" h="572770">
                  <a:moveTo>
                    <a:pt x="1744496" y="286349"/>
                  </a:moveTo>
                  <a:lnTo>
                    <a:pt x="2435870" y="286349"/>
                  </a:lnTo>
                </a:path>
              </a:pathLst>
            </a:custGeom>
            <a:ln w="28574">
              <a:solidFill>
                <a:srgbClr val="B35E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53015" y="2505444"/>
              <a:ext cx="0" cy="1567815"/>
            </a:xfrm>
            <a:custGeom>
              <a:avLst/>
              <a:gdLst/>
              <a:ahLst/>
              <a:cxnLst/>
              <a:rect l="l" t="t" r="r" b="b"/>
              <a:pathLst>
                <a:path h="1567814">
                  <a:moveTo>
                    <a:pt x="0" y="0"/>
                  </a:moveTo>
                  <a:lnTo>
                    <a:pt x="0" y="1567496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55198" y="1688746"/>
            <a:ext cx="843623" cy="294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10899" y="1365272"/>
            <a:ext cx="8078470" cy="1344295"/>
            <a:chOff x="410899" y="1365272"/>
            <a:chExt cx="8078470" cy="1344295"/>
          </a:xfrm>
        </p:grpSpPr>
        <p:sp>
          <p:nvSpPr>
            <p:cNvPr id="8" name="object 8"/>
            <p:cNvSpPr/>
            <p:nvPr/>
          </p:nvSpPr>
          <p:spPr>
            <a:xfrm>
              <a:off x="1593596" y="1439109"/>
              <a:ext cx="6895186" cy="79346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66439" y="1567646"/>
              <a:ext cx="3338829" cy="536575"/>
            </a:xfrm>
            <a:custGeom>
              <a:avLst/>
              <a:gdLst/>
              <a:ahLst/>
              <a:cxnLst/>
              <a:rect l="l" t="t" r="r" b="b"/>
              <a:pathLst>
                <a:path w="3338829" h="536575">
                  <a:moveTo>
                    <a:pt x="0" y="0"/>
                  </a:moveTo>
                  <a:lnTo>
                    <a:pt x="3338693" y="0"/>
                  </a:lnTo>
                  <a:lnTo>
                    <a:pt x="3338693" y="536398"/>
                  </a:lnTo>
                  <a:lnTo>
                    <a:pt x="0" y="536398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B52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49794" y="1567646"/>
              <a:ext cx="2034539" cy="536575"/>
            </a:xfrm>
            <a:custGeom>
              <a:avLst/>
              <a:gdLst/>
              <a:ahLst/>
              <a:cxnLst/>
              <a:rect l="l" t="t" r="r" b="b"/>
              <a:pathLst>
                <a:path w="2034539" h="536575">
                  <a:moveTo>
                    <a:pt x="0" y="0"/>
                  </a:moveTo>
                  <a:lnTo>
                    <a:pt x="2033995" y="0"/>
                  </a:lnTo>
                  <a:lnTo>
                    <a:pt x="2033995" y="536398"/>
                  </a:lnTo>
                  <a:lnTo>
                    <a:pt x="0" y="536398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E691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0895" y="1365275"/>
              <a:ext cx="4378325" cy="867410"/>
            </a:xfrm>
            <a:custGeom>
              <a:avLst/>
              <a:gdLst/>
              <a:ahLst/>
              <a:cxnLst/>
              <a:rect l="l" t="t" r="r" b="b"/>
              <a:pathLst>
                <a:path w="4378325" h="867410">
                  <a:moveTo>
                    <a:pt x="4377893" y="142151"/>
                  </a:moveTo>
                  <a:lnTo>
                    <a:pt x="2177097" y="142151"/>
                  </a:lnTo>
                  <a:lnTo>
                    <a:pt x="2177097" y="0"/>
                  </a:lnTo>
                  <a:lnTo>
                    <a:pt x="0" y="0"/>
                  </a:lnTo>
                  <a:lnTo>
                    <a:pt x="0" y="867295"/>
                  </a:lnTo>
                  <a:lnTo>
                    <a:pt x="2177097" y="867295"/>
                  </a:lnTo>
                  <a:lnTo>
                    <a:pt x="2177097" y="792556"/>
                  </a:lnTo>
                  <a:lnTo>
                    <a:pt x="4377893" y="792556"/>
                  </a:lnTo>
                  <a:lnTo>
                    <a:pt x="4377893" y="142151"/>
                  </a:lnTo>
                  <a:close/>
                </a:path>
              </a:pathLst>
            </a:custGeom>
            <a:solidFill>
              <a:srgbClr val="FFFFFF">
                <a:alpha val="678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67863" y="2104045"/>
              <a:ext cx="968375" cy="382905"/>
            </a:xfrm>
            <a:custGeom>
              <a:avLst/>
              <a:gdLst/>
              <a:ahLst/>
              <a:cxnLst/>
              <a:rect l="l" t="t" r="r" b="b"/>
              <a:pathLst>
                <a:path w="968375" h="382905">
                  <a:moveTo>
                    <a:pt x="967923" y="0"/>
                  </a:moveTo>
                  <a:lnTo>
                    <a:pt x="0" y="382784"/>
                  </a:lnTo>
                </a:path>
              </a:pathLst>
            </a:custGeom>
            <a:ln w="28574">
              <a:solidFill>
                <a:srgbClr val="0B52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01351" y="2430842"/>
              <a:ext cx="122499" cy="909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01392" y="2522920"/>
              <a:ext cx="581723" cy="1862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20167" y="2522920"/>
              <a:ext cx="213374" cy="18629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650674" y="293690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86102" y="2915805"/>
            <a:ext cx="3124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"/>
                <a:cs typeface="Arial"/>
              </a:rPr>
              <a:t>any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83438" y="293690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63374" y="3152045"/>
            <a:ext cx="111760" cy="60642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5"/>
              </a:spcBef>
            </a:pP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r>
              <a:rPr sz="140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87781" y="3142719"/>
            <a:ext cx="1011555" cy="62484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80"/>
              </a:spcBef>
              <a:tabLst>
                <a:tab pos="686435" algn="l"/>
              </a:tabLst>
            </a:pPr>
            <a:r>
              <a:rPr sz="1400" spc="-5" dirty="0">
                <a:latin typeface="Arial"/>
                <a:cs typeface="Arial"/>
              </a:rPr>
              <a:t>0.01	~0</a:t>
            </a:r>
            <a:endParaRPr sz="14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  <a:spcBef>
                <a:spcPts val="675"/>
              </a:spcBef>
              <a:tabLst>
                <a:tab pos="686435" algn="l"/>
              </a:tabLst>
            </a:pPr>
            <a:r>
              <a:rPr sz="1400" spc="-5" dirty="0">
                <a:latin typeface="Arial"/>
                <a:cs typeface="Arial"/>
              </a:rPr>
              <a:t>~1	</a:t>
            </a:r>
            <a:r>
              <a:rPr sz="2100" baseline="1984" dirty="0">
                <a:latin typeface="Arial"/>
                <a:cs typeface="Arial"/>
              </a:rPr>
              <a:t>-inf</a:t>
            </a:r>
            <a:endParaRPr sz="2100" baseline="1984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86155" y="1507421"/>
            <a:ext cx="5179060" cy="2301240"/>
            <a:chOff x="3586155" y="1507421"/>
            <a:chExt cx="5179060" cy="2301240"/>
          </a:xfrm>
        </p:grpSpPr>
        <p:sp>
          <p:nvSpPr>
            <p:cNvPr id="22" name="object 22"/>
            <p:cNvSpPr/>
            <p:nvPr/>
          </p:nvSpPr>
          <p:spPr>
            <a:xfrm>
              <a:off x="4910415" y="1507421"/>
              <a:ext cx="3855085" cy="650875"/>
            </a:xfrm>
            <a:custGeom>
              <a:avLst/>
              <a:gdLst/>
              <a:ahLst/>
              <a:cxnLst/>
              <a:rect l="l" t="t" r="r" b="b"/>
              <a:pathLst>
                <a:path w="3855084" h="650875">
                  <a:moveTo>
                    <a:pt x="3854692" y="650398"/>
                  </a:moveTo>
                  <a:lnTo>
                    <a:pt x="0" y="650398"/>
                  </a:lnTo>
                  <a:lnTo>
                    <a:pt x="0" y="0"/>
                  </a:lnTo>
                  <a:lnTo>
                    <a:pt x="3854692" y="0"/>
                  </a:lnTo>
                  <a:lnTo>
                    <a:pt x="3854692" y="650398"/>
                  </a:lnTo>
                  <a:close/>
                </a:path>
              </a:pathLst>
            </a:custGeom>
            <a:solidFill>
              <a:srgbClr val="FFFFFF">
                <a:alpha val="678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00442" y="3257543"/>
              <a:ext cx="1612900" cy="536575"/>
            </a:xfrm>
            <a:custGeom>
              <a:avLst/>
              <a:gdLst/>
              <a:ahLst/>
              <a:cxnLst/>
              <a:rect l="l" t="t" r="r" b="b"/>
              <a:pathLst>
                <a:path w="1612900" h="536575">
                  <a:moveTo>
                    <a:pt x="0" y="0"/>
                  </a:moveTo>
                  <a:lnTo>
                    <a:pt x="1612796" y="0"/>
                  </a:lnTo>
                  <a:lnTo>
                    <a:pt x="1612796" y="536398"/>
                  </a:lnTo>
                  <a:lnTo>
                    <a:pt x="0" y="536398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B52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9432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BCE Cost</a:t>
            </a:r>
            <a:r>
              <a:rPr spc="-45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6027787" y="3128093"/>
            <a:ext cx="2183130" cy="793750"/>
          </a:xfrm>
          <a:prstGeom prst="rect">
            <a:avLst/>
          </a:prstGeom>
          <a:ln w="28574">
            <a:solidFill>
              <a:srgbClr val="0B5293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405130" marR="260350" indent="-136525">
              <a:lnSpc>
                <a:spcPct val="100000"/>
              </a:lnSpc>
              <a:spcBef>
                <a:spcPts val="640"/>
              </a:spcBef>
            </a:pPr>
            <a:r>
              <a:rPr sz="2000" spc="5" dirty="0">
                <a:solidFill>
                  <a:srgbClr val="0B5293"/>
                </a:solidFill>
                <a:latin typeface="Lato"/>
                <a:cs typeface="Lato"/>
              </a:rPr>
              <a:t>Relevant</a:t>
            </a:r>
            <a:r>
              <a:rPr sz="2000" spc="-195" dirty="0">
                <a:solidFill>
                  <a:srgbClr val="0B5293"/>
                </a:solidFill>
                <a:latin typeface="Lato"/>
                <a:cs typeface="Lato"/>
              </a:rPr>
              <a:t> </a:t>
            </a:r>
            <a:r>
              <a:rPr sz="2000" spc="-15" dirty="0">
                <a:solidFill>
                  <a:srgbClr val="0B5293"/>
                </a:solidFill>
                <a:latin typeface="Lato"/>
                <a:cs typeface="Lato"/>
              </a:rPr>
              <a:t>when  </a:t>
            </a:r>
            <a:r>
              <a:rPr sz="2000" spc="5" dirty="0">
                <a:solidFill>
                  <a:srgbClr val="0B5293"/>
                </a:solidFill>
                <a:latin typeface="Lato"/>
                <a:cs typeface="Lato"/>
              </a:rPr>
              <a:t>the</a:t>
            </a:r>
            <a:r>
              <a:rPr sz="2000" spc="-145" dirty="0">
                <a:solidFill>
                  <a:srgbClr val="0B5293"/>
                </a:solidFill>
                <a:latin typeface="Lato"/>
                <a:cs typeface="Lato"/>
              </a:rPr>
              <a:t> </a:t>
            </a:r>
            <a:r>
              <a:rPr sz="2000" spc="15" dirty="0">
                <a:solidFill>
                  <a:srgbClr val="0B5293"/>
                </a:solidFill>
                <a:latin typeface="Lato"/>
                <a:cs typeface="Lato"/>
              </a:rPr>
              <a:t>label</a:t>
            </a:r>
            <a:r>
              <a:rPr sz="2000" spc="-145" dirty="0">
                <a:solidFill>
                  <a:srgbClr val="0B5293"/>
                </a:solidFill>
                <a:latin typeface="Lato"/>
                <a:cs typeface="Lato"/>
              </a:rPr>
              <a:t> </a:t>
            </a:r>
            <a:r>
              <a:rPr sz="2000" spc="15" dirty="0">
                <a:solidFill>
                  <a:srgbClr val="0B5293"/>
                </a:solidFill>
                <a:latin typeface="Lato"/>
                <a:cs typeface="Lato"/>
              </a:rPr>
              <a:t>is</a:t>
            </a:r>
            <a:r>
              <a:rPr sz="2000" spc="-145" dirty="0">
                <a:solidFill>
                  <a:srgbClr val="0B5293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0B5293"/>
                </a:solidFill>
                <a:latin typeface="Lato"/>
                <a:cs typeface="Lato"/>
              </a:rPr>
              <a:t>0</a:t>
            </a:r>
            <a:endParaRPr sz="2000">
              <a:latin typeface="Lato"/>
              <a:cs typeface="La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533305" y="2522844"/>
            <a:ext cx="3069590" cy="1567815"/>
            <a:chOff x="3533305" y="2522844"/>
            <a:chExt cx="3069590" cy="1567815"/>
          </a:xfrm>
        </p:grpSpPr>
        <p:sp>
          <p:nvSpPr>
            <p:cNvPr id="27" name="object 27"/>
            <p:cNvSpPr/>
            <p:nvPr/>
          </p:nvSpPr>
          <p:spPr>
            <a:xfrm>
              <a:off x="4750965" y="2522919"/>
              <a:ext cx="1851588" cy="1862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13064" y="3524842"/>
              <a:ext cx="716915" cy="0"/>
            </a:xfrm>
            <a:custGeom>
              <a:avLst/>
              <a:gdLst/>
              <a:ahLst/>
              <a:cxnLst/>
              <a:rect l="l" t="t" r="r" b="b"/>
              <a:pathLst>
                <a:path w="716914">
                  <a:moveTo>
                    <a:pt x="0" y="0"/>
                  </a:moveTo>
                  <a:lnTo>
                    <a:pt x="716798" y="0"/>
                  </a:lnTo>
                </a:path>
              </a:pathLst>
            </a:custGeom>
            <a:ln w="28574">
              <a:solidFill>
                <a:srgbClr val="0B52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83425" y="3478430"/>
              <a:ext cx="116874" cy="928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38067" y="2798369"/>
              <a:ext cx="1815464" cy="14604"/>
            </a:xfrm>
            <a:custGeom>
              <a:avLst/>
              <a:gdLst/>
              <a:ahLst/>
              <a:cxnLst/>
              <a:rect l="l" t="t" r="r" b="b"/>
              <a:pathLst>
                <a:path w="1815464" h="14605">
                  <a:moveTo>
                    <a:pt x="1814971" y="143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79515" y="2522844"/>
              <a:ext cx="0" cy="1567815"/>
            </a:xfrm>
            <a:custGeom>
              <a:avLst/>
              <a:gdLst/>
              <a:ahLst/>
              <a:cxnLst/>
              <a:rect l="l" t="t" r="r" b="b"/>
              <a:pathLst>
                <a:path h="1567814">
                  <a:moveTo>
                    <a:pt x="0" y="0"/>
                  </a:moveTo>
                  <a:lnTo>
                    <a:pt x="0" y="1567496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0859" y="2209807"/>
            <a:ext cx="2927226" cy="2146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5198" y="1688746"/>
            <a:ext cx="843623" cy="294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93596" y="1439109"/>
            <a:ext cx="6895465" cy="793750"/>
            <a:chOff x="1593596" y="1439109"/>
            <a:chExt cx="6895465" cy="793750"/>
          </a:xfrm>
        </p:grpSpPr>
        <p:sp>
          <p:nvSpPr>
            <p:cNvPr id="5" name="object 5"/>
            <p:cNvSpPr/>
            <p:nvPr/>
          </p:nvSpPr>
          <p:spPr>
            <a:xfrm>
              <a:off x="1593596" y="1439109"/>
              <a:ext cx="6895186" cy="7934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15143" y="1567646"/>
              <a:ext cx="1685289" cy="536575"/>
            </a:xfrm>
            <a:custGeom>
              <a:avLst/>
              <a:gdLst/>
              <a:ahLst/>
              <a:cxnLst/>
              <a:rect l="l" t="t" r="r" b="b"/>
              <a:pathLst>
                <a:path w="1685289" h="536575">
                  <a:moveTo>
                    <a:pt x="0" y="0"/>
                  </a:moveTo>
                  <a:lnTo>
                    <a:pt x="1685096" y="0"/>
                  </a:lnTo>
                  <a:lnTo>
                    <a:pt x="1685096" y="536398"/>
                  </a:lnTo>
                  <a:lnTo>
                    <a:pt x="0" y="536398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B35E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862567" y="3657167"/>
            <a:ext cx="398780" cy="379730"/>
          </a:xfrm>
          <a:custGeom>
            <a:avLst/>
            <a:gdLst/>
            <a:ahLst/>
            <a:cxnLst/>
            <a:rect l="l" t="t" r="r" b="b"/>
            <a:pathLst>
              <a:path w="398779" h="379729">
                <a:moveTo>
                  <a:pt x="0" y="189749"/>
                </a:moveTo>
                <a:lnTo>
                  <a:pt x="5264" y="146240"/>
                </a:lnTo>
                <a:lnTo>
                  <a:pt x="20261" y="106300"/>
                </a:lnTo>
                <a:lnTo>
                  <a:pt x="43794" y="71069"/>
                </a:lnTo>
                <a:lnTo>
                  <a:pt x="74665" y="41684"/>
                </a:lnTo>
                <a:lnTo>
                  <a:pt x="111679" y="19285"/>
                </a:lnTo>
                <a:lnTo>
                  <a:pt x="153639" y="5011"/>
                </a:lnTo>
                <a:lnTo>
                  <a:pt x="199349" y="0"/>
                </a:lnTo>
                <a:lnTo>
                  <a:pt x="238423" y="3680"/>
                </a:lnTo>
                <a:lnTo>
                  <a:pt x="275636" y="14446"/>
                </a:lnTo>
                <a:lnTo>
                  <a:pt x="309943" y="31883"/>
                </a:lnTo>
                <a:lnTo>
                  <a:pt x="340299" y="55574"/>
                </a:lnTo>
                <a:lnTo>
                  <a:pt x="365202" y="84470"/>
                </a:lnTo>
                <a:lnTo>
                  <a:pt x="394833" y="152556"/>
                </a:lnTo>
                <a:lnTo>
                  <a:pt x="398699" y="189749"/>
                </a:lnTo>
                <a:lnTo>
                  <a:pt x="393434" y="233258"/>
                </a:lnTo>
                <a:lnTo>
                  <a:pt x="378437" y="273198"/>
                </a:lnTo>
                <a:lnTo>
                  <a:pt x="354904" y="308429"/>
                </a:lnTo>
                <a:lnTo>
                  <a:pt x="324033" y="337814"/>
                </a:lnTo>
                <a:lnTo>
                  <a:pt x="287019" y="360213"/>
                </a:lnTo>
                <a:lnTo>
                  <a:pt x="245059" y="374488"/>
                </a:lnTo>
                <a:lnTo>
                  <a:pt x="199349" y="379499"/>
                </a:lnTo>
                <a:lnTo>
                  <a:pt x="153639" y="374488"/>
                </a:lnTo>
                <a:lnTo>
                  <a:pt x="111679" y="360213"/>
                </a:lnTo>
                <a:lnTo>
                  <a:pt x="74665" y="337814"/>
                </a:lnTo>
                <a:lnTo>
                  <a:pt x="43794" y="308429"/>
                </a:lnTo>
                <a:lnTo>
                  <a:pt x="20261" y="273198"/>
                </a:lnTo>
                <a:lnTo>
                  <a:pt x="5264" y="233258"/>
                </a:lnTo>
                <a:lnTo>
                  <a:pt x="0" y="189749"/>
                </a:lnTo>
                <a:close/>
              </a:path>
            </a:pathLst>
          </a:custGeom>
          <a:ln w="28574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12846" y="2104020"/>
            <a:ext cx="398780" cy="379730"/>
          </a:xfrm>
          <a:custGeom>
            <a:avLst/>
            <a:gdLst/>
            <a:ahLst/>
            <a:cxnLst/>
            <a:rect l="l" t="t" r="r" b="b"/>
            <a:pathLst>
              <a:path w="398780" h="379730">
                <a:moveTo>
                  <a:pt x="0" y="189749"/>
                </a:moveTo>
                <a:lnTo>
                  <a:pt x="5264" y="146242"/>
                </a:lnTo>
                <a:lnTo>
                  <a:pt x="20262" y="106302"/>
                </a:lnTo>
                <a:lnTo>
                  <a:pt x="43795" y="71071"/>
                </a:lnTo>
                <a:lnTo>
                  <a:pt x="74666" y="41686"/>
                </a:lnTo>
                <a:lnTo>
                  <a:pt x="111680" y="19286"/>
                </a:lnTo>
                <a:lnTo>
                  <a:pt x="153640" y="5011"/>
                </a:lnTo>
                <a:lnTo>
                  <a:pt x="199349" y="0"/>
                </a:lnTo>
                <a:lnTo>
                  <a:pt x="238422" y="3679"/>
                </a:lnTo>
                <a:lnTo>
                  <a:pt x="275637" y="14444"/>
                </a:lnTo>
                <a:lnTo>
                  <a:pt x="309949" y="31881"/>
                </a:lnTo>
                <a:lnTo>
                  <a:pt x="340311" y="55577"/>
                </a:lnTo>
                <a:lnTo>
                  <a:pt x="365206" y="84477"/>
                </a:lnTo>
                <a:lnTo>
                  <a:pt x="394833" y="152558"/>
                </a:lnTo>
                <a:lnTo>
                  <a:pt x="398699" y="189749"/>
                </a:lnTo>
                <a:lnTo>
                  <a:pt x="393434" y="233257"/>
                </a:lnTo>
                <a:lnTo>
                  <a:pt x="378436" y="273196"/>
                </a:lnTo>
                <a:lnTo>
                  <a:pt x="354904" y="308427"/>
                </a:lnTo>
                <a:lnTo>
                  <a:pt x="324032" y="337813"/>
                </a:lnTo>
                <a:lnTo>
                  <a:pt x="287018" y="360212"/>
                </a:lnTo>
                <a:lnTo>
                  <a:pt x="245058" y="374487"/>
                </a:lnTo>
                <a:lnTo>
                  <a:pt x="199349" y="379499"/>
                </a:lnTo>
                <a:lnTo>
                  <a:pt x="153640" y="374487"/>
                </a:lnTo>
                <a:lnTo>
                  <a:pt x="111680" y="360212"/>
                </a:lnTo>
                <a:lnTo>
                  <a:pt x="74666" y="337813"/>
                </a:lnTo>
                <a:lnTo>
                  <a:pt x="43795" y="308427"/>
                </a:lnTo>
                <a:lnTo>
                  <a:pt x="20262" y="273196"/>
                </a:lnTo>
                <a:lnTo>
                  <a:pt x="5264" y="233257"/>
                </a:lnTo>
                <a:lnTo>
                  <a:pt x="0" y="189749"/>
                </a:lnTo>
                <a:close/>
              </a:path>
            </a:pathLst>
          </a:custGeom>
          <a:ln w="28574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041789" y="1467872"/>
            <a:ext cx="3526154" cy="735965"/>
            <a:chOff x="5041789" y="1467872"/>
            <a:chExt cx="3526154" cy="735965"/>
          </a:xfrm>
        </p:grpSpPr>
        <p:sp>
          <p:nvSpPr>
            <p:cNvPr id="10" name="object 10"/>
            <p:cNvSpPr/>
            <p:nvPr/>
          </p:nvSpPr>
          <p:spPr>
            <a:xfrm>
              <a:off x="6242987" y="1567609"/>
              <a:ext cx="2245995" cy="536575"/>
            </a:xfrm>
            <a:custGeom>
              <a:avLst/>
              <a:gdLst/>
              <a:ahLst/>
              <a:cxnLst/>
              <a:rect l="l" t="t" r="r" b="b"/>
              <a:pathLst>
                <a:path w="2245995" h="536575">
                  <a:moveTo>
                    <a:pt x="0" y="0"/>
                  </a:moveTo>
                  <a:lnTo>
                    <a:pt x="2245795" y="0"/>
                  </a:lnTo>
                  <a:lnTo>
                    <a:pt x="2245795" y="536398"/>
                  </a:lnTo>
                  <a:lnTo>
                    <a:pt x="0" y="536398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0B52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41789" y="1467872"/>
              <a:ext cx="3526154" cy="735965"/>
            </a:xfrm>
            <a:custGeom>
              <a:avLst/>
              <a:gdLst/>
              <a:ahLst/>
              <a:cxnLst/>
              <a:rect l="l" t="t" r="r" b="b"/>
              <a:pathLst>
                <a:path w="3526154" h="735964">
                  <a:moveTo>
                    <a:pt x="3525892" y="735898"/>
                  </a:moveTo>
                  <a:lnTo>
                    <a:pt x="0" y="735898"/>
                  </a:lnTo>
                  <a:lnTo>
                    <a:pt x="0" y="0"/>
                  </a:lnTo>
                  <a:lnTo>
                    <a:pt x="3525892" y="0"/>
                  </a:lnTo>
                  <a:lnTo>
                    <a:pt x="3525892" y="735898"/>
                  </a:lnTo>
                  <a:close/>
                </a:path>
              </a:pathLst>
            </a:custGeom>
            <a:solidFill>
              <a:srgbClr val="FFFFFF">
                <a:alpha val="678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9432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BCE Cost</a:t>
            </a:r>
            <a:r>
              <a:rPr spc="-450" dirty="0"/>
              <a:t> </a:t>
            </a:r>
            <a:r>
              <a:rPr spc="-10" dirty="0"/>
              <a:t>Function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49027" y="2209817"/>
            <a:ext cx="2927226" cy="21466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60859" y="2209807"/>
            <a:ext cx="2927226" cy="2146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5198" y="1688746"/>
            <a:ext cx="843623" cy="2941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93596" y="1439109"/>
            <a:ext cx="6895465" cy="793750"/>
            <a:chOff x="1593596" y="1439109"/>
            <a:chExt cx="6895465" cy="793750"/>
          </a:xfrm>
        </p:grpSpPr>
        <p:sp>
          <p:nvSpPr>
            <p:cNvPr id="6" name="object 6"/>
            <p:cNvSpPr/>
            <p:nvPr/>
          </p:nvSpPr>
          <p:spPr>
            <a:xfrm>
              <a:off x="1593596" y="1439109"/>
              <a:ext cx="6895186" cy="7934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15143" y="1567646"/>
              <a:ext cx="1685289" cy="536575"/>
            </a:xfrm>
            <a:custGeom>
              <a:avLst/>
              <a:gdLst/>
              <a:ahLst/>
              <a:cxnLst/>
              <a:rect l="l" t="t" r="r" b="b"/>
              <a:pathLst>
                <a:path w="1685289" h="536575">
                  <a:moveTo>
                    <a:pt x="0" y="0"/>
                  </a:moveTo>
                  <a:lnTo>
                    <a:pt x="1685096" y="0"/>
                  </a:lnTo>
                  <a:lnTo>
                    <a:pt x="1685096" y="536398"/>
                  </a:lnTo>
                  <a:lnTo>
                    <a:pt x="0" y="536398"/>
                  </a:lnTo>
                  <a:lnTo>
                    <a:pt x="0" y="0"/>
                  </a:lnTo>
                  <a:close/>
                </a:path>
              </a:pathLst>
            </a:custGeom>
            <a:ln w="38099">
              <a:solidFill>
                <a:srgbClr val="B35E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27094" y="1510621"/>
              <a:ext cx="2365375" cy="650875"/>
            </a:xfrm>
            <a:custGeom>
              <a:avLst/>
              <a:gdLst/>
              <a:ahLst/>
              <a:cxnLst/>
              <a:rect l="l" t="t" r="r" b="b"/>
              <a:pathLst>
                <a:path w="2365375" h="650875">
                  <a:moveTo>
                    <a:pt x="2364895" y="650398"/>
                  </a:moveTo>
                  <a:lnTo>
                    <a:pt x="0" y="650398"/>
                  </a:lnTo>
                  <a:lnTo>
                    <a:pt x="0" y="0"/>
                  </a:lnTo>
                  <a:lnTo>
                    <a:pt x="2364895" y="0"/>
                  </a:lnTo>
                  <a:lnTo>
                    <a:pt x="2364895" y="650398"/>
                  </a:lnTo>
                  <a:close/>
                </a:path>
              </a:pathLst>
            </a:custGeom>
            <a:solidFill>
              <a:srgbClr val="FFFFFF">
                <a:alpha val="678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3862567" y="3657167"/>
            <a:ext cx="398780" cy="379730"/>
          </a:xfrm>
          <a:custGeom>
            <a:avLst/>
            <a:gdLst/>
            <a:ahLst/>
            <a:cxnLst/>
            <a:rect l="l" t="t" r="r" b="b"/>
            <a:pathLst>
              <a:path w="398779" h="379729">
                <a:moveTo>
                  <a:pt x="0" y="189749"/>
                </a:moveTo>
                <a:lnTo>
                  <a:pt x="5264" y="146240"/>
                </a:lnTo>
                <a:lnTo>
                  <a:pt x="20261" y="106300"/>
                </a:lnTo>
                <a:lnTo>
                  <a:pt x="43794" y="71069"/>
                </a:lnTo>
                <a:lnTo>
                  <a:pt x="74665" y="41684"/>
                </a:lnTo>
                <a:lnTo>
                  <a:pt x="111679" y="19285"/>
                </a:lnTo>
                <a:lnTo>
                  <a:pt x="153639" y="5011"/>
                </a:lnTo>
                <a:lnTo>
                  <a:pt x="199349" y="0"/>
                </a:lnTo>
                <a:lnTo>
                  <a:pt x="238423" y="3680"/>
                </a:lnTo>
                <a:lnTo>
                  <a:pt x="275636" y="14446"/>
                </a:lnTo>
                <a:lnTo>
                  <a:pt x="309943" y="31883"/>
                </a:lnTo>
                <a:lnTo>
                  <a:pt x="340299" y="55574"/>
                </a:lnTo>
                <a:lnTo>
                  <a:pt x="365202" y="84470"/>
                </a:lnTo>
                <a:lnTo>
                  <a:pt x="394833" y="152556"/>
                </a:lnTo>
                <a:lnTo>
                  <a:pt x="398699" y="189749"/>
                </a:lnTo>
                <a:lnTo>
                  <a:pt x="393434" y="233258"/>
                </a:lnTo>
                <a:lnTo>
                  <a:pt x="378437" y="273198"/>
                </a:lnTo>
                <a:lnTo>
                  <a:pt x="354904" y="308429"/>
                </a:lnTo>
                <a:lnTo>
                  <a:pt x="324033" y="337814"/>
                </a:lnTo>
                <a:lnTo>
                  <a:pt x="287019" y="360213"/>
                </a:lnTo>
                <a:lnTo>
                  <a:pt x="245059" y="374488"/>
                </a:lnTo>
                <a:lnTo>
                  <a:pt x="199349" y="379499"/>
                </a:lnTo>
                <a:lnTo>
                  <a:pt x="153639" y="374488"/>
                </a:lnTo>
                <a:lnTo>
                  <a:pt x="111679" y="360213"/>
                </a:lnTo>
                <a:lnTo>
                  <a:pt x="74665" y="337814"/>
                </a:lnTo>
                <a:lnTo>
                  <a:pt x="43794" y="308429"/>
                </a:lnTo>
                <a:lnTo>
                  <a:pt x="20261" y="273198"/>
                </a:lnTo>
                <a:lnTo>
                  <a:pt x="5264" y="233258"/>
                </a:lnTo>
                <a:lnTo>
                  <a:pt x="0" y="189749"/>
                </a:lnTo>
                <a:close/>
              </a:path>
            </a:pathLst>
          </a:custGeom>
          <a:ln w="28574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12846" y="2104020"/>
            <a:ext cx="398780" cy="379730"/>
          </a:xfrm>
          <a:custGeom>
            <a:avLst/>
            <a:gdLst/>
            <a:ahLst/>
            <a:cxnLst/>
            <a:rect l="l" t="t" r="r" b="b"/>
            <a:pathLst>
              <a:path w="398780" h="379730">
                <a:moveTo>
                  <a:pt x="0" y="189749"/>
                </a:moveTo>
                <a:lnTo>
                  <a:pt x="5264" y="146242"/>
                </a:lnTo>
                <a:lnTo>
                  <a:pt x="20262" y="106302"/>
                </a:lnTo>
                <a:lnTo>
                  <a:pt x="43795" y="71071"/>
                </a:lnTo>
                <a:lnTo>
                  <a:pt x="74666" y="41686"/>
                </a:lnTo>
                <a:lnTo>
                  <a:pt x="111680" y="19286"/>
                </a:lnTo>
                <a:lnTo>
                  <a:pt x="153640" y="5011"/>
                </a:lnTo>
                <a:lnTo>
                  <a:pt x="199349" y="0"/>
                </a:lnTo>
                <a:lnTo>
                  <a:pt x="238422" y="3679"/>
                </a:lnTo>
                <a:lnTo>
                  <a:pt x="275637" y="14444"/>
                </a:lnTo>
                <a:lnTo>
                  <a:pt x="309949" y="31881"/>
                </a:lnTo>
                <a:lnTo>
                  <a:pt x="340311" y="55577"/>
                </a:lnTo>
                <a:lnTo>
                  <a:pt x="365206" y="84477"/>
                </a:lnTo>
                <a:lnTo>
                  <a:pt x="394833" y="152558"/>
                </a:lnTo>
                <a:lnTo>
                  <a:pt x="398699" y="189749"/>
                </a:lnTo>
                <a:lnTo>
                  <a:pt x="393434" y="233257"/>
                </a:lnTo>
                <a:lnTo>
                  <a:pt x="378436" y="273196"/>
                </a:lnTo>
                <a:lnTo>
                  <a:pt x="354904" y="308427"/>
                </a:lnTo>
                <a:lnTo>
                  <a:pt x="324032" y="337813"/>
                </a:lnTo>
                <a:lnTo>
                  <a:pt x="287018" y="360212"/>
                </a:lnTo>
                <a:lnTo>
                  <a:pt x="245058" y="374487"/>
                </a:lnTo>
                <a:lnTo>
                  <a:pt x="199349" y="379499"/>
                </a:lnTo>
                <a:lnTo>
                  <a:pt x="153640" y="374487"/>
                </a:lnTo>
                <a:lnTo>
                  <a:pt x="111680" y="360212"/>
                </a:lnTo>
                <a:lnTo>
                  <a:pt x="74666" y="337813"/>
                </a:lnTo>
                <a:lnTo>
                  <a:pt x="43795" y="308427"/>
                </a:lnTo>
                <a:lnTo>
                  <a:pt x="20262" y="273196"/>
                </a:lnTo>
                <a:lnTo>
                  <a:pt x="5264" y="233257"/>
                </a:lnTo>
                <a:lnTo>
                  <a:pt x="0" y="189749"/>
                </a:lnTo>
                <a:close/>
              </a:path>
            </a:pathLst>
          </a:custGeom>
          <a:ln w="28574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97284" y="2104008"/>
            <a:ext cx="398780" cy="379730"/>
          </a:xfrm>
          <a:custGeom>
            <a:avLst/>
            <a:gdLst/>
            <a:ahLst/>
            <a:cxnLst/>
            <a:rect l="l" t="t" r="r" b="b"/>
            <a:pathLst>
              <a:path w="398779" h="379730">
                <a:moveTo>
                  <a:pt x="0" y="189749"/>
                </a:moveTo>
                <a:lnTo>
                  <a:pt x="5264" y="146242"/>
                </a:lnTo>
                <a:lnTo>
                  <a:pt x="20261" y="106302"/>
                </a:lnTo>
                <a:lnTo>
                  <a:pt x="43794" y="71071"/>
                </a:lnTo>
                <a:lnTo>
                  <a:pt x="74665" y="41686"/>
                </a:lnTo>
                <a:lnTo>
                  <a:pt x="111679" y="19286"/>
                </a:lnTo>
                <a:lnTo>
                  <a:pt x="153639" y="5011"/>
                </a:lnTo>
                <a:lnTo>
                  <a:pt x="199349" y="0"/>
                </a:lnTo>
                <a:lnTo>
                  <a:pt x="238423" y="3679"/>
                </a:lnTo>
                <a:lnTo>
                  <a:pt x="275636" y="14444"/>
                </a:lnTo>
                <a:lnTo>
                  <a:pt x="309943" y="31881"/>
                </a:lnTo>
                <a:lnTo>
                  <a:pt x="340299" y="55577"/>
                </a:lnTo>
                <a:lnTo>
                  <a:pt x="365202" y="84477"/>
                </a:lnTo>
                <a:lnTo>
                  <a:pt x="394833" y="152558"/>
                </a:lnTo>
                <a:lnTo>
                  <a:pt x="398699" y="189749"/>
                </a:lnTo>
                <a:lnTo>
                  <a:pt x="393434" y="233257"/>
                </a:lnTo>
                <a:lnTo>
                  <a:pt x="378437" y="273196"/>
                </a:lnTo>
                <a:lnTo>
                  <a:pt x="354904" y="308427"/>
                </a:lnTo>
                <a:lnTo>
                  <a:pt x="324033" y="337813"/>
                </a:lnTo>
                <a:lnTo>
                  <a:pt x="287019" y="360212"/>
                </a:lnTo>
                <a:lnTo>
                  <a:pt x="245059" y="374487"/>
                </a:lnTo>
                <a:lnTo>
                  <a:pt x="199349" y="379499"/>
                </a:lnTo>
                <a:lnTo>
                  <a:pt x="153639" y="374487"/>
                </a:lnTo>
                <a:lnTo>
                  <a:pt x="111679" y="360212"/>
                </a:lnTo>
                <a:lnTo>
                  <a:pt x="74665" y="337813"/>
                </a:lnTo>
                <a:lnTo>
                  <a:pt x="43794" y="308427"/>
                </a:lnTo>
                <a:lnTo>
                  <a:pt x="20261" y="273196"/>
                </a:lnTo>
                <a:lnTo>
                  <a:pt x="5264" y="233257"/>
                </a:lnTo>
                <a:lnTo>
                  <a:pt x="0" y="189749"/>
                </a:lnTo>
                <a:close/>
              </a:path>
            </a:pathLst>
          </a:custGeom>
          <a:ln w="28574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11364" y="3657167"/>
            <a:ext cx="398780" cy="379730"/>
          </a:xfrm>
          <a:custGeom>
            <a:avLst/>
            <a:gdLst/>
            <a:ahLst/>
            <a:cxnLst/>
            <a:rect l="l" t="t" r="r" b="b"/>
            <a:pathLst>
              <a:path w="398779" h="379729">
                <a:moveTo>
                  <a:pt x="0" y="189724"/>
                </a:moveTo>
                <a:lnTo>
                  <a:pt x="5264" y="146224"/>
                </a:lnTo>
                <a:lnTo>
                  <a:pt x="20261" y="106291"/>
                </a:lnTo>
                <a:lnTo>
                  <a:pt x="43794" y="71064"/>
                </a:lnTo>
                <a:lnTo>
                  <a:pt x="74665" y="41682"/>
                </a:lnTo>
                <a:lnTo>
                  <a:pt x="111679" y="19285"/>
                </a:lnTo>
                <a:lnTo>
                  <a:pt x="153639" y="5011"/>
                </a:lnTo>
                <a:lnTo>
                  <a:pt x="199349" y="0"/>
                </a:lnTo>
                <a:lnTo>
                  <a:pt x="238423" y="3677"/>
                </a:lnTo>
                <a:lnTo>
                  <a:pt x="275636" y="14437"/>
                </a:lnTo>
                <a:lnTo>
                  <a:pt x="309943" y="31872"/>
                </a:lnTo>
                <a:lnTo>
                  <a:pt x="340299" y="55574"/>
                </a:lnTo>
                <a:lnTo>
                  <a:pt x="365202" y="84467"/>
                </a:lnTo>
                <a:lnTo>
                  <a:pt x="394833" y="152535"/>
                </a:lnTo>
                <a:lnTo>
                  <a:pt x="398699" y="189724"/>
                </a:lnTo>
                <a:lnTo>
                  <a:pt x="393434" y="233235"/>
                </a:lnTo>
                <a:lnTo>
                  <a:pt x="378437" y="273178"/>
                </a:lnTo>
                <a:lnTo>
                  <a:pt x="354904" y="308414"/>
                </a:lnTo>
                <a:lnTo>
                  <a:pt x="324033" y="337804"/>
                </a:lnTo>
                <a:lnTo>
                  <a:pt x="287019" y="360208"/>
                </a:lnTo>
                <a:lnTo>
                  <a:pt x="245059" y="374486"/>
                </a:lnTo>
                <a:lnTo>
                  <a:pt x="199349" y="379499"/>
                </a:lnTo>
                <a:lnTo>
                  <a:pt x="153639" y="374486"/>
                </a:lnTo>
                <a:lnTo>
                  <a:pt x="111679" y="360208"/>
                </a:lnTo>
                <a:lnTo>
                  <a:pt x="74665" y="337804"/>
                </a:lnTo>
                <a:lnTo>
                  <a:pt x="43794" y="308414"/>
                </a:lnTo>
                <a:lnTo>
                  <a:pt x="20261" y="273178"/>
                </a:lnTo>
                <a:lnTo>
                  <a:pt x="5264" y="233235"/>
                </a:lnTo>
                <a:lnTo>
                  <a:pt x="0" y="189724"/>
                </a:lnTo>
                <a:close/>
              </a:path>
            </a:pathLst>
          </a:custGeom>
          <a:ln w="28574">
            <a:solidFill>
              <a:srgbClr val="741A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42987" y="1567609"/>
            <a:ext cx="2245995" cy="536575"/>
          </a:xfrm>
          <a:custGeom>
            <a:avLst/>
            <a:gdLst/>
            <a:ahLst/>
            <a:cxnLst/>
            <a:rect l="l" t="t" r="r" b="b"/>
            <a:pathLst>
              <a:path w="2245995" h="536575">
                <a:moveTo>
                  <a:pt x="0" y="0"/>
                </a:moveTo>
                <a:lnTo>
                  <a:pt x="2245795" y="0"/>
                </a:lnTo>
                <a:lnTo>
                  <a:pt x="2245795" y="536398"/>
                </a:lnTo>
                <a:lnTo>
                  <a:pt x="0" y="536398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B52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9432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BCE Cost</a:t>
            </a:r>
            <a:r>
              <a:rPr spc="-450" dirty="0"/>
              <a:t> </a:t>
            </a:r>
            <a:r>
              <a:rPr spc="-10" dirty="0"/>
              <a:t>Function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021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GANs</a:t>
            </a:r>
            <a:r>
              <a:rPr spc="-254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723" y="2611511"/>
            <a:ext cx="667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666666"/>
                </a:solidFill>
                <a:latin typeface="Lato"/>
                <a:cs typeface="Lato"/>
              </a:rPr>
              <a:t>Noise</a:t>
            </a:r>
            <a:endParaRPr sz="2000">
              <a:latin typeface="Lato"/>
              <a:cs typeface="La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7843" y="3122393"/>
            <a:ext cx="226502" cy="385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926186" y="1708936"/>
            <a:ext cx="3440429" cy="1381125"/>
            <a:chOff x="2926186" y="1708936"/>
            <a:chExt cx="3440429" cy="1381125"/>
          </a:xfrm>
        </p:grpSpPr>
        <p:sp>
          <p:nvSpPr>
            <p:cNvPr id="6" name="object 6"/>
            <p:cNvSpPr/>
            <p:nvPr/>
          </p:nvSpPr>
          <p:spPr>
            <a:xfrm>
              <a:off x="3502767" y="2217845"/>
              <a:ext cx="288949" cy="3308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41744" y="3071718"/>
              <a:ext cx="728345" cy="0"/>
            </a:xfrm>
            <a:custGeom>
              <a:avLst/>
              <a:gdLst/>
              <a:ahLst/>
              <a:cxnLst/>
              <a:rect l="l" t="t" r="r" b="b"/>
              <a:pathLst>
                <a:path w="728345">
                  <a:moveTo>
                    <a:pt x="0" y="0"/>
                  </a:moveTo>
                  <a:lnTo>
                    <a:pt x="728286" y="0"/>
                  </a:lnTo>
                </a:path>
              </a:pathLst>
            </a:custGeom>
            <a:ln w="306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6042" y="2646594"/>
              <a:ext cx="1270" cy="429259"/>
            </a:xfrm>
            <a:custGeom>
              <a:avLst/>
              <a:gdLst/>
              <a:ahLst/>
              <a:cxnLst/>
              <a:rect l="l" t="t" r="r" b="b"/>
              <a:pathLst>
                <a:path w="1270" h="429260">
                  <a:moveTo>
                    <a:pt x="974" y="0"/>
                  </a:moveTo>
                  <a:lnTo>
                    <a:pt x="0" y="42887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00505" y="2576157"/>
              <a:ext cx="92849" cy="1169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84213" y="1756746"/>
              <a:ext cx="626745" cy="0"/>
            </a:xfrm>
            <a:custGeom>
              <a:avLst/>
              <a:gdLst/>
              <a:ahLst/>
              <a:cxnLst/>
              <a:rect l="l" t="t" r="r" b="b"/>
              <a:pathLst>
                <a:path w="626745">
                  <a:moveTo>
                    <a:pt x="0" y="0"/>
                  </a:moveTo>
                  <a:lnTo>
                    <a:pt x="626161" y="0"/>
                  </a:lnTo>
                </a:path>
              </a:pathLst>
            </a:custGeom>
            <a:ln w="316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49499" y="1708936"/>
              <a:ext cx="117024" cy="9284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6550462" y="1585924"/>
            <a:ext cx="256524" cy="3420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58755" y="1248524"/>
            <a:ext cx="8407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0B5293"/>
                </a:solidFill>
                <a:latin typeface="Lato"/>
                <a:cs typeface="Lato"/>
              </a:rPr>
              <a:t>Output</a:t>
            </a:r>
            <a:endParaRPr sz="2000">
              <a:latin typeface="Lato"/>
              <a:cs typeface="La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07761" y="3071082"/>
            <a:ext cx="6667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741A46"/>
                </a:solidFill>
                <a:latin typeface="Lato"/>
                <a:cs typeface="Lato"/>
              </a:rPr>
              <a:t>Fa</a:t>
            </a:r>
            <a:r>
              <a:rPr sz="2000" spc="-45" dirty="0">
                <a:solidFill>
                  <a:srgbClr val="741A46"/>
                </a:solidFill>
                <a:latin typeface="Lato"/>
                <a:cs typeface="Lato"/>
              </a:rPr>
              <a:t>k</a:t>
            </a:r>
            <a:r>
              <a:rPr sz="2000" spc="-5" dirty="0">
                <a:solidFill>
                  <a:srgbClr val="741A46"/>
                </a:solidFill>
                <a:latin typeface="Lato"/>
                <a:cs typeface="Lato"/>
              </a:rPr>
              <a:t>es</a:t>
            </a:r>
            <a:endParaRPr sz="2000">
              <a:latin typeface="Lato"/>
              <a:cs typeface="La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66956" y="1186555"/>
            <a:ext cx="6261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38751C"/>
                </a:solidFill>
                <a:latin typeface="Lato"/>
                <a:cs typeface="Lato"/>
              </a:rPr>
              <a:t>Reals</a:t>
            </a:r>
            <a:endParaRPr sz="2000">
              <a:latin typeface="Lato"/>
              <a:cs typeface="La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072414" y="2585294"/>
            <a:ext cx="2218055" cy="313055"/>
            <a:chOff x="5072414" y="2585294"/>
            <a:chExt cx="2218055" cy="313055"/>
          </a:xfrm>
        </p:grpSpPr>
        <p:sp>
          <p:nvSpPr>
            <p:cNvPr id="17" name="object 17"/>
            <p:cNvSpPr/>
            <p:nvPr/>
          </p:nvSpPr>
          <p:spPr>
            <a:xfrm>
              <a:off x="5081939" y="2594819"/>
              <a:ext cx="2162175" cy="275590"/>
            </a:xfrm>
            <a:custGeom>
              <a:avLst/>
              <a:gdLst/>
              <a:ahLst/>
              <a:cxnLst/>
              <a:rect l="l" t="t" r="r" b="b"/>
              <a:pathLst>
                <a:path w="2162175" h="275589">
                  <a:moveTo>
                    <a:pt x="0" y="0"/>
                  </a:moveTo>
                  <a:lnTo>
                    <a:pt x="2161845" y="27497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19835" y="2845819"/>
              <a:ext cx="61594" cy="42545"/>
            </a:xfrm>
            <a:custGeom>
              <a:avLst/>
              <a:gdLst/>
              <a:ahLst/>
              <a:cxnLst/>
              <a:rect l="l" t="t" r="r" b="b"/>
              <a:pathLst>
                <a:path w="61595" h="42544">
                  <a:moveTo>
                    <a:pt x="0" y="42499"/>
                  </a:moveTo>
                  <a:lnTo>
                    <a:pt x="23949" y="23974"/>
                  </a:lnTo>
                  <a:lnTo>
                    <a:pt x="5399" y="0"/>
                  </a:lnTo>
                  <a:lnTo>
                    <a:pt x="61074" y="28674"/>
                  </a:lnTo>
                  <a:lnTo>
                    <a:pt x="0" y="42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19835" y="2845819"/>
              <a:ext cx="61594" cy="42545"/>
            </a:xfrm>
            <a:custGeom>
              <a:avLst/>
              <a:gdLst/>
              <a:ahLst/>
              <a:cxnLst/>
              <a:rect l="l" t="t" r="r" b="b"/>
              <a:pathLst>
                <a:path w="61595" h="42544">
                  <a:moveTo>
                    <a:pt x="23949" y="23974"/>
                  </a:moveTo>
                  <a:lnTo>
                    <a:pt x="0" y="42499"/>
                  </a:lnTo>
                  <a:lnTo>
                    <a:pt x="61074" y="28674"/>
                  </a:lnTo>
                  <a:lnTo>
                    <a:pt x="5399" y="0"/>
                  </a:lnTo>
                  <a:lnTo>
                    <a:pt x="23949" y="23974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949821" y="2931595"/>
            <a:ext cx="3500754" cy="1273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6660" algn="ctr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Lato"/>
                <a:cs typeface="Lato"/>
              </a:rPr>
              <a:t>Distinguish the</a:t>
            </a:r>
            <a:r>
              <a:rPr sz="2000" spc="-320" dirty="0">
                <a:latin typeface="Lato"/>
                <a:cs typeface="Lato"/>
              </a:rPr>
              <a:t> </a:t>
            </a:r>
            <a:r>
              <a:rPr sz="2000" i="1" spc="-35" dirty="0">
                <a:solidFill>
                  <a:srgbClr val="741A46"/>
                </a:solidFill>
                <a:latin typeface="Lato"/>
                <a:cs typeface="Lato"/>
              </a:rPr>
              <a:t>fakes</a:t>
            </a:r>
            <a:endParaRPr sz="2000">
              <a:latin typeface="Lato"/>
              <a:cs typeface="Lato"/>
            </a:endParaRPr>
          </a:p>
          <a:p>
            <a:pPr marL="1217295" algn="ctr">
              <a:lnSpc>
                <a:spcPct val="100000"/>
              </a:lnSpc>
            </a:pPr>
            <a:r>
              <a:rPr sz="2000" dirty="0">
                <a:latin typeface="Lato"/>
                <a:cs typeface="Lato"/>
              </a:rPr>
              <a:t>and </a:t>
            </a:r>
            <a:r>
              <a:rPr sz="2000" spc="5" dirty="0">
                <a:latin typeface="Lato"/>
                <a:cs typeface="Lato"/>
              </a:rPr>
              <a:t>the</a:t>
            </a:r>
            <a:r>
              <a:rPr sz="2000" spc="-275" dirty="0">
                <a:latin typeface="Lato"/>
                <a:cs typeface="Lato"/>
              </a:rPr>
              <a:t> </a:t>
            </a:r>
            <a:r>
              <a:rPr sz="2000" spc="25" dirty="0">
                <a:solidFill>
                  <a:srgbClr val="38751C"/>
                </a:solidFill>
                <a:latin typeface="Lato"/>
                <a:cs typeface="Lato"/>
              </a:rPr>
              <a:t>reals</a:t>
            </a:r>
            <a:endParaRPr sz="2000">
              <a:latin typeface="Lato"/>
              <a:cs typeface="Lato"/>
            </a:endParaRPr>
          </a:p>
          <a:p>
            <a:pPr marL="12700" marR="1325880" algn="ctr">
              <a:lnSpc>
                <a:spcPct val="100000"/>
              </a:lnSpc>
              <a:spcBef>
                <a:spcPts val="225"/>
              </a:spcBef>
            </a:pPr>
            <a:r>
              <a:rPr sz="2000" spc="-10" dirty="0">
                <a:latin typeface="Lato"/>
                <a:cs typeface="Lato"/>
              </a:rPr>
              <a:t>Make </a:t>
            </a:r>
            <a:r>
              <a:rPr sz="2000" spc="5" dirty="0">
                <a:latin typeface="Lato"/>
                <a:cs typeface="Lato"/>
              </a:rPr>
              <a:t>the</a:t>
            </a:r>
            <a:r>
              <a:rPr sz="2000" spc="-370" dirty="0">
                <a:latin typeface="Lato"/>
                <a:cs typeface="Lato"/>
              </a:rPr>
              <a:t> </a:t>
            </a:r>
            <a:r>
              <a:rPr sz="2000" i="1" spc="-35" dirty="0">
                <a:solidFill>
                  <a:srgbClr val="741A46"/>
                </a:solidFill>
                <a:latin typeface="Lato"/>
                <a:cs typeface="Lato"/>
              </a:rPr>
              <a:t>fakes </a:t>
            </a:r>
            <a:r>
              <a:rPr sz="2000" spc="5" dirty="0">
                <a:latin typeface="Lato"/>
                <a:cs typeface="Lato"/>
              </a:rPr>
              <a:t>look  like the</a:t>
            </a:r>
            <a:r>
              <a:rPr sz="2000" spc="-285" dirty="0">
                <a:latin typeface="Lato"/>
                <a:cs typeface="Lato"/>
              </a:rPr>
              <a:t> </a:t>
            </a:r>
            <a:r>
              <a:rPr sz="2000" spc="25" dirty="0">
                <a:solidFill>
                  <a:srgbClr val="38751C"/>
                </a:solidFill>
                <a:latin typeface="Lato"/>
                <a:cs typeface="Lato"/>
              </a:rPr>
              <a:t>reals</a:t>
            </a:r>
            <a:endParaRPr sz="2000">
              <a:latin typeface="Lato"/>
              <a:cs typeface="La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134568" y="3697542"/>
            <a:ext cx="1600835" cy="220979"/>
            <a:chOff x="3134568" y="3697542"/>
            <a:chExt cx="1600835" cy="220979"/>
          </a:xfrm>
        </p:grpSpPr>
        <p:sp>
          <p:nvSpPr>
            <p:cNvPr id="22" name="object 22"/>
            <p:cNvSpPr/>
            <p:nvPr/>
          </p:nvSpPr>
          <p:spPr>
            <a:xfrm>
              <a:off x="3144093" y="3707067"/>
              <a:ext cx="1544955" cy="183515"/>
            </a:xfrm>
            <a:custGeom>
              <a:avLst/>
              <a:gdLst/>
              <a:ahLst/>
              <a:cxnLst/>
              <a:rect l="l" t="t" r="r" b="b"/>
              <a:pathLst>
                <a:path w="1544954" h="183514">
                  <a:moveTo>
                    <a:pt x="0" y="0"/>
                  </a:moveTo>
                  <a:lnTo>
                    <a:pt x="1544371" y="18312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64665" y="3866392"/>
              <a:ext cx="61594" cy="42545"/>
            </a:xfrm>
            <a:custGeom>
              <a:avLst/>
              <a:gdLst/>
              <a:ahLst/>
              <a:cxnLst/>
              <a:rect l="l" t="t" r="r" b="b"/>
              <a:pathLst>
                <a:path w="61595" h="42545">
                  <a:moveTo>
                    <a:pt x="0" y="42549"/>
                  </a:moveTo>
                  <a:lnTo>
                    <a:pt x="23799" y="23799"/>
                  </a:lnTo>
                  <a:lnTo>
                    <a:pt x="5049" y="0"/>
                  </a:lnTo>
                  <a:lnTo>
                    <a:pt x="60974" y="28199"/>
                  </a:lnTo>
                  <a:lnTo>
                    <a:pt x="0" y="425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64665" y="3866392"/>
              <a:ext cx="61594" cy="42545"/>
            </a:xfrm>
            <a:custGeom>
              <a:avLst/>
              <a:gdLst/>
              <a:ahLst/>
              <a:cxnLst/>
              <a:rect l="l" t="t" r="r" b="b"/>
              <a:pathLst>
                <a:path w="61595" h="42545">
                  <a:moveTo>
                    <a:pt x="23799" y="23799"/>
                  </a:moveTo>
                  <a:lnTo>
                    <a:pt x="0" y="42549"/>
                  </a:lnTo>
                  <a:lnTo>
                    <a:pt x="60974" y="28199"/>
                  </a:lnTo>
                  <a:lnTo>
                    <a:pt x="5049" y="0"/>
                  </a:lnTo>
                  <a:lnTo>
                    <a:pt x="23799" y="237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1415709" y="2548669"/>
            <a:ext cx="1526034" cy="10481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747775" y="3567743"/>
            <a:ext cx="1184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latin typeface="Lato"/>
                <a:cs typeface="Lato"/>
              </a:rPr>
              <a:t>Generator</a:t>
            </a:r>
            <a:endParaRPr sz="2000">
              <a:latin typeface="Lato"/>
              <a:cs typeface="La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599930" y="1234200"/>
            <a:ext cx="2084705" cy="1048385"/>
            <a:chOff x="3599930" y="1234200"/>
            <a:chExt cx="2084705" cy="1048385"/>
          </a:xfrm>
        </p:grpSpPr>
        <p:sp>
          <p:nvSpPr>
            <p:cNvPr id="28" name="object 28"/>
            <p:cNvSpPr/>
            <p:nvPr/>
          </p:nvSpPr>
          <p:spPr>
            <a:xfrm>
              <a:off x="3646267" y="1841476"/>
              <a:ext cx="1270" cy="376555"/>
            </a:xfrm>
            <a:custGeom>
              <a:avLst/>
              <a:gdLst/>
              <a:ahLst/>
              <a:cxnLst/>
              <a:rect l="l" t="t" r="r" b="b"/>
              <a:pathLst>
                <a:path w="1270" h="376555">
                  <a:moveTo>
                    <a:pt x="974" y="376369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99930" y="1771031"/>
              <a:ext cx="92849" cy="116947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79716" y="1234200"/>
              <a:ext cx="1204595" cy="1048385"/>
            </a:xfrm>
            <a:custGeom>
              <a:avLst/>
              <a:gdLst/>
              <a:ahLst/>
              <a:cxnLst/>
              <a:rect l="l" t="t" r="r" b="b"/>
              <a:pathLst>
                <a:path w="1204595" h="1048385">
                  <a:moveTo>
                    <a:pt x="1204497" y="1048197"/>
                  </a:moveTo>
                  <a:lnTo>
                    <a:pt x="0" y="1048197"/>
                  </a:lnTo>
                  <a:lnTo>
                    <a:pt x="0" y="0"/>
                  </a:lnTo>
                  <a:lnTo>
                    <a:pt x="1204497" y="0"/>
                  </a:lnTo>
                  <a:lnTo>
                    <a:pt x="1204497" y="1048197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302345" y="2253286"/>
            <a:ext cx="156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latin typeface="Lato"/>
                <a:cs typeface="Lato"/>
              </a:rPr>
              <a:t>Discriminator</a:t>
            </a:r>
            <a:endParaRPr sz="2000">
              <a:latin typeface="Lato"/>
              <a:cs typeface="La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132495" y="1395067"/>
            <a:ext cx="3506470" cy="724535"/>
            <a:chOff x="2132495" y="1395067"/>
            <a:chExt cx="3506470" cy="724535"/>
          </a:xfrm>
        </p:grpSpPr>
        <p:sp>
          <p:nvSpPr>
            <p:cNvPr id="33" name="object 33"/>
            <p:cNvSpPr/>
            <p:nvPr/>
          </p:nvSpPr>
          <p:spPr>
            <a:xfrm>
              <a:off x="2132495" y="1630734"/>
              <a:ext cx="294824" cy="24973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27320" y="1755601"/>
              <a:ext cx="1954530" cy="3175"/>
            </a:xfrm>
            <a:custGeom>
              <a:avLst/>
              <a:gdLst/>
              <a:ahLst/>
              <a:cxnLst/>
              <a:rect l="l" t="t" r="r" b="b"/>
              <a:pathLst>
                <a:path w="1954529" h="3175">
                  <a:moveTo>
                    <a:pt x="0" y="0"/>
                  </a:moveTo>
                  <a:lnTo>
                    <a:pt x="1954371" y="2569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335228" y="1711706"/>
              <a:ext cx="116899" cy="9284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25428" y="1395067"/>
              <a:ext cx="1113047" cy="72408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4584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Training </a:t>
            </a:r>
            <a:r>
              <a:rPr dirty="0"/>
              <a:t>GANs:</a:t>
            </a:r>
            <a:r>
              <a:rPr spc="-400" dirty="0"/>
              <a:t> </a:t>
            </a:r>
            <a:r>
              <a:rPr spc="25" dirty="0"/>
              <a:t>Discriminator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04920" y="2718581"/>
            <a:ext cx="8407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741A46"/>
                </a:solidFill>
                <a:latin typeface="Lato"/>
                <a:cs typeface="Lato"/>
              </a:rPr>
              <a:t>Output</a:t>
            </a:r>
            <a:endParaRPr sz="200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3760" y="2716933"/>
            <a:ext cx="1003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0" dirty="0">
                <a:solidFill>
                  <a:srgbClr val="0B5293"/>
                </a:solidFill>
                <a:latin typeface="Lato"/>
                <a:cs typeface="Lato"/>
              </a:rPr>
              <a:t>F</a:t>
            </a:r>
            <a:r>
              <a:rPr sz="2000" spc="15" dirty="0">
                <a:solidFill>
                  <a:srgbClr val="0B5293"/>
                </a:solidFill>
                <a:latin typeface="Lato"/>
                <a:cs typeface="Lato"/>
              </a:rPr>
              <a:t>eatures</a:t>
            </a:r>
            <a:endParaRPr sz="2000">
              <a:latin typeface="Lato"/>
              <a:cs typeface="La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38588" y="2809856"/>
            <a:ext cx="307011" cy="92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93312" y="2998943"/>
            <a:ext cx="256524" cy="3420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89489" y="1696560"/>
            <a:ext cx="28949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B35E05"/>
                </a:solidFill>
                <a:latin typeface="Lato"/>
                <a:cs typeface="Lato"/>
              </a:rPr>
              <a:t>Parameters</a:t>
            </a:r>
            <a:r>
              <a:rPr sz="2000" spc="-145" dirty="0">
                <a:solidFill>
                  <a:srgbClr val="B35E05"/>
                </a:solidFill>
                <a:latin typeface="Lato"/>
                <a:cs typeface="Lato"/>
              </a:rPr>
              <a:t> </a:t>
            </a:r>
            <a:r>
              <a:rPr sz="2000" spc="15" dirty="0">
                <a:solidFill>
                  <a:srgbClr val="B35E05"/>
                </a:solidFill>
                <a:latin typeface="Lato"/>
                <a:cs typeface="Lato"/>
              </a:rPr>
              <a:t>Discriminator</a:t>
            </a:r>
            <a:endParaRPr sz="2000">
              <a:latin typeface="Lato"/>
              <a:cs typeface="La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00869" y="1978520"/>
            <a:ext cx="2282190" cy="924560"/>
            <a:chOff x="2900869" y="1978520"/>
            <a:chExt cx="2282190" cy="924560"/>
          </a:xfrm>
        </p:grpSpPr>
        <p:sp>
          <p:nvSpPr>
            <p:cNvPr id="9" name="object 9"/>
            <p:cNvSpPr/>
            <p:nvPr/>
          </p:nvSpPr>
          <p:spPr>
            <a:xfrm>
              <a:off x="5136314" y="1992808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30">
                  <a:moveTo>
                    <a:pt x="0" y="0"/>
                  </a:moveTo>
                  <a:lnTo>
                    <a:pt x="0" y="303169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89902" y="2249555"/>
              <a:ext cx="92824" cy="1168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00869" y="2809856"/>
              <a:ext cx="175012" cy="928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294924" y="1631004"/>
            <a:ext cx="2433320" cy="1630680"/>
            <a:chOff x="6294924" y="1631004"/>
            <a:chExt cx="2433320" cy="1630680"/>
          </a:xfrm>
        </p:grpSpPr>
        <p:sp>
          <p:nvSpPr>
            <p:cNvPr id="13" name="object 13"/>
            <p:cNvSpPr/>
            <p:nvPr/>
          </p:nvSpPr>
          <p:spPr>
            <a:xfrm>
              <a:off x="6365362" y="1677171"/>
              <a:ext cx="1761489" cy="13970"/>
            </a:xfrm>
            <a:custGeom>
              <a:avLst/>
              <a:gdLst/>
              <a:ahLst/>
              <a:cxnLst/>
              <a:rect l="l" t="t" r="r" b="b"/>
              <a:pathLst>
                <a:path w="1761490" h="13969">
                  <a:moveTo>
                    <a:pt x="0" y="0"/>
                  </a:moveTo>
                  <a:lnTo>
                    <a:pt x="1760871" y="1392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94924" y="1631004"/>
              <a:ext cx="117124" cy="9284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128683" y="1691186"/>
              <a:ext cx="0" cy="760095"/>
            </a:xfrm>
            <a:custGeom>
              <a:avLst/>
              <a:gdLst/>
              <a:ahLst/>
              <a:cxnLst/>
              <a:rect l="l" t="t" r="r" b="b"/>
              <a:pathLst>
                <a:path h="760094">
                  <a:moveTo>
                    <a:pt x="0" y="0"/>
                  </a:moveTo>
                  <a:lnTo>
                    <a:pt x="0" y="759785"/>
                  </a:lnTo>
                </a:path>
              </a:pathLst>
            </a:custGeom>
            <a:ln w="34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176560" y="2809856"/>
              <a:ext cx="319336" cy="928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23434" y="2450972"/>
              <a:ext cx="1204595" cy="810895"/>
            </a:xfrm>
            <a:custGeom>
              <a:avLst/>
              <a:gdLst/>
              <a:ahLst/>
              <a:cxnLst/>
              <a:rect l="l" t="t" r="r" b="b"/>
              <a:pathLst>
                <a:path w="1204595" h="810895">
                  <a:moveTo>
                    <a:pt x="1204522" y="810595"/>
                  </a:moveTo>
                  <a:lnTo>
                    <a:pt x="0" y="810595"/>
                  </a:lnTo>
                  <a:lnTo>
                    <a:pt x="0" y="0"/>
                  </a:lnTo>
                  <a:lnTo>
                    <a:pt x="1204522" y="0"/>
                  </a:lnTo>
                  <a:lnTo>
                    <a:pt x="1204522" y="81059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962940" y="1326922"/>
            <a:ext cx="346799" cy="3567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523434" y="2450972"/>
            <a:ext cx="1204595" cy="81089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42265">
              <a:lnSpc>
                <a:spcPct val="100000"/>
              </a:lnSpc>
              <a:spcBef>
                <a:spcPts val="20"/>
              </a:spcBef>
            </a:pPr>
            <a:r>
              <a:rPr sz="2000" spc="10" dirty="0">
                <a:latin typeface="Lato"/>
                <a:cs typeface="Lato"/>
              </a:rPr>
              <a:t>Cost</a:t>
            </a:r>
            <a:endParaRPr sz="2000">
              <a:latin typeface="Lato"/>
              <a:cs typeface="Lato"/>
            </a:endParaRPr>
          </a:p>
          <a:p>
            <a:pPr marL="276225">
              <a:lnSpc>
                <a:spcPct val="100000"/>
              </a:lnSpc>
              <a:spcBef>
                <a:spcPts val="50"/>
              </a:spcBef>
            </a:pPr>
            <a:r>
              <a:rPr sz="1200" dirty="0">
                <a:latin typeface="Lato"/>
                <a:cs typeface="Lato"/>
              </a:rPr>
              <a:t>Output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904508" y="2747694"/>
            <a:ext cx="648970" cy="857885"/>
            <a:chOff x="7904508" y="2747694"/>
            <a:chExt cx="648970" cy="857885"/>
          </a:xfrm>
        </p:grpSpPr>
        <p:sp>
          <p:nvSpPr>
            <p:cNvPr id="21" name="object 21"/>
            <p:cNvSpPr/>
            <p:nvPr/>
          </p:nvSpPr>
          <p:spPr>
            <a:xfrm>
              <a:off x="8390158" y="2747694"/>
              <a:ext cx="162874" cy="2171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34033" y="3261593"/>
              <a:ext cx="191770" cy="302895"/>
            </a:xfrm>
            <a:custGeom>
              <a:avLst/>
              <a:gdLst/>
              <a:ahLst/>
              <a:cxnLst/>
              <a:rect l="l" t="t" r="r" b="b"/>
              <a:pathLst>
                <a:path w="191770" h="302895">
                  <a:moveTo>
                    <a:pt x="191599" y="0"/>
                  </a:moveTo>
                  <a:lnTo>
                    <a:pt x="0" y="302724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904508" y="3525242"/>
              <a:ext cx="68624" cy="8024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749836" y="3619492"/>
            <a:ext cx="2298700" cy="667385"/>
          </a:xfrm>
          <a:prstGeom prst="rect">
            <a:avLst/>
          </a:prstGeom>
          <a:ln w="9524">
            <a:solidFill>
              <a:srgbClr val="666666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443230" marR="90170" indent="-344805">
              <a:lnSpc>
                <a:spcPct val="100000"/>
              </a:lnSpc>
              <a:spcBef>
                <a:spcPts val="145"/>
              </a:spcBef>
            </a:pPr>
            <a:r>
              <a:rPr sz="2000" spc="10" dirty="0">
                <a:solidFill>
                  <a:srgbClr val="666666"/>
                </a:solidFill>
                <a:latin typeface="Lato"/>
                <a:cs typeface="Lato"/>
              </a:rPr>
              <a:t>BCE</a:t>
            </a:r>
            <a:r>
              <a:rPr sz="2000" spc="-150" dirty="0">
                <a:solidFill>
                  <a:srgbClr val="666666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666666"/>
                </a:solidFill>
                <a:latin typeface="Lato"/>
                <a:cs typeface="Lato"/>
              </a:rPr>
              <a:t>with</a:t>
            </a:r>
            <a:r>
              <a:rPr sz="2000" spc="-150" dirty="0">
                <a:solidFill>
                  <a:srgbClr val="666666"/>
                </a:solidFill>
                <a:latin typeface="Lato"/>
                <a:cs typeface="Lato"/>
              </a:rPr>
              <a:t> </a:t>
            </a:r>
            <a:r>
              <a:rPr sz="2000" spc="15" dirty="0">
                <a:solidFill>
                  <a:srgbClr val="666666"/>
                </a:solidFill>
                <a:latin typeface="Lato"/>
                <a:cs typeface="Lato"/>
              </a:rPr>
              <a:t>labels</a:t>
            </a:r>
            <a:r>
              <a:rPr sz="2000" spc="-145" dirty="0">
                <a:solidFill>
                  <a:srgbClr val="666666"/>
                </a:solidFill>
                <a:latin typeface="Lato"/>
                <a:cs typeface="Lato"/>
              </a:rPr>
              <a:t> </a:t>
            </a:r>
            <a:r>
              <a:rPr sz="2000" spc="5" dirty="0">
                <a:solidFill>
                  <a:srgbClr val="666666"/>
                </a:solidFill>
                <a:latin typeface="Lato"/>
                <a:cs typeface="Lato"/>
              </a:rPr>
              <a:t>for  </a:t>
            </a:r>
            <a:r>
              <a:rPr sz="2000" spc="30" dirty="0">
                <a:solidFill>
                  <a:srgbClr val="666666"/>
                </a:solidFill>
                <a:latin typeface="Lato"/>
                <a:cs typeface="Lato"/>
              </a:rPr>
              <a:t>real </a:t>
            </a:r>
            <a:r>
              <a:rPr sz="2000" dirty="0">
                <a:solidFill>
                  <a:srgbClr val="666666"/>
                </a:solidFill>
                <a:latin typeface="Lato"/>
                <a:cs typeface="Lato"/>
              </a:rPr>
              <a:t>and</a:t>
            </a:r>
            <a:r>
              <a:rPr sz="2000" spc="-305" dirty="0">
                <a:solidFill>
                  <a:srgbClr val="666666"/>
                </a:solidFill>
                <a:latin typeface="Lato"/>
                <a:cs typeface="Lato"/>
              </a:rPr>
              <a:t> </a:t>
            </a:r>
            <a:r>
              <a:rPr sz="2000" spc="-15" dirty="0">
                <a:solidFill>
                  <a:srgbClr val="666666"/>
                </a:solidFill>
                <a:latin typeface="Lato"/>
                <a:cs typeface="Lato"/>
              </a:rPr>
              <a:t>fake</a:t>
            </a:r>
            <a:endParaRPr sz="2000">
              <a:latin typeface="Lato"/>
              <a:cs typeface="La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6849" y="2395017"/>
            <a:ext cx="667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666666"/>
                </a:solidFill>
                <a:latin typeface="Lato"/>
                <a:cs typeface="Lato"/>
              </a:rPr>
              <a:t>Noise</a:t>
            </a:r>
            <a:endParaRPr sz="2000">
              <a:latin typeface="Lato"/>
              <a:cs typeface="La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36968" y="2905919"/>
            <a:ext cx="226502" cy="3853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11699" y="1350772"/>
            <a:ext cx="2298700" cy="667385"/>
          </a:xfrm>
          <a:prstGeom prst="rect">
            <a:avLst/>
          </a:prstGeom>
          <a:ln w="9524">
            <a:solidFill>
              <a:srgbClr val="666666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629285" marR="139700" indent="-481965">
              <a:lnSpc>
                <a:spcPct val="100000"/>
              </a:lnSpc>
              <a:spcBef>
                <a:spcPts val="145"/>
              </a:spcBef>
            </a:pPr>
            <a:r>
              <a:rPr sz="2000" dirty="0">
                <a:solidFill>
                  <a:srgbClr val="666666"/>
                </a:solidFill>
                <a:latin typeface="Lato"/>
                <a:cs typeface="Lato"/>
              </a:rPr>
              <a:t>Both</a:t>
            </a:r>
            <a:r>
              <a:rPr sz="2000" spc="-150" dirty="0">
                <a:solidFill>
                  <a:srgbClr val="666666"/>
                </a:solidFill>
                <a:latin typeface="Lato"/>
                <a:cs typeface="Lato"/>
              </a:rPr>
              <a:t> </a:t>
            </a:r>
            <a:r>
              <a:rPr sz="2000" spc="30" dirty="0">
                <a:solidFill>
                  <a:srgbClr val="666666"/>
                </a:solidFill>
                <a:latin typeface="Lato"/>
                <a:cs typeface="Lato"/>
              </a:rPr>
              <a:t>real</a:t>
            </a:r>
            <a:r>
              <a:rPr sz="2000" spc="-150" dirty="0">
                <a:solidFill>
                  <a:srgbClr val="666666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666666"/>
                </a:solidFill>
                <a:latin typeface="Lato"/>
                <a:cs typeface="Lato"/>
              </a:rPr>
              <a:t>and</a:t>
            </a:r>
            <a:r>
              <a:rPr sz="2000" spc="-145" dirty="0">
                <a:solidFill>
                  <a:srgbClr val="666666"/>
                </a:solidFill>
                <a:latin typeface="Lato"/>
                <a:cs typeface="Lato"/>
              </a:rPr>
              <a:t> </a:t>
            </a:r>
            <a:r>
              <a:rPr sz="2000" spc="-15" dirty="0">
                <a:solidFill>
                  <a:srgbClr val="666666"/>
                </a:solidFill>
                <a:latin typeface="Lato"/>
                <a:cs typeface="Lato"/>
              </a:rPr>
              <a:t>fake  </a:t>
            </a:r>
            <a:r>
              <a:rPr sz="2000" spc="-5" dirty="0">
                <a:solidFill>
                  <a:srgbClr val="666666"/>
                </a:solidFill>
                <a:latin typeface="Lato"/>
                <a:cs typeface="Lato"/>
              </a:rPr>
              <a:t>examples</a:t>
            </a:r>
            <a:endParaRPr sz="2000">
              <a:latin typeface="Lato"/>
              <a:cs typeface="La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374834" y="1693111"/>
            <a:ext cx="4364355" cy="2231390"/>
            <a:chOff x="1374834" y="1693111"/>
            <a:chExt cx="4364355" cy="2231390"/>
          </a:xfrm>
        </p:grpSpPr>
        <p:sp>
          <p:nvSpPr>
            <p:cNvPr id="29" name="object 29"/>
            <p:cNvSpPr/>
            <p:nvPr/>
          </p:nvSpPr>
          <p:spPr>
            <a:xfrm>
              <a:off x="3487492" y="3674442"/>
              <a:ext cx="294824" cy="24972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68029" y="2332172"/>
              <a:ext cx="1970558" cy="148143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59044" y="1727454"/>
              <a:ext cx="1046480" cy="927100"/>
            </a:xfrm>
            <a:custGeom>
              <a:avLst/>
              <a:gdLst/>
              <a:ahLst/>
              <a:cxnLst/>
              <a:rect l="l" t="t" r="r" b="b"/>
              <a:pathLst>
                <a:path w="1046479" h="927100">
                  <a:moveTo>
                    <a:pt x="1046422" y="926615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21494" y="1693111"/>
              <a:ext cx="77324" cy="74109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74834" y="2332172"/>
              <a:ext cx="1526034" cy="104819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706903" y="3625207"/>
            <a:ext cx="1184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latin typeface="Lato"/>
                <a:cs typeface="Lato"/>
              </a:rPr>
              <a:t>Generator</a:t>
            </a:r>
            <a:endParaRPr sz="2000">
              <a:latin typeface="Lato"/>
              <a:cs typeface="La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56733" y="3625207"/>
            <a:ext cx="156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latin typeface="Lato"/>
                <a:cs typeface="Lato"/>
              </a:rPr>
              <a:t>Discriminator</a:t>
            </a:r>
            <a:endParaRPr sz="2000">
              <a:latin typeface="Lato"/>
              <a:cs typeface="Lato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560992" y="3010143"/>
            <a:ext cx="288949" cy="33082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40582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Training </a:t>
            </a:r>
            <a:r>
              <a:rPr dirty="0"/>
              <a:t>GANs:</a:t>
            </a:r>
            <a:r>
              <a:rPr spc="-405" dirty="0"/>
              <a:t> </a:t>
            </a:r>
            <a:r>
              <a:rPr spc="20" dirty="0"/>
              <a:t>Generator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04920" y="2718581"/>
            <a:ext cx="8407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741A46"/>
                </a:solidFill>
                <a:latin typeface="Lato"/>
                <a:cs typeface="Lato"/>
              </a:rPr>
              <a:t>Output</a:t>
            </a:r>
            <a:endParaRPr sz="200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3760" y="2716933"/>
            <a:ext cx="1003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0" dirty="0">
                <a:solidFill>
                  <a:srgbClr val="0B5293"/>
                </a:solidFill>
                <a:latin typeface="Lato"/>
                <a:cs typeface="Lato"/>
              </a:rPr>
              <a:t>F</a:t>
            </a:r>
            <a:r>
              <a:rPr sz="2000" spc="15" dirty="0">
                <a:solidFill>
                  <a:srgbClr val="0B5293"/>
                </a:solidFill>
                <a:latin typeface="Lato"/>
                <a:cs typeface="Lato"/>
              </a:rPr>
              <a:t>eatures</a:t>
            </a:r>
            <a:endParaRPr sz="2000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0069" y="1535607"/>
            <a:ext cx="25190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B35E05"/>
                </a:solidFill>
                <a:latin typeface="Lato"/>
                <a:cs typeface="Lato"/>
              </a:rPr>
              <a:t>Parameters</a:t>
            </a:r>
            <a:r>
              <a:rPr sz="2000" spc="-150" dirty="0">
                <a:solidFill>
                  <a:srgbClr val="B35E05"/>
                </a:solidFill>
                <a:latin typeface="Lato"/>
                <a:cs typeface="Lato"/>
              </a:rPr>
              <a:t> </a:t>
            </a:r>
            <a:r>
              <a:rPr sz="2000" spc="10" dirty="0">
                <a:solidFill>
                  <a:srgbClr val="B35E05"/>
                </a:solidFill>
                <a:latin typeface="Lato"/>
                <a:cs typeface="Lato"/>
              </a:rPr>
              <a:t>Generator</a:t>
            </a:r>
            <a:endParaRPr sz="2000">
              <a:latin typeface="Lato"/>
              <a:cs typeface="La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6849" y="2395017"/>
            <a:ext cx="6673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666666"/>
                </a:solidFill>
                <a:latin typeface="Lato"/>
                <a:cs typeface="Lato"/>
              </a:rPr>
              <a:t>Noise</a:t>
            </a:r>
            <a:endParaRPr sz="2000">
              <a:latin typeface="Lato"/>
              <a:cs typeface="La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6968" y="2905919"/>
            <a:ext cx="226502" cy="3853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374834" y="1935746"/>
            <a:ext cx="1701164" cy="1444625"/>
            <a:chOff x="1374834" y="1935746"/>
            <a:chExt cx="1701164" cy="1444625"/>
          </a:xfrm>
        </p:grpSpPr>
        <p:sp>
          <p:nvSpPr>
            <p:cNvPr id="9" name="object 9"/>
            <p:cNvSpPr/>
            <p:nvPr/>
          </p:nvSpPr>
          <p:spPr>
            <a:xfrm>
              <a:off x="2900869" y="2809856"/>
              <a:ext cx="175012" cy="928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8607" y="1935746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30">
                  <a:moveTo>
                    <a:pt x="0" y="0"/>
                  </a:moveTo>
                  <a:lnTo>
                    <a:pt x="0" y="303169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52185" y="2192493"/>
              <a:ext cx="92844" cy="1168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74834" y="2332172"/>
              <a:ext cx="1526034" cy="10481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2125220" y="1128992"/>
            <a:ext cx="346799" cy="4232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93312" y="2998943"/>
            <a:ext cx="256524" cy="3420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3459080" y="1651829"/>
            <a:ext cx="5269230" cy="1689735"/>
            <a:chOff x="3459080" y="1651829"/>
            <a:chExt cx="5269230" cy="1689735"/>
          </a:xfrm>
        </p:grpSpPr>
        <p:sp>
          <p:nvSpPr>
            <p:cNvPr id="16" name="object 16"/>
            <p:cNvSpPr/>
            <p:nvPr/>
          </p:nvSpPr>
          <p:spPr>
            <a:xfrm>
              <a:off x="3560993" y="3010143"/>
              <a:ext cx="288949" cy="3308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29543" y="1690959"/>
              <a:ext cx="4596765" cy="7620"/>
            </a:xfrm>
            <a:custGeom>
              <a:avLst/>
              <a:gdLst/>
              <a:ahLst/>
              <a:cxnLst/>
              <a:rect l="l" t="t" r="r" b="b"/>
              <a:pathLst>
                <a:path w="4596765" h="7619">
                  <a:moveTo>
                    <a:pt x="0" y="7342"/>
                  </a:moveTo>
                  <a:lnTo>
                    <a:pt x="4596465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59080" y="1651829"/>
              <a:ext cx="116924" cy="928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128683" y="1691186"/>
              <a:ext cx="0" cy="760095"/>
            </a:xfrm>
            <a:custGeom>
              <a:avLst/>
              <a:gdLst/>
              <a:ahLst/>
              <a:cxnLst/>
              <a:rect l="l" t="t" r="r" b="b"/>
              <a:pathLst>
                <a:path h="760094">
                  <a:moveTo>
                    <a:pt x="0" y="0"/>
                  </a:moveTo>
                  <a:lnTo>
                    <a:pt x="0" y="759785"/>
                  </a:lnTo>
                </a:path>
              </a:pathLst>
            </a:custGeom>
            <a:ln w="34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76560" y="2809856"/>
              <a:ext cx="319336" cy="9282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523434" y="2450972"/>
              <a:ext cx="1204595" cy="810895"/>
            </a:xfrm>
            <a:custGeom>
              <a:avLst/>
              <a:gdLst/>
              <a:ahLst/>
              <a:cxnLst/>
              <a:rect l="l" t="t" r="r" b="b"/>
              <a:pathLst>
                <a:path w="1204595" h="810895">
                  <a:moveTo>
                    <a:pt x="1204522" y="810595"/>
                  </a:moveTo>
                  <a:lnTo>
                    <a:pt x="0" y="810595"/>
                  </a:lnTo>
                  <a:lnTo>
                    <a:pt x="0" y="0"/>
                  </a:lnTo>
                  <a:lnTo>
                    <a:pt x="1204522" y="0"/>
                  </a:lnTo>
                  <a:lnTo>
                    <a:pt x="1204522" y="810595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38588" y="2809856"/>
              <a:ext cx="307011" cy="9282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523434" y="2450972"/>
            <a:ext cx="1204595" cy="81089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342265">
              <a:lnSpc>
                <a:spcPct val="100000"/>
              </a:lnSpc>
              <a:spcBef>
                <a:spcPts val="20"/>
              </a:spcBef>
            </a:pPr>
            <a:r>
              <a:rPr sz="2000" spc="10" dirty="0">
                <a:latin typeface="Lato"/>
                <a:cs typeface="Lato"/>
              </a:rPr>
              <a:t>Cost</a:t>
            </a:r>
            <a:endParaRPr sz="2000">
              <a:latin typeface="Lato"/>
              <a:cs typeface="Lato"/>
            </a:endParaRPr>
          </a:p>
          <a:p>
            <a:pPr marL="276225">
              <a:lnSpc>
                <a:spcPct val="100000"/>
              </a:lnSpc>
              <a:spcBef>
                <a:spcPts val="50"/>
              </a:spcBef>
            </a:pPr>
            <a:r>
              <a:rPr sz="1200" dirty="0">
                <a:latin typeface="Lato"/>
                <a:cs typeface="Lato"/>
              </a:rPr>
              <a:t>Output</a:t>
            </a:r>
            <a:endParaRPr sz="1200">
              <a:latin typeface="Lato"/>
              <a:cs typeface="La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671717" y="2332172"/>
            <a:ext cx="4881880" cy="1298575"/>
            <a:chOff x="3671717" y="2332172"/>
            <a:chExt cx="4881880" cy="1298575"/>
          </a:xfrm>
        </p:grpSpPr>
        <p:sp>
          <p:nvSpPr>
            <p:cNvPr id="25" name="object 25"/>
            <p:cNvSpPr/>
            <p:nvPr/>
          </p:nvSpPr>
          <p:spPr>
            <a:xfrm>
              <a:off x="8390158" y="2747694"/>
              <a:ext cx="162874" cy="2171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932434" y="3261568"/>
              <a:ext cx="193675" cy="327025"/>
            </a:xfrm>
            <a:custGeom>
              <a:avLst/>
              <a:gdLst/>
              <a:ahLst/>
              <a:cxnLst/>
              <a:rect l="l" t="t" r="r" b="b"/>
              <a:pathLst>
                <a:path w="193675" h="327025">
                  <a:moveTo>
                    <a:pt x="193249" y="0"/>
                  </a:moveTo>
                  <a:lnTo>
                    <a:pt x="0" y="326899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903834" y="3549592"/>
              <a:ext cx="67449" cy="8062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99842" y="3383318"/>
              <a:ext cx="19685" cy="154305"/>
            </a:xfrm>
            <a:custGeom>
              <a:avLst/>
              <a:gdLst/>
              <a:ahLst/>
              <a:cxnLst/>
              <a:rect l="l" t="t" r="r" b="b"/>
              <a:pathLst>
                <a:path w="19685" h="154304">
                  <a:moveTo>
                    <a:pt x="19424" y="0"/>
                  </a:moveTo>
                  <a:lnTo>
                    <a:pt x="0" y="154224"/>
                  </a:lnTo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81242" y="3513617"/>
              <a:ext cx="42545" cy="61594"/>
            </a:xfrm>
            <a:custGeom>
              <a:avLst/>
              <a:gdLst/>
              <a:ahLst/>
              <a:cxnLst/>
              <a:rect l="l" t="t" r="r" b="b"/>
              <a:pathLst>
                <a:path w="42545" h="61595">
                  <a:moveTo>
                    <a:pt x="13899" y="61074"/>
                  </a:moveTo>
                  <a:lnTo>
                    <a:pt x="0" y="0"/>
                  </a:lnTo>
                  <a:lnTo>
                    <a:pt x="18599" y="23924"/>
                  </a:lnTo>
                  <a:lnTo>
                    <a:pt x="42524" y="5349"/>
                  </a:lnTo>
                  <a:lnTo>
                    <a:pt x="13899" y="61074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81242" y="3513617"/>
              <a:ext cx="42545" cy="61594"/>
            </a:xfrm>
            <a:custGeom>
              <a:avLst/>
              <a:gdLst/>
              <a:ahLst/>
              <a:cxnLst/>
              <a:rect l="l" t="t" r="r" b="b"/>
              <a:pathLst>
                <a:path w="42545" h="61595">
                  <a:moveTo>
                    <a:pt x="18599" y="23924"/>
                  </a:moveTo>
                  <a:lnTo>
                    <a:pt x="0" y="0"/>
                  </a:lnTo>
                  <a:lnTo>
                    <a:pt x="13899" y="61074"/>
                  </a:lnTo>
                  <a:lnTo>
                    <a:pt x="42524" y="5349"/>
                  </a:lnTo>
                  <a:lnTo>
                    <a:pt x="18599" y="23924"/>
                  </a:lnTo>
                  <a:close/>
                </a:path>
              </a:pathLst>
            </a:custGeom>
            <a:ln w="1904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07716" y="2332172"/>
              <a:ext cx="1430872" cy="104819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749836" y="3644667"/>
            <a:ext cx="2298700" cy="667385"/>
          </a:xfrm>
          <a:prstGeom prst="rect">
            <a:avLst/>
          </a:prstGeom>
          <a:ln w="9524">
            <a:solidFill>
              <a:srgbClr val="666666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462280" marR="125095" indent="-328930">
              <a:lnSpc>
                <a:spcPct val="100000"/>
              </a:lnSpc>
              <a:spcBef>
                <a:spcPts val="145"/>
              </a:spcBef>
            </a:pPr>
            <a:r>
              <a:rPr sz="2000" spc="10" dirty="0">
                <a:solidFill>
                  <a:srgbClr val="666666"/>
                </a:solidFill>
                <a:latin typeface="Lato"/>
                <a:cs typeface="Lato"/>
              </a:rPr>
              <a:t>BCE</a:t>
            </a:r>
            <a:r>
              <a:rPr sz="2000" spc="-150" dirty="0">
                <a:solidFill>
                  <a:srgbClr val="666666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666666"/>
                </a:solidFill>
                <a:latin typeface="Lato"/>
                <a:cs typeface="Lato"/>
              </a:rPr>
              <a:t>with</a:t>
            </a:r>
            <a:r>
              <a:rPr sz="2000" spc="-150" dirty="0">
                <a:solidFill>
                  <a:srgbClr val="666666"/>
                </a:solidFill>
                <a:latin typeface="Lato"/>
                <a:cs typeface="Lato"/>
              </a:rPr>
              <a:t> </a:t>
            </a:r>
            <a:r>
              <a:rPr sz="2000" spc="30" dirty="0">
                <a:solidFill>
                  <a:srgbClr val="666666"/>
                </a:solidFill>
                <a:latin typeface="Lato"/>
                <a:cs typeface="Lato"/>
              </a:rPr>
              <a:t>all</a:t>
            </a:r>
            <a:r>
              <a:rPr sz="2000" spc="-150" dirty="0">
                <a:solidFill>
                  <a:srgbClr val="666666"/>
                </a:solidFill>
                <a:latin typeface="Lato"/>
                <a:cs typeface="Lato"/>
              </a:rPr>
              <a:t> </a:t>
            </a:r>
            <a:r>
              <a:rPr sz="2000" spc="15" dirty="0">
                <a:solidFill>
                  <a:srgbClr val="666666"/>
                </a:solidFill>
                <a:latin typeface="Lato"/>
                <a:cs typeface="Lato"/>
              </a:rPr>
              <a:t>labels  </a:t>
            </a:r>
            <a:r>
              <a:rPr sz="2000" spc="5" dirty="0">
                <a:solidFill>
                  <a:srgbClr val="666666"/>
                </a:solidFill>
                <a:latin typeface="Lato"/>
                <a:cs typeface="Lato"/>
              </a:rPr>
              <a:t>equal </a:t>
            </a:r>
            <a:r>
              <a:rPr sz="2000" dirty="0">
                <a:solidFill>
                  <a:srgbClr val="666666"/>
                </a:solidFill>
                <a:latin typeface="Lato"/>
                <a:cs typeface="Lato"/>
              </a:rPr>
              <a:t>to</a:t>
            </a:r>
            <a:r>
              <a:rPr sz="2000" spc="-280" dirty="0">
                <a:solidFill>
                  <a:srgbClr val="666666"/>
                </a:solidFill>
                <a:latin typeface="Lato"/>
                <a:cs typeface="Lato"/>
              </a:rPr>
              <a:t> </a:t>
            </a:r>
            <a:r>
              <a:rPr sz="2000" spc="30" dirty="0">
                <a:solidFill>
                  <a:srgbClr val="666666"/>
                </a:solidFill>
                <a:latin typeface="Lato"/>
                <a:cs typeface="Lato"/>
              </a:rPr>
              <a:t>real</a:t>
            </a:r>
            <a:endParaRPr sz="2000">
              <a:latin typeface="Lato"/>
              <a:cs typeface="La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013668" y="3644667"/>
            <a:ext cx="1294765" cy="667385"/>
          </a:xfrm>
          <a:prstGeom prst="rect">
            <a:avLst/>
          </a:prstGeom>
          <a:ln w="9524">
            <a:solidFill>
              <a:srgbClr val="666666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127000" marR="108585" indent="-10795">
              <a:lnSpc>
                <a:spcPct val="100000"/>
              </a:lnSpc>
              <a:spcBef>
                <a:spcPts val="145"/>
              </a:spcBef>
            </a:pPr>
            <a:r>
              <a:rPr sz="2000" spc="5" dirty="0">
                <a:solidFill>
                  <a:srgbClr val="666666"/>
                </a:solidFill>
                <a:latin typeface="Lato"/>
                <a:cs typeface="Lato"/>
              </a:rPr>
              <a:t>Only</a:t>
            </a:r>
            <a:r>
              <a:rPr sz="2000" spc="-204" dirty="0">
                <a:solidFill>
                  <a:srgbClr val="666666"/>
                </a:solidFill>
                <a:latin typeface="Lato"/>
                <a:cs typeface="Lato"/>
              </a:rPr>
              <a:t> </a:t>
            </a:r>
            <a:r>
              <a:rPr sz="2000" spc="-15" dirty="0">
                <a:solidFill>
                  <a:srgbClr val="666666"/>
                </a:solidFill>
                <a:latin typeface="Lato"/>
                <a:cs typeface="Lato"/>
              </a:rPr>
              <a:t>fake  </a:t>
            </a:r>
            <a:r>
              <a:rPr sz="2000" spc="-70" dirty="0">
                <a:solidFill>
                  <a:srgbClr val="666666"/>
                </a:solidFill>
                <a:latin typeface="Lato"/>
                <a:cs typeface="Lato"/>
              </a:rPr>
              <a:t>e</a:t>
            </a:r>
            <a:r>
              <a:rPr sz="2000" spc="5" dirty="0">
                <a:solidFill>
                  <a:srgbClr val="666666"/>
                </a:solidFill>
                <a:latin typeface="Lato"/>
                <a:cs typeface="Lato"/>
              </a:rPr>
              <a:t>xamples</a:t>
            </a:r>
            <a:endParaRPr sz="2000">
              <a:latin typeface="Lato"/>
              <a:cs typeface="La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06903" y="3625207"/>
            <a:ext cx="11842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latin typeface="Lato"/>
                <a:cs typeface="Lato"/>
              </a:rPr>
              <a:t>Generator</a:t>
            </a:r>
            <a:endParaRPr sz="2000">
              <a:latin typeface="Lato"/>
              <a:cs typeface="La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56733" y="3625207"/>
            <a:ext cx="15601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latin typeface="Lato"/>
                <a:cs typeface="Lato"/>
              </a:rPr>
              <a:t>Discriminator</a:t>
            </a:r>
            <a:endParaRPr sz="20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2783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Training</a:t>
            </a:r>
            <a:r>
              <a:rPr spc="-240" dirty="0"/>
              <a:t> </a:t>
            </a:r>
            <a:r>
              <a:rPr dirty="0"/>
              <a:t>GANs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63442" y="1653536"/>
            <a:ext cx="15601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7020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latin typeface="Lato"/>
                <a:cs typeface="Lato"/>
              </a:rPr>
              <a:t>Superior  </a:t>
            </a:r>
            <a:r>
              <a:rPr sz="2000" spc="15" dirty="0">
                <a:latin typeface="Lato"/>
                <a:cs typeface="Lato"/>
              </a:rPr>
              <a:t>Discriminator</a:t>
            </a:r>
            <a:endParaRPr sz="2000">
              <a:latin typeface="Lato"/>
              <a:cs typeface="La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8782" y="891538"/>
            <a:ext cx="158686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 marR="18415" algn="ctr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0B5293"/>
                </a:solidFill>
                <a:latin typeface="Lato"/>
                <a:cs typeface="Lato"/>
              </a:rPr>
              <a:t>Discriminator  </a:t>
            </a:r>
            <a:r>
              <a:rPr sz="2000" spc="5" dirty="0">
                <a:solidFill>
                  <a:srgbClr val="0B5293"/>
                </a:solidFill>
                <a:latin typeface="Lato"/>
                <a:cs typeface="Lato"/>
              </a:rPr>
              <a:t>Output</a:t>
            </a:r>
            <a:endParaRPr sz="2000">
              <a:latin typeface="Lato"/>
              <a:cs typeface="Lato"/>
            </a:endParaRPr>
          </a:p>
          <a:p>
            <a:pPr marL="12700" marR="5080" algn="ctr">
              <a:lnSpc>
                <a:spcPct val="100000"/>
              </a:lnSpc>
              <a:spcBef>
                <a:spcPts val="1200"/>
              </a:spcBef>
            </a:pPr>
            <a:r>
              <a:rPr sz="2000" i="1" spc="-40" dirty="0">
                <a:solidFill>
                  <a:srgbClr val="741A46"/>
                </a:solidFill>
                <a:latin typeface="Lato"/>
                <a:cs typeface="Lato"/>
              </a:rPr>
              <a:t>Fakes</a:t>
            </a:r>
            <a:r>
              <a:rPr sz="2000" i="1" spc="-130" dirty="0">
                <a:solidFill>
                  <a:srgbClr val="741A46"/>
                </a:solidFill>
                <a:latin typeface="Lato"/>
                <a:cs typeface="Lato"/>
              </a:rPr>
              <a:t> </a:t>
            </a:r>
            <a:r>
              <a:rPr sz="2000" spc="10" dirty="0">
                <a:latin typeface="Lato"/>
                <a:cs typeface="Lato"/>
              </a:rPr>
              <a:t>as</a:t>
            </a:r>
            <a:r>
              <a:rPr sz="2000" spc="-175" dirty="0">
                <a:latin typeface="Lato"/>
                <a:cs typeface="Lato"/>
              </a:rPr>
              <a:t> </a:t>
            </a:r>
            <a:r>
              <a:rPr sz="2000" spc="-10" dirty="0">
                <a:latin typeface="Lato"/>
                <a:cs typeface="Lato"/>
              </a:rPr>
              <a:t>100% </a:t>
            </a:r>
            <a:r>
              <a:rPr sz="2000" spc="-5" dirty="0">
                <a:latin typeface="Lato"/>
                <a:cs typeface="Lato"/>
              </a:rPr>
              <a:t> </a:t>
            </a:r>
            <a:r>
              <a:rPr sz="2000" spc="-15" dirty="0">
                <a:solidFill>
                  <a:srgbClr val="741A46"/>
                </a:solidFill>
                <a:latin typeface="Lato"/>
                <a:cs typeface="Lato"/>
              </a:rPr>
              <a:t>fake</a:t>
            </a:r>
            <a:endParaRPr sz="2000">
              <a:latin typeface="Lato"/>
              <a:cs typeface="La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04993" y="1934773"/>
            <a:ext cx="577850" cy="93345"/>
            <a:chOff x="3104993" y="1934773"/>
            <a:chExt cx="577850" cy="93345"/>
          </a:xfrm>
        </p:grpSpPr>
        <p:sp>
          <p:nvSpPr>
            <p:cNvPr id="6" name="object 6"/>
            <p:cNvSpPr/>
            <p:nvPr/>
          </p:nvSpPr>
          <p:spPr>
            <a:xfrm>
              <a:off x="3104993" y="1981195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0" y="0"/>
                  </a:moveTo>
                  <a:lnTo>
                    <a:pt x="507173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65730" y="1934773"/>
              <a:ext cx="116874" cy="928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710288" y="1653536"/>
            <a:ext cx="114236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64" marR="5080" indent="-1016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B35E05"/>
                </a:solidFill>
                <a:latin typeface="Lato"/>
                <a:cs typeface="Lato"/>
              </a:rPr>
              <a:t>No way</a:t>
            </a:r>
            <a:r>
              <a:rPr sz="2000" spc="-325" dirty="0">
                <a:solidFill>
                  <a:srgbClr val="B35E05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B35E05"/>
                </a:solidFill>
                <a:latin typeface="Lato"/>
                <a:cs typeface="Lato"/>
              </a:rPr>
              <a:t>to  improve</a:t>
            </a:r>
            <a:endParaRPr sz="2000">
              <a:latin typeface="Lato"/>
              <a:cs typeface="La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633913" y="1934773"/>
            <a:ext cx="577850" cy="93345"/>
            <a:chOff x="5633913" y="1934773"/>
            <a:chExt cx="577850" cy="93345"/>
          </a:xfrm>
        </p:grpSpPr>
        <p:sp>
          <p:nvSpPr>
            <p:cNvPr id="10" name="object 10"/>
            <p:cNvSpPr/>
            <p:nvPr/>
          </p:nvSpPr>
          <p:spPr>
            <a:xfrm>
              <a:off x="5633913" y="1981195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0" y="0"/>
                  </a:moveTo>
                  <a:lnTo>
                    <a:pt x="507173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94650" y="1934773"/>
              <a:ext cx="116874" cy="928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4" y="4454999"/>
            <a:ext cx="27374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Lato"/>
                <a:cs typeface="Lato"/>
              </a:rPr>
              <a:t>Available from:</a:t>
            </a:r>
            <a:r>
              <a:rPr sz="1000" spc="-75" dirty="0">
                <a:latin typeface="Lato"/>
                <a:cs typeface="Lato"/>
              </a:rPr>
              <a:t> </a:t>
            </a:r>
            <a:r>
              <a:rPr sz="1000" spc="-20" dirty="0">
                <a:latin typeface="Lato"/>
                <a:cs typeface="Lato"/>
              </a:rPr>
              <a:t>https://arxiv.org/abs/1804.00891</a:t>
            </a:r>
            <a:endParaRPr sz="1000">
              <a:latin typeface="Lato"/>
              <a:cs typeface="La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9851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Generative</a:t>
            </a:r>
            <a:r>
              <a:rPr spc="-220" dirty="0"/>
              <a:t> </a:t>
            </a:r>
            <a:r>
              <a:rPr spc="-5" dirty="0"/>
              <a:t>Models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2570" y="1111849"/>
            <a:ext cx="3547110" cy="271780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977265" marR="989330" algn="ctr">
              <a:lnSpc>
                <a:spcPts val="2400"/>
              </a:lnSpc>
              <a:spcBef>
                <a:spcPts val="50"/>
              </a:spcBef>
            </a:pPr>
            <a:r>
              <a:rPr sz="2000" spc="10" dirty="0">
                <a:solidFill>
                  <a:srgbClr val="0B5293"/>
                </a:solidFill>
                <a:latin typeface="Lato"/>
                <a:cs typeface="Lato"/>
              </a:rPr>
              <a:t>Variational  </a:t>
            </a:r>
            <a:r>
              <a:rPr sz="2000" dirty="0">
                <a:solidFill>
                  <a:srgbClr val="0B5293"/>
                </a:solidFill>
                <a:latin typeface="Lato"/>
                <a:cs typeface="Lato"/>
              </a:rPr>
              <a:t>Autoencoders</a:t>
            </a:r>
            <a:endParaRPr sz="2000">
              <a:latin typeface="Lato"/>
              <a:cs typeface="Lato"/>
            </a:endParaRPr>
          </a:p>
          <a:p>
            <a:pPr marL="1517015" marR="1515110" algn="ctr">
              <a:lnSpc>
                <a:spcPts val="1650"/>
              </a:lnSpc>
              <a:spcBef>
                <a:spcPts val="170"/>
              </a:spcBef>
            </a:pPr>
            <a:r>
              <a:rPr sz="1400" spc="5" dirty="0">
                <a:latin typeface="Lato"/>
                <a:cs typeface="Lato"/>
              </a:rPr>
              <a:t>Latent  </a:t>
            </a:r>
            <a:r>
              <a:rPr sz="1400" spc="-10" dirty="0">
                <a:latin typeface="Lato"/>
                <a:cs typeface="Lato"/>
              </a:rPr>
              <a:t>Space</a:t>
            </a:r>
            <a:endParaRPr sz="14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Lato"/>
              <a:cs typeface="Lato"/>
            </a:endParaRPr>
          </a:p>
          <a:p>
            <a:pPr algn="ctr">
              <a:lnSpc>
                <a:spcPct val="100000"/>
              </a:lnSpc>
              <a:tabLst>
                <a:tab pos="2778125" algn="l"/>
              </a:tabLst>
            </a:pPr>
            <a:r>
              <a:rPr sz="1600" spc="-5" dirty="0">
                <a:latin typeface="Arial"/>
                <a:cs typeface="Arial"/>
              </a:rPr>
              <a:t>Encode</a:t>
            </a:r>
            <a:r>
              <a:rPr sz="1600" dirty="0">
                <a:latin typeface="Arial"/>
                <a:cs typeface="Arial"/>
              </a:rPr>
              <a:t>r	</a:t>
            </a:r>
            <a:r>
              <a:rPr sz="1600" spc="-5" dirty="0">
                <a:latin typeface="Arial"/>
                <a:cs typeface="Arial"/>
              </a:rPr>
              <a:t>Decoder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Arial"/>
              <a:cs typeface="Arial"/>
            </a:endParaRPr>
          </a:p>
          <a:p>
            <a:pPr marL="381000" marR="2675255" indent="-24130">
              <a:lnSpc>
                <a:spcPts val="1650"/>
              </a:lnSpc>
            </a:pPr>
            <a:r>
              <a:rPr sz="1400" spc="5" dirty="0">
                <a:latin typeface="Lato"/>
                <a:cs typeface="Lato"/>
              </a:rPr>
              <a:t>Latent  </a:t>
            </a:r>
            <a:r>
              <a:rPr sz="1400" spc="-10" dirty="0">
                <a:latin typeface="Lato"/>
                <a:cs typeface="Lato"/>
              </a:rPr>
              <a:t>Space</a:t>
            </a:r>
            <a:endParaRPr sz="1400">
              <a:latin typeface="Lato"/>
              <a:cs typeface="Lato"/>
            </a:endParaRPr>
          </a:p>
          <a:p>
            <a:pPr algn="ctr">
              <a:lnSpc>
                <a:spcPct val="100000"/>
              </a:lnSpc>
              <a:spcBef>
                <a:spcPts val="1185"/>
              </a:spcBef>
            </a:pPr>
            <a:r>
              <a:rPr sz="1600" spc="-5" dirty="0">
                <a:latin typeface="Arial"/>
                <a:cs typeface="Arial"/>
              </a:rPr>
              <a:t>Decoder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1141" y="1095847"/>
            <a:ext cx="2592070" cy="96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741A46"/>
                </a:solidFill>
                <a:latin typeface="Lato"/>
                <a:cs typeface="Lato"/>
              </a:rPr>
              <a:t>Generative</a:t>
            </a:r>
            <a:r>
              <a:rPr sz="2000" spc="-204" dirty="0">
                <a:solidFill>
                  <a:srgbClr val="741A46"/>
                </a:solidFill>
                <a:latin typeface="Lato"/>
                <a:cs typeface="Lato"/>
              </a:rPr>
              <a:t> </a:t>
            </a:r>
            <a:r>
              <a:rPr sz="2000" spc="20" dirty="0">
                <a:solidFill>
                  <a:srgbClr val="741A46"/>
                </a:solidFill>
                <a:latin typeface="Lato"/>
                <a:cs typeface="Lato"/>
              </a:rPr>
              <a:t>Adversarial  </a:t>
            </a:r>
            <a:r>
              <a:rPr sz="2000" spc="5" dirty="0">
                <a:solidFill>
                  <a:srgbClr val="741A46"/>
                </a:solidFill>
                <a:latin typeface="Lato"/>
                <a:cs typeface="Lato"/>
              </a:rPr>
              <a:t>Networks</a:t>
            </a:r>
            <a:endParaRPr sz="2000">
              <a:latin typeface="Lato"/>
              <a:cs typeface="Lato"/>
            </a:endParaRPr>
          </a:p>
          <a:p>
            <a:pPr marL="26670" algn="ctr">
              <a:lnSpc>
                <a:spcPct val="100000"/>
              </a:lnSpc>
              <a:spcBef>
                <a:spcPts val="915"/>
              </a:spcBef>
            </a:pPr>
            <a:r>
              <a:rPr sz="1400" dirty="0">
                <a:latin typeface="Lato"/>
                <a:cs typeface="Lato"/>
              </a:rPr>
              <a:t>Compete</a:t>
            </a:r>
            <a:endParaRPr sz="1400">
              <a:latin typeface="Lato"/>
              <a:cs typeface="La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19937" y="2079945"/>
            <a:ext cx="1123797" cy="8762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96140" y="2079945"/>
            <a:ext cx="1123950" cy="876300"/>
          </a:xfrm>
          <a:prstGeom prst="rect">
            <a:avLst/>
          </a:prstGeom>
          <a:ln w="28574">
            <a:solidFill>
              <a:srgbClr val="38751C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Generator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29736" y="2079945"/>
            <a:ext cx="1485900" cy="876300"/>
          </a:xfrm>
          <a:prstGeom prst="rect">
            <a:avLst/>
          </a:prstGeom>
          <a:ln w="28574">
            <a:solidFill>
              <a:srgbClr val="B35E05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4986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Discriminator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71487" y="3276593"/>
            <a:ext cx="1123950" cy="876300"/>
          </a:xfrm>
          <a:prstGeom prst="rect">
            <a:avLst/>
          </a:prstGeom>
          <a:ln w="28574">
            <a:solidFill>
              <a:srgbClr val="38751C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50">
              <a:latin typeface="Times New Roman"/>
              <a:cs typeface="Times New Roman"/>
            </a:endParaRPr>
          </a:p>
          <a:p>
            <a:pPr marL="104139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Generator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44308" y="3588955"/>
            <a:ext cx="6737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Lato"/>
                <a:cs typeface="Lato"/>
              </a:rPr>
              <a:t>Random</a:t>
            </a:r>
            <a:endParaRPr sz="1400">
              <a:latin typeface="Lato"/>
              <a:cs typeface="La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095285" y="3276593"/>
            <a:ext cx="1420495" cy="876300"/>
            <a:chOff x="7095285" y="3276593"/>
            <a:chExt cx="1420495" cy="876300"/>
          </a:xfrm>
        </p:grpSpPr>
        <p:sp>
          <p:nvSpPr>
            <p:cNvPr id="12" name="object 12"/>
            <p:cNvSpPr/>
            <p:nvPr/>
          </p:nvSpPr>
          <p:spPr>
            <a:xfrm>
              <a:off x="7247935" y="3276593"/>
              <a:ext cx="1267397" cy="8762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095285" y="3714742"/>
              <a:ext cx="120650" cy="0"/>
            </a:xfrm>
            <a:custGeom>
              <a:avLst/>
              <a:gdLst/>
              <a:ahLst/>
              <a:cxnLst/>
              <a:rect l="l" t="t" r="r" b="b"/>
              <a:pathLst>
                <a:path w="120650">
                  <a:moveTo>
                    <a:pt x="0" y="0"/>
                  </a:moveTo>
                  <a:lnTo>
                    <a:pt x="1200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04635" y="370404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399"/>
                  </a:moveTo>
                  <a:lnTo>
                    <a:pt x="10699" y="10699"/>
                  </a:lnTo>
                  <a:lnTo>
                    <a:pt x="0" y="0"/>
                  </a:lnTo>
                  <a:lnTo>
                    <a:pt x="29424" y="10699"/>
                  </a:lnTo>
                  <a:lnTo>
                    <a:pt x="0" y="21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04635" y="370404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699" y="10699"/>
                  </a:moveTo>
                  <a:lnTo>
                    <a:pt x="0" y="21399"/>
                  </a:lnTo>
                  <a:lnTo>
                    <a:pt x="29424" y="10699"/>
                  </a:lnTo>
                  <a:lnTo>
                    <a:pt x="0" y="0"/>
                  </a:lnTo>
                  <a:lnTo>
                    <a:pt x="10699" y="106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775288" y="3699280"/>
            <a:ext cx="187325" cy="31115"/>
            <a:chOff x="5775288" y="3699280"/>
            <a:chExt cx="187325" cy="31115"/>
          </a:xfrm>
        </p:grpSpPr>
        <p:sp>
          <p:nvSpPr>
            <p:cNvPr id="17" name="object 17"/>
            <p:cNvSpPr/>
            <p:nvPr/>
          </p:nvSpPr>
          <p:spPr>
            <a:xfrm>
              <a:off x="5775288" y="3714742"/>
              <a:ext cx="163830" cy="0"/>
            </a:xfrm>
            <a:custGeom>
              <a:avLst/>
              <a:gdLst/>
              <a:ahLst/>
              <a:cxnLst/>
              <a:rect l="l" t="t" r="r" b="b"/>
              <a:pathLst>
                <a:path w="163829">
                  <a:moveTo>
                    <a:pt x="0" y="0"/>
                  </a:moveTo>
                  <a:lnTo>
                    <a:pt x="1635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28137" y="370404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399"/>
                  </a:moveTo>
                  <a:lnTo>
                    <a:pt x="10699" y="10699"/>
                  </a:lnTo>
                  <a:lnTo>
                    <a:pt x="0" y="0"/>
                  </a:lnTo>
                  <a:lnTo>
                    <a:pt x="29424" y="10699"/>
                  </a:lnTo>
                  <a:lnTo>
                    <a:pt x="0" y="21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28137" y="370404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699" y="10699"/>
                  </a:moveTo>
                  <a:lnTo>
                    <a:pt x="0" y="21399"/>
                  </a:lnTo>
                  <a:lnTo>
                    <a:pt x="29424" y="10699"/>
                  </a:lnTo>
                  <a:lnTo>
                    <a:pt x="0" y="0"/>
                  </a:lnTo>
                  <a:lnTo>
                    <a:pt x="10699" y="106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44711" y="2035820"/>
            <a:ext cx="3937000" cy="2161540"/>
            <a:chOff x="344711" y="2035820"/>
            <a:chExt cx="3937000" cy="2161540"/>
          </a:xfrm>
        </p:grpSpPr>
        <p:sp>
          <p:nvSpPr>
            <p:cNvPr id="21" name="object 21"/>
            <p:cNvSpPr/>
            <p:nvPr/>
          </p:nvSpPr>
          <p:spPr>
            <a:xfrm>
              <a:off x="358999" y="2079945"/>
              <a:ext cx="1123950" cy="876300"/>
            </a:xfrm>
            <a:custGeom>
              <a:avLst/>
              <a:gdLst/>
              <a:ahLst/>
              <a:cxnLst/>
              <a:rect l="l" t="t" r="r" b="b"/>
              <a:pathLst>
                <a:path w="1123950" h="876300">
                  <a:moveTo>
                    <a:pt x="0" y="0"/>
                  </a:moveTo>
                  <a:lnTo>
                    <a:pt x="1123797" y="0"/>
                  </a:lnTo>
                  <a:lnTo>
                    <a:pt x="1123797" y="876298"/>
                  </a:lnTo>
                  <a:lnTo>
                    <a:pt x="0" y="876298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B35E0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30826" y="2035820"/>
              <a:ext cx="964543" cy="9645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82797" y="2518094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4">
                  <a:moveTo>
                    <a:pt x="0" y="0"/>
                  </a:moveTo>
                  <a:lnTo>
                    <a:pt x="31535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87441" y="250739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399"/>
                  </a:moveTo>
                  <a:lnTo>
                    <a:pt x="10712" y="10699"/>
                  </a:lnTo>
                  <a:lnTo>
                    <a:pt x="0" y="0"/>
                  </a:lnTo>
                  <a:lnTo>
                    <a:pt x="29429" y="10699"/>
                  </a:lnTo>
                  <a:lnTo>
                    <a:pt x="0" y="21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87441" y="250739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2" y="10699"/>
                  </a:moveTo>
                  <a:lnTo>
                    <a:pt x="0" y="21399"/>
                  </a:lnTo>
                  <a:lnTo>
                    <a:pt x="29429" y="10699"/>
                  </a:lnTo>
                  <a:lnTo>
                    <a:pt x="0" y="0"/>
                  </a:lnTo>
                  <a:lnTo>
                    <a:pt x="10712" y="106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43393" y="2079945"/>
              <a:ext cx="1123950" cy="876300"/>
            </a:xfrm>
            <a:custGeom>
              <a:avLst/>
              <a:gdLst/>
              <a:ahLst/>
              <a:cxnLst/>
              <a:rect l="l" t="t" r="r" b="b"/>
              <a:pathLst>
                <a:path w="1123950" h="876300">
                  <a:moveTo>
                    <a:pt x="0" y="0"/>
                  </a:moveTo>
                  <a:lnTo>
                    <a:pt x="1123797" y="0"/>
                  </a:lnTo>
                  <a:lnTo>
                    <a:pt x="1123797" y="876298"/>
                  </a:lnTo>
                  <a:lnTo>
                    <a:pt x="0" y="876298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95369" y="2518094"/>
              <a:ext cx="315595" cy="0"/>
            </a:xfrm>
            <a:custGeom>
              <a:avLst/>
              <a:gdLst/>
              <a:ahLst/>
              <a:cxnLst/>
              <a:rect l="l" t="t" r="r" b="b"/>
              <a:pathLst>
                <a:path w="315594">
                  <a:moveTo>
                    <a:pt x="0" y="0"/>
                  </a:moveTo>
                  <a:lnTo>
                    <a:pt x="3153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00018" y="250739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399"/>
                  </a:moveTo>
                  <a:lnTo>
                    <a:pt x="10699" y="10699"/>
                  </a:lnTo>
                  <a:lnTo>
                    <a:pt x="0" y="0"/>
                  </a:lnTo>
                  <a:lnTo>
                    <a:pt x="29424" y="10699"/>
                  </a:lnTo>
                  <a:lnTo>
                    <a:pt x="0" y="21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00018" y="250739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699" y="10699"/>
                  </a:moveTo>
                  <a:lnTo>
                    <a:pt x="0" y="21399"/>
                  </a:lnTo>
                  <a:lnTo>
                    <a:pt x="29424" y="10699"/>
                  </a:lnTo>
                  <a:lnTo>
                    <a:pt x="0" y="0"/>
                  </a:lnTo>
                  <a:lnTo>
                    <a:pt x="10699" y="106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51183" y="3276593"/>
              <a:ext cx="1123950" cy="876300"/>
            </a:xfrm>
            <a:custGeom>
              <a:avLst/>
              <a:gdLst/>
              <a:ahLst/>
              <a:cxnLst/>
              <a:rect l="l" t="t" r="r" b="b"/>
              <a:pathLst>
                <a:path w="1123950" h="876300">
                  <a:moveTo>
                    <a:pt x="0" y="0"/>
                  </a:moveTo>
                  <a:lnTo>
                    <a:pt x="1123810" y="0"/>
                  </a:lnTo>
                  <a:lnTo>
                    <a:pt x="1123810" y="876298"/>
                  </a:lnTo>
                  <a:lnTo>
                    <a:pt x="0" y="876298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0626" y="3232468"/>
              <a:ext cx="964548" cy="9645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37097" y="3907692"/>
              <a:ext cx="101999" cy="1022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24159" y="3732292"/>
              <a:ext cx="299720" cy="190500"/>
            </a:xfrm>
            <a:custGeom>
              <a:avLst/>
              <a:gdLst/>
              <a:ahLst/>
              <a:cxnLst/>
              <a:rect l="l" t="t" r="r" b="b"/>
              <a:pathLst>
                <a:path w="299719" h="190500">
                  <a:moveTo>
                    <a:pt x="0" y="190399"/>
                  </a:moveTo>
                  <a:lnTo>
                    <a:pt x="299451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08826" y="3722242"/>
              <a:ext cx="31115" cy="25400"/>
            </a:xfrm>
            <a:custGeom>
              <a:avLst/>
              <a:gdLst/>
              <a:ahLst/>
              <a:cxnLst/>
              <a:rect l="l" t="t" r="r" b="b"/>
              <a:pathLst>
                <a:path w="31114" h="25400">
                  <a:moveTo>
                    <a:pt x="11492" y="24849"/>
                  </a:moveTo>
                  <a:lnTo>
                    <a:pt x="14784" y="10049"/>
                  </a:lnTo>
                  <a:lnTo>
                    <a:pt x="0" y="6749"/>
                  </a:lnTo>
                  <a:lnTo>
                    <a:pt x="30582" y="0"/>
                  </a:lnTo>
                  <a:lnTo>
                    <a:pt x="11492" y="248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08826" y="3722242"/>
              <a:ext cx="31115" cy="25400"/>
            </a:xfrm>
            <a:custGeom>
              <a:avLst/>
              <a:gdLst/>
              <a:ahLst/>
              <a:cxnLst/>
              <a:rect l="l" t="t" r="r" b="b"/>
              <a:pathLst>
                <a:path w="31114" h="25400">
                  <a:moveTo>
                    <a:pt x="14784" y="10049"/>
                  </a:moveTo>
                  <a:lnTo>
                    <a:pt x="11492" y="24849"/>
                  </a:lnTo>
                  <a:lnTo>
                    <a:pt x="30582" y="0"/>
                  </a:lnTo>
                  <a:lnTo>
                    <a:pt x="0" y="6749"/>
                  </a:lnTo>
                  <a:lnTo>
                    <a:pt x="14784" y="1004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143393" y="3340293"/>
              <a:ext cx="1123797" cy="74889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74994" y="3714742"/>
              <a:ext cx="236220" cy="0"/>
            </a:xfrm>
            <a:custGeom>
              <a:avLst/>
              <a:gdLst/>
              <a:ahLst/>
              <a:cxnLst/>
              <a:rect l="l" t="t" r="r" b="b"/>
              <a:pathLst>
                <a:path w="236219">
                  <a:moveTo>
                    <a:pt x="0" y="0"/>
                  </a:moveTo>
                  <a:lnTo>
                    <a:pt x="2358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100118" y="370404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399"/>
                  </a:moveTo>
                  <a:lnTo>
                    <a:pt x="10724" y="10699"/>
                  </a:lnTo>
                  <a:lnTo>
                    <a:pt x="0" y="0"/>
                  </a:lnTo>
                  <a:lnTo>
                    <a:pt x="29449" y="10699"/>
                  </a:lnTo>
                  <a:lnTo>
                    <a:pt x="0" y="213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100118" y="3704042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24" y="10699"/>
                  </a:moveTo>
                  <a:lnTo>
                    <a:pt x="0" y="21399"/>
                  </a:lnTo>
                  <a:lnTo>
                    <a:pt x="29449" y="10699"/>
                  </a:lnTo>
                  <a:lnTo>
                    <a:pt x="0" y="0"/>
                  </a:lnTo>
                  <a:lnTo>
                    <a:pt x="10724" y="106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112899" y="1017722"/>
            <a:ext cx="4400550" cy="3270885"/>
          </a:xfrm>
          <a:custGeom>
            <a:avLst/>
            <a:gdLst/>
            <a:ahLst/>
            <a:cxnLst/>
            <a:rect l="l" t="t" r="r" b="b"/>
            <a:pathLst>
              <a:path w="4400550" h="3270885">
                <a:moveTo>
                  <a:pt x="4400391" y="3270593"/>
                </a:moveTo>
                <a:lnTo>
                  <a:pt x="0" y="3270593"/>
                </a:lnTo>
                <a:lnTo>
                  <a:pt x="0" y="0"/>
                </a:lnTo>
                <a:lnTo>
                  <a:pt x="4400391" y="0"/>
                </a:lnTo>
                <a:lnTo>
                  <a:pt x="4400391" y="3270593"/>
                </a:lnTo>
                <a:close/>
              </a:path>
            </a:pathLst>
          </a:custGeom>
          <a:solidFill>
            <a:srgbClr val="FFFFFF">
              <a:alpha val="825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6587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GANs </a:t>
            </a:r>
            <a:r>
              <a:rPr spc="5" dirty="0"/>
              <a:t>Over</a:t>
            </a:r>
            <a:r>
              <a:rPr spc="-430" dirty="0"/>
              <a:t> </a:t>
            </a:r>
            <a:r>
              <a:rPr spc="5" dirty="0"/>
              <a:t>Time</a:t>
            </a:r>
          </a:p>
        </p:txBody>
      </p:sp>
      <p:sp>
        <p:nvSpPr>
          <p:cNvPr id="3" name="object 3"/>
          <p:cNvSpPr/>
          <p:nvPr/>
        </p:nvSpPr>
        <p:spPr>
          <a:xfrm>
            <a:off x="366499" y="994685"/>
            <a:ext cx="4199396" cy="31236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88592" y="1837757"/>
            <a:ext cx="176148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666666"/>
                </a:solidFill>
                <a:latin typeface="Lato"/>
                <a:cs typeface="Lato"/>
              </a:rPr>
              <a:t>Black </a:t>
            </a:r>
            <a:r>
              <a:rPr sz="2000" dirty="0">
                <a:solidFill>
                  <a:srgbClr val="666666"/>
                </a:solidFill>
                <a:latin typeface="Lato"/>
                <a:cs typeface="Lato"/>
              </a:rPr>
              <a:t>and</a:t>
            </a:r>
            <a:r>
              <a:rPr sz="2000" spc="-320" dirty="0">
                <a:solidFill>
                  <a:srgbClr val="666666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666666"/>
                </a:solidFill>
                <a:latin typeface="Lato"/>
                <a:cs typeface="Lato"/>
              </a:rPr>
              <a:t>white</a:t>
            </a:r>
            <a:endParaRPr sz="2000">
              <a:latin typeface="Lato"/>
              <a:cs typeface="La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9088" y="1837757"/>
            <a:ext cx="601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666666"/>
                </a:solidFill>
                <a:latin typeface="Lato"/>
                <a:cs typeface="Lato"/>
              </a:rPr>
              <a:t>2014</a:t>
            </a:r>
            <a:endParaRPr sz="2000">
              <a:latin typeface="Lato"/>
              <a:cs typeface="La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48004" y="2810810"/>
            <a:ext cx="16427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65125">
              <a:lnSpc>
                <a:spcPct val="100000"/>
              </a:lnSpc>
              <a:spcBef>
                <a:spcPts val="100"/>
              </a:spcBef>
            </a:pPr>
            <a:r>
              <a:rPr sz="2000" spc="10" dirty="0">
                <a:solidFill>
                  <a:srgbClr val="38751C"/>
                </a:solidFill>
                <a:latin typeface="Lato"/>
                <a:cs typeface="Lato"/>
              </a:rPr>
              <a:t>Colored  </a:t>
            </a:r>
            <a:r>
              <a:rPr sz="2000" spc="5" dirty="0">
                <a:solidFill>
                  <a:srgbClr val="38751C"/>
                </a:solidFill>
                <a:latin typeface="Lato"/>
                <a:cs typeface="Lato"/>
              </a:rPr>
              <a:t>photo-realistic</a:t>
            </a:r>
            <a:endParaRPr sz="2000">
              <a:latin typeface="Lato"/>
              <a:cs typeface="La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9088" y="2963209"/>
            <a:ext cx="601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8751C"/>
                </a:solidFill>
                <a:latin typeface="Lato"/>
                <a:cs typeface="Lato"/>
              </a:rPr>
              <a:t>2018</a:t>
            </a:r>
            <a:endParaRPr sz="2000">
              <a:latin typeface="Lato"/>
              <a:cs typeface="La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26398" y="2573032"/>
            <a:ext cx="92824" cy="116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57764" y="1806321"/>
            <a:ext cx="3230245" cy="813435"/>
          </a:xfrm>
          <a:custGeom>
            <a:avLst/>
            <a:gdLst/>
            <a:ahLst/>
            <a:cxnLst/>
            <a:rect l="l" t="t" r="r" b="b"/>
            <a:pathLst>
              <a:path w="3230245" h="813435">
                <a:moveTo>
                  <a:pt x="1615046" y="413374"/>
                </a:moveTo>
                <a:lnTo>
                  <a:pt x="1615046" y="813148"/>
                </a:lnTo>
              </a:path>
              <a:path w="3230245" h="813435">
                <a:moveTo>
                  <a:pt x="0" y="0"/>
                </a:moveTo>
                <a:lnTo>
                  <a:pt x="3230093" y="0"/>
                </a:lnTo>
                <a:lnTo>
                  <a:pt x="3230093" y="413399"/>
                </a:lnTo>
                <a:lnTo>
                  <a:pt x="0" y="4133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57764" y="2744119"/>
            <a:ext cx="3230245" cy="782320"/>
          </a:xfrm>
          <a:custGeom>
            <a:avLst/>
            <a:gdLst/>
            <a:ahLst/>
            <a:cxnLst/>
            <a:rect l="l" t="t" r="r" b="b"/>
            <a:pathLst>
              <a:path w="3230245" h="782320">
                <a:moveTo>
                  <a:pt x="0" y="0"/>
                </a:moveTo>
                <a:lnTo>
                  <a:pt x="3230093" y="0"/>
                </a:lnTo>
                <a:lnTo>
                  <a:pt x="3230093" y="782098"/>
                </a:lnTo>
                <a:lnTo>
                  <a:pt x="0" y="782098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3875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4309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GANs</a:t>
            </a:r>
            <a:r>
              <a:rPr spc="-195" dirty="0"/>
              <a:t> </a:t>
            </a:r>
            <a:r>
              <a:rPr spc="10" dirty="0"/>
              <a:t>for</a:t>
            </a:r>
            <a:r>
              <a:rPr spc="-190" dirty="0"/>
              <a:t> </a:t>
            </a:r>
            <a:r>
              <a:rPr spc="10" dirty="0"/>
              <a:t>Image</a:t>
            </a:r>
            <a:r>
              <a:rPr spc="-190" dirty="0"/>
              <a:t> </a:t>
            </a:r>
            <a:r>
              <a:rPr spc="-5" dirty="0"/>
              <a:t>Translation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86954" y="957098"/>
            <a:ext cx="8660130" cy="3018790"/>
            <a:chOff x="286954" y="957098"/>
            <a:chExt cx="8660130" cy="3018790"/>
          </a:xfrm>
        </p:grpSpPr>
        <p:sp>
          <p:nvSpPr>
            <p:cNvPr id="8" name="object 8"/>
            <p:cNvSpPr/>
            <p:nvPr/>
          </p:nvSpPr>
          <p:spPr>
            <a:xfrm>
              <a:off x="286954" y="1808108"/>
              <a:ext cx="3771237" cy="21671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2578" y="1569984"/>
              <a:ext cx="4685665" cy="238125"/>
            </a:xfrm>
            <a:custGeom>
              <a:avLst/>
              <a:gdLst/>
              <a:ahLst/>
              <a:cxnLst/>
              <a:rect l="l" t="t" r="r" b="b"/>
              <a:pathLst>
                <a:path w="4685665" h="238125">
                  <a:moveTo>
                    <a:pt x="0" y="238124"/>
                  </a:moveTo>
                  <a:lnTo>
                    <a:pt x="34791" y="202522"/>
                  </a:lnTo>
                  <a:lnTo>
                    <a:pt x="87222" y="181457"/>
                  </a:lnTo>
                  <a:lnTo>
                    <a:pt x="134365" y="167632"/>
                  </a:lnTo>
                  <a:lnTo>
                    <a:pt x="190722" y="154035"/>
                  </a:lnTo>
                  <a:lnTo>
                    <a:pt x="255831" y="140713"/>
                  </a:lnTo>
                  <a:lnTo>
                    <a:pt x="329233" y="127710"/>
                  </a:lnTo>
                  <a:lnTo>
                    <a:pt x="368900" y="121343"/>
                  </a:lnTo>
                  <a:lnTo>
                    <a:pt x="410467" y="115073"/>
                  </a:lnTo>
                  <a:lnTo>
                    <a:pt x="453876" y="108906"/>
                  </a:lnTo>
                  <a:lnTo>
                    <a:pt x="499071" y="102848"/>
                  </a:lnTo>
                  <a:lnTo>
                    <a:pt x="545993" y="96904"/>
                  </a:lnTo>
                  <a:lnTo>
                    <a:pt x="594586" y="91080"/>
                  </a:lnTo>
                  <a:lnTo>
                    <a:pt x="644790" y="85381"/>
                  </a:lnTo>
                  <a:lnTo>
                    <a:pt x="696550" y="79815"/>
                  </a:lnTo>
                  <a:lnTo>
                    <a:pt x="749807" y="74385"/>
                  </a:lnTo>
                  <a:lnTo>
                    <a:pt x="804503" y="69099"/>
                  </a:lnTo>
                  <a:lnTo>
                    <a:pt x="860582" y="63961"/>
                  </a:lnTo>
                  <a:lnTo>
                    <a:pt x="917984" y="58978"/>
                  </a:lnTo>
                  <a:lnTo>
                    <a:pt x="976654" y="54154"/>
                  </a:lnTo>
                  <a:lnTo>
                    <a:pt x="1036533" y="49497"/>
                  </a:lnTo>
                  <a:lnTo>
                    <a:pt x="1097564" y="45011"/>
                  </a:lnTo>
                  <a:lnTo>
                    <a:pt x="1159689" y="40703"/>
                  </a:lnTo>
                  <a:lnTo>
                    <a:pt x="1222851" y="36577"/>
                  </a:lnTo>
                  <a:lnTo>
                    <a:pt x="1286991" y="32641"/>
                  </a:lnTo>
                  <a:lnTo>
                    <a:pt x="1352053" y="28899"/>
                  </a:lnTo>
                  <a:lnTo>
                    <a:pt x="1417978" y="25357"/>
                  </a:lnTo>
                  <a:lnTo>
                    <a:pt x="1484710" y="22021"/>
                  </a:lnTo>
                  <a:lnTo>
                    <a:pt x="1552191" y="18896"/>
                  </a:lnTo>
                  <a:lnTo>
                    <a:pt x="1620362" y="15989"/>
                  </a:lnTo>
                  <a:lnTo>
                    <a:pt x="1689167" y="13306"/>
                  </a:lnTo>
                  <a:lnTo>
                    <a:pt x="1758548" y="10851"/>
                  </a:lnTo>
                  <a:lnTo>
                    <a:pt x="1828447" y="8630"/>
                  </a:lnTo>
                  <a:lnTo>
                    <a:pt x="1898807" y="6650"/>
                  </a:lnTo>
                  <a:lnTo>
                    <a:pt x="1969569" y="4916"/>
                  </a:lnTo>
                  <a:lnTo>
                    <a:pt x="2040678" y="3434"/>
                  </a:lnTo>
                  <a:lnTo>
                    <a:pt x="2112074" y="2209"/>
                  </a:lnTo>
                  <a:lnTo>
                    <a:pt x="2183701" y="1248"/>
                  </a:lnTo>
                  <a:lnTo>
                    <a:pt x="2255500" y="555"/>
                  </a:lnTo>
                  <a:lnTo>
                    <a:pt x="2327415" y="137"/>
                  </a:lnTo>
                  <a:lnTo>
                    <a:pt x="2399387" y="0"/>
                  </a:lnTo>
                  <a:lnTo>
                    <a:pt x="2453915" y="85"/>
                  </a:lnTo>
                  <a:lnTo>
                    <a:pt x="2508417" y="331"/>
                  </a:lnTo>
                  <a:lnTo>
                    <a:pt x="2562870" y="737"/>
                  </a:lnTo>
                  <a:lnTo>
                    <a:pt x="2617247" y="1300"/>
                  </a:lnTo>
                  <a:lnTo>
                    <a:pt x="2671524" y="2017"/>
                  </a:lnTo>
                  <a:lnTo>
                    <a:pt x="2725676" y="2886"/>
                  </a:lnTo>
                  <a:lnTo>
                    <a:pt x="2779678" y="3904"/>
                  </a:lnTo>
                  <a:lnTo>
                    <a:pt x="2833504" y="5069"/>
                  </a:lnTo>
                  <a:lnTo>
                    <a:pt x="2887131" y="6378"/>
                  </a:lnTo>
                  <a:lnTo>
                    <a:pt x="2940532" y="7829"/>
                  </a:lnTo>
                  <a:lnTo>
                    <a:pt x="2993682" y="9420"/>
                  </a:lnTo>
                  <a:lnTo>
                    <a:pt x="3046557" y="11147"/>
                  </a:lnTo>
                  <a:lnTo>
                    <a:pt x="3099132" y="13008"/>
                  </a:lnTo>
                  <a:lnTo>
                    <a:pt x="3151382" y="15002"/>
                  </a:lnTo>
                  <a:lnTo>
                    <a:pt x="3203280" y="17125"/>
                  </a:lnTo>
                  <a:lnTo>
                    <a:pt x="3254804" y="19375"/>
                  </a:lnTo>
                  <a:lnTo>
                    <a:pt x="3305926" y="21749"/>
                  </a:lnTo>
                  <a:lnTo>
                    <a:pt x="3356623" y="24245"/>
                  </a:lnTo>
                  <a:lnTo>
                    <a:pt x="3406870" y="26861"/>
                  </a:lnTo>
                  <a:lnTo>
                    <a:pt x="3456641" y="29593"/>
                  </a:lnTo>
                  <a:lnTo>
                    <a:pt x="3505911" y="32440"/>
                  </a:lnTo>
                  <a:lnTo>
                    <a:pt x="3554655" y="35399"/>
                  </a:lnTo>
                  <a:lnTo>
                    <a:pt x="3602849" y="38468"/>
                  </a:lnTo>
                  <a:lnTo>
                    <a:pt x="3650467" y="41643"/>
                  </a:lnTo>
                  <a:lnTo>
                    <a:pt x="3697483" y="44923"/>
                  </a:lnTo>
                  <a:lnTo>
                    <a:pt x="3743874" y="48306"/>
                  </a:lnTo>
                  <a:lnTo>
                    <a:pt x="3789615" y="51787"/>
                  </a:lnTo>
                  <a:lnTo>
                    <a:pt x="3834679" y="55366"/>
                  </a:lnTo>
                  <a:lnTo>
                    <a:pt x="3879042" y="59040"/>
                  </a:lnTo>
                  <a:lnTo>
                    <a:pt x="3922679" y="62805"/>
                  </a:lnTo>
                  <a:lnTo>
                    <a:pt x="3965565" y="66660"/>
                  </a:lnTo>
                  <a:lnTo>
                    <a:pt x="4007675" y="70602"/>
                  </a:lnTo>
                  <a:lnTo>
                    <a:pt x="4048984" y="74629"/>
                  </a:lnTo>
                  <a:lnTo>
                    <a:pt x="4109384" y="80823"/>
                  </a:lnTo>
                  <a:lnTo>
                    <a:pt x="4167843" y="87193"/>
                  </a:lnTo>
                  <a:lnTo>
                    <a:pt x="4224275" y="93731"/>
                  </a:lnTo>
                  <a:lnTo>
                    <a:pt x="4278595" y="100428"/>
                  </a:lnTo>
                  <a:lnTo>
                    <a:pt x="4330718" y="107277"/>
                  </a:lnTo>
                  <a:lnTo>
                    <a:pt x="4380561" y="114270"/>
                  </a:lnTo>
                  <a:lnTo>
                    <a:pt x="4428037" y="121396"/>
                  </a:lnTo>
                  <a:lnTo>
                    <a:pt x="4473062" y="128649"/>
                  </a:lnTo>
                  <a:lnTo>
                    <a:pt x="4515551" y="136019"/>
                  </a:lnTo>
                  <a:lnTo>
                    <a:pt x="4555420" y="143499"/>
                  </a:lnTo>
                  <a:lnTo>
                    <a:pt x="4616521" y="156344"/>
                  </a:lnTo>
                  <a:lnTo>
                    <a:pt x="4660339" y="166995"/>
                  </a:lnTo>
                  <a:lnTo>
                    <a:pt x="4680158" y="172377"/>
                  </a:lnTo>
                  <a:lnTo>
                    <a:pt x="4685458" y="173897"/>
                  </a:lnTo>
                </a:path>
              </a:pathLst>
            </a:custGeom>
            <a:ln w="3809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80511" y="1666366"/>
              <a:ext cx="161549" cy="13373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85789" y="1808108"/>
              <a:ext cx="3771242" cy="216715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47685" y="957098"/>
              <a:ext cx="1698896" cy="67349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361985" y="1071397"/>
            <a:ext cx="1470660" cy="445134"/>
          </a:xfrm>
          <a:prstGeom prst="rect">
            <a:avLst/>
          </a:prstGeom>
          <a:solidFill>
            <a:srgbClr val="EFEFEF"/>
          </a:solidFill>
        </p:spPr>
        <p:txBody>
          <a:bodyPr vert="horz" wrap="square" lIns="0" tIns="7556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595"/>
              </a:spcBef>
            </a:pPr>
            <a:r>
              <a:rPr sz="2000" dirty="0">
                <a:latin typeface="Lato"/>
                <a:cs typeface="Lato"/>
              </a:rPr>
              <a:t>CycleGAN</a:t>
            </a:r>
            <a:endParaRPr sz="2000">
              <a:latin typeface="Lato"/>
              <a:cs typeface="La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024" y="4415413"/>
            <a:ext cx="6297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212121"/>
                </a:solidFill>
                <a:latin typeface="Arial"/>
                <a:cs typeface="Arial"/>
              </a:rPr>
              <a:t>Park, </a:t>
            </a:r>
            <a:r>
              <a:rPr sz="1000" spc="-20" dirty="0">
                <a:solidFill>
                  <a:srgbClr val="212121"/>
                </a:solidFill>
                <a:latin typeface="Arial"/>
                <a:cs typeface="Arial"/>
              </a:rPr>
              <a:t>Taesung, </a:t>
            </a:r>
            <a:r>
              <a:rPr sz="1000" spc="-5" dirty="0">
                <a:solidFill>
                  <a:srgbClr val="212121"/>
                </a:solidFill>
                <a:latin typeface="Arial"/>
                <a:cs typeface="Arial"/>
              </a:rPr>
              <a:t>et al. "Semantic image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synthesis </a:t>
            </a:r>
            <a:r>
              <a:rPr sz="1000" spc="-5" dirty="0">
                <a:solidFill>
                  <a:srgbClr val="212121"/>
                </a:solidFill>
                <a:latin typeface="Arial"/>
                <a:cs typeface="Arial"/>
              </a:rPr>
              <a:t>with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spatially-adaptive </a:t>
            </a:r>
            <a:r>
              <a:rPr sz="1000" spc="-5" dirty="0">
                <a:solidFill>
                  <a:srgbClr val="212121"/>
                </a:solidFill>
                <a:latin typeface="Arial"/>
                <a:cs typeface="Arial"/>
              </a:rPr>
              <a:t>normalization." </a:t>
            </a:r>
            <a:r>
              <a:rPr sz="1000" i="1" spc="-5" dirty="0">
                <a:solidFill>
                  <a:srgbClr val="212121"/>
                </a:solidFill>
                <a:latin typeface="Arial"/>
                <a:cs typeface="Arial"/>
              </a:rPr>
              <a:t>Proceedings of the IEEE  Conference on Computer </a:t>
            </a:r>
            <a:r>
              <a:rPr sz="1000" i="1" spc="-10" dirty="0">
                <a:solidFill>
                  <a:srgbClr val="212121"/>
                </a:solidFill>
                <a:latin typeface="Arial"/>
                <a:cs typeface="Arial"/>
              </a:rPr>
              <a:t>Vision </a:t>
            </a:r>
            <a:r>
              <a:rPr sz="1000" i="1" spc="-5" dirty="0">
                <a:solidFill>
                  <a:srgbClr val="212121"/>
                </a:solidFill>
                <a:latin typeface="Arial"/>
                <a:cs typeface="Arial"/>
              </a:rPr>
              <a:t>and Pattern Recognition</a:t>
            </a:r>
            <a:r>
              <a:rPr sz="1000" spc="-5" dirty="0">
                <a:solidFill>
                  <a:srgbClr val="212121"/>
                </a:solidFill>
                <a:latin typeface="Arial"/>
                <a:cs typeface="Arial"/>
              </a:rPr>
              <a:t>. 2019.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4724" y="1116013"/>
            <a:ext cx="31711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B5293"/>
                </a:solidFill>
                <a:latin typeface="Lato"/>
                <a:cs typeface="Lato"/>
              </a:rPr>
              <a:t>From</a:t>
            </a:r>
            <a:r>
              <a:rPr sz="2000" spc="-140" dirty="0">
                <a:solidFill>
                  <a:srgbClr val="0B5293"/>
                </a:solidFill>
                <a:latin typeface="Lato"/>
                <a:cs typeface="Lato"/>
              </a:rPr>
              <a:t> </a:t>
            </a:r>
            <a:r>
              <a:rPr sz="2000" spc="-15" dirty="0">
                <a:solidFill>
                  <a:srgbClr val="0B5293"/>
                </a:solidFill>
                <a:latin typeface="Lato"/>
                <a:cs typeface="Lato"/>
              </a:rPr>
              <a:t>one</a:t>
            </a:r>
            <a:r>
              <a:rPr sz="2000" spc="-135" dirty="0">
                <a:solidFill>
                  <a:srgbClr val="0B5293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0B5293"/>
                </a:solidFill>
                <a:latin typeface="Lato"/>
                <a:cs typeface="Lato"/>
              </a:rPr>
              <a:t>domain</a:t>
            </a:r>
            <a:r>
              <a:rPr sz="2000" spc="-135" dirty="0">
                <a:solidFill>
                  <a:srgbClr val="0B5293"/>
                </a:solidFill>
                <a:latin typeface="Lato"/>
                <a:cs typeface="Lato"/>
              </a:rPr>
              <a:t> </a:t>
            </a:r>
            <a:r>
              <a:rPr sz="2000" dirty="0">
                <a:solidFill>
                  <a:srgbClr val="0B5293"/>
                </a:solidFill>
                <a:latin typeface="Lato"/>
                <a:cs typeface="Lato"/>
              </a:rPr>
              <a:t>to</a:t>
            </a:r>
            <a:r>
              <a:rPr sz="2000" spc="-140" dirty="0">
                <a:solidFill>
                  <a:srgbClr val="0B5293"/>
                </a:solidFill>
                <a:latin typeface="Lato"/>
                <a:cs typeface="Lato"/>
              </a:rPr>
              <a:t> </a:t>
            </a:r>
            <a:r>
              <a:rPr sz="2000" spc="10" dirty="0">
                <a:solidFill>
                  <a:srgbClr val="0B5293"/>
                </a:solidFill>
                <a:latin typeface="Lato"/>
                <a:cs typeface="Lato"/>
              </a:rPr>
              <a:t>another</a:t>
            </a:r>
            <a:endParaRPr sz="2000">
              <a:latin typeface="Lato"/>
              <a:cs typeface="La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203278" y="3959967"/>
            <a:ext cx="4787265" cy="251460"/>
            <a:chOff x="2203278" y="3959967"/>
            <a:chExt cx="4787265" cy="251460"/>
          </a:xfrm>
        </p:grpSpPr>
        <p:sp>
          <p:nvSpPr>
            <p:cNvPr id="17" name="object 17"/>
            <p:cNvSpPr/>
            <p:nvPr/>
          </p:nvSpPr>
          <p:spPr>
            <a:xfrm>
              <a:off x="2289175" y="3979017"/>
              <a:ext cx="4682490" cy="213360"/>
            </a:xfrm>
            <a:custGeom>
              <a:avLst/>
              <a:gdLst/>
              <a:ahLst/>
              <a:cxnLst/>
              <a:rect l="l" t="t" r="r" b="b"/>
              <a:pathLst>
                <a:path w="4682490" h="213360">
                  <a:moveTo>
                    <a:pt x="0" y="58199"/>
                  </a:moveTo>
                  <a:lnTo>
                    <a:pt x="43090" y="68324"/>
                  </a:lnTo>
                  <a:lnTo>
                    <a:pt x="89624" y="77774"/>
                  </a:lnTo>
                  <a:lnTo>
                    <a:pt x="166663" y="91248"/>
                  </a:lnTo>
                  <a:lnTo>
                    <a:pt x="209153" y="97842"/>
                  </a:lnTo>
                  <a:lnTo>
                    <a:pt x="254179" y="104330"/>
                  </a:lnTo>
                  <a:lnTo>
                    <a:pt x="301655" y="110706"/>
                  </a:lnTo>
                  <a:lnTo>
                    <a:pt x="351497" y="116961"/>
                  </a:lnTo>
                  <a:lnTo>
                    <a:pt x="403620" y="123089"/>
                  </a:lnTo>
                  <a:lnTo>
                    <a:pt x="457941" y="129082"/>
                  </a:lnTo>
                  <a:lnTo>
                    <a:pt x="514375" y="134932"/>
                  </a:lnTo>
                  <a:lnTo>
                    <a:pt x="572837" y="140632"/>
                  </a:lnTo>
                  <a:lnTo>
                    <a:pt x="633243" y="146174"/>
                  </a:lnTo>
                  <a:lnTo>
                    <a:pt x="674550" y="149776"/>
                  </a:lnTo>
                  <a:lnTo>
                    <a:pt x="716658" y="153302"/>
                  </a:lnTo>
                  <a:lnTo>
                    <a:pt x="759542" y="156750"/>
                  </a:lnTo>
                  <a:lnTo>
                    <a:pt x="803177" y="160118"/>
                  </a:lnTo>
                  <a:lnTo>
                    <a:pt x="847539" y="163403"/>
                  </a:lnTo>
                  <a:lnTo>
                    <a:pt x="892601" y="166604"/>
                  </a:lnTo>
                  <a:lnTo>
                    <a:pt x="938340" y="169719"/>
                  </a:lnTo>
                  <a:lnTo>
                    <a:pt x="984729" y="172744"/>
                  </a:lnTo>
                  <a:lnTo>
                    <a:pt x="1031745" y="175678"/>
                  </a:lnTo>
                  <a:lnTo>
                    <a:pt x="1079362" y="178518"/>
                  </a:lnTo>
                  <a:lnTo>
                    <a:pt x="1127554" y="181263"/>
                  </a:lnTo>
                  <a:lnTo>
                    <a:pt x="1176298" y="183910"/>
                  </a:lnTo>
                  <a:lnTo>
                    <a:pt x="1225567" y="186457"/>
                  </a:lnTo>
                  <a:lnTo>
                    <a:pt x="1275337" y="188901"/>
                  </a:lnTo>
                  <a:lnTo>
                    <a:pt x="1325583" y="191241"/>
                  </a:lnTo>
                  <a:lnTo>
                    <a:pt x="1376279" y="193473"/>
                  </a:lnTo>
                  <a:lnTo>
                    <a:pt x="1427401" y="195597"/>
                  </a:lnTo>
                  <a:lnTo>
                    <a:pt x="1478924" y="197610"/>
                  </a:lnTo>
                  <a:lnTo>
                    <a:pt x="1530822" y="199509"/>
                  </a:lnTo>
                  <a:lnTo>
                    <a:pt x="1583071" y="201292"/>
                  </a:lnTo>
                  <a:lnTo>
                    <a:pt x="1635646" y="202957"/>
                  </a:lnTo>
                  <a:lnTo>
                    <a:pt x="1688521" y="204502"/>
                  </a:lnTo>
                  <a:lnTo>
                    <a:pt x="1741671" y="205924"/>
                  </a:lnTo>
                  <a:lnTo>
                    <a:pt x="1795072" y="207222"/>
                  </a:lnTo>
                  <a:lnTo>
                    <a:pt x="1848698" y="208393"/>
                  </a:lnTo>
                  <a:lnTo>
                    <a:pt x="1902524" y="209435"/>
                  </a:lnTo>
                  <a:lnTo>
                    <a:pt x="1956526" y="210345"/>
                  </a:lnTo>
                  <a:lnTo>
                    <a:pt x="2010678" y="211122"/>
                  </a:lnTo>
                  <a:lnTo>
                    <a:pt x="2064955" y="211763"/>
                  </a:lnTo>
                  <a:lnTo>
                    <a:pt x="2119332" y="212266"/>
                  </a:lnTo>
                  <a:lnTo>
                    <a:pt x="2173785" y="212629"/>
                  </a:lnTo>
                  <a:lnTo>
                    <a:pt x="2228287" y="212849"/>
                  </a:lnTo>
                  <a:lnTo>
                    <a:pt x="2282815" y="212924"/>
                  </a:lnTo>
                  <a:lnTo>
                    <a:pt x="2356256" y="212796"/>
                  </a:lnTo>
                  <a:lnTo>
                    <a:pt x="2429635" y="212408"/>
                  </a:lnTo>
                  <a:lnTo>
                    <a:pt x="2502892" y="211763"/>
                  </a:lnTo>
                  <a:lnTo>
                    <a:pt x="2575966" y="210869"/>
                  </a:lnTo>
                  <a:lnTo>
                    <a:pt x="2648795" y="209730"/>
                  </a:lnTo>
                  <a:lnTo>
                    <a:pt x="2721318" y="208351"/>
                  </a:lnTo>
                  <a:lnTo>
                    <a:pt x="2793473" y="206739"/>
                  </a:lnTo>
                  <a:lnTo>
                    <a:pt x="2865201" y="204899"/>
                  </a:lnTo>
                  <a:lnTo>
                    <a:pt x="2936439" y="202835"/>
                  </a:lnTo>
                  <a:lnTo>
                    <a:pt x="3007126" y="200555"/>
                  </a:lnTo>
                  <a:lnTo>
                    <a:pt x="3077202" y="198062"/>
                  </a:lnTo>
                  <a:lnTo>
                    <a:pt x="3146605" y="195362"/>
                  </a:lnTo>
                  <a:lnTo>
                    <a:pt x="3215273" y="192462"/>
                  </a:lnTo>
                  <a:lnTo>
                    <a:pt x="3283146" y="189365"/>
                  </a:lnTo>
                  <a:lnTo>
                    <a:pt x="3350162" y="186079"/>
                  </a:lnTo>
                  <a:lnTo>
                    <a:pt x="3416261" y="182607"/>
                  </a:lnTo>
                  <a:lnTo>
                    <a:pt x="3481381" y="178957"/>
                  </a:lnTo>
                  <a:lnTo>
                    <a:pt x="3545460" y="175132"/>
                  </a:lnTo>
                  <a:lnTo>
                    <a:pt x="3608438" y="171139"/>
                  </a:lnTo>
                  <a:lnTo>
                    <a:pt x="3670254" y="166983"/>
                  </a:lnTo>
                  <a:lnTo>
                    <a:pt x="3730846" y="162669"/>
                  </a:lnTo>
                  <a:lnTo>
                    <a:pt x="3790154" y="158203"/>
                  </a:lnTo>
                  <a:lnTo>
                    <a:pt x="3848115" y="153591"/>
                  </a:lnTo>
                  <a:lnTo>
                    <a:pt x="3904669" y="148837"/>
                  </a:lnTo>
                  <a:lnTo>
                    <a:pt x="3959755" y="143947"/>
                  </a:lnTo>
                  <a:lnTo>
                    <a:pt x="4013311" y="138927"/>
                  </a:lnTo>
                  <a:lnTo>
                    <a:pt x="4065276" y="133782"/>
                  </a:lnTo>
                  <a:lnTo>
                    <a:pt x="4115589" y="128518"/>
                  </a:lnTo>
                  <a:lnTo>
                    <a:pt x="4164189" y="123139"/>
                  </a:lnTo>
                  <a:lnTo>
                    <a:pt x="4211015" y="117652"/>
                  </a:lnTo>
                  <a:lnTo>
                    <a:pt x="4256005" y="112062"/>
                  </a:lnTo>
                  <a:lnTo>
                    <a:pt x="4299099" y="106373"/>
                  </a:lnTo>
                  <a:lnTo>
                    <a:pt x="4340235" y="100593"/>
                  </a:lnTo>
                  <a:lnTo>
                    <a:pt x="4379351" y="94726"/>
                  </a:lnTo>
                  <a:lnTo>
                    <a:pt x="4451283" y="82753"/>
                  </a:lnTo>
                  <a:lnTo>
                    <a:pt x="4514404" y="70498"/>
                  </a:lnTo>
                  <a:lnTo>
                    <a:pt x="4568225" y="58004"/>
                  </a:lnTo>
                  <a:lnTo>
                    <a:pt x="4612257" y="45316"/>
                  </a:lnTo>
                  <a:lnTo>
                    <a:pt x="4658879" y="26013"/>
                  </a:lnTo>
                  <a:lnTo>
                    <a:pt x="4680721" y="6516"/>
                  </a:lnTo>
                  <a:lnTo>
                    <a:pt x="4682210" y="0"/>
                  </a:lnTo>
                </a:path>
              </a:pathLst>
            </a:custGeom>
            <a:ln w="38099">
              <a:solidFill>
                <a:srgbClr val="38751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03278" y="3984442"/>
              <a:ext cx="162502" cy="12937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41915"/>
            <a:ext cx="9144000" cy="501650"/>
            <a:chOff x="0" y="4641915"/>
            <a:chExt cx="9144000" cy="501650"/>
          </a:xfrm>
        </p:grpSpPr>
        <p:sp>
          <p:nvSpPr>
            <p:cNvPr id="3" name="object 3"/>
            <p:cNvSpPr/>
            <p:nvPr/>
          </p:nvSpPr>
          <p:spPr>
            <a:xfrm>
              <a:off x="0" y="4736515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0" y="0"/>
                  </a:moveTo>
                  <a:lnTo>
                    <a:pt x="9143981" y="0"/>
                  </a:lnTo>
                  <a:lnTo>
                    <a:pt x="9143981" y="406973"/>
                  </a:lnTo>
                  <a:lnTo>
                    <a:pt x="0" y="4069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736515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3981" y="0"/>
                  </a:lnTo>
                </a:path>
              </a:pathLst>
            </a:custGeom>
            <a:ln w="9524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641915"/>
              <a:ext cx="2308545" cy="5015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43091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GANs</a:t>
            </a:r>
            <a:r>
              <a:rPr spc="-195" dirty="0"/>
              <a:t> </a:t>
            </a:r>
            <a:r>
              <a:rPr spc="10" dirty="0"/>
              <a:t>for</a:t>
            </a:r>
            <a:r>
              <a:rPr spc="-190" dirty="0"/>
              <a:t> </a:t>
            </a:r>
            <a:r>
              <a:rPr spc="10" dirty="0"/>
              <a:t>Image</a:t>
            </a:r>
            <a:r>
              <a:rPr spc="-190" dirty="0"/>
              <a:t> </a:t>
            </a:r>
            <a:r>
              <a:rPr spc="-5" dirty="0"/>
              <a:t>Translation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11699" y="929348"/>
            <a:ext cx="8804275" cy="3170555"/>
            <a:chOff x="311699" y="929348"/>
            <a:chExt cx="8804275" cy="3170555"/>
          </a:xfrm>
        </p:grpSpPr>
        <p:sp>
          <p:nvSpPr>
            <p:cNvPr id="8" name="object 8"/>
            <p:cNvSpPr/>
            <p:nvPr/>
          </p:nvSpPr>
          <p:spPr>
            <a:xfrm>
              <a:off x="311699" y="1043647"/>
              <a:ext cx="6393937" cy="30561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91337" y="929348"/>
              <a:ext cx="2524194" cy="71579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705636" y="1043647"/>
            <a:ext cx="2296160" cy="487680"/>
          </a:xfrm>
          <a:prstGeom prst="rect">
            <a:avLst/>
          </a:prstGeom>
          <a:solidFill>
            <a:srgbClr val="EFEFEF"/>
          </a:solidFill>
        </p:spPr>
        <p:txBody>
          <a:bodyPr vert="horz" wrap="square" lIns="0" tIns="7556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595"/>
              </a:spcBef>
            </a:pPr>
            <a:r>
              <a:rPr sz="2000" dirty="0">
                <a:latin typeface="Lato"/>
                <a:cs typeface="Lato"/>
              </a:rPr>
              <a:t>GauGAN</a:t>
            </a:r>
            <a:endParaRPr sz="2000">
              <a:latin typeface="Lato"/>
              <a:cs typeface="La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024" y="4400115"/>
            <a:ext cx="71653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5" dirty="0">
                <a:solidFill>
                  <a:srgbClr val="212121"/>
                </a:solidFill>
                <a:latin typeface="Arial"/>
                <a:cs typeface="Arial"/>
              </a:rPr>
              <a:t>Park, </a:t>
            </a:r>
            <a:r>
              <a:rPr sz="1000" spc="-20" dirty="0">
                <a:solidFill>
                  <a:srgbClr val="212121"/>
                </a:solidFill>
                <a:latin typeface="Arial"/>
                <a:cs typeface="Arial"/>
              </a:rPr>
              <a:t>Taesung, </a:t>
            </a:r>
            <a:r>
              <a:rPr sz="1000" spc="-5" dirty="0">
                <a:solidFill>
                  <a:srgbClr val="212121"/>
                </a:solidFill>
                <a:latin typeface="Arial"/>
                <a:cs typeface="Arial"/>
              </a:rPr>
              <a:t>et al. "Semantic image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synthesis </a:t>
            </a:r>
            <a:r>
              <a:rPr sz="1000" spc="-5" dirty="0">
                <a:solidFill>
                  <a:srgbClr val="212121"/>
                </a:solidFill>
                <a:latin typeface="Arial"/>
                <a:cs typeface="Arial"/>
              </a:rPr>
              <a:t>with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spatially-adaptive </a:t>
            </a:r>
            <a:r>
              <a:rPr sz="1000" spc="-5" dirty="0">
                <a:solidFill>
                  <a:srgbClr val="212121"/>
                </a:solidFill>
                <a:latin typeface="Arial"/>
                <a:cs typeface="Arial"/>
              </a:rPr>
              <a:t>normalization." </a:t>
            </a:r>
            <a:r>
              <a:rPr sz="1000" i="1" spc="-5" dirty="0">
                <a:solidFill>
                  <a:srgbClr val="212121"/>
                </a:solidFill>
                <a:latin typeface="Arial"/>
                <a:cs typeface="Arial"/>
              </a:rPr>
              <a:t>Proceedings of the IEEE Conference on  Computer </a:t>
            </a:r>
            <a:r>
              <a:rPr sz="1000" i="1" spc="-10" dirty="0">
                <a:solidFill>
                  <a:srgbClr val="212121"/>
                </a:solidFill>
                <a:latin typeface="Arial"/>
                <a:cs typeface="Arial"/>
              </a:rPr>
              <a:t>Vision </a:t>
            </a:r>
            <a:r>
              <a:rPr sz="1000" i="1" spc="-5" dirty="0">
                <a:solidFill>
                  <a:srgbClr val="212121"/>
                </a:solidFill>
                <a:latin typeface="Arial"/>
                <a:cs typeface="Arial"/>
              </a:rPr>
              <a:t>and Pattern Recognition</a:t>
            </a:r>
            <a:r>
              <a:rPr sz="1000" spc="-5" dirty="0">
                <a:solidFill>
                  <a:srgbClr val="212121"/>
                </a:solidFill>
                <a:latin typeface="Arial"/>
                <a:cs typeface="Arial"/>
              </a:rPr>
              <a:t>. 2019.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78888" y="2090198"/>
            <a:ext cx="949960" cy="127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8751C"/>
                </a:solidFill>
                <a:latin typeface="Lato"/>
                <a:cs typeface="Lato"/>
              </a:rPr>
              <a:t>Doodles</a:t>
            </a:r>
            <a:endParaRPr sz="200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24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Lato"/>
              <a:cs typeface="Lato"/>
            </a:endParaRPr>
          </a:p>
          <a:p>
            <a:pPr marL="13970">
              <a:lnSpc>
                <a:spcPct val="100000"/>
              </a:lnSpc>
            </a:pPr>
            <a:r>
              <a:rPr sz="2000" spc="15" dirty="0">
                <a:solidFill>
                  <a:srgbClr val="0B5293"/>
                </a:solidFill>
                <a:latin typeface="Lato"/>
                <a:cs typeface="Lato"/>
              </a:rPr>
              <a:t>Pictures</a:t>
            </a:r>
            <a:endParaRPr sz="2000">
              <a:latin typeface="Lato"/>
              <a:cs typeface="La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807021" y="2479807"/>
            <a:ext cx="93345" cy="492759"/>
            <a:chOff x="7807021" y="2479807"/>
            <a:chExt cx="93345" cy="492759"/>
          </a:xfrm>
        </p:grpSpPr>
        <p:sp>
          <p:nvSpPr>
            <p:cNvPr id="14" name="object 14"/>
            <p:cNvSpPr/>
            <p:nvPr/>
          </p:nvSpPr>
          <p:spPr>
            <a:xfrm>
              <a:off x="7853434" y="2479807"/>
              <a:ext cx="0" cy="422275"/>
            </a:xfrm>
            <a:custGeom>
              <a:avLst/>
              <a:gdLst/>
              <a:ahLst/>
              <a:cxnLst/>
              <a:rect l="l" t="t" r="r" b="b"/>
              <a:pathLst>
                <a:path h="422275">
                  <a:moveTo>
                    <a:pt x="0" y="0"/>
                  </a:moveTo>
                  <a:lnTo>
                    <a:pt x="0" y="422261"/>
                  </a:lnTo>
                </a:path>
              </a:pathLst>
            </a:custGeom>
            <a:ln w="285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07021" y="2855656"/>
              <a:ext cx="92824" cy="11687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4724" y="503825"/>
            <a:ext cx="26670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GANs </a:t>
            </a:r>
            <a:r>
              <a:rPr spc="40" dirty="0"/>
              <a:t>are</a:t>
            </a:r>
            <a:r>
              <a:rPr spc="-430" dirty="0"/>
              <a:t> </a:t>
            </a:r>
            <a:r>
              <a:rPr spc="30" dirty="0"/>
              <a:t>Magic!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3024" y="4420556"/>
            <a:ext cx="66224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15" dirty="0">
                <a:solidFill>
                  <a:srgbClr val="212121"/>
                </a:solidFill>
                <a:latin typeface="Arial"/>
                <a:cs typeface="Arial"/>
              </a:rPr>
              <a:t>Zakharov, Egor, </a:t>
            </a:r>
            <a:r>
              <a:rPr sz="1000" spc="-5" dirty="0">
                <a:solidFill>
                  <a:srgbClr val="212121"/>
                </a:solidFill>
                <a:latin typeface="Arial"/>
                <a:cs typeface="Arial"/>
              </a:rPr>
              <a:t>et al. "Few-shot adversarial learning of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realistic </a:t>
            </a:r>
            <a:r>
              <a:rPr sz="1000" spc="-5" dirty="0">
                <a:solidFill>
                  <a:srgbClr val="212121"/>
                </a:solidFill>
                <a:latin typeface="Arial"/>
                <a:cs typeface="Arial"/>
              </a:rPr>
              <a:t>neural talking head </a:t>
            </a:r>
            <a:r>
              <a:rPr sz="1000" dirty="0">
                <a:solidFill>
                  <a:srgbClr val="212121"/>
                </a:solidFill>
                <a:latin typeface="Arial"/>
                <a:cs typeface="Arial"/>
              </a:rPr>
              <a:t>models." </a:t>
            </a:r>
            <a:r>
              <a:rPr sz="1000" i="1" spc="-5" dirty="0">
                <a:solidFill>
                  <a:srgbClr val="212121"/>
                </a:solidFill>
                <a:latin typeface="Arial"/>
                <a:cs typeface="Arial"/>
              </a:rPr>
              <a:t>Proceedings of the IEEE  International Conference on Computer Vision</a:t>
            </a:r>
            <a:r>
              <a:rPr sz="1000" spc="-5" dirty="0">
                <a:solidFill>
                  <a:srgbClr val="212121"/>
                </a:solidFill>
                <a:latin typeface="Arial"/>
                <a:cs typeface="Arial"/>
              </a:rPr>
              <a:t>.</a:t>
            </a:r>
            <a:r>
              <a:rPr sz="100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000" spc="-5" dirty="0">
                <a:solidFill>
                  <a:srgbClr val="212121"/>
                </a:solidFill>
                <a:latin typeface="Arial"/>
                <a:cs typeface="Arial"/>
              </a:rPr>
              <a:t>2019.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3874" y="1050285"/>
            <a:ext cx="8068008" cy="32697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709</Words>
  <Application>Microsoft Office PowerPoint</Application>
  <PresentationFormat>On-screen Show (16:9)</PresentationFormat>
  <Paragraphs>272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Impact</vt:lpstr>
      <vt:lpstr>Lato</vt:lpstr>
      <vt:lpstr>Times New Roman</vt:lpstr>
      <vt:lpstr>Office Theme</vt:lpstr>
      <vt:lpstr>Generative Models</vt:lpstr>
      <vt:lpstr>Generative Models vs. Discriminative Models</vt:lpstr>
      <vt:lpstr>Generative Models vs. Discriminative Models</vt:lpstr>
      <vt:lpstr>Generative Models</vt:lpstr>
      <vt:lpstr>Generative Models</vt:lpstr>
      <vt:lpstr>GANs Over Time</vt:lpstr>
      <vt:lpstr>GANs for Image Translation</vt:lpstr>
      <vt:lpstr>GANs for Image Translation</vt:lpstr>
      <vt:lpstr>GANs are Magic!</vt:lpstr>
      <vt:lpstr>GANs for 3D Objects</vt:lpstr>
      <vt:lpstr>Companies Using GANs</vt:lpstr>
      <vt:lpstr>PowerPoint Presentation</vt:lpstr>
      <vt:lpstr>Generative Adversarial Network</vt:lpstr>
      <vt:lpstr>Generative Adversarial Network</vt:lpstr>
      <vt:lpstr>The Game Is On!</vt:lpstr>
      <vt:lpstr>The Game is On!</vt:lpstr>
      <vt:lpstr>The Game Is On!</vt:lpstr>
      <vt:lpstr>The Game Is On!</vt:lpstr>
      <vt:lpstr>The Game Is On!</vt:lpstr>
      <vt:lpstr>PowerPoint Presentation</vt:lpstr>
      <vt:lpstr>Classiﬁers</vt:lpstr>
      <vt:lpstr>Classiﬁers</vt:lpstr>
      <vt:lpstr>Neural Networks</vt:lpstr>
      <vt:lpstr>Neural Networks</vt:lpstr>
      <vt:lpstr>Classiﬁers (training)</vt:lpstr>
      <vt:lpstr>Classiﬁers</vt:lpstr>
      <vt:lpstr>Classiﬁers</vt:lpstr>
      <vt:lpstr>Discriminator</vt:lpstr>
      <vt:lpstr>Discriminator</vt:lpstr>
      <vt:lpstr>Discriminator</vt:lpstr>
      <vt:lpstr>Discriminator</vt:lpstr>
      <vt:lpstr>PowerPoint Presentation</vt:lpstr>
      <vt:lpstr>Generator</vt:lpstr>
      <vt:lpstr>PowerPoint Presentation</vt:lpstr>
      <vt:lpstr>Neural Networks</vt:lpstr>
      <vt:lpstr>Generator: Learning</vt:lpstr>
      <vt:lpstr>PowerPoint Presentation</vt:lpstr>
      <vt:lpstr>Generator</vt:lpstr>
      <vt:lpstr>Generator</vt:lpstr>
      <vt:lpstr>BCE Cost Function</vt:lpstr>
      <vt:lpstr>BCE Cost Function</vt:lpstr>
      <vt:lpstr>BCE Cost Function</vt:lpstr>
      <vt:lpstr>BCE Cost Function</vt:lpstr>
      <vt:lpstr>BCE Cost Function</vt:lpstr>
      <vt:lpstr>BCE Cost Function</vt:lpstr>
      <vt:lpstr>GANs Model</vt:lpstr>
      <vt:lpstr>Training GANs: Discriminator</vt:lpstr>
      <vt:lpstr>Training GANs: Generator</vt:lpstr>
      <vt:lpstr>Training GANs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C1_W1</dc:title>
  <cp:lastModifiedBy>Abdul Samad</cp:lastModifiedBy>
  <cp:revision>11</cp:revision>
  <dcterms:created xsi:type="dcterms:W3CDTF">2023-11-24T05:38:42Z</dcterms:created>
  <dcterms:modified xsi:type="dcterms:W3CDTF">2023-11-27T07:41:25Z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2023-11-24T00:00:00Z</vt:filetime>
  </property>
</Properties>
</file>