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7" r:id="rId4"/>
    <p:sldId id="259" r:id="rId5"/>
    <p:sldId id="276" r:id="rId6"/>
    <p:sldId id="260" r:id="rId7"/>
    <p:sldId id="261" r:id="rId8"/>
    <p:sldId id="262" r:id="rId9"/>
    <p:sldId id="263" r:id="rId10"/>
    <p:sldId id="264" r:id="rId11"/>
    <p:sldId id="265" r:id="rId12"/>
    <p:sldId id="267" r:id="rId13"/>
    <p:sldId id="277" r:id="rId14"/>
    <p:sldId id="268" r:id="rId15"/>
    <p:sldId id="278" r:id="rId16"/>
    <p:sldId id="279" r:id="rId17"/>
    <p:sldId id="266" r:id="rId18"/>
    <p:sldId id="269" r:id="rId19"/>
    <p:sldId id="270" r:id="rId20"/>
    <p:sldId id="271" r:id="rId21"/>
    <p:sldId id="272" r:id="rId22"/>
    <p:sldId id="282" r:id="rId23"/>
    <p:sldId id="273" r:id="rId24"/>
    <p:sldId id="274" r:id="rId25"/>
    <p:sldId id="280" r:id="rId26"/>
    <p:sldId id="275"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64" autoAdjust="0"/>
  </p:normalViewPr>
  <p:slideViewPr>
    <p:cSldViewPr snapToGrid="0">
      <p:cViewPr varScale="1">
        <p:scale>
          <a:sx n="84" d="100"/>
          <a:sy n="84" d="100"/>
        </p:scale>
        <p:origin x="1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56537F29-217B-4F26-87D5-4DE530D01B7B}"/>
    <pc:docChg chg="undo custSel addSld modSld">
      <pc:chgData name="Abdul Samad" userId="0dec58d7-a82f-4c92-8458-70e336e5d416" providerId="ADAL" clId="{56537F29-217B-4F26-87D5-4DE530D01B7B}" dt="2023-02-26T06:42:07.626" v="3633" actId="1076"/>
      <pc:docMkLst>
        <pc:docMk/>
      </pc:docMkLst>
      <pc:sldChg chg="modSp new mod">
        <pc:chgData name="Abdul Samad" userId="0dec58d7-a82f-4c92-8458-70e336e5d416" providerId="ADAL" clId="{56537F29-217B-4F26-87D5-4DE530D01B7B}" dt="2023-02-20T05:12:02.935" v="18" actId="20577"/>
        <pc:sldMkLst>
          <pc:docMk/>
          <pc:sldMk cId="1575250251" sldId="256"/>
        </pc:sldMkLst>
        <pc:spChg chg="mod">
          <ac:chgData name="Abdul Samad" userId="0dec58d7-a82f-4c92-8458-70e336e5d416" providerId="ADAL" clId="{56537F29-217B-4F26-87D5-4DE530D01B7B}" dt="2023-02-20T05:12:02.935" v="18" actId="20577"/>
          <ac:spMkLst>
            <pc:docMk/>
            <pc:sldMk cId="1575250251" sldId="256"/>
            <ac:spMk id="2" creationId="{83FE5FCB-DC54-66F2-C707-00EE5984E235}"/>
          </ac:spMkLst>
        </pc:spChg>
      </pc:sldChg>
      <pc:sldChg chg="addSp modSp new mod modNotesTx">
        <pc:chgData name="Abdul Samad" userId="0dec58d7-a82f-4c92-8458-70e336e5d416" providerId="ADAL" clId="{56537F29-217B-4F26-87D5-4DE530D01B7B}" dt="2023-02-20T05:49:00.828" v="369"/>
        <pc:sldMkLst>
          <pc:docMk/>
          <pc:sldMk cId="3547947966" sldId="257"/>
        </pc:sldMkLst>
        <pc:spChg chg="mod">
          <ac:chgData name="Abdul Samad" userId="0dec58d7-a82f-4c92-8458-70e336e5d416" providerId="ADAL" clId="{56537F29-217B-4F26-87D5-4DE530D01B7B}" dt="2023-02-20T05:13:21.392" v="34" actId="20577"/>
          <ac:spMkLst>
            <pc:docMk/>
            <pc:sldMk cId="3547947966" sldId="257"/>
            <ac:spMk id="2" creationId="{8A97C5D5-CAE6-98A9-EBE9-2EAA4FB6B749}"/>
          </ac:spMkLst>
        </pc:spChg>
        <pc:spChg chg="mod">
          <ac:chgData name="Abdul Samad" userId="0dec58d7-a82f-4c92-8458-70e336e5d416" providerId="ADAL" clId="{56537F29-217B-4F26-87D5-4DE530D01B7B}" dt="2023-02-20T05:25:14.194" v="251" actId="20577"/>
          <ac:spMkLst>
            <pc:docMk/>
            <pc:sldMk cId="3547947966" sldId="257"/>
            <ac:spMk id="3" creationId="{CB081FBF-E9E4-139D-7DA7-AE3CA525BEE1}"/>
          </ac:spMkLst>
        </pc:spChg>
        <pc:picChg chg="add mod">
          <ac:chgData name="Abdul Samad" userId="0dec58d7-a82f-4c92-8458-70e336e5d416" providerId="ADAL" clId="{56537F29-217B-4F26-87D5-4DE530D01B7B}" dt="2023-02-20T05:17:58.656" v="36" actId="1076"/>
          <ac:picMkLst>
            <pc:docMk/>
            <pc:sldMk cId="3547947966" sldId="257"/>
            <ac:picMk id="5" creationId="{B1041148-4754-186B-2888-9DE07FEA0B93}"/>
          </ac:picMkLst>
        </pc:picChg>
      </pc:sldChg>
      <pc:sldChg chg="modSp new mod">
        <pc:chgData name="Abdul Samad" userId="0dec58d7-a82f-4c92-8458-70e336e5d416" providerId="ADAL" clId="{56537F29-217B-4F26-87D5-4DE530D01B7B}" dt="2023-02-20T05:46:26.028" v="368" actId="113"/>
        <pc:sldMkLst>
          <pc:docMk/>
          <pc:sldMk cId="2125674521" sldId="258"/>
        </pc:sldMkLst>
        <pc:spChg chg="mod">
          <ac:chgData name="Abdul Samad" userId="0dec58d7-a82f-4c92-8458-70e336e5d416" providerId="ADAL" clId="{56537F29-217B-4F26-87D5-4DE530D01B7B}" dt="2023-02-20T05:42:45.987" v="274" actId="20577"/>
          <ac:spMkLst>
            <pc:docMk/>
            <pc:sldMk cId="2125674521" sldId="258"/>
            <ac:spMk id="2" creationId="{E38032AB-3101-FCB4-7DCF-A03CD121DDE7}"/>
          </ac:spMkLst>
        </pc:spChg>
        <pc:spChg chg="mod">
          <ac:chgData name="Abdul Samad" userId="0dec58d7-a82f-4c92-8458-70e336e5d416" providerId="ADAL" clId="{56537F29-217B-4F26-87D5-4DE530D01B7B}" dt="2023-02-20T05:46:26.028" v="368" actId="113"/>
          <ac:spMkLst>
            <pc:docMk/>
            <pc:sldMk cId="2125674521" sldId="258"/>
            <ac:spMk id="3" creationId="{D7E64EFC-04CB-12C7-474F-86D105372E78}"/>
          </ac:spMkLst>
        </pc:spChg>
      </pc:sldChg>
      <pc:sldChg chg="addSp delSp modSp new mod modNotesTx">
        <pc:chgData name="Abdul Samad" userId="0dec58d7-a82f-4c92-8458-70e336e5d416" providerId="ADAL" clId="{56537F29-217B-4F26-87D5-4DE530D01B7B}" dt="2023-02-20T06:10:41.108" v="520"/>
        <pc:sldMkLst>
          <pc:docMk/>
          <pc:sldMk cId="1775900629" sldId="259"/>
        </pc:sldMkLst>
        <pc:spChg chg="mod">
          <ac:chgData name="Abdul Samad" userId="0dec58d7-a82f-4c92-8458-70e336e5d416" providerId="ADAL" clId="{56537F29-217B-4F26-87D5-4DE530D01B7B}" dt="2023-02-20T05:55:30.053" v="384" actId="20577"/>
          <ac:spMkLst>
            <pc:docMk/>
            <pc:sldMk cId="1775900629" sldId="259"/>
            <ac:spMk id="2" creationId="{A75A802B-4544-BA77-755F-DCE21316A1C4}"/>
          </ac:spMkLst>
        </pc:spChg>
        <pc:spChg chg="del mod">
          <ac:chgData name="Abdul Samad" userId="0dec58d7-a82f-4c92-8458-70e336e5d416" providerId="ADAL" clId="{56537F29-217B-4F26-87D5-4DE530D01B7B}" dt="2023-02-20T06:05:02.481" v="482" actId="478"/>
          <ac:spMkLst>
            <pc:docMk/>
            <pc:sldMk cId="1775900629" sldId="259"/>
            <ac:spMk id="3" creationId="{493B9791-0D64-F002-EE3F-F2D42B30463B}"/>
          </ac:spMkLst>
        </pc:spChg>
        <pc:spChg chg="add mod">
          <ac:chgData name="Abdul Samad" userId="0dec58d7-a82f-4c92-8458-70e336e5d416" providerId="ADAL" clId="{56537F29-217B-4F26-87D5-4DE530D01B7B}" dt="2023-02-20T06:09:33.158" v="513" actId="113"/>
          <ac:spMkLst>
            <pc:docMk/>
            <pc:sldMk cId="1775900629" sldId="259"/>
            <ac:spMk id="4" creationId="{ECE398E4-F457-DD02-EC85-047FF85BF735}"/>
          </ac:spMkLst>
        </pc:spChg>
        <pc:spChg chg="add mod">
          <ac:chgData name="Abdul Samad" userId="0dec58d7-a82f-4c92-8458-70e336e5d416" providerId="ADAL" clId="{56537F29-217B-4F26-87D5-4DE530D01B7B}" dt="2023-02-20T06:09:56.491" v="517" actId="113"/>
          <ac:spMkLst>
            <pc:docMk/>
            <pc:sldMk cId="1775900629" sldId="259"/>
            <ac:spMk id="5" creationId="{65E70B03-FC3E-B004-8047-F7B3FF158AF9}"/>
          </ac:spMkLst>
        </pc:spChg>
        <pc:spChg chg="add mod">
          <ac:chgData name="Abdul Samad" userId="0dec58d7-a82f-4c92-8458-70e336e5d416" providerId="ADAL" clId="{56537F29-217B-4F26-87D5-4DE530D01B7B}" dt="2023-02-20T06:09:22.916" v="511" actId="113"/>
          <ac:spMkLst>
            <pc:docMk/>
            <pc:sldMk cId="1775900629" sldId="259"/>
            <ac:spMk id="6" creationId="{7174AEE5-D996-BC4D-18FD-08CCA23A3029}"/>
          </ac:spMkLst>
        </pc:spChg>
      </pc:sldChg>
      <pc:sldChg chg="addSp modSp new mod modNotesTx">
        <pc:chgData name="Abdul Samad" userId="0dec58d7-a82f-4c92-8458-70e336e5d416" providerId="ADAL" clId="{56537F29-217B-4F26-87D5-4DE530D01B7B}" dt="2023-02-20T08:43:42.024" v="762" actId="20577"/>
        <pc:sldMkLst>
          <pc:docMk/>
          <pc:sldMk cId="3767820276" sldId="260"/>
        </pc:sldMkLst>
        <pc:spChg chg="mod">
          <ac:chgData name="Abdul Samad" userId="0dec58d7-a82f-4c92-8458-70e336e5d416" providerId="ADAL" clId="{56537F29-217B-4F26-87D5-4DE530D01B7B}" dt="2023-02-20T06:51:23.257" v="538" actId="20577"/>
          <ac:spMkLst>
            <pc:docMk/>
            <pc:sldMk cId="3767820276" sldId="260"/>
            <ac:spMk id="2" creationId="{9C22FBF3-3F23-A024-CB7B-C7D73B024025}"/>
          </ac:spMkLst>
        </pc:spChg>
        <pc:spChg chg="mod">
          <ac:chgData name="Abdul Samad" userId="0dec58d7-a82f-4c92-8458-70e336e5d416" providerId="ADAL" clId="{56537F29-217B-4F26-87D5-4DE530D01B7B}" dt="2023-02-20T08:26:20.132" v="589" actId="20577"/>
          <ac:spMkLst>
            <pc:docMk/>
            <pc:sldMk cId="3767820276" sldId="260"/>
            <ac:spMk id="3" creationId="{E3628BEC-9FED-4B6B-5B8A-7ADD5D88202B}"/>
          </ac:spMkLst>
        </pc:spChg>
        <pc:spChg chg="add mod">
          <ac:chgData name="Abdul Samad" userId="0dec58d7-a82f-4c92-8458-70e336e5d416" providerId="ADAL" clId="{56537F29-217B-4F26-87D5-4DE530D01B7B}" dt="2023-02-20T08:27:31.488" v="608" actId="1076"/>
          <ac:spMkLst>
            <pc:docMk/>
            <pc:sldMk cId="3767820276" sldId="260"/>
            <ac:spMk id="5" creationId="{E48192BC-6899-FD4C-ED93-915871798A76}"/>
          </ac:spMkLst>
        </pc:spChg>
        <pc:spChg chg="add mod">
          <ac:chgData name="Abdul Samad" userId="0dec58d7-a82f-4c92-8458-70e336e5d416" providerId="ADAL" clId="{56537F29-217B-4F26-87D5-4DE530D01B7B}" dt="2023-02-20T08:27:26.654" v="607" actId="207"/>
          <ac:spMkLst>
            <pc:docMk/>
            <pc:sldMk cId="3767820276" sldId="260"/>
            <ac:spMk id="6" creationId="{36E83BE8-5129-DB04-185D-17602B8A8DEB}"/>
          </ac:spMkLst>
        </pc:spChg>
        <pc:spChg chg="add mod">
          <ac:chgData name="Abdul Samad" userId="0dec58d7-a82f-4c92-8458-70e336e5d416" providerId="ADAL" clId="{56537F29-217B-4F26-87D5-4DE530D01B7B}" dt="2023-02-20T08:34:47.909" v="644" actId="1076"/>
          <ac:spMkLst>
            <pc:docMk/>
            <pc:sldMk cId="3767820276" sldId="260"/>
            <ac:spMk id="7" creationId="{EB197114-BF53-BB3B-D3CA-5773134899C2}"/>
          </ac:spMkLst>
        </pc:spChg>
        <pc:spChg chg="add mod">
          <ac:chgData name="Abdul Samad" userId="0dec58d7-a82f-4c92-8458-70e336e5d416" providerId="ADAL" clId="{56537F29-217B-4F26-87D5-4DE530D01B7B}" dt="2023-02-20T08:34:47.909" v="644" actId="1076"/>
          <ac:spMkLst>
            <pc:docMk/>
            <pc:sldMk cId="3767820276" sldId="260"/>
            <ac:spMk id="8" creationId="{E968F1F3-9550-8C63-7509-EB3C7DF84200}"/>
          </ac:spMkLst>
        </pc:spChg>
        <pc:spChg chg="add mod">
          <ac:chgData name="Abdul Samad" userId="0dec58d7-a82f-4c92-8458-70e336e5d416" providerId="ADAL" clId="{56537F29-217B-4F26-87D5-4DE530D01B7B}" dt="2023-02-20T08:41:20.378" v="728"/>
          <ac:spMkLst>
            <pc:docMk/>
            <pc:sldMk cId="3767820276" sldId="260"/>
            <ac:spMk id="9" creationId="{1E8D3BD1-3374-9CE0-B2CC-705892BA83C7}"/>
          </ac:spMkLst>
        </pc:spChg>
        <pc:spChg chg="add mod">
          <ac:chgData name="Abdul Samad" userId="0dec58d7-a82f-4c92-8458-70e336e5d416" providerId="ADAL" clId="{56537F29-217B-4F26-87D5-4DE530D01B7B}" dt="2023-02-20T08:35:27.462" v="675" actId="1035"/>
          <ac:spMkLst>
            <pc:docMk/>
            <pc:sldMk cId="3767820276" sldId="260"/>
            <ac:spMk id="10" creationId="{209CC65C-BDE5-541C-4B5C-E268A89021DE}"/>
          </ac:spMkLst>
        </pc:spChg>
        <pc:spChg chg="add mod">
          <ac:chgData name="Abdul Samad" userId="0dec58d7-a82f-4c92-8458-70e336e5d416" providerId="ADAL" clId="{56537F29-217B-4F26-87D5-4DE530D01B7B}" dt="2023-02-20T08:35:20.960" v="652" actId="571"/>
          <ac:spMkLst>
            <pc:docMk/>
            <pc:sldMk cId="3767820276" sldId="260"/>
            <ac:spMk id="11" creationId="{F7CE2975-DD49-7DE6-735C-A97AC8B18CE5}"/>
          </ac:spMkLst>
        </pc:spChg>
        <pc:spChg chg="add mod">
          <ac:chgData name="Abdul Samad" userId="0dec58d7-a82f-4c92-8458-70e336e5d416" providerId="ADAL" clId="{56537F29-217B-4F26-87D5-4DE530D01B7B}" dt="2023-02-20T08:35:20.960" v="652" actId="571"/>
          <ac:spMkLst>
            <pc:docMk/>
            <pc:sldMk cId="3767820276" sldId="260"/>
            <ac:spMk id="12" creationId="{7FDE63A4-30AA-21A6-E3CC-8229A743FEBB}"/>
          </ac:spMkLst>
        </pc:spChg>
        <pc:spChg chg="add mod">
          <ac:chgData name="Abdul Samad" userId="0dec58d7-a82f-4c92-8458-70e336e5d416" providerId="ADAL" clId="{56537F29-217B-4F26-87D5-4DE530D01B7B}" dt="2023-02-20T08:43:32.451" v="759" actId="1076"/>
          <ac:spMkLst>
            <pc:docMk/>
            <pc:sldMk cId="3767820276" sldId="260"/>
            <ac:spMk id="14" creationId="{D4863DEC-1DF9-16C5-2529-348C1029C47D}"/>
          </ac:spMkLst>
        </pc:spChg>
        <pc:spChg chg="add mod">
          <ac:chgData name="Abdul Samad" userId="0dec58d7-a82f-4c92-8458-70e336e5d416" providerId="ADAL" clId="{56537F29-217B-4F26-87D5-4DE530D01B7B}" dt="2023-02-20T08:43:42.024" v="762" actId="20577"/>
          <ac:spMkLst>
            <pc:docMk/>
            <pc:sldMk cId="3767820276" sldId="260"/>
            <ac:spMk id="15" creationId="{048F07CF-F44D-68C8-232F-B578FBF2273E}"/>
          </ac:spMkLst>
        </pc:spChg>
        <pc:spChg chg="add mod">
          <ac:chgData name="Abdul Samad" userId="0dec58d7-a82f-4c92-8458-70e336e5d416" providerId="ADAL" clId="{56537F29-217B-4F26-87D5-4DE530D01B7B}" dt="2023-02-20T08:43:32.451" v="759" actId="1076"/>
          <ac:spMkLst>
            <pc:docMk/>
            <pc:sldMk cId="3767820276" sldId="260"/>
            <ac:spMk id="16" creationId="{DBE396C5-5EA5-3390-50D5-93658F743142}"/>
          </ac:spMkLst>
        </pc:spChg>
        <pc:spChg chg="add mod">
          <ac:chgData name="Abdul Samad" userId="0dec58d7-a82f-4c92-8458-70e336e5d416" providerId="ADAL" clId="{56537F29-217B-4F26-87D5-4DE530D01B7B}" dt="2023-02-20T08:43:32.451" v="759" actId="1076"/>
          <ac:spMkLst>
            <pc:docMk/>
            <pc:sldMk cId="3767820276" sldId="260"/>
            <ac:spMk id="17" creationId="{6942BEBE-607A-E7C4-CE00-CE1698B47487}"/>
          </ac:spMkLst>
        </pc:spChg>
        <pc:spChg chg="add mod">
          <ac:chgData name="Abdul Samad" userId="0dec58d7-a82f-4c92-8458-70e336e5d416" providerId="ADAL" clId="{56537F29-217B-4F26-87D5-4DE530D01B7B}" dt="2023-02-20T08:43:23.612" v="758" actId="1036"/>
          <ac:spMkLst>
            <pc:docMk/>
            <pc:sldMk cId="3767820276" sldId="260"/>
            <ac:spMk id="18" creationId="{83368E89-1C6C-FB51-71A3-857C272F4783}"/>
          </ac:spMkLst>
        </pc:spChg>
        <pc:picChg chg="add mod">
          <ac:chgData name="Abdul Samad" userId="0dec58d7-a82f-4c92-8458-70e336e5d416" providerId="ADAL" clId="{56537F29-217B-4F26-87D5-4DE530D01B7B}" dt="2023-02-20T06:52:54.262" v="539"/>
          <ac:picMkLst>
            <pc:docMk/>
            <pc:sldMk cId="3767820276" sldId="260"/>
            <ac:picMk id="4" creationId="{A65A5A20-F192-75DE-FB06-762E0DB92EF1}"/>
          </ac:picMkLst>
        </pc:picChg>
      </pc:sldChg>
      <pc:sldChg chg="addSp modSp new mod">
        <pc:chgData name="Abdul Samad" userId="0dec58d7-a82f-4c92-8458-70e336e5d416" providerId="ADAL" clId="{56537F29-217B-4F26-87D5-4DE530D01B7B}" dt="2023-02-20T09:28:58.566" v="1104" actId="20577"/>
        <pc:sldMkLst>
          <pc:docMk/>
          <pc:sldMk cId="513598702" sldId="261"/>
        </pc:sldMkLst>
        <pc:spChg chg="mod">
          <ac:chgData name="Abdul Samad" userId="0dec58d7-a82f-4c92-8458-70e336e5d416" providerId="ADAL" clId="{56537F29-217B-4F26-87D5-4DE530D01B7B}" dt="2023-02-20T09:00:38.501" v="792" actId="20577"/>
          <ac:spMkLst>
            <pc:docMk/>
            <pc:sldMk cId="513598702" sldId="261"/>
            <ac:spMk id="2" creationId="{72D99EFD-AF82-80BC-5257-BF73C847C269}"/>
          </ac:spMkLst>
        </pc:spChg>
        <pc:spChg chg="mod">
          <ac:chgData name="Abdul Samad" userId="0dec58d7-a82f-4c92-8458-70e336e5d416" providerId="ADAL" clId="{56537F29-217B-4F26-87D5-4DE530D01B7B}" dt="2023-02-20T09:28:58.566" v="1104" actId="20577"/>
          <ac:spMkLst>
            <pc:docMk/>
            <pc:sldMk cId="513598702" sldId="261"/>
            <ac:spMk id="3" creationId="{12A72BC4-A1BA-8077-191C-E294443FE58E}"/>
          </ac:spMkLst>
        </pc:spChg>
        <pc:spChg chg="add mod">
          <ac:chgData name="Abdul Samad" userId="0dec58d7-a82f-4c92-8458-70e336e5d416" providerId="ADAL" clId="{56537F29-217B-4F26-87D5-4DE530D01B7B}" dt="2023-02-20T09:02:32.730" v="907" actId="20577"/>
          <ac:spMkLst>
            <pc:docMk/>
            <pc:sldMk cId="513598702" sldId="261"/>
            <ac:spMk id="4" creationId="{37D3330E-126E-883A-CF53-2889E57DC229}"/>
          </ac:spMkLst>
        </pc:spChg>
        <pc:spChg chg="add mod">
          <ac:chgData name="Abdul Samad" userId="0dec58d7-a82f-4c92-8458-70e336e5d416" providerId="ADAL" clId="{56537F29-217B-4F26-87D5-4DE530D01B7B}" dt="2023-02-20T09:08:02.774" v="1041" actId="1076"/>
          <ac:spMkLst>
            <pc:docMk/>
            <pc:sldMk cId="513598702" sldId="261"/>
            <ac:spMk id="5" creationId="{879FF928-1644-29C1-829D-90380DAC4068}"/>
          </ac:spMkLst>
        </pc:spChg>
        <pc:spChg chg="add mod">
          <ac:chgData name="Abdul Samad" userId="0dec58d7-a82f-4c92-8458-70e336e5d416" providerId="ADAL" clId="{56537F29-217B-4F26-87D5-4DE530D01B7B}" dt="2023-02-20T09:10:38.348" v="1102" actId="1076"/>
          <ac:spMkLst>
            <pc:docMk/>
            <pc:sldMk cId="513598702" sldId="261"/>
            <ac:spMk id="6" creationId="{6713208A-7A35-5C6E-DEFC-7D72BD5F9864}"/>
          </ac:spMkLst>
        </pc:spChg>
      </pc:sldChg>
      <pc:sldChg chg="addSp delSp modSp new mod modNotesTx">
        <pc:chgData name="Abdul Samad" userId="0dec58d7-a82f-4c92-8458-70e336e5d416" providerId="ADAL" clId="{56537F29-217B-4F26-87D5-4DE530D01B7B}" dt="2023-02-20T09:34:49.219" v="1183"/>
        <pc:sldMkLst>
          <pc:docMk/>
          <pc:sldMk cId="3243470585" sldId="262"/>
        </pc:sldMkLst>
        <pc:spChg chg="mod">
          <ac:chgData name="Abdul Samad" userId="0dec58d7-a82f-4c92-8458-70e336e5d416" providerId="ADAL" clId="{56537F29-217B-4F26-87D5-4DE530D01B7B}" dt="2023-02-20T09:30:01.279" v="1141" actId="20577"/>
          <ac:spMkLst>
            <pc:docMk/>
            <pc:sldMk cId="3243470585" sldId="262"/>
            <ac:spMk id="2" creationId="{B2DE3102-B86B-CBFB-CB8F-26444801174F}"/>
          </ac:spMkLst>
        </pc:spChg>
        <pc:spChg chg="del">
          <ac:chgData name="Abdul Samad" userId="0dec58d7-a82f-4c92-8458-70e336e5d416" providerId="ADAL" clId="{56537F29-217B-4F26-87D5-4DE530D01B7B}" dt="2023-02-20T09:32:12.672" v="1161" actId="478"/>
          <ac:spMkLst>
            <pc:docMk/>
            <pc:sldMk cId="3243470585" sldId="262"/>
            <ac:spMk id="3" creationId="{166DA4B9-F982-9B07-C457-4D308169D2E9}"/>
          </ac:spMkLst>
        </pc:spChg>
        <pc:spChg chg="add mod">
          <ac:chgData name="Abdul Samad" userId="0dec58d7-a82f-4c92-8458-70e336e5d416" providerId="ADAL" clId="{56537F29-217B-4F26-87D5-4DE530D01B7B}" dt="2023-02-20T09:33:15.264" v="1170" actId="1076"/>
          <ac:spMkLst>
            <pc:docMk/>
            <pc:sldMk cId="3243470585" sldId="262"/>
            <ac:spMk id="4" creationId="{C2BE6853-68E7-EAC5-A64C-53F903134CDA}"/>
          </ac:spMkLst>
        </pc:spChg>
        <pc:spChg chg="add del mod">
          <ac:chgData name="Abdul Samad" userId="0dec58d7-a82f-4c92-8458-70e336e5d416" providerId="ADAL" clId="{56537F29-217B-4F26-87D5-4DE530D01B7B}" dt="2023-02-20T09:33:04.255" v="1167" actId="478"/>
          <ac:spMkLst>
            <pc:docMk/>
            <pc:sldMk cId="3243470585" sldId="262"/>
            <ac:spMk id="5" creationId="{C76542AC-B51C-AE94-21F0-81AA17E3F9E9}"/>
          </ac:spMkLst>
        </pc:spChg>
        <pc:spChg chg="add mod">
          <ac:chgData name="Abdul Samad" userId="0dec58d7-a82f-4c92-8458-70e336e5d416" providerId="ADAL" clId="{56537F29-217B-4F26-87D5-4DE530D01B7B}" dt="2023-02-20T09:33:02.218" v="1166" actId="1076"/>
          <ac:spMkLst>
            <pc:docMk/>
            <pc:sldMk cId="3243470585" sldId="262"/>
            <ac:spMk id="6" creationId="{B29B9096-DA64-66B5-830C-08A004A963A1}"/>
          </ac:spMkLst>
        </pc:spChg>
        <pc:spChg chg="add mod">
          <ac:chgData name="Abdul Samad" userId="0dec58d7-a82f-4c92-8458-70e336e5d416" providerId="ADAL" clId="{56537F29-217B-4F26-87D5-4DE530D01B7B}" dt="2023-02-20T09:33:53.550" v="1182" actId="20577"/>
          <ac:spMkLst>
            <pc:docMk/>
            <pc:sldMk cId="3243470585" sldId="262"/>
            <ac:spMk id="7" creationId="{3D1469CA-5F61-C98B-43EB-48E79ED36A03}"/>
          </ac:spMkLst>
        </pc:spChg>
      </pc:sldChg>
      <pc:sldChg chg="addSp modSp new mod">
        <pc:chgData name="Abdul Samad" userId="0dec58d7-a82f-4c92-8458-70e336e5d416" providerId="ADAL" clId="{56537F29-217B-4F26-87D5-4DE530D01B7B}" dt="2023-02-21T04:11:11.545" v="1333" actId="20577"/>
        <pc:sldMkLst>
          <pc:docMk/>
          <pc:sldMk cId="2579280341" sldId="263"/>
        </pc:sldMkLst>
        <pc:spChg chg="mod">
          <ac:chgData name="Abdul Samad" userId="0dec58d7-a82f-4c92-8458-70e336e5d416" providerId="ADAL" clId="{56537F29-217B-4F26-87D5-4DE530D01B7B}" dt="2023-02-20T09:35:21.274" v="1216" actId="113"/>
          <ac:spMkLst>
            <pc:docMk/>
            <pc:sldMk cId="2579280341" sldId="263"/>
            <ac:spMk id="2" creationId="{81A6A897-7D8F-5E3B-D847-5AFA6A759E0B}"/>
          </ac:spMkLst>
        </pc:spChg>
        <pc:spChg chg="add mod">
          <ac:chgData name="Abdul Samad" userId="0dec58d7-a82f-4c92-8458-70e336e5d416" providerId="ADAL" clId="{56537F29-217B-4F26-87D5-4DE530D01B7B}" dt="2023-02-21T04:10:26.568" v="1284" actId="20577"/>
          <ac:spMkLst>
            <pc:docMk/>
            <pc:sldMk cId="2579280341" sldId="263"/>
            <ac:spMk id="4" creationId="{8BFB1D92-7144-5927-0FDB-C821ACB35A1A}"/>
          </ac:spMkLst>
        </pc:spChg>
        <pc:spChg chg="add mod">
          <ac:chgData name="Abdul Samad" userId="0dec58d7-a82f-4c92-8458-70e336e5d416" providerId="ADAL" clId="{56537F29-217B-4F26-87D5-4DE530D01B7B}" dt="2023-02-21T04:11:11.545" v="1333" actId="20577"/>
          <ac:spMkLst>
            <pc:docMk/>
            <pc:sldMk cId="2579280341" sldId="263"/>
            <ac:spMk id="6" creationId="{DABAC595-6FB0-4966-BA93-9632C4110311}"/>
          </ac:spMkLst>
        </pc:spChg>
        <pc:picChg chg="add mod">
          <ac:chgData name="Abdul Samad" userId="0dec58d7-a82f-4c92-8458-70e336e5d416" providerId="ADAL" clId="{56537F29-217B-4F26-87D5-4DE530D01B7B}" dt="2023-02-21T04:10:14.750" v="1276" actId="1076"/>
          <ac:picMkLst>
            <pc:docMk/>
            <pc:sldMk cId="2579280341" sldId="263"/>
            <ac:picMk id="5" creationId="{DC43E74A-61CA-A845-AE9A-FF004A4CE04D}"/>
          </ac:picMkLst>
        </pc:picChg>
      </pc:sldChg>
      <pc:sldChg chg="addSp modSp new mod">
        <pc:chgData name="Abdul Samad" userId="0dec58d7-a82f-4c92-8458-70e336e5d416" providerId="ADAL" clId="{56537F29-217B-4F26-87D5-4DE530D01B7B}" dt="2023-02-22T04:55:34.049" v="2218" actId="20578"/>
        <pc:sldMkLst>
          <pc:docMk/>
          <pc:sldMk cId="370971420" sldId="264"/>
        </pc:sldMkLst>
        <pc:spChg chg="mod">
          <ac:chgData name="Abdul Samad" userId="0dec58d7-a82f-4c92-8458-70e336e5d416" providerId="ADAL" clId="{56537F29-217B-4F26-87D5-4DE530D01B7B}" dt="2023-02-21T04:11:59.654" v="1346" actId="20577"/>
          <ac:spMkLst>
            <pc:docMk/>
            <pc:sldMk cId="370971420" sldId="264"/>
            <ac:spMk id="2" creationId="{929D6118-3E2B-C782-9424-2EF186879ED7}"/>
          </ac:spMkLst>
        </pc:spChg>
        <pc:spChg chg="mod">
          <ac:chgData name="Abdul Samad" userId="0dec58d7-a82f-4c92-8458-70e336e5d416" providerId="ADAL" clId="{56537F29-217B-4F26-87D5-4DE530D01B7B}" dt="2023-02-21T04:14:36.479" v="1437" actId="20577"/>
          <ac:spMkLst>
            <pc:docMk/>
            <pc:sldMk cId="370971420" sldId="264"/>
            <ac:spMk id="3" creationId="{FBFBC0C3-DC81-670B-BD85-6ED96ACE713E}"/>
          </ac:spMkLst>
        </pc:spChg>
        <pc:spChg chg="add mod">
          <ac:chgData name="Abdul Samad" userId="0dec58d7-a82f-4c92-8458-70e336e5d416" providerId="ADAL" clId="{56537F29-217B-4F26-87D5-4DE530D01B7B}" dt="2023-02-21T04:23:26.841" v="1455" actId="20577"/>
          <ac:spMkLst>
            <pc:docMk/>
            <pc:sldMk cId="370971420" sldId="264"/>
            <ac:spMk id="4" creationId="{1707968D-8C2C-600F-CC3F-BBD5AEA75E72}"/>
          </ac:spMkLst>
        </pc:spChg>
        <pc:spChg chg="add mod">
          <ac:chgData name="Abdul Samad" userId="0dec58d7-a82f-4c92-8458-70e336e5d416" providerId="ADAL" clId="{56537F29-217B-4F26-87D5-4DE530D01B7B}" dt="2023-02-22T04:55:34.049" v="2218" actId="20578"/>
          <ac:spMkLst>
            <pc:docMk/>
            <pc:sldMk cId="370971420" sldId="264"/>
            <ac:spMk id="5" creationId="{D480C266-55DC-EBAE-EE30-5D0D42D68751}"/>
          </ac:spMkLst>
        </pc:spChg>
        <pc:spChg chg="add mod">
          <ac:chgData name="Abdul Samad" userId="0dec58d7-a82f-4c92-8458-70e336e5d416" providerId="ADAL" clId="{56537F29-217B-4F26-87D5-4DE530D01B7B}" dt="2023-02-21T12:07:11.607" v="1774" actId="14100"/>
          <ac:spMkLst>
            <pc:docMk/>
            <pc:sldMk cId="370971420" sldId="264"/>
            <ac:spMk id="6" creationId="{6CD59E0C-2147-65AA-3522-4F55C74BB721}"/>
          </ac:spMkLst>
        </pc:spChg>
        <pc:spChg chg="add mod">
          <ac:chgData name="Abdul Samad" userId="0dec58d7-a82f-4c92-8458-70e336e5d416" providerId="ADAL" clId="{56537F29-217B-4F26-87D5-4DE530D01B7B}" dt="2023-02-21T04:31:12.284" v="1574" actId="1076"/>
          <ac:spMkLst>
            <pc:docMk/>
            <pc:sldMk cId="370971420" sldId="264"/>
            <ac:spMk id="7" creationId="{724EF4C0-DBF2-6C55-735C-84C3A0F81CD1}"/>
          </ac:spMkLst>
        </pc:spChg>
      </pc:sldChg>
      <pc:sldChg chg="addSp modSp new mod modNotesTx">
        <pc:chgData name="Abdul Samad" userId="0dec58d7-a82f-4c92-8458-70e336e5d416" providerId="ADAL" clId="{56537F29-217B-4F26-87D5-4DE530D01B7B}" dt="2023-02-21T04:38:45.670" v="1654"/>
        <pc:sldMkLst>
          <pc:docMk/>
          <pc:sldMk cId="1554805585" sldId="265"/>
        </pc:sldMkLst>
        <pc:spChg chg="mod">
          <ac:chgData name="Abdul Samad" userId="0dec58d7-a82f-4c92-8458-70e336e5d416" providerId="ADAL" clId="{56537F29-217B-4F26-87D5-4DE530D01B7B}" dt="2023-02-21T04:36:12.824" v="1593" actId="20577"/>
          <ac:spMkLst>
            <pc:docMk/>
            <pc:sldMk cId="1554805585" sldId="265"/>
            <ac:spMk id="2" creationId="{7910A02D-61B7-DCC3-63F9-DAC03485FBD7}"/>
          </ac:spMkLst>
        </pc:spChg>
        <pc:spChg chg="add mod">
          <ac:chgData name="Abdul Samad" userId="0dec58d7-a82f-4c92-8458-70e336e5d416" providerId="ADAL" clId="{56537F29-217B-4F26-87D5-4DE530D01B7B}" dt="2023-02-21T04:37:51.462" v="1653" actId="5793"/>
          <ac:spMkLst>
            <pc:docMk/>
            <pc:sldMk cId="1554805585" sldId="265"/>
            <ac:spMk id="6" creationId="{2C38BCC4-CFE0-085C-B9A9-5A3B85E62A53}"/>
          </ac:spMkLst>
        </pc:spChg>
        <pc:picChg chg="add mod">
          <ac:chgData name="Abdul Samad" userId="0dec58d7-a82f-4c92-8458-70e336e5d416" providerId="ADAL" clId="{56537F29-217B-4F26-87D5-4DE530D01B7B}" dt="2023-02-21T04:36:49.623" v="1595" actId="1076"/>
          <ac:picMkLst>
            <pc:docMk/>
            <pc:sldMk cId="1554805585" sldId="265"/>
            <ac:picMk id="5" creationId="{C80CA37F-C5A0-8053-1818-CB15870EBE34}"/>
          </ac:picMkLst>
        </pc:picChg>
      </pc:sldChg>
      <pc:sldChg chg="addSp modSp new mod modNotesTx">
        <pc:chgData name="Abdul Samad" userId="0dec58d7-a82f-4c92-8458-70e336e5d416" providerId="ADAL" clId="{56537F29-217B-4F26-87D5-4DE530D01B7B}" dt="2023-02-21T05:01:57.846" v="1705" actId="20577"/>
        <pc:sldMkLst>
          <pc:docMk/>
          <pc:sldMk cId="3648861684" sldId="266"/>
        </pc:sldMkLst>
        <pc:spChg chg="mod">
          <ac:chgData name="Abdul Samad" userId="0dec58d7-a82f-4c92-8458-70e336e5d416" providerId="ADAL" clId="{56537F29-217B-4F26-87D5-4DE530D01B7B}" dt="2023-02-21T04:59:52.945" v="1672" actId="20577"/>
          <ac:spMkLst>
            <pc:docMk/>
            <pc:sldMk cId="3648861684" sldId="266"/>
            <ac:spMk id="2" creationId="{C622779F-BEF9-DBB2-8EB0-3B345B6F3026}"/>
          </ac:spMkLst>
        </pc:spChg>
        <pc:picChg chg="add mod">
          <ac:chgData name="Abdul Samad" userId="0dec58d7-a82f-4c92-8458-70e336e5d416" providerId="ADAL" clId="{56537F29-217B-4F26-87D5-4DE530D01B7B}" dt="2023-02-21T05:00:05.881" v="1700" actId="1036"/>
          <ac:picMkLst>
            <pc:docMk/>
            <pc:sldMk cId="3648861684" sldId="266"/>
            <ac:picMk id="5" creationId="{41ED63CB-D915-1D4D-6F4A-582880A8A5BD}"/>
          </ac:picMkLst>
        </pc:picChg>
      </pc:sldChg>
      <pc:sldChg chg="addSp modSp new mod modNotesTx">
        <pc:chgData name="Abdul Samad" userId="0dec58d7-a82f-4c92-8458-70e336e5d416" providerId="ADAL" clId="{56537F29-217B-4F26-87D5-4DE530D01B7B}" dt="2023-02-21T12:09:48.121" v="1813" actId="20577"/>
        <pc:sldMkLst>
          <pc:docMk/>
          <pc:sldMk cId="3320303805" sldId="267"/>
        </pc:sldMkLst>
        <pc:spChg chg="mod">
          <ac:chgData name="Abdul Samad" userId="0dec58d7-a82f-4c92-8458-70e336e5d416" providerId="ADAL" clId="{56537F29-217B-4F26-87D5-4DE530D01B7B}" dt="2023-02-21T12:02:16.233" v="1725" actId="20577"/>
          <ac:spMkLst>
            <pc:docMk/>
            <pc:sldMk cId="3320303805" sldId="267"/>
            <ac:spMk id="2" creationId="{158FC627-897F-BD63-4E3C-F7CE31F2DDA3}"/>
          </ac:spMkLst>
        </pc:spChg>
        <pc:spChg chg="mod">
          <ac:chgData name="Abdul Samad" userId="0dec58d7-a82f-4c92-8458-70e336e5d416" providerId="ADAL" clId="{56537F29-217B-4F26-87D5-4DE530D01B7B}" dt="2023-02-21T12:07:00.846" v="1773" actId="5793"/>
          <ac:spMkLst>
            <pc:docMk/>
            <pc:sldMk cId="3320303805" sldId="267"/>
            <ac:spMk id="3" creationId="{84B59289-FF9F-601C-1489-F42126B704A3}"/>
          </ac:spMkLst>
        </pc:spChg>
        <pc:spChg chg="add mod">
          <ac:chgData name="Abdul Samad" userId="0dec58d7-a82f-4c92-8458-70e336e5d416" providerId="ADAL" clId="{56537F29-217B-4F26-87D5-4DE530D01B7B}" dt="2023-02-21T12:09:48.121" v="1813" actId="20577"/>
          <ac:spMkLst>
            <pc:docMk/>
            <pc:sldMk cId="3320303805" sldId="267"/>
            <ac:spMk id="4" creationId="{0E5E5804-2C65-A242-332A-7C81657E0B43}"/>
          </ac:spMkLst>
        </pc:spChg>
      </pc:sldChg>
      <pc:sldChg chg="addSp delSp modSp new mod modNotesTx">
        <pc:chgData name="Abdul Samad" userId="0dec58d7-a82f-4c92-8458-70e336e5d416" providerId="ADAL" clId="{56537F29-217B-4F26-87D5-4DE530D01B7B}" dt="2023-02-22T04:39:50.562" v="2193"/>
        <pc:sldMkLst>
          <pc:docMk/>
          <pc:sldMk cId="2884465465" sldId="268"/>
        </pc:sldMkLst>
        <pc:spChg chg="mod">
          <ac:chgData name="Abdul Samad" userId="0dec58d7-a82f-4c92-8458-70e336e5d416" providerId="ADAL" clId="{56537F29-217B-4F26-87D5-4DE530D01B7B}" dt="2023-02-21T12:21:55.369" v="1833" actId="20577"/>
          <ac:spMkLst>
            <pc:docMk/>
            <pc:sldMk cId="2884465465" sldId="268"/>
            <ac:spMk id="2" creationId="{4DB4368A-3F7F-022A-71EC-0D9B4A297D0F}"/>
          </ac:spMkLst>
        </pc:spChg>
        <pc:spChg chg="add del mod">
          <ac:chgData name="Abdul Samad" userId="0dec58d7-a82f-4c92-8458-70e336e5d416" providerId="ADAL" clId="{56537F29-217B-4F26-87D5-4DE530D01B7B}" dt="2023-02-22T04:39:50.562" v="2193"/>
          <ac:spMkLst>
            <pc:docMk/>
            <pc:sldMk cId="2884465465" sldId="268"/>
            <ac:spMk id="3" creationId="{6EA8F645-FCEF-2C99-1DC4-DDF3DA469CE3}"/>
          </ac:spMkLst>
        </pc:spChg>
        <pc:spChg chg="add del mod">
          <ac:chgData name="Abdul Samad" userId="0dec58d7-a82f-4c92-8458-70e336e5d416" providerId="ADAL" clId="{56537F29-217B-4F26-87D5-4DE530D01B7B}" dt="2023-02-22T03:59:30.235" v="1835"/>
          <ac:spMkLst>
            <pc:docMk/>
            <pc:sldMk cId="2884465465" sldId="268"/>
            <ac:spMk id="4" creationId="{12B6B71A-8FD2-AC00-9746-0539139CF746}"/>
          </ac:spMkLst>
        </pc:spChg>
      </pc:sldChg>
      <pc:sldChg chg="addSp delSp modSp new mod modNotesTx">
        <pc:chgData name="Abdul Samad" userId="0dec58d7-a82f-4c92-8458-70e336e5d416" providerId="ADAL" clId="{56537F29-217B-4F26-87D5-4DE530D01B7B}" dt="2023-02-22T05:16:10.829" v="2813" actId="1037"/>
        <pc:sldMkLst>
          <pc:docMk/>
          <pc:sldMk cId="1055509240" sldId="269"/>
        </pc:sldMkLst>
        <pc:spChg chg="mod">
          <ac:chgData name="Abdul Samad" userId="0dec58d7-a82f-4c92-8458-70e336e5d416" providerId="ADAL" clId="{56537F29-217B-4F26-87D5-4DE530D01B7B}" dt="2023-02-22T04:49:35.723" v="2213" actId="20577"/>
          <ac:spMkLst>
            <pc:docMk/>
            <pc:sldMk cId="1055509240" sldId="269"/>
            <ac:spMk id="2" creationId="{FB858926-9721-621D-3E9F-91435A9AF1D5}"/>
          </ac:spMkLst>
        </pc:spChg>
        <pc:spChg chg="del">
          <ac:chgData name="Abdul Samad" userId="0dec58d7-a82f-4c92-8458-70e336e5d416" providerId="ADAL" clId="{56537F29-217B-4F26-87D5-4DE530D01B7B}" dt="2023-02-22T04:57:40.002" v="2270" actId="478"/>
          <ac:spMkLst>
            <pc:docMk/>
            <pc:sldMk cId="1055509240" sldId="269"/>
            <ac:spMk id="3" creationId="{A8D95E7E-5A9D-91C9-B465-FB6A0A37A3C7}"/>
          </ac:spMkLst>
        </pc:spChg>
        <pc:spChg chg="add mod">
          <ac:chgData name="Abdul Samad" userId="0dec58d7-a82f-4c92-8458-70e336e5d416" providerId="ADAL" clId="{56537F29-217B-4F26-87D5-4DE530D01B7B}" dt="2023-02-22T05:11:45.482" v="2653" actId="1035"/>
          <ac:spMkLst>
            <pc:docMk/>
            <pc:sldMk cId="1055509240" sldId="269"/>
            <ac:spMk id="4" creationId="{F4F1F2A2-52C4-9813-CF8D-8B2FD785F647}"/>
          </ac:spMkLst>
        </pc:spChg>
        <pc:spChg chg="add mod">
          <ac:chgData name="Abdul Samad" userId="0dec58d7-a82f-4c92-8458-70e336e5d416" providerId="ADAL" clId="{56537F29-217B-4F26-87D5-4DE530D01B7B}" dt="2023-02-22T05:11:45.482" v="2653" actId="1035"/>
          <ac:spMkLst>
            <pc:docMk/>
            <pc:sldMk cId="1055509240" sldId="269"/>
            <ac:spMk id="5" creationId="{E549CEAB-568D-E7A7-E073-BD839144575A}"/>
          </ac:spMkLst>
        </pc:spChg>
        <pc:spChg chg="add mod">
          <ac:chgData name="Abdul Samad" userId="0dec58d7-a82f-4c92-8458-70e336e5d416" providerId="ADAL" clId="{56537F29-217B-4F26-87D5-4DE530D01B7B}" dt="2023-02-22T05:16:10.829" v="2813" actId="1037"/>
          <ac:spMkLst>
            <pc:docMk/>
            <pc:sldMk cId="1055509240" sldId="269"/>
            <ac:spMk id="6" creationId="{C45A6BF0-B635-92A1-6E52-14502BDD64EE}"/>
          </ac:spMkLst>
        </pc:spChg>
        <pc:spChg chg="add mod">
          <ac:chgData name="Abdul Samad" userId="0dec58d7-a82f-4c92-8458-70e336e5d416" providerId="ADAL" clId="{56537F29-217B-4F26-87D5-4DE530D01B7B}" dt="2023-02-22T05:14:33.102" v="2726" actId="207"/>
          <ac:spMkLst>
            <pc:docMk/>
            <pc:sldMk cId="1055509240" sldId="269"/>
            <ac:spMk id="7" creationId="{5DEA3BA7-7EAF-1D48-78C4-ADDC48D95B81}"/>
          </ac:spMkLst>
        </pc:spChg>
        <pc:spChg chg="add mod">
          <ac:chgData name="Abdul Samad" userId="0dec58d7-a82f-4c92-8458-70e336e5d416" providerId="ADAL" clId="{56537F29-217B-4F26-87D5-4DE530D01B7B}" dt="2023-02-22T05:11:45.482" v="2653" actId="1035"/>
          <ac:spMkLst>
            <pc:docMk/>
            <pc:sldMk cId="1055509240" sldId="269"/>
            <ac:spMk id="8" creationId="{43DB65ED-87EB-C659-0CF7-31DA40637E67}"/>
          </ac:spMkLst>
        </pc:spChg>
        <pc:spChg chg="add mod">
          <ac:chgData name="Abdul Samad" userId="0dec58d7-a82f-4c92-8458-70e336e5d416" providerId="ADAL" clId="{56537F29-217B-4F26-87D5-4DE530D01B7B}" dt="2023-02-22T05:14:06.629" v="2725" actId="1037"/>
          <ac:spMkLst>
            <pc:docMk/>
            <pc:sldMk cId="1055509240" sldId="269"/>
            <ac:spMk id="9" creationId="{3B833B2A-4801-9862-C282-567F338C7B2D}"/>
          </ac:spMkLst>
        </pc:spChg>
      </pc:sldChg>
      <pc:sldChg chg="addSp delSp modSp new mod">
        <pc:chgData name="Abdul Samad" userId="0dec58d7-a82f-4c92-8458-70e336e5d416" providerId="ADAL" clId="{56537F29-217B-4F26-87D5-4DE530D01B7B}" dt="2023-02-22T05:18:36.843" v="2857" actId="1035"/>
        <pc:sldMkLst>
          <pc:docMk/>
          <pc:sldMk cId="3358289439" sldId="270"/>
        </pc:sldMkLst>
        <pc:spChg chg="mod">
          <ac:chgData name="Abdul Samad" userId="0dec58d7-a82f-4c92-8458-70e336e5d416" providerId="ADAL" clId="{56537F29-217B-4F26-87D5-4DE530D01B7B}" dt="2023-02-22T05:18:05.644" v="2833" actId="20577"/>
          <ac:spMkLst>
            <pc:docMk/>
            <pc:sldMk cId="3358289439" sldId="270"/>
            <ac:spMk id="2" creationId="{69B453A9-96A0-82F7-80FC-E823519AFDA0}"/>
          </ac:spMkLst>
        </pc:spChg>
        <pc:spChg chg="add del">
          <ac:chgData name="Abdul Samad" userId="0dec58d7-a82f-4c92-8458-70e336e5d416" providerId="ADAL" clId="{56537F29-217B-4F26-87D5-4DE530D01B7B}" dt="2023-02-22T05:18:09.738" v="2835" actId="22"/>
          <ac:spMkLst>
            <pc:docMk/>
            <pc:sldMk cId="3358289439" sldId="270"/>
            <ac:spMk id="5" creationId="{EBBE838F-73CF-FC66-73F2-9DB432809B95}"/>
          </ac:spMkLst>
        </pc:spChg>
        <pc:picChg chg="add mod">
          <ac:chgData name="Abdul Samad" userId="0dec58d7-a82f-4c92-8458-70e336e5d416" providerId="ADAL" clId="{56537F29-217B-4F26-87D5-4DE530D01B7B}" dt="2023-02-22T05:18:36.843" v="2857" actId="1035"/>
          <ac:picMkLst>
            <pc:docMk/>
            <pc:sldMk cId="3358289439" sldId="270"/>
            <ac:picMk id="7" creationId="{29567D76-A949-8CA9-9FA0-125A170A4AF1}"/>
          </ac:picMkLst>
        </pc:picChg>
      </pc:sldChg>
      <pc:sldChg chg="addSp delSp modSp new mod">
        <pc:chgData name="Abdul Samad" userId="0dec58d7-a82f-4c92-8458-70e336e5d416" providerId="ADAL" clId="{56537F29-217B-4F26-87D5-4DE530D01B7B}" dt="2023-02-22T05:23:41.170" v="3234" actId="1038"/>
        <pc:sldMkLst>
          <pc:docMk/>
          <pc:sldMk cId="853147999" sldId="271"/>
        </pc:sldMkLst>
        <pc:spChg chg="mod">
          <ac:chgData name="Abdul Samad" userId="0dec58d7-a82f-4c92-8458-70e336e5d416" providerId="ADAL" clId="{56537F29-217B-4F26-87D5-4DE530D01B7B}" dt="2023-02-22T05:19:27.438" v="2896" actId="20577"/>
          <ac:spMkLst>
            <pc:docMk/>
            <pc:sldMk cId="853147999" sldId="271"/>
            <ac:spMk id="2" creationId="{FE61F353-E21B-A97D-015F-1CB7FE3FD79C}"/>
          </ac:spMkLst>
        </pc:spChg>
        <pc:spChg chg="add del mod">
          <ac:chgData name="Abdul Samad" userId="0dec58d7-a82f-4c92-8458-70e336e5d416" providerId="ADAL" clId="{56537F29-217B-4F26-87D5-4DE530D01B7B}" dt="2023-02-22T05:23:17.609" v="3065" actId="21"/>
          <ac:spMkLst>
            <pc:docMk/>
            <pc:sldMk cId="853147999" sldId="271"/>
            <ac:spMk id="14" creationId="{A8D9AEB0-E3B0-58F6-E127-0DF8E3E08032}"/>
          </ac:spMkLst>
        </pc:spChg>
        <pc:spChg chg="add mod">
          <ac:chgData name="Abdul Samad" userId="0dec58d7-a82f-4c92-8458-70e336e5d416" providerId="ADAL" clId="{56537F29-217B-4F26-87D5-4DE530D01B7B}" dt="2023-02-22T05:23:41.170" v="3234" actId="1038"/>
          <ac:spMkLst>
            <pc:docMk/>
            <pc:sldMk cId="853147999" sldId="271"/>
            <ac:spMk id="15" creationId="{AB897767-7936-BDAA-11DC-921DB2A5FBA4}"/>
          </ac:spMkLst>
        </pc:spChg>
        <pc:picChg chg="add mod">
          <ac:chgData name="Abdul Samad" userId="0dec58d7-a82f-4c92-8458-70e336e5d416" providerId="ADAL" clId="{56537F29-217B-4F26-87D5-4DE530D01B7B}" dt="2023-02-22T05:19:01.139" v="2859"/>
          <ac:picMkLst>
            <pc:docMk/>
            <pc:sldMk cId="853147999" sldId="271"/>
            <ac:picMk id="4" creationId="{0B907DC0-C75F-1940-00A8-E349B0075668}"/>
          </ac:picMkLst>
        </pc:picChg>
        <pc:inkChg chg="add del">
          <ac:chgData name="Abdul Samad" userId="0dec58d7-a82f-4c92-8458-70e336e5d416" providerId="ADAL" clId="{56537F29-217B-4F26-87D5-4DE530D01B7B}" dt="2023-02-22T05:20:22.909" v="2898" actId="9405"/>
          <ac:inkMkLst>
            <pc:docMk/>
            <pc:sldMk cId="853147999" sldId="271"/>
            <ac:inkMk id="5" creationId="{4E220D80-1C23-0303-BACB-A420EA31D225}"/>
          </ac:inkMkLst>
        </pc:inkChg>
        <pc:inkChg chg="add del">
          <ac:chgData name="Abdul Samad" userId="0dec58d7-a82f-4c92-8458-70e336e5d416" providerId="ADAL" clId="{56537F29-217B-4F26-87D5-4DE530D01B7B}" dt="2023-02-22T05:21:16.125" v="2900" actId="9405"/>
          <ac:inkMkLst>
            <pc:docMk/>
            <pc:sldMk cId="853147999" sldId="271"/>
            <ac:inkMk id="6" creationId="{AB05ADC2-41EE-1086-CA08-44590A19CB1E}"/>
          </ac:inkMkLst>
        </pc:inkChg>
        <pc:cxnChg chg="add del mod">
          <ac:chgData name="Abdul Samad" userId="0dec58d7-a82f-4c92-8458-70e336e5d416" providerId="ADAL" clId="{56537F29-217B-4F26-87D5-4DE530D01B7B}" dt="2023-02-22T05:21:37.248" v="2904" actId="11529"/>
          <ac:cxnSpMkLst>
            <pc:docMk/>
            <pc:sldMk cId="853147999" sldId="271"/>
            <ac:cxnSpMk id="8" creationId="{9E0BA126-6A44-3AEC-2FD0-47429BEEFF1B}"/>
          </ac:cxnSpMkLst>
        </pc:cxnChg>
        <pc:cxnChg chg="add mod">
          <ac:chgData name="Abdul Samad" userId="0dec58d7-a82f-4c92-8458-70e336e5d416" providerId="ADAL" clId="{56537F29-217B-4F26-87D5-4DE530D01B7B}" dt="2023-02-22T05:22:28.133" v="3032" actId="1035"/>
          <ac:cxnSpMkLst>
            <pc:docMk/>
            <pc:sldMk cId="853147999" sldId="271"/>
            <ac:cxnSpMk id="11" creationId="{3BD1E391-6780-3767-CCF5-7FC9BDC7F277}"/>
          </ac:cxnSpMkLst>
        </pc:cxnChg>
      </pc:sldChg>
      <pc:sldChg chg="addSp modSp new mod modNotesTx">
        <pc:chgData name="Abdul Samad" userId="0dec58d7-a82f-4c92-8458-70e336e5d416" providerId="ADAL" clId="{56537F29-217B-4F26-87D5-4DE530D01B7B}" dt="2023-02-25T03:38:00.529" v="3338" actId="1076"/>
        <pc:sldMkLst>
          <pc:docMk/>
          <pc:sldMk cId="814820923" sldId="272"/>
        </pc:sldMkLst>
        <pc:spChg chg="mod">
          <ac:chgData name="Abdul Samad" userId="0dec58d7-a82f-4c92-8458-70e336e5d416" providerId="ADAL" clId="{56537F29-217B-4F26-87D5-4DE530D01B7B}" dt="2023-02-25T03:32:40.137" v="3245" actId="20577"/>
          <ac:spMkLst>
            <pc:docMk/>
            <pc:sldMk cId="814820923" sldId="272"/>
            <ac:spMk id="2" creationId="{D235E8CA-60D9-F356-EAC7-126B0305BBA2}"/>
          </ac:spMkLst>
        </pc:spChg>
        <pc:spChg chg="mod">
          <ac:chgData name="Abdul Samad" userId="0dec58d7-a82f-4c92-8458-70e336e5d416" providerId="ADAL" clId="{56537F29-217B-4F26-87D5-4DE530D01B7B}" dt="2023-02-25T03:33:23.738" v="3330" actId="20577"/>
          <ac:spMkLst>
            <pc:docMk/>
            <pc:sldMk cId="814820923" sldId="272"/>
            <ac:spMk id="3" creationId="{388F46B5-04AA-00BA-AE68-12EA49D2E601}"/>
          </ac:spMkLst>
        </pc:spChg>
        <pc:picChg chg="add mod">
          <ac:chgData name="Abdul Samad" userId="0dec58d7-a82f-4c92-8458-70e336e5d416" providerId="ADAL" clId="{56537F29-217B-4F26-87D5-4DE530D01B7B}" dt="2023-02-25T03:38:00.529" v="3338" actId="1076"/>
          <ac:picMkLst>
            <pc:docMk/>
            <pc:sldMk cId="814820923" sldId="272"/>
            <ac:picMk id="5" creationId="{B6B3CEBD-528C-69AB-BA4E-AD1BAAA42781}"/>
          </ac:picMkLst>
        </pc:picChg>
      </pc:sldChg>
      <pc:sldChg chg="addSp delSp modSp new mod modNotesTx">
        <pc:chgData name="Abdul Samad" userId="0dec58d7-a82f-4c92-8458-70e336e5d416" providerId="ADAL" clId="{56537F29-217B-4F26-87D5-4DE530D01B7B}" dt="2023-02-26T05:56:59.406" v="3618" actId="21"/>
        <pc:sldMkLst>
          <pc:docMk/>
          <pc:sldMk cId="8681051" sldId="273"/>
        </pc:sldMkLst>
        <pc:spChg chg="mod">
          <ac:chgData name="Abdul Samad" userId="0dec58d7-a82f-4c92-8458-70e336e5d416" providerId="ADAL" clId="{56537F29-217B-4F26-87D5-4DE530D01B7B}" dt="2023-02-26T05:19:43.352" v="3374" actId="20577"/>
          <ac:spMkLst>
            <pc:docMk/>
            <pc:sldMk cId="8681051" sldId="273"/>
            <ac:spMk id="2" creationId="{A8707ACC-E57B-BAC6-C27A-45D603E81421}"/>
          </ac:spMkLst>
        </pc:spChg>
        <pc:spChg chg="add del mod">
          <ac:chgData name="Abdul Samad" userId="0dec58d7-a82f-4c92-8458-70e336e5d416" providerId="ADAL" clId="{56537F29-217B-4F26-87D5-4DE530D01B7B}" dt="2023-02-26T05:56:59.406" v="3618" actId="21"/>
          <ac:spMkLst>
            <pc:docMk/>
            <pc:sldMk cId="8681051" sldId="273"/>
            <ac:spMk id="6" creationId="{893A5E32-E333-820C-9F14-77023BB64DE9}"/>
          </ac:spMkLst>
        </pc:spChg>
        <pc:picChg chg="add mod">
          <ac:chgData name="Abdul Samad" userId="0dec58d7-a82f-4c92-8458-70e336e5d416" providerId="ADAL" clId="{56537F29-217B-4F26-87D5-4DE530D01B7B}" dt="2023-02-26T05:53:36.341" v="3523" actId="1076"/>
          <ac:picMkLst>
            <pc:docMk/>
            <pc:sldMk cId="8681051" sldId="273"/>
            <ac:picMk id="5" creationId="{407AE6C9-D231-16B8-6242-2CC19459059E}"/>
          </ac:picMkLst>
        </pc:picChg>
      </pc:sldChg>
      <pc:sldChg chg="addSp modSp new mod">
        <pc:chgData name="Abdul Samad" userId="0dec58d7-a82f-4c92-8458-70e336e5d416" providerId="ADAL" clId="{56537F29-217B-4F26-87D5-4DE530D01B7B}" dt="2023-02-26T05:57:01.480" v="3619"/>
        <pc:sldMkLst>
          <pc:docMk/>
          <pc:sldMk cId="1056289745" sldId="274"/>
        </pc:sldMkLst>
        <pc:spChg chg="mod">
          <ac:chgData name="Abdul Samad" userId="0dec58d7-a82f-4c92-8458-70e336e5d416" providerId="ADAL" clId="{56537F29-217B-4F26-87D5-4DE530D01B7B}" dt="2023-02-26T05:30:59.004" v="3412" actId="20577"/>
          <ac:spMkLst>
            <pc:docMk/>
            <pc:sldMk cId="1056289745" sldId="274"/>
            <ac:spMk id="2" creationId="{5F1BD0AA-4214-0BEA-A752-90DA501B5EB3}"/>
          </ac:spMkLst>
        </pc:spChg>
        <pc:spChg chg="mod">
          <ac:chgData name="Abdul Samad" userId="0dec58d7-a82f-4c92-8458-70e336e5d416" providerId="ADAL" clId="{56537F29-217B-4F26-87D5-4DE530D01B7B}" dt="2023-02-26T05:32:59.051" v="3521" actId="20577"/>
          <ac:spMkLst>
            <pc:docMk/>
            <pc:sldMk cId="1056289745" sldId="274"/>
            <ac:spMk id="3" creationId="{2C9642CD-B77F-C8EB-135C-678971755CA0}"/>
          </ac:spMkLst>
        </pc:spChg>
        <pc:spChg chg="add mod">
          <ac:chgData name="Abdul Samad" userId="0dec58d7-a82f-4c92-8458-70e336e5d416" providerId="ADAL" clId="{56537F29-217B-4F26-87D5-4DE530D01B7B}" dt="2023-02-26T05:57:01.480" v="3619"/>
          <ac:spMkLst>
            <pc:docMk/>
            <pc:sldMk cId="1056289745" sldId="274"/>
            <ac:spMk id="4" creationId="{21E6FECE-D4C8-F547-865C-E610D223F81D}"/>
          </ac:spMkLst>
        </pc:spChg>
      </pc:sldChg>
      <pc:sldChg chg="addSp modSp new mod">
        <pc:chgData name="Abdul Samad" userId="0dec58d7-a82f-4c92-8458-70e336e5d416" providerId="ADAL" clId="{56537F29-217B-4F26-87D5-4DE530D01B7B}" dt="2023-02-26T06:42:07.626" v="3633" actId="1076"/>
        <pc:sldMkLst>
          <pc:docMk/>
          <pc:sldMk cId="2779083215" sldId="275"/>
        </pc:sldMkLst>
        <pc:spChg chg="mod">
          <ac:chgData name="Abdul Samad" userId="0dec58d7-a82f-4c92-8458-70e336e5d416" providerId="ADAL" clId="{56537F29-217B-4F26-87D5-4DE530D01B7B}" dt="2023-02-26T06:27:44.920" v="3631" actId="20577"/>
          <ac:spMkLst>
            <pc:docMk/>
            <pc:sldMk cId="2779083215" sldId="275"/>
            <ac:spMk id="2" creationId="{53608FB6-AF59-8CDA-9559-FA612D74D706}"/>
          </ac:spMkLst>
        </pc:spChg>
        <pc:picChg chg="add mod">
          <ac:chgData name="Abdul Samad" userId="0dec58d7-a82f-4c92-8458-70e336e5d416" providerId="ADAL" clId="{56537F29-217B-4F26-87D5-4DE530D01B7B}" dt="2023-02-26T06:42:07.626" v="3633" actId="1076"/>
          <ac:picMkLst>
            <pc:docMk/>
            <pc:sldMk cId="2779083215" sldId="275"/>
            <ac:picMk id="5" creationId="{1BDEFEB7-77C7-CE79-7940-08FCAD6313CD}"/>
          </ac:picMkLst>
        </pc:picChg>
      </pc:sldChg>
    </pc:docChg>
  </pc:docChgLst>
  <pc:docChgLst>
    <pc:chgData name="Abdul Samad" userId="0dec58d7-a82f-4c92-8458-70e336e5d416" providerId="ADAL" clId="{94C9FDF7-5708-48F9-B1AB-64B3DB5CB1FB}"/>
    <pc:docChg chg="undo custSel addSld delSld modSld sldOrd">
      <pc:chgData name="Abdul Samad" userId="0dec58d7-a82f-4c92-8458-70e336e5d416" providerId="ADAL" clId="{94C9FDF7-5708-48F9-B1AB-64B3DB5CB1FB}" dt="2023-04-13T03:54:56.050" v="1031"/>
      <pc:docMkLst>
        <pc:docMk/>
      </pc:docMkLst>
      <pc:sldChg chg="modSp mod">
        <pc:chgData name="Abdul Samad" userId="0dec58d7-a82f-4c92-8458-70e336e5d416" providerId="ADAL" clId="{94C9FDF7-5708-48F9-B1AB-64B3DB5CB1FB}" dt="2023-03-28T07:25:37.347" v="4" actId="20577"/>
        <pc:sldMkLst>
          <pc:docMk/>
          <pc:sldMk cId="2125674521" sldId="258"/>
        </pc:sldMkLst>
        <pc:spChg chg="mod">
          <ac:chgData name="Abdul Samad" userId="0dec58d7-a82f-4c92-8458-70e336e5d416" providerId="ADAL" clId="{94C9FDF7-5708-48F9-B1AB-64B3DB5CB1FB}" dt="2023-03-28T07:25:37.347" v="4" actId="20577"/>
          <ac:spMkLst>
            <pc:docMk/>
            <pc:sldMk cId="2125674521" sldId="258"/>
            <ac:spMk id="2" creationId="{E38032AB-3101-FCB4-7DCF-A03CD121DDE7}"/>
          </ac:spMkLst>
        </pc:spChg>
      </pc:sldChg>
      <pc:sldChg chg="modSp">
        <pc:chgData name="Abdul Samad" userId="0dec58d7-a82f-4c92-8458-70e336e5d416" providerId="ADAL" clId="{94C9FDF7-5708-48F9-B1AB-64B3DB5CB1FB}" dt="2023-03-28T05:30:31.221" v="1"/>
        <pc:sldMkLst>
          <pc:docMk/>
          <pc:sldMk cId="1775900629" sldId="259"/>
        </pc:sldMkLst>
        <pc:spChg chg="mod">
          <ac:chgData name="Abdul Samad" userId="0dec58d7-a82f-4c92-8458-70e336e5d416" providerId="ADAL" clId="{94C9FDF7-5708-48F9-B1AB-64B3DB5CB1FB}" dt="2023-03-28T05:30:31.221" v="1"/>
          <ac:spMkLst>
            <pc:docMk/>
            <pc:sldMk cId="1775900629" sldId="259"/>
            <ac:spMk id="5" creationId="{65E70B03-FC3E-B004-8047-F7B3FF158AF9}"/>
          </ac:spMkLst>
        </pc:spChg>
      </pc:sldChg>
      <pc:sldChg chg="modSp">
        <pc:chgData name="Abdul Samad" userId="0dec58d7-a82f-4c92-8458-70e336e5d416" providerId="ADAL" clId="{94C9FDF7-5708-48F9-B1AB-64B3DB5CB1FB}" dt="2023-03-28T07:32:03.290" v="22" actId="20577"/>
        <pc:sldMkLst>
          <pc:docMk/>
          <pc:sldMk cId="3767820276" sldId="260"/>
        </pc:sldMkLst>
        <pc:spChg chg="mod">
          <ac:chgData name="Abdul Samad" userId="0dec58d7-a82f-4c92-8458-70e336e5d416" providerId="ADAL" clId="{94C9FDF7-5708-48F9-B1AB-64B3DB5CB1FB}" dt="2023-03-28T07:31:42.059" v="17" actId="20577"/>
          <ac:spMkLst>
            <pc:docMk/>
            <pc:sldMk cId="3767820276" sldId="260"/>
            <ac:spMk id="14" creationId="{D4863DEC-1DF9-16C5-2529-348C1029C47D}"/>
          </ac:spMkLst>
        </pc:spChg>
        <pc:spChg chg="mod">
          <ac:chgData name="Abdul Samad" userId="0dec58d7-a82f-4c92-8458-70e336e5d416" providerId="ADAL" clId="{94C9FDF7-5708-48F9-B1AB-64B3DB5CB1FB}" dt="2023-03-28T07:31:46.897" v="18" actId="20577"/>
          <ac:spMkLst>
            <pc:docMk/>
            <pc:sldMk cId="3767820276" sldId="260"/>
            <ac:spMk id="16" creationId="{DBE396C5-5EA5-3390-50D5-93658F743142}"/>
          </ac:spMkLst>
        </pc:spChg>
        <pc:spChg chg="mod">
          <ac:chgData name="Abdul Samad" userId="0dec58d7-a82f-4c92-8458-70e336e5d416" providerId="ADAL" clId="{94C9FDF7-5708-48F9-B1AB-64B3DB5CB1FB}" dt="2023-03-28T07:31:50.858" v="19" actId="20577"/>
          <ac:spMkLst>
            <pc:docMk/>
            <pc:sldMk cId="3767820276" sldId="260"/>
            <ac:spMk id="17" creationId="{6942BEBE-607A-E7C4-CE00-CE1698B47487}"/>
          </ac:spMkLst>
        </pc:spChg>
        <pc:spChg chg="mod">
          <ac:chgData name="Abdul Samad" userId="0dec58d7-a82f-4c92-8458-70e336e5d416" providerId="ADAL" clId="{94C9FDF7-5708-48F9-B1AB-64B3DB5CB1FB}" dt="2023-03-28T07:32:03.290" v="22" actId="20577"/>
          <ac:spMkLst>
            <pc:docMk/>
            <pc:sldMk cId="3767820276" sldId="260"/>
            <ac:spMk id="18" creationId="{83368E89-1C6C-FB51-71A3-857C272F4783}"/>
          </ac:spMkLst>
        </pc:spChg>
      </pc:sldChg>
      <pc:sldChg chg="addSp modSp mod">
        <pc:chgData name="Abdul Samad" userId="0dec58d7-a82f-4c92-8458-70e336e5d416" providerId="ADAL" clId="{94C9FDF7-5708-48F9-B1AB-64B3DB5CB1FB}" dt="2023-04-04T07:59:28.701" v="27" actId="1076"/>
        <pc:sldMkLst>
          <pc:docMk/>
          <pc:sldMk cId="370971420" sldId="264"/>
        </pc:sldMkLst>
        <pc:picChg chg="add mod">
          <ac:chgData name="Abdul Samad" userId="0dec58d7-a82f-4c92-8458-70e336e5d416" providerId="ADAL" clId="{94C9FDF7-5708-48F9-B1AB-64B3DB5CB1FB}" dt="2023-04-04T07:59:28.701" v="27" actId="1076"/>
          <ac:picMkLst>
            <pc:docMk/>
            <pc:sldMk cId="370971420" sldId="264"/>
            <ac:picMk id="9" creationId="{0A9D4BB4-4B6E-87D2-515A-2DD0B7DEE974}"/>
          </ac:picMkLst>
        </pc:picChg>
      </pc:sldChg>
      <pc:sldChg chg="ord">
        <pc:chgData name="Abdul Samad" userId="0dec58d7-a82f-4c92-8458-70e336e5d416" providerId="ADAL" clId="{94C9FDF7-5708-48F9-B1AB-64B3DB5CB1FB}" dt="2023-04-04T08:42:20.049" v="187"/>
        <pc:sldMkLst>
          <pc:docMk/>
          <pc:sldMk cId="3320303805" sldId="267"/>
        </pc:sldMkLst>
      </pc:sldChg>
      <pc:sldChg chg="modSp ord">
        <pc:chgData name="Abdul Samad" userId="0dec58d7-a82f-4c92-8458-70e336e5d416" providerId="ADAL" clId="{94C9FDF7-5708-48F9-B1AB-64B3DB5CB1FB}" dt="2023-04-04T12:55:21.997" v="323" actId="20577"/>
        <pc:sldMkLst>
          <pc:docMk/>
          <pc:sldMk cId="2884465465" sldId="268"/>
        </pc:sldMkLst>
        <pc:spChg chg="mod">
          <ac:chgData name="Abdul Samad" userId="0dec58d7-a82f-4c92-8458-70e336e5d416" providerId="ADAL" clId="{94C9FDF7-5708-48F9-B1AB-64B3DB5CB1FB}" dt="2023-04-04T12:55:21.997" v="323" actId="20577"/>
          <ac:spMkLst>
            <pc:docMk/>
            <pc:sldMk cId="2884465465" sldId="268"/>
            <ac:spMk id="3" creationId="{6EA8F645-FCEF-2C99-1DC4-DDF3DA469CE3}"/>
          </ac:spMkLst>
        </pc:spChg>
      </pc:sldChg>
      <pc:sldChg chg="addSp delSp modSp mod">
        <pc:chgData name="Abdul Samad" userId="0dec58d7-a82f-4c92-8458-70e336e5d416" providerId="ADAL" clId="{94C9FDF7-5708-48F9-B1AB-64B3DB5CB1FB}" dt="2023-04-13T03:21:43.233" v="952"/>
        <pc:sldMkLst>
          <pc:docMk/>
          <pc:sldMk cId="8681051" sldId="273"/>
        </pc:sldMkLst>
        <pc:spChg chg="mod">
          <ac:chgData name="Abdul Samad" userId="0dec58d7-a82f-4c92-8458-70e336e5d416" providerId="ADAL" clId="{94C9FDF7-5708-48F9-B1AB-64B3DB5CB1FB}" dt="2023-04-11T05:05:24.574" v="460" actId="20577"/>
          <ac:spMkLst>
            <pc:docMk/>
            <pc:sldMk cId="8681051" sldId="273"/>
            <ac:spMk id="3" creationId="{6EDF645B-592F-C25C-2B0F-84BC6F29D997}"/>
          </ac:spMkLst>
        </pc:spChg>
        <pc:spChg chg="add mod">
          <ac:chgData name="Abdul Samad" userId="0dec58d7-a82f-4c92-8458-70e336e5d416" providerId="ADAL" clId="{94C9FDF7-5708-48F9-B1AB-64B3DB5CB1FB}" dt="2023-04-11T05:15:45.594" v="479" actId="1076"/>
          <ac:spMkLst>
            <pc:docMk/>
            <pc:sldMk cId="8681051" sldId="273"/>
            <ac:spMk id="4" creationId="{C72EC5DE-54D9-85C7-A75F-CF577C046A67}"/>
          </ac:spMkLst>
        </pc:spChg>
        <pc:grpChg chg="del mod">
          <ac:chgData name="Abdul Samad" userId="0dec58d7-a82f-4c92-8458-70e336e5d416" providerId="ADAL" clId="{94C9FDF7-5708-48F9-B1AB-64B3DB5CB1FB}" dt="2023-04-13T03:21:43.233" v="952"/>
          <ac:grpSpMkLst>
            <pc:docMk/>
            <pc:sldMk cId="8681051" sldId="273"/>
            <ac:grpSpMk id="10" creationId="{BC04DDFE-E1BD-3AC1-5C68-EBA115F1EFAC}"/>
          </ac:grpSpMkLst>
        </pc:grpChg>
        <pc:grpChg chg="del mod">
          <ac:chgData name="Abdul Samad" userId="0dec58d7-a82f-4c92-8458-70e336e5d416" providerId="ADAL" clId="{94C9FDF7-5708-48F9-B1AB-64B3DB5CB1FB}" dt="2023-04-13T03:21:34.259" v="950"/>
          <ac:grpSpMkLst>
            <pc:docMk/>
            <pc:sldMk cId="8681051" sldId="273"/>
            <ac:grpSpMk id="13" creationId="{66D58902-3434-6942-DA68-388ABC7088B8}"/>
          </ac:grpSpMkLst>
        </pc:grpChg>
        <pc:grpChg chg="mod">
          <ac:chgData name="Abdul Samad" userId="0dec58d7-a82f-4c92-8458-70e336e5d416" providerId="ADAL" clId="{94C9FDF7-5708-48F9-B1AB-64B3DB5CB1FB}" dt="2023-04-13T03:21:34.259" v="950"/>
          <ac:grpSpMkLst>
            <pc:docMk/>
            <pc:sldMk cId="8681051" sldId="273"/>
            <ac:grpSpMk id="18" creationId="{5EB9660A-B39A-D67E-164E-F99933F0B9F9}"/>
          </ac:grpSpMkLst>
        </pc:grpChg>
        <pc:grpChg chg="mod">
          <ac:chgData name="Abdul Samad" userId="0dec58d7-a82f-4c92-8458-70e336e5d416" providerId="ADAL" clId="{94C9FDF7-5708-48F9-B1AB-64B3DB5CB1FB}" dt="2023-04-13T03:21:43.233" v="952"/>
          <ac:grpSpMkLst>
            <pc:docMk/>
            <pc:sldMk cId="8681051" sldId="273"/>
            <ac:grpSpMk id="20" creationId="{6FCD2937-1819-1AED-E526-10DD2382E814}"/>
          </ac:grpSpMkLst>
        </pc:grpChg>
        <pc:picChg chg="mod">
          <ac:chgData name="Abdul Samad" userId="0dec58d7-a82f-4c92-8458-70e336e5d416" providerId="ADAL" clId="{94C9FDF7-5708-48F9-B1AB-64B3DB5CB1FB}" dt="2023-04-11T05:04:47.815" v="397" actId="1076"/>
          <ac:picMkLst>
            <pc:docMk/>
            <pc:sldMk cId="8681051" sldId="273"/>
            <ac:picMk id="5" creationId="{407AE6C9-D231-16B8-6242-2CC19459059E}"/>
          </ac:picMkLst>
        </pc:picChg>
        <pc:inkChg chg="add">
          <ac:chgData name="Abdul Samad" userId="0dec58d7-a82f-4c92-8458-70e336e5d416" providerId="ADAL" clId="{94C9FDF7-5708-48F9-B1AB-64B3DB5CB1FB}" dt="2023-04-13T03:20:00.333" v="938" actId="9405"/>
          <ac:inkMkLst>
            <pc:docMk/>
            <pc:sldMk cId="8681051" sldId="273"/>
            <ac:inkMk id="6" creationId="{12AECAA4-2744-2445-1D00-EB98C2E31BAC}"/>
          </ac:inkMkLst>
        </pc:inkChg>
        <pc:inkChg chg="add mod">
          <ac:chgData name="Abdul Samad" userId="0dec58d7-a82f-4c92-8458-70e336e5d416" providerId="ADAL" clId="{94C9FDF7-5708-48F9-B1AB-64B3DB5CB1FB}" dt="2023-04-13T03:21:43.233" v="952"/>
          <ac:inkMkLst>
            <pc:docMk/>
            <pc:sldMk cId="8681051" sldId="273"/>
            <ac:inkMk id="7" creationId="{7D6839D6-F5BD-6259-0FF7-45DF9093314E}"/>
          </ac:inkMkLst>
        </pc:inkChg>
        <pc:inkChg chg="add mod">
          <ac:chgData name="Abdul Samad" userId="0dec58d7-a82f-4c92-8458-70e336e5d416" providerId="ADAL" clId="{94C9FDF7-5708-48F9-B1AB-64B3DB5CB1FB}" dt="2023-04-13T03:21:43.233" v="952"/>
          <ac:inkMkLst>
            <pc:docMk/>
            <pc:sldMk cId="8681051" sldId="273"/>
            <ac:inkMk id="8" creationId="{8131C9A2-A3B3-29A9-718D-51C35C09B359}"/>
          </ac:inkMkLst>
        </pc:inkChg>
        <pc:inkChg chg="add mod">
          <ac:chgData name="Abdul Samad" userId="0dec58d7-a82f-4c92-8458-70e336e5d416" providerId="ADAL" clId="{94C9FDF7-5708-48F9-B1AB-64B3DB5CB1FB}" dt="2023-04-13T03:21:43.233" v="952"/>
          <ac:inkMkLst>
            <pc:docMk/>
            <pc:sldMk cId="8681051" sldId="273"/>
            <ac:inkMk id="9" creationId="{D989E9B3-554C-A493-3CFA-25363C79AF9D}"/>
          </ac:inkMkLst>
        </pc:inkChg>
        <pc:inkChg chg="add mod">
          <ac:chgData name="Abdul Samad" userId="0dec58d7-a82f-4c92-8458-70e336e5d416" providerId="ADAL" clId="{94C9FDF7-5708-48F9-B1AB-64B3DB5CB1FB}" dt="2023-04-13T03:21:34.259" v="950"/>
          <ac:inkMkLst>
            <pc:docMk/>
            <pc:sldMk cId="8681051" sldId="273"/>
            <ac:inkMk id="11" creationId="{E61D9E86-7AF1-FA88-9534-9BF60F9F37F3}"/>
          </ac:inkMkLst>
        </pc:inkChg>
        <pc:inkChg chg="add mod">
          <ac:chgData name="Abdul Samad" userId="0dec58d7-a82f-4c92-8458-70e336e5d416" providerId="ADAL" clId="{94C9FDF7-5708-48F9-B1AB-64B3DB5CB1FB}" dt="2023-04-13T03:21:34.259" v="950"/>
          <ac:inkMkLst>
            <pc:docMk/>
            <pc:sldMk cId="8681051" sldId="273"/>
            <ac:inkMk id="12" creationId="{2D06F398-A182-2120-AA2C-366761B47EB1}"/>
          </ac:inkMkLst>
        </pc:inkChg>
        <pc:inkChg chg="add">
          <ac:chgData name="Abdul Samad" userId="0dec58d7-a82f-4c92-8458-70e336e5d416" providerId="ADAL" clId="{94C9FDF7-5708-48F9-B1AB-64B3DB5CB1FB}" dt="2023-04-13T03:20:38.002" v="946" actId="9405"/>
          <ac:inkMkLst>
            <pc:docMk/>
            <pc:sldMk cId="8681051" sldId="273"/>
            <ac:inkMk id="14" creationId="{B6B7031E-5B32-745A-F69B-8D01EC8953DB}"/>
          </ac:inkMkLst>
        </pc:inkChg>
        <pc:inkChg chg="add">
          <ac:chgData name="Abdul Samad" userId="0dec58d7-a82f-4c92-8458-70e336e5d416" providerId="ADAL" clId="{94C9FDF7-5708-48F9-B1AB-64B3DB5CB1FB}" dt="2023-04-13T03:20:41.663" v="947" actId="9405"/>
          <ac:inkMkLst>
            <pc:docMk/>
            <pc:sldMk cId="8681051" sldId="273"/>
            <ac:inkMk id="15" creationId="{4DC44280-CCAB-A952-97AE-76D3586ECEE8}"/>
          </ac:inkMkLst>
        </pc:inkChg>
        <pc:inkChg chg="add mod">
          <ac:chgData name="Abdul Samad" userId="0dec58d7-a82f-4c92-8458-70e336e5d416" providerId="ADAL" clId="{94C9FDF7-5708-48F9-B1AB-64B3DB5CB1FB}" dt="2023-04-13T03:21:34.259" v="950"/>
          <ac:inkMkLst>
            <pc:docMk/>
            <pc:sldMk cId="8681051" sldId="273"/>
            <ac:inkMk id="16" creationId="{3B0CE28A-48CD-D5EE-FBDF-8F9CB00128B1}"/>
          </ac:inkMkLst>
        </pc:inkChg>
        <pc:inkChg chg="add mod">
          <ac:chgData name="Abdul Samad" userId="0dec58d7-a82f-4c92-8458-70e336e5d416" providerId="ADAL" clId="{94C9FDF7-5708-48F9-B1AB-64B3DB5CB1FB}" dt="2023-04-13T03:21:34.259" v="950"/>
          <ac:inkMkLst>
            <pc:docMk/>
            <pc:sldMk cId="8681051" sldId="273"/>
            <ac:inkMk id="17" creationId="{1970BC5B-64F7-4E21-7ECA-A6DFA5490578}"/>
          </ac:inkMkLst>
        </pc:inkChg>
        <pc:inkChg chg="add mod">
          <ac:chgData name="Abdul Samad" userId="0dec58d7-a82f-4c92-8458-70e336e5d416" providerId="ADAL" clId="{94C9FDF7-5708-48F9-B1AB-64B3DB5CB1FB}" dt="2023-04-13T03:21:43.233" v="952"/>
          <ac:inkMkLst>
            <pc:docMk/>
            <pc:sldMk cId="8681051" sldId="273"/>
            <ac:inkMk id="19" creationId="{537EA7E9-8B19-6680-A83B-D2215C9B1FFB}"/>
          </ac:inkMkLst>
        </pc:inkChg>
      </pc:sldChg>
      <pc:sldChg chg="addSp delSp modSp mod">
        <pc:chgData name="Abdul Samad" userId="0dec58d7-a82f-4c92-8458-70e336e5d416" providerId="ADAL" clId="{94C9FDF7-5708-48F9-B1AB-64B3DB5CB1FB}" dt="2023-04-13T03:46:18.129" v="962" actId="1076"/>
        <pc:sldMkLst>
          <pc:docMk/>
          <pc:sldMk cId="2779083215" sldId="275"/>
        </pc:sldMkLst>
        <pc:spChg chg="mod">
          <ac:chgData name="Abdul Samad" userId="0dec58d7-a82f-4c92-8458-70e336e5d416" providerId="ADAL" clId="{94C9FDF7-5708-48F9-B1AB-64B3DB5CB1FB}" dt="2023-04-11T06:59:25.650" v="704" actId="5793"/>
          <ac:spMkLst>
            <pc:docMk/>
            <pc:sldMk cId="2779083215" sldId="275"/>
            <ac:spMk id="3" creationId="{55CD8007-B465-DFC1-709C-24614F19635C}"/>
          </ac:spMkLst>
        </pc:spChg>
        <pc:picChg chg="del">
          <ac:chgData name="Abdul Samad" userId="0dec58d7-a82f-4c92-8458-70e336e5d416" providerId="ADAL" clId="{94C9FDF7-5708-48F9-B1AB-64B3DB5CB1FB}" dt="2023-04-11T06:28:45.972" v="664" actId="478"/>
          <ac:picMkLst>
            <pc:docMk/>
            <pc:sldMk cId="2779083215" sldId="275"/>
            <ac:picMk id="5" creationId="{1BDEFEB7-77C7-CE79-7940-08FCAD6313CD}"/>
          </ac:picMkLst>
        </pc:picChg>
        <pc:picChg chg="add mod">
          <ac:chgData name="Abdul Samad" userId="0dec58d7-a82f-4c92-8458-70e336e5d416" providerId="ADAL" clId="{94C9FDF7-5708-48F9-B1AB-64B3DB5CB1FB}" dt="2023-04-13T03:46:18.129" v="962" actId="1076"/>
          <ac:picMkLst>
            <pc:docMk/>
            <pc:sldMk cId="2779083215" sldId="275"/>
            <ac:picMk id="6" creationId="{26AC4894-E253-47C2-1B0E-09BC9AD22719}"/>
          </ac:picMkLst>
        </pc:picChg>
      </pc:sldChg>
      <pc:sldChg chg="modSp new mod">
        <pc:chgData name="Abdul Samad" userId="0dec58d7-a82f-4c92-8458-70e336e5d416" providerId="ADAL" clId="{94C9FDF7-5708-48F9-B1AB-64B3DB5CB1FB}" dt="2023-03-28T07:30:01.501" v="13" actId="20577"/>
        <pc:sldMkLst>
          <pc:docMk/>
          <pc:sldMk cId="31688262" sldId="276"/>
        </pc:sldMkLst>
        <pc:spChg chg="mod">
          <ac:chgData name="Abdul Samad" userId="0dec58d7-a82f-4c92-8458-70e336e5d416" providerId="ADAL" clId="{94C9FDF7-5708-48F9-B1AB-64B3DB5CB1FB}" dt="2023-03-28T07:30:01.501" v="13" actId="20577"/>
          <ac:spMkLst>
            <pc:docMk/>
            <pc:sldMk cId="31688262" sldId="276"/>
            <ac:spMk id="2" creationId="{1ABF9050-641A-A089-4D1A-02073A9EF3FB}"/>
          </ac:spMkLst>
        </pc:spChg>
      </pc:sldChg>
      <pc:sldChg chg="addSp modSp new mod">
        <pc:chgData name="Abdul Samad" userId="0dec58d7-a82f-4c92-8458-70e336e5d416" providerId="ADAL" clId="{94C9FDF7-5708-48F9-B1AB-64B3DB5CB1FB}" dt="2023-04-04T08:33:56.870" v="184" actId="12"/>
        <pc:sldMkLst>
          <pc:docMk/>
          <pc:sldMk cId="4226660189" sldId="277"/>
        </pc:sldMkLst>
        <pc:spChg chg="mod">
          <ac:chgData name="Abdul Samad" userId="0dec58d7-a82f-4c92-8458-70e336e5d416" providerId="ADAL" clId="{94C9FDF7-5708-48F9-B1AB-64B3DB5CB1FB}" dt="2023-04-04T08:21:34.276" v="62" actId="20577"/>
          <ac:spMkLst>
            <pc:docMk/>
            <pc:sldMk cId="4226660189" sldId="277"/>
            <ac:spMk id="2" creationId="{E057A691-7043-5021-6EA4-61BEA4118D6F}"/>
          </ac:spMkLst>
        </pc:spChg>
        <pc:spChg chg="mod">
          <ac:chgData name="Abdul Samad" userId="0dec58d7-a82f-4c92-8458-70e336e5d416" providerId="ADAL" clId="{94C9FDF7-5708-48F9-B1AB-64B3DB5CB1FB}" dt="2023-04-04T08:33:53.281" v="183" actId="12"/>
          <ac:spMkLst>
            <pc:docMk/>
            <pc:sldMk cId="4226660189" sldId="277"/>
            <ac:spMk id="3" creationId="{6B49AC05-0D63-5065-74D6-D94CC49E1F9E}"/>
          </ac:spMkLst>
        </pc:spChg>
        <pc:spChg chg="add mod">
          <ac:chgData name="Abdul Samad" userId="0dec58d7-a82f-4c92-8458-70e336e5d416" providerId="ADAL" clId="{94C9FDF7-5708-48F9-B1AB-64B3DB5CB1FB}" dt="2023-04-04T08:30:15.607" v="176" actId="20577"/>
          <ac:spMkLst>
            <pc:docMk/>
            <pc:sldMk cId="4226660189" sldId="277"/>
            <ac:spMk id="4" creationId="{44AB30E5-01D7-737A-F6D4-ECDBD96556ED}"/>
          </ac:spMkLst>
        </pc:spChg>
        <pc:spChg chg="add mod">
          <ac:chgData name="Abdul Samad" userId="0dec58d7-a82f-4c92-8458-70e336e5d416" providerId="ADAL" clId="{94C9FDF7-5708-48F9-B1AB-64B3DB5CB1FB}" dt="2023-04-04T08:33:56.870" v="184" actId="12"/>
          <ac:spMkLst>
            <pc:docMk/>
            <pc:sldMk cId="4226660189" sldId="277"/>
            <ac:spMk id="5" creationId="{185C87E6-C6E9-8DC1-74FE-14BFB94C72C2}"/>
          </ac:spMkLst>
        </pc:spChg>
        <pc:picChg chg="add mod">
          <ac:chgData name="Abdul Samad" userId="0dec58d7-a82f-4c92-8458-70e336e5d416" providerId="ADAL" clId="{94C9FDF7-5708-48F9-B1AB-64B3DB5CB1FB}" dt="2023-04-04T08:33:37.086" v="182" actId="1076"/>
          <ac:picMkLst>
            <pc:docMk/>
            <pc:sldMk cId="4226660189" sldId="277"/>
            <ac:picMk id="7" creationId="{F84C03CD-41AB-1624-C98C-6867710E0E95}"/>
          </ac:picMkLst>
        </pc:picChg>
      </pc:sldChg>
      <pc:sldChg chg="addSp modSp new mod modNotesTx">
        <pc:chgData name="Abdul Samad" userId="0dec58d7-a82f-4c92-8458-70e336e5d416" providerId="ADAL" clId="{94C9FDF7-5708-48F9-B1AB-64B3DB5CB1FB}" dt="2023-04-04T12:07:19.377" v="318" actId="1076"/>
        <pc:sldMkLst>
          <pc:docMk/>
          <pc:sldMk cId="2369448840" sldId="278"/>
        </pc:sldMkLst>
        <pc:spChg chg="mod">
          <ac:chgData name="Abdul Samad" userId="0dec58d7-a82f-4c92-8458-70e336e5d416" providerId="ADAL" clId="{94C9FDF7-5708-48F9-B1AB-64B3DB5CB1FB}" dt="2023-04-04T08:42:56.589" v="208" actId="20577"/>
          <ac:spMkLst>
            <pc:docMk/>
            <pc:sldMk cId="2369448840" sldId="278"/>
            <ac:spMk id="2" creationId="{3CECE16C-CFC5-0F5B-C2AA-B208D1A43448}"/>
          </ac:spMkLst>
        </pc:spChg>
        <pc:spChg chg="mod">
          <ac:chgData name="Abdul Samad" userId="0dec58d7-a82f-4c92-8458-70e336e5d416" providerId="ADAL" clId="{94C9FDF7-5708-48F9-B1AB-64B3DB5CB1FB}" dt="2023-04-04T12:04:40.671" v="311" actId="20577"/>
          <ac:spMkLst>
            <pc:docMk/>
            <pc:sldMk cId="2369448840" sldId="278"/>
            <ac:spMk id="3" creationId="{6D6B7C27-A36C-D1A1-7CD4-8DF0B6204736}"/>
          </ac:spMkLst>
        </pc:spChg>
        <pc:picChg chg="add mod">
          <ac:chgData name="Abdul Samad" userId="0dec58d7-a82f-4c92-8458-70e336e5d416" providerId="ADAL" clId="{94C9FDF7-5708-48F9-B1AB-64B3DB5CB1FB}" dt="2023-04-04T12:04:55.157" v="313" actId="1076"/>
          <ac:picMkLst>
            <pc:docMk/>
            <pc:sldMk cId="2369448840" sldId="278"/>
            <ac:picMk id="5" creationId="{DBD9FC0A-97C3-0DA2-6C16-A55207637D70}"/>
          </ac:picMkLst>
        </pc:picChg>
        <pc:picChg chg="add mod">
          <ac:chgData name="Abdul Samad" userId="0dec58d7-a82f-4c92-8458-70e336e5d416" providerId="ADAL" clId="{94C9FDF7-5708-48F9-B1AB-64B3DB5CB1FB}" dt="2023-04-04T08:47:01.733" v="299" actId="1076"/>
          <ac:picMkLst>
            <pc:docMk/>
            <pc:sldMk cId="2369448840" sldId="278"/>
            <ac:picMk id="7" creationId="{FB10F2C8-80E2-92E8-7257-C37F6DD9B704}"/>
          </ac:picMkLst>
        </pc:picChg>
        <pc:picChg chg="add mod">
          <ac:chgData name="Abdul Samad" userId="0dec58d7-a82f-4c92-8458-70e336e5d416" providerId="ADAL" clId="{94C9FDF7-5708-48F9-B1AB-64B3DB5CB1FB}" dt="2023-04-04T08:48:36.341" v="305" actId="1076"/>
          <ac:picMkLst>
            <pc:docMk/>
            <pc:sldMk cId="2369448840" sldId="278"/>
            <ac:picMk id="9" creationId="{F245D4CD-CB51-2B63-9E34-7D271AAA00EE}"/>
          </ac:picMkLst>
        </pc:picChg>
        <pc:picChg chg="add mod">
          <ac:chgData name="Abdul Samad" userId="0dec58d7-a82f-4c92-8458-70e336e5d416" providerId="ADAL" clId="{94C9FDF7-5708-48F9-B1AB-64B3DB5CB1FB}" dt="2023-04-04T08:48:34.253" v="304" actId="1076"/>
          <ac:picMkLst>
            <pc:docMk/>
            <pc:sldMk cId="2369448840" sldId="278"/>
            <ac:picMk id="11" creationId="{B0407473-439F-CCF7-EB94-961C17C4098A}"/>
          </ac:picMkLst>
        </pc:picChg>
        <pc:picChg chg="add mod">
          <ac:chgData name="Abdul Samad" userId="0dec58d7-a82f-4c92-8458-70e336e5d416" providerId="ADAL" clId="{94C9FDF7-5708-48F9-B1AB-64B3DB5CB1FB}" dt="2023-04-04T12:07:19.377" v="318" actId="1076"/>
          <ac:picMkLst>
            <pc:docMk/>
            <pc:sldMk cId="2369448840" sldId="278"/>
            <ac:picMk id="13" creationId="{F4D278D6-2F42-C631-C748-7A85C0C2DF53}"/>
          </ac:picMkLst>
        </pc:picChg>
      </pc:sldChg>
      <pc:sldChg chg="delSp modSp add mod">
        <pc:chgData name="Abdul Samad" userId="0dec58d7-a82f-4c92-8458-70e336e5d416" providerId="ADAL" clId="{94C9FDF7-5708-48F9-B1AB-64B3DB5CB1FB}" dt="2023-04-04T13:05:08.748" v="352" actId="20577"/>
        <pc:sldMkLst>
          <pc:docMk/>
          <pc:sldMk cId="265165791" sldId="279"/>
        </pc:sldMkLst>
        <pc:spChg chg="mod">
          <ac:chgData name="Abdul Samad" userId="0dec58d7-a82f-4c92-8458-70e336e5d416" providerId="ADAL" clId="{94C9FDF7-5708-48F9-B1AB-64B3DB5CB1FB}" dt="2023-04-04T13:05:08.748" v="352" actId="20577"/>
          <ac:spMkLst>
            <pc:docMk/>
            <pc:sldMk cId="265165791" sldId="279"/>
            <ac:spMk id="3" creationId="{6D6B7C27-A36C-D1A1-7CD4-8DF0B6204736}"/>
          </ac:spMkLst>
        </pc:spChg>
        <pc:picChg chg="del">
          <ac:chgData name="Abdul Samad" userId="0dec58d7-a82f-4c92-8458-70e336e5d416" providerId="ADAL" clId="{94C9FDF7-5708-48F9-B1AB-64B3DB5CB1FB}" dt="2023-04-04T13:04:37.642" v="326" actId="478"/>
          <ac:picMkLst>
            <pc:docMk/>
            <pc:sldMk cId="265165791" sldId="279"/>
            <ac:picMk id="5" creationId="{DBD9FC0A-97C3-0DA2-6C16-A55207637D70}"/>
          </ac:picMkLst>
        </pc:picChg>
        <pc:picChg chg="del">
          <ac:chgData name="Abdul Samad" userId="0dec58d7-a82f-4c92-8458-70e336e5d416" providerId="ADAL" clId="{94C9FDF7-5708-48F9-B1AB-64B3DB5CB1FB}" dt="2023-04-04T13:04:39.192" v="327" actId="478"/>
          <ac:picMkLst>
            <pc:docMk/>
            <pc:sldMk cId="265165791" sldId="279"/>
            <ac:picMk id="7" creationId="{FB10F2C8-80E2-92E8-7257-C37F6DD9B704}"/>
          </ac:picMkLst>
        </pc:picChg>
        <pc:picChg chg="del">
          <ac:chgData name="Abdul Samad" userId="0dec58d7-a82f-4c92-8458-70e336e5d416" providerId="ADAL" clId="{94C9FDF7-5708-48F9-B1AB-64B3DB5CB1FB}" dt="2023-04-04T13:04:40.729" v="328" actId="478"/>
          <ac:picMkLst>
            <pc:docMk/>
            <pc:sldMk cId="265165791" sldId="279"/>
            <ac:picMk id="9" creationId="{F245D4CD-CB51-2B63-9E34-7D271AAA00EE}"/>
          </ac:picMkLst>
        </pc:picChg>
        <pc:picChg chg="del">
          <ac:chgData name="Abdul Samad" userId="0dec58d7-a82f-4c92-8458-70e336e5d416" providerId="ADAL" clId="{94C9FDF7-5708-48F9-B1AB-64B3DB5CB1FB}" dt="2023-04-04T13:04:42.627" v="329" actId="478"/>
          <ac:picMkLst>
            <pc:docMk/>
            <pc:sldMk cId="265165791" sldId="279"/>
            <ac:picMk id="11" creationId="{B0407473-439F-CCF7-EB94-961C17C4098A}"/>
          </ac:picMkLst>
        </pc:picChg>
      </pc:sldChg>
      <pc:sldChg chg="addSp modSp new mod">
        <pc:chgData name="Abdul Samad" userId="0dec58d7-a82f-4c92-8458-70e336e5d416" providerId="ADAL" clId="{94C9FDF7-5708-48F9-B1AB-64B3DB5CB1FB}" dt="2023-04-13T03:43:40.534" v="958"/>
        <pc:sldMkLst>
          <pc:docMk/>
          <pc:sldMk cId="480572475" sldId="280"/>
        </pc:sldMkLst>
        <pc:spChg chg="mod">
          <ac:chgData name="Abdul Samad" userId="0dec58d7-a82f-4c92-8458-70e336e5d416" providerId="ADAL" clId="{94C9FDF7-5708-48F9-B1AB-64B3DB5CB1FB}" dt="2023-04-11T06:09:54.833" v="503" actId="20577"/>
          <ac:spMkLst>
            <pc:docMk/>
            <pc:sldMk cId="480572475" sldId="280"/>
            <ac:spMk id="2" creationId="{96E7B33E-8402-CD06-621D-8399754D1111}"/>
          </ac:spMkLst>
        </pc:spChg>
        <pc:spChg chg="mod">
          <ac:chgData name="Abdul Samad" userId="0dec58d7-a82f-4c92-8458-70e336e5d416" providerId="ADAL" clId="{94C9FDF7-5708-48F9-B1AB-64B3DB5CB1FB}" dt="2023-04-11T06:29:40.945" v="666" actId="113"/>
          <ac:spMkLst>
            <pc:docMk/>
            <pc:sldMk cId="480572475" sldId="280"/>
            <ac:spMk id="3" creationId="{121A4FD4-18EB-F230-5F41-D6E886A11267}"/>
          </ac:spMkLst>
        </pc:spChg>
        <pc:grpChg chg="mod">
          <ac:chgData name="Abdul Samad" userId="0dec58d7-a82f-4c92-8458-70e336e5d416" providerId="ADAL" clId="{94C9FDF7-5708-48F9-B1AB-64B3DB5CB1FB}" dt="2023-04-13T03:43:40.534" v="958"/>
          <ac:grpSpMkLst>
            <pc:docMk/>
            <pc:sldMk cId="480572475" sldId="280"/>
            <ac:grpSpMk id="8" creationId="{DC8B9B9C-C4D5-0102-4202-2EC6DC449436}"/>
          </ac:grpSpMkLst>
        </pc:grpChg>
        <pc:picChg chg="add mod">
          <ac:chgData name="Abdul Samad" userId="0dec58d7-a82f-4c92-8458-70e336e5d416" providerId="ADAL" clId="{94C9FDF7-5708-48F9-B1AB-64B3DB5CB1FB}" dt="2023-04-13T03:42:49.125" v="954" actId="14100"/>
          <ac:picMkLst>
            <pc:docMk/>
            <pc:sldMk cId="480572475" sldId="280"/>
            <ac:picMk id="5" creationId="{4A18E9B5-E2A1-D61D-69F9-12952E6ADC9F}"/>
          </ac:picMkLst>
        </pc:picChg>
        <pc:inkChg chg="add">
          <ac:chgData name="Abdul Samad" userId="0dec58d7-a82f-4c92-8458-70e336e5d416" providerId="ADAL" clId="{94C9FDF7-5708-48F9-B1AB-64B3DB5CB1FB}" dt="2023-04-13T03:43:21.159" v="955" actId="9405"/>
          <ac:inkMkLst>
            <pc:docMk/>
            <pc:sldMk cId="480572475" sldId="280"/>
            <ac:inkMk id="4" creationId="{8388230B-8A4A-C219-416A-A26E3B6C6DE0}"/>
          </ac:inkMkLst>
        </pc:inkChg>
        <pc:inkChg chg="add mod">
          <ac:chgData name="Abdul Samad" userId="0dec58d7-a82f-4c92-8458-70e336e5d416" providerId="ADAL" clId="{94C9FDF7-5708-48F9-B1AB-64B3DB5CB1FB}" dt="2023-04-13T03:43:40.534" v="958"/>
          <ac:inkMkLst>
            <pc:docMk/>
            <pc:sldMk cId="480572475" sldId="280"/>
            <ac:inkMk id="6" creationId="{3EECBB0B-EE3A-B6B7-33AB-B9F4193001FD}"/>
          </ac:inkMkLst>
        </pc:inkChg>
        <pc:inkChg chg="add mod">
          <ac:chgData name="Abdul Samad" userId="0dec58d7-a82f-4c92-8458-70e336e5d416" providerId="ADAL" clId="{94C9FDF7-5708-48F9-B1AB-64B3DB5CB1FB}" dt="2023-04-13T03:43:40.534" v="958"/>
          <ac:inkMkLst>
            <pc:docMk/>
            <pc:sldMk cId="480572475" sldId="280"/>
            <ac:inkMk id="7" creationId="{53A72E12-95B5-6260-FFEB-4B7BCF5B6434}"/>
          </ac:inkMkLst>
        </pc:inkChg>
      </pc:sldChg>
      <pc:sldChg chg="new del">
        <pc:chgData name="Abdul Samad" userId="0dec58d7-a82f-4c92-8458-70e336e5d416" providerId="ADAL" clId="{94C9FDF7-5708-48F9-B1AB-64B3DB5CB1FB}" dt="2023-04-04T13:05:13.027" v="353" actId="47"/>
        <pc:sldMkLst>
          <pc:docMk/>
          <pc:sldMk cId="4107141454" sldId="280"/>
        </pc:sldMkLst>
      </pc:sldChg>
      <pc:sldChg chg="addSp delSp modSp new mod">
        <pc:chgData name="Abdul Samad" userId="0dec58d7-a82f-4c92-8458-70e336e5d416" providerId="ADAL" clId="{94C9FDF7-5708-48F9-B1AB-64B3DB5CB1FB}" dt="2023-04-13T03:07:12.590" v="740" actId="14100"/>
        <pc:sldMkLst>
          <pc:docMk/>
          <pc:sldMk cId="3293682219" sldId="281"/>
        </pc:sldMkLst>
        <pc:spChg chg="mod">
          <ac:chgData name="Abdul Samad" userId="0dec58d7-a82f-4c92-8458-70e336e5d416" providerId="ADAL" clId="{94C9FDF7-5708-48F9-B1AB-64B3DB5CB1FB}" dt="2023-04-13T03:06:21.651" v="735" actId="20577"/>
          <ac:spMkLst>
            <pc:docMk/>
            <pc:sldMk cId="3293682219" sldId="281"/>
            <ac:spMk id="2" creationId="{801D2F02-7DF8-6CEE-2199-4D1E6AE7F0B3}"/>
          </ac:spMkLst>
        </pc:spChg>
        <pc:picChg chg="add mod">
          <ac:chgData name="Abdul Samad" userId="0dec58d7-a82f-4c92-8458-70e336e5d416" providerId="ADAL" clId="{94C9FDF7-5708-48F9-B1AB-64B3DB5CB1FB}" dt="2023-04-13T03:05:58.077" v="707" actId="1076"/>
          <ac:picMkLst>
            <pc:docMk/>
            <pc:sldMk cId="3293682219" sldId="281"/>
            <ac:picMk id="5" creationId="{8BFCF3A8-B5CF-8442-FC8A-49273B83F5E4}"/>
          </ac:picMkLst>
        </pc:picChg>
        <pc:picChg chg="add del">
          <ac:chgData name="Abdul Samad" userId="0dec58d7-a82f-4c92-8458-70e336e5d416" providerId="ADAL" clId="{94C9FDF7-5708-48F9-B1AB-64B3DB5CB1FB}" dt="2023-04-13T03:06:56.987" v="737" actId="22"/>
          <ac:picMkLst>
            <pc:docMk/>
            <pc:sldMk cId="3293682219" sldId="281"/>
            <ac:picMk id="7" creationId="{77B6800E-7EBA-E408-2A75-CEAD20793BA4}"/>
          </ac:picMkLst>
        </pc:picChg>
        <pc:picChg chg="add mod">
          <ac:chgData name="Abdul Samad" userId="0dec58d7-a82f-4c92-8458-70e336e5d416" providerId="ADAL" clId="{94C9FDF7-5708-48F9-B1AB-64B3DB5CB1FB}" dt="2023-04-13T03:07:12.590" v="740" actId="14100"/>
          <ac:picMkLst>
            <pc:docMk/>
            <pc:sldMk cId="3293682219" sldId="281"/>
            <ac:picMk id="9" creationId="{F30E7F96-E173-4A26-1964-65F99108AEF6}"/>
          </ac:picMkLst>
        </pc:picChg>
      </pc:sldChg>
      <pc:sldChg chg="addSp delSp modSp new mod">
        <pc:chgData name="Abdul Samad" userId="0dec58d7-a82f-4c92-8458-70e336e5d416" providerId="ADAL" clId="{94C9FDF7-5708-48F9-B1AB-64B3DB5CB1FB}" dt="2023-04-13T03:54:56.050" v="1031"/>
        <pc:sldMkLst>
          <pc:docMk/>
          <pc:sldMk cId="1766440091" sldId="282"/>
        </pc:sldMkLst>
        <pc:spChg chg="mod">
          <ac:chgData name="Abdul Samad" userId="0dec58d7-a82f-4c92-8458-70e336e5d416" providerId="ADAL" clId="{94C9FDF7-5708-48F9-B1AB-64B3DB5CB1FB}" dt="2023-04-13T03:09:33.489" v="832" actId="20577"/>
          <ac:spMkLst>
            <pc:docMk/>
            <pc:sldMk cId="1766440091" sldId="282"/>
            <ac:spMk id="2" creationId="{17CF1891-15E7-EACA-0DF8-CD93A804B5EE}"/>
          </ac:spMkLst>
        </pc:spChg>
        <pc:grpChg chg="del mod">
          <ac:chgData name="Abdul Samad" userId="0dec58d7-a82f-4c92-8458-70e336e5d416" providerId="ADAL" clId="{94C9FDF7-5708-48F9-B1AB-64B3DB5CB1FB}" dt="2023-04-13T03:13:42.771" v="858"/>
          <ac:grpSpMkLst>
            <pc:docMk/>
            <pc:sldMk cId="1766440091" sldId="282"/>
            <ac:grpSpMk id="11" creationId="{9B30C5BA-ABE7-A2A9-BD98-B6932C446955}"/>
          </ac:grpSpMkLst>
        </pc:grpChg>
        <pc:grpChg chg="del mod">
          <ac:chgData name="Abdul Samad" userId="0dec58d7-a82f-4c92-8458-70e336e5d416" providerId="ADAL" clId="{94C9FDF7-5708-48F9-B1AB-64B3DB5CB1FB}" dt="2023-04-13T03:13:53.957" v="864"/>
          <ac:grpSpMkLst>
            <pc:docMk/>
            <pc:sldMk cId="1766440091" sldId="282"/>
            <ac:grpSpMk id="21" creationId="{2727A3CA-EDC2-E3CD-6F66-BDB68687D822}"/>
          </ac:grpSpMkLst>
        </pc:grpChg>
        <pc:grpChg chg="del mod">
          <ac:chgData name="Abdul Samad" userId="0dec58d7-a82f-4c92-8458-70e336e5d416" providerId="ADAL" clId="{94C9FDF7-5708-48F9-B1AB-64B3DB5CB1FB}" dt="2023-04-13T03:13:42.771" v="858"/>
          <ac:grpSpMkLst>
            <pc:docMk/>
            <pc:sldMk cId="1766440091" sldId="282"/>
            <ac:grpSpMk id="31" creationId="{35A682B3-9038-A9D1-33EF-3D0D8F4F2508}"/>
          </ac:grpSpMkLst>
        </pc:grpChg>
        <pc:grpChg chg="del mod">
          <ac:chgData name="Abdul Samad" userId="0dec58d7-a82f-4c92-8458-70e336e5d416" providerId="ADAL" clId="{94C9FDF7-5708-48F9-B1AB-64B3DB5CB1FB}" dt="2023-04-13T03:13:42.771" v="858"/>
          <ac:grpSpMkLst>
            <pc:docMk/>
            <pc:sldMk cId="1766440091" sldId="282"/>
            <ac:grpSpMk id="32" creationId="{B7CFE6F8-27B8-B905-DB34-1FB7216B569A}"/>
          </ac:grpSpMkLst>
        </pc:grpChg>
        <pc:grpChg chg="del mod">
          <ac:chgData name="Abdul Samad" userId="0dec58d7-a82f-4c92-8458-70e336e5d416" providerId="ADAL" clId="{94C9FDF7-5708-48F9-B1AB-64B3DB5CB1FB}" dt="2023-04-13T03:13:44.561" v="861"/>
          <ac:grpSpMkLst>
            <pc:docMk/>
            <pc:sldMk cId="1766440091" sldId="282"/>
            <ac:grpSpMk id="33" creationId="{46AB6A1E-51E1-AF57-F46E-7B4D524D8A94}"/>
          </ac:grpSpMkLst>
        </pc:grpChg>
        <pc:grpChg chg="del mod">
          <ac:chgData name="Abdul Samad" userId="0dec58d7-a82f-4c92-8458-70e336e5d416" providerId="ADAL" clId="{94C9FDF7-5708-48F9-B1AB-64B3DB5CB1FB}" dt="2023-04-13T03:13:53.957" v="864"/>
          <ac:grpSpMkLst>
            <pc:docMk/>
            <pc:sldMk cId="1766440091" sldId="282"/>
            <ac:grpSpMk id="36" creationId="{1E6CB1C6-795B-D76E-2994-08B09006985C}"/>
          </ac:grpSpMkLst>
        </pc:grpChg>
        <pc:grpChg chg="del mod">
          <ac:chgData name="Abdul Samad" userId="0dec58d7-a82f-4c92-8458-70e336e5d416" providerId="ADAL" clId="{94C9FDF7-5708-48F9-B1AB-64B3DB5CB1FB}" dt="2023-04-13T03:13:59.803" v="867"/>
          <ac:grpSpMkLst>
            <pc:docMk/>
            <pc:sldMk cId="1766440091" sldId="282"/>
            <ac:grpSpMk id="39" creationId="{E242BD2A-927B-116D-E0CA-A75800654755}"/>
          </ac:grpSpMkLst>
        </pc:grpChg>
        <pc:grpChg chg="del mod">
          <ac:chgData name="Abdul Samad" userId="0dec58d7-a82f-4c92-8458-70e336e5d416" providerId="ADAL" clId="{94C9FDF7-5708-48F9-B1AB-64B3DB5CB1FB}" dt="2023-04-13T03:14:01.311" v="870"/>
          <ac:grpSpMkLst>
            <pc:docMk/>
            <pc:sldMk cId="1766440091" sldId="282"/>
            <ac:grpSpMk id="42" creationId="{8129948E-BD3C-6A56-7135-7AD13DC80C47}"/>
          </ac:grpSpMkLst>
        </pc:grpChg>
        <pc:grpChg chg="del mod">
          <ac:chgData name="Abdul Samad" userId="0dec58d7-a82f-4c92-8458-70e336e5d416" providerId="ADAL" clId="{94C9FDF7-5708-48F9-B1AB-64B3DB5CB1FB}" dt="2023-04-13T03:14:15.095" v="873"/>
          <ac:grpSpMkLst>
            <pc:docMk/>
            <pc:sldMk cId="1766440091" sldId="282"/>
            <ac:grpSpMk id="45" creationId="{7190C134-E060-EF87-1D04-6E8171A1CEA5}"/>
          </ac:grpSpMkLst>
        </pc:grpChg>
        <pc:grpChg chg="mod">
          <ac:chgData name="Abdul Samad" userId="0dec58d7-a82f-4c92-8458-70e336e5d416" providerId="ADAL" clId="{94C9FDF7-5708-48F9-B1AB-64B3DB5CB1FB}" dt="2023-04-13T03:54:54.117" v="1022"/>
          <ac:grpSpMkLst>
            <pc:docMk/>
            <pc:sldMk cId="1766440091" sldId="282"/>
            <ac:grpSpMk id="48" creationId="{BE0FF865-9C1C-880B-459E-F88AF4AC3266}"/>
          </ac:grpSpMkLst>
        </pc:grpChg>
        <pc:grpChg chg="del mod">
          <ac:chgData name="Abdul Samad" userId="0dec58d7-a82f-4c92-8458-70e336e5d416" providerId="ADAL" clId="{94C9FDF7-5708-48F9-B1AB-64B3DB5CB1FB}" dt="2023-04-13T03:14:48.699" v="884"/>
          <ac:grpSpMkLst>
            <pc:docMk/>
            <pc:sldMk cId="1766440091" sldId="282"/>
            <ac:grpSpMk id="55" creationId="{A5CA1442-2CAF-66A3-A09C-8CF815C4684B}"/>
          </ac:grpSpMkLst>
        </pc:grpChg>
        <pc:grpChg chg="del mod">
          <ac:chgData name="Abdul Samad" userId="0dec58d7-a82f-4c92-8458-70e336e5d416" providerId="ADAL" clId="{94C9FDF7-5708-48F9-B1AB-64B3DB5CB1FB}" dt="2023-04-13T03:17:13.928" v="937"/>
          <ac:grpSpMkLst>
            <pc:docMk/>
            <pc:sldMk cId="1766440091" sldId="282"/>
            <ac:grpSpMk id="59" creationId="{5E31933E-E3EB-29E5-EE6A-10ED3809B953}"/>
          </ac:grpSpMkLst>
        </pc:grpChg>
        <pc:grpChg chg="del mod">
          <ac:chgData name="Abdul Samad" userId="0dec58d7-a82f-4c92-8458-70e336e5d416" providerId="ADAL" clId="{94C9FDF7-5708-48F9-B1AB-64B3DB5CB1FB}" dt="2023-04-13T03:15:16.849" v="891"/>
          <ac:grpSpMkLst>
            <pc:docMk/>
            <pc:sldMk cId="1766440091" sldId="282"/>
            <ac:grpSpMk id="63" creationId="{67D6347F-565F-8F04-1ACE-8C642F817C30}"/>
          </ac:grpSpMkLst>
        </pc:grpChg>
        <pc:grpChg chg="del mod">
          <ac:chgData name="Abdul Samad" userId="0dec58d7-a82f-4c92-8458-70e336e5d416" providerId="ADAL" clId="{94C9FDF7-5708-48F9-B1AB-64B3DB5CB1FB}" dt="2023-04-13T03:54:52.044" v="990"/>
          <ac:grpSpMkLst>
            <pc:docMk/>
            <pc:sldMk cId="1766440091" sldId="282"/>
            <ac:grpSpMk id="66" creationId="{039F2632-2593-F39F-9D69-ACAB7500C6A5}"/>
          </ac:grpSpMkLst>
        </pc:grpChg>
        <pc:grpChg chg="mod">
          <ac:chgData name="Abdul Samad" userId="0dec58d7-a82f-4c92-8458-70e336e5d416" providerId="ADAL" clId="{94C9FDF7-5708-48F9-B1AB-64B3DB5CB1FB}" dt="2023-04-13T03:54:52.044" v="985"/>
          <ac:grpSpMkLst>
            <pc:docMk/>
            <pc:sldMk cId="1766440091" sldId="282"/>
            <ac:grpSpMk id="71" creationId="{0D2AE747-3491-24C9-AB27-9B76EC53117D}"/>
          </ac:grpSpMkLst>
        </pc:grpChg>
        <pc:grpChg chg="mod">
          <ac:chgData name="Abdul Samad" userId="0dec58d7-a82f-4c92-8458-70e336e5d416" providerId="ADAL" clId="{94C9FDF7-5708-48F9-B1AB-64B3DB5CB1FB}" dt="2023-04-13T03:15:23.894" v="901"/>
          <ac:grpSpMkLst>
            <pc:docMk/>
            <pc:sldMk cId="1766440091" sldId="282"/>
            <ac:grpSpMk id="76" creationId="{631181AD-27F3-C666-81B2-37159574464A}"/>
          </ac:grpSpMkLst>
        </pc:grpChg>
        <pc:grpChg chg="del mod">
          <ac:chgData name="Abdul Samad" userId="0dec58d7-a82f-4c92-8458-70e336e5d416" providerId="ADAL" clId="{94C9FDF7-5708-48F9-B1AB-64B3DB5CB1FB}" dt="2023-04-13T03:54:52.044" v="989"/>
          <ac:grpSpMkLst>
            <pc:docMk/>
            <pc:sldMk cId="1766440091" sldId="282"/>
            <ac:grpSpMk id="77" creationId="{7E8D778B-F5A2-BA3F-4AB1-1B1929E07626}"/>
          </ac:grpSpMkLst>
        </pc:grpChg>
        <pc:grpChg chg="del mod">
          <ac:chgData name="Abdul Samad" userId="0dec58d7-a82f-4c92-8458-70e336e5d416" providerId="ADAL" clId="{94C9FDF7-5708-48F9-B1AB-64B3DB5CB1FB}" dt="2023-04-13T03:17:13.928" v="937"/>
          <ac:grpSpMkLst>
            <pc:docMk/>
            <pc:sldMk cId="1766440091" sldId="282"/>
            <ac:grpSpMk id="83" creationId="{6E5B05A9-97DB-6118-D3FA-27A4B149D9E9}"/>
          </ac:grpSpMkLst>
        </pc:grpChg>
        <pc:grpChg chg="del mod">
          <ac:chgData name="Abdul Samad" userId="0dec58d7-a82f-4c92-8458-70e336e5d416" providerId="ADAL" clId="{94C9FDF7-5708-48F9-B1AB-64B3DB5CB1FB}" dt="2023-04-13T03:17:01.066" v="935"/>
          <ac:grpSpMkLst>
            <pc:docMk/>
            <pc:sldMk cId="1766440091" sldId="282"/>
            <ac:grpSpMk id="88" creationId="{85735BD4-DCB4-24B7-CF36-8AC222DD7D52}"/>
          </ac:grpSpMkLst>
        </pc:grpChg>
        <pc:grpChg chg="del mod">
          <ac:chgData name="Abdul Samad" userId="0dec58d7-a82f-4c92-8458-70e336e5d416" providerId="ADAL" clId="{94C9FDF7-5708-48F9-B1AB-64B3DB5CB1FB}" dt="2023-04-13T03:16:42.837" v="926"/>
          <ac:grpSpMkLst>
            <pc:docMk/>
            <pc:sldMk cId="1766440091" sldId="282"/>
            <ac:grpSpMk id="94" creationId="{F27B6D21-DAD9-04A0-39C2-598909D5E50C}"/>
          </ac:grpSpMkLst>
        </pc:grpChg>
        <pc:grpChg chg="del mod">
          <ac:chgData name="Abdul Samad" userId="0dec58d7-a82f-4c92-8458-70e336e5d416" providerId="ADAL" clId="{94C9FDF7-5708-48F9-B1AB-64B3DB5CB1FB}" dt="2023-04-13T03:17:01.066" v="935"/>
          <ac:grpSpMkLst>
            <pc:docMk/>
            <pc:sldMk cId="1766440091" sldId="282"/>
            <ac:grpSpMk id="99" creationId="{1EAAD596-BB6F-0CD1-C8A4-E4AEF3AF06D7}"/>
          </ac:grpSpMkLst>
        </pc:grpChg>
        <pc:grpChg chg="del mod">
          <ac:chgData name="Abdul Samad" userId="0dec58d7-a82f-4c92-8458-70e336e5d416" providerId="ADAL" clId="{94C9FDF7-5708-48F9-B1AB-64B3DB5CB1FB}" dt="2023-04-13T03:16:53.264" v="932"/>
          <ac:grpSpMkLst>
            <pc:docMk/>
            <pc:sldMk cId="1766440091" sldId="282"/>
            <ac:grpSpMk id="102" creationId="{7F6A4CD0-7B6D-4622-711C-33A82DE0CB95}"/>
          </ac:grpSpMkLst>
        </pc:grpChg>
        <pc:grpChg chg="del mod">
          <ac:chgData name="Abdul Samad" userId="0dec58d7-a82f-4c92-8458-70e336e5d416" providerId="ADAL" clId="{94C9FDF7-5708-48F9-B1AB-64B3DB5CB1FB}" dt="2023-04-13T03:17:01.066" v="935"/>
          <ac:grpSpMkLst>
            <pc:docMk/>
            <pc:sldMk cId="1766440091" sldId="282"/>
            <ac:grpSpMk id="108" creationId="{9ABB8251-F79C-639E-5AE3-077447F11966}"/>
          </ac:grpSpMkLst>
        </pc:grpChg>
        <pc:grpChg chg="del mod">
          <ac:chgData name="Abdul Samad" userId="0dec58d7-a82f-4c92-8458-70e336e5d416" providerId="ADAL" clId="{94C9FDF7-5708-48F9-B1AB-64B3DB5CB1FB}" dt="2023-04-13T03:17:13.928" v="937"/>
          <ac:grpSpMkLst>
            <pc:docMk/>
            <pc:sldMk cId="1766440091" sldId="282"/>
            <ac:grpSpMk id="111" creationId="{C9512D67-45A2-CA27-DC30-3F2D8D71D01D}"/>
          </ac:grpSpMkLst>
        </pc:grpChg>
        <pc:grpChg chg="mod">
          <ac:chgData name="Abdul Samad" userId="0dec58d7-a82f-4c92-8458-70e336e5d416" providerId="ADAL" clId="{94C9FDF7-5708-48F9-B1AB-64B3DB5CB1FB}" dt="2023-04-13T03:54:56.050" v="1031"/>
          <ac:grpSpMkLst>
            <pc:docMk/>
            <pc:sldMk cId="1766440091" sldId="282"/>
            <ac:grpSpMk id="113" creationId="{B3D89C4F-9C2E-E6FF-8002-E1D0302975E5}"/>
          </ac:grpSpMkLst>
        </pc:grpChg>
        <pc:picChg chg="add mod">
          <ac:chgData name="Abdul Samad" userId="0dec58d7-a82f-4c92-8458-70e336e5d416" providerId="ADAL" clId="{94C9FDF7-5708-48F9-B1AB-64B3DB5CB1FB}" dt="2023-04-13T03:09:01.136" v="744" actId="1076"/>
          <ac:picMkLst>
            <pc:docMk/>
            <pc:sldMk cId="1766440091" sldId="282"/>
            <ac:picMk id="5" creationId="{28013EA6-EA5E-2A55-3DF4-84C3C169E9B3}"/>
          </ac:picMkLst>
        </pc:picChg>
        <pc:inkChg chg="add">
          <ac:chgData name="Abdul Samad" userId="0dec58d7-a82f-4c92-8458-70e336e5d416" providerId="ADAL" clId="{94C9FDF7-5708-48F9-B1AB-64B3DB5CB1FB}" dt="2023-04-13T03:13:25.904" v="833" actId="9405"/>
          <ac:inkMkLst>
            <pc:docMk/>
            <pc:sldMk cId="1766440091" sldId="282"/>
            <ac:inkMk id="6" creationId="{181C2925-071A-C613-57E2-25325A31F828}"/>
          </ac:inkMkLst>
        </pc:inkChg>
        <pc:inkChg chg="add del mod">
          <ac:chgData name="Abdul Samad" userId="0dec58d7-a82f-4c92-8458-70e336e5d416" providerId="ADAL" clId="{94C9FDF7-5708-48F9-B1AB-64B3DB5CB1FB}" dt="2023-04-13T03:54:52.765" v="996"/>
          <ac:inkMkLst>
            <pc:docMk/>
            <pc:sldMk cId="1766440091" sldId="282"/>
            <ac:inkMk id="7" creationId="{B38EF52A-8B39-8A8B-8991-499BE893B5E4}"/>
          </ac:inkMkLst>
        </pc:inkChg>
        <pc:inkChg chg="add del mod">
          <ac:chgData name="Abdul Samad" userId="0dec58d7-a82f-4c92-8458-70e336e5d416" providerId="ADAL" clId="{94C9FDF7-5708-48F9-B1AB-64B3DB5CB1FB}" dt="2023-04-13T03:54:54.101" v="1011"/>
          <ac:inkMkLst>
            <pc:docMk/>
            <pc:sldMk cId="1766440091" sldId="282"/>
            <ac:inkMk id="8" creationId="{DB148570-FB71-2F2D-D353-B28B5B42833B}"/>
          </ac:inkMkLst>
        </pc:inkChg>
        <pc:inkChg chg="add mod">
          <ac:chgData name="Abdul Samad" userId="0dec58d7-a82f-4c92-8458-70e336e5d416" providerId="ADAL" clId="{94C9FDF7-5708-48F9-B1AB-64B3DB5CB1FB}" dt="2023-04-13T03:54:54.117" v="1022"/>
          <ac:inkMkLst>
            <pc:docMk/>
            <pc:sldMk cId="1766440091" sldId="282"/>
            <ac:inkMk id="9" creationId="{7AC8F80C-FAB3-7F8D-3B6C-CD9D602BB432}"/>
          </ac:inkMkLst>
        </pc:inkChg>
        <pc:inkChg chg="add del mod">
          <ac:chgData name="Abdul Samad" userId="0dec58d7-a82f-4c92-8458-70e336e5d416" providerId="ADAL" clId="{94C9FDF7-5708-48F9-B1AB-64B3DB5CB1FB}" dt="2023-04-13T03:54:52.781" v="998"/>
          <ac:inkMkLst>
            <pc:docMk/>
            <pc:sldMk cId="1766440091" sldId="282"/>
            <ac:inkMk id="10" creationId="{90534771-2489-2B87-531D-F16D0C6E5AB9}"/>
          </ac:inkMkLst>
        </pc:inkChg>
        <pc:inkChg chg="add del mod">
          <ac:chgData name="Abdul Samad" userId="0dec58d7-a82f-4c92-8458-70e336e5d416" providerId="ADAL" clId="{94C9FDF7-5708-48F9-B1AB-64B3DB5CB1FB}" dt="2023-04-13T03:54:53.096" v="1007"/>
          <ac:inkMkLst>
            <pc:docMk/>
            <pc:sldMk cId="1766440091" sldId="282"/>
            <ac:inkMk id="12" creationId="{5AB60571-8520-F945-83CE-7ABB2BDEC461}"/>
          </ac:inkMkLst>
        </pc:inkChg>
        <pc:inkChg chg="add del mod">
          <ac:chgData name="Abdul Samad" userId="0dec58d7-a82f-4c92-8458-70e336e5d416" providerId="ADAL" clId="{94C9FDF7-5708-48F9-B1AB-64B3DB5CB1FB}" dt="2023-04-13T03:54:53.096" v="1006"/>
          <ac:inkMkLst>
            <pc:docMk/>
            <pc:sldMk cId="1766440091" sldId="282"/>
            <ac:inkMk id="13" creationId="{D6DCD6BF-B800-137B-F13E-55BD4E17D44E}"/>
          </ac:inkMkLst>
        </pc:inkChg>
        <pc:inkChg chg="add del mod">
          <ac:chgData name="Abdul Samad" userId="0dec58d7-a82f-4c92-8458-70e336e5d416" providerId="ADAL" clId="{94C9FDF7-5708-48F9-B1AB-64B3DB5CB1FB}" dt="2023-04-13T03:54:54.101" v="1012"/>
          <ac:inkMkLst>
            <pc:docMk/>
            <pc:sldMk cId="1766440091" sldId="282"/>
            <ac:inkMk id="14" creationId="{AF134767-0E03-D79F-3E62-0D6AA52CD78D}"/>
          </ac:inkMkLst>
        </pc:inkChg>
        <pc:inkChg chg="add del mod">
          <ac:chgData name="Abdul Samad" userId="0dec58d7-a82f-4c92-8458-70e336e5d416" providerId="ADAL" clId="{94C9FDF7-5708-48F9-B1AB-64B3DB5CB1FB}" dt="2023-04-13T03:54:53.096" v="1005"/>
          <ac:inkMkLst>
            <pc:docMk/>
            <pc:sldMk cId="1766440091" sldId="282"/>
            <ac:inkMk id="15" creationId="{94EDCEC6-0D30-E8A0-9BB3-3947B6B3D361}"/>
          </ac:inkMkLst>
        </pc:inkChg>
        <pc:inkChg chg="add del mod">
          <ac:chgData name="Abdul Samad" userId="0dec58d7-a82f-4c92-8458-70e336e5d416" providerId="ADAL" clId="{94C9FDF7-5708-48F9-B1AB-64B3DB5CB1FB}" dt="2023-04-13T03:54:53.096" v="1008"/>
          <ac:inkMkLst>
            <pc:docMk/>
            <pc:sldMk cId="1766440091" sldId="282"/>
            <ac:inkMk id="16" creationId="{55714576-BE89-B47F-CC32-6927693A3756}"/>
          </ac:inkMkLst>
        </pc:inkChg>
        <pc:inkChg chg="add del mod">
          <ac:chgData name="Abdul Samad" userId="0dec58d7-a82f-4c92-8458-70e336e5d416" providerId="ADAL" clId="{94C9FDF7-5708-48F9-B1AB-64B3DB5CB1FB}" dt="2023-04-13T03:54:54.117" v="1015"/>
          <ac:inkMkLst>
            <pc:docMk/>
            <pc:sldMk cId="1766440091" sldId="282"/>
            <ac:inkMk id="17" creationId="{B66D0E90-8FC4-DF97-D720-DA39C113FF77}"/>
          </ac:inkMkLst>
        </pc:inkChg>
        <pc:inkChg chg="add del mod">
          <ac:chgData name="Abdul Samad" userId="0dec58d7-a82f-4c92-8458-70e336e5d416" providerId="ADAL" clId="{94C9FDF7-5708-48F9-B1AB-64B3DB5CB1FB}" dt="2023-04-13T03:54:52.420" v="994"/>
          <ac:inkMkLst>
            <pc:docMk/>
            <pc:sldMk cId="1766440091" sldId="282"/>
            <ac:inkMk id="18" creationId="{3B612769-72B2-1A53-4273-1297D5E579CF}"/>
          </ac:inkMkLst>
        </pc:inkChg>
        <pc:inkChg chg="add del mod">
          <ac:chgData name="Abdul Samad" userId="0dec58d7-a82f-4c92-8458-70e336e5d416" providerId="ADAL" clId="{94C9FDF7-5708-48F9-B1AB-64B3DB5CB1FB}" dt="2023-04-13T03:54:52.420" v="995"/>
          <ac:inkMkLst>
            <pc:docMk/>
            <pc:sldMk cId="1766440091" sldId="282"/>
            <ac:inkMk id="19" creationId="{05A62E73-B138-7690-FB8D-F1E71D3882E0}"/>
          </ac:inkMkLst>
        </pc:inkChg>
        <pc:inkChg chg="add del mod">
          <ac:chgData name="Abdul Samad" userId="0dec58d7-a82f-4c92-8458-70e336e5d416" providerId="ADAL" clId="{94C9FDF7-5708-48F9-B1AB-64B3DB5CB1FB}" dt="2023-04-13T03:54:52.420" v="993"/>
          <ac:inkMkLst>
            <pc:docMk/>
            <pc:sldMk cId="1766440091" sldId="282"/>
            <ac:inkMk id="20" creationId="{AE3EA4B4-43B4-6290-DB6B-C33B841AF212}"/>
          </ac:inkMkLst>
        </pc:inkChg>
        <pc:inkChg chg="add mod">
          <ac:chgData name="Abdul Samad" userId="0dec58d7-a82f-4c92-8458-70e336e5d416" providerId="ADAL" clId="{94C9FDF7-5708-48F9-B1AB-64B3DB5CB1FB}" dt="2023-04-13T03:54:54.117" v="1022"/>
          <ac:inkMkLst>
            <pc:docMk/>
            <pc:sldMk cId="1766440091" sldId="282"/>
            <ac:inkMk id="22" creationId="{5E35E0CB-E60A-9133-B893-7DADF64E0DE1}"/>
          </ac:inkMkLst>
        </pc:inkChg>
        <pc:inkChg chg="add del mod">
          <ac:chgData name="Abdul Samad" userId="0dec58d7-a82f-4c92-8458-70e336e5d416" providerId="ADAL" clId="{94C9FDF7-5708-48F9-B1AB-64B3DB5CB1FB}" dt="2023-04-13T03:54:54.117" v="1016"/>
          <ac:inkMkLst>
            <pc:docMk/>
            <pc:sldMk cId="1766440091" sldId="282"/>
            <ac:inkMk id="23" creationId="{3B4834EB-1018-9390-05FA-B341649B2F4B}"/>
          </ac:inkMkLst>
        </pc:inkChg>
        <pc:inkChg chg="add del mod">
          <ac:chgData name="Abdul Samad" userId="0dec58d7-a82f-4c92-8458-70e336e5d416" providerId="ADAL" clId="{94C9FDF7-5708-48F9-B1AB-64B3DB5CB1FB}" dt="2023-04-13T03:54:54.117" v="1021"/>
          <ac:inkMkLst>
            <pc:docMk/>
            <pc:sldMk cId="1766440091" sldId="282"/>
            <ac:inkMk id="24" creationId="{ABDC3067-CFFE-AD5E-A61E-6F0FB46956BD}"/>
          </ac:inkMkLst>
        </pc:inkChg>
        <pc:inkChg chg="add del mod">
          <ac:chgData name="Abdul Samad" userId="0dec58d7-a82f-4c92-8458-70e336e5d416" providerId="ADAL" clId="{94C9FDF7-5708-48F9-B1AB-64B3DB5CB1FB}" dt="2023-04-13T03:54:54.117" v="1020"/>
          <ac:inkMkLst>
            <pc:docMk/>
            <pc:sldMk cId="1766440091" sldId="282"/>
            <ac:inkMk id="25" creationId="{CC519166-2724-DA55-F824-D279FE207926}"/>
          </ac:inkMkLst>
        </pc:inkChg>
        <pc:inkChg chg="add del mod">
          <ac:chgData name="Abdul Samad" userId="0dec58d7-a82f-4c92-8458-70e336e5d416" providerId="ADAL" clId="{94C9FDF7-5708-48F9-B1AB-64B3DB5CB1FB}" dt="2023-04-13T03:54:54.101" v="1010"/>
          <ac:inkMkLst>
            <pc:docMk/>
            <pc:sldMk cId="1766440091" sldId="282"/>
            <ac:inkMk id="26" creationId="{28923F88-BE83-5151-D5D8-92B00F89103B}"/>
          </ac:inkMkLst>
        </pc:inkChg>
        <pc:inkChg chg="add del mod">
          <ac:chgData name="Abdul Samad" userId="0dec58d7-a82f-4c92-8458-70e336e5d416" providerId="ADAL" clId="{94C9FDF7-5708-48F9-B1AB-64B3DB5CB1FB}" dt="2023-04-13T03:54:54.101" v="1009"/>
          <ac:inkMkLst>
            <pc:docMk/>
            <pc:sldMk cId="1766440091" sldId="282"/>
            <ac:inkMk id="27" creationId="{F9ED42A5-F915-E14A-8263-3FAA4CE61215}"/>
          </ac:inkMkLst>
        </pc:inkChg>
        <pc:inkChg chg="add del mod">
          <ac:chgData name="Abdul Samad" userId="0dec58d7-a82f-4c92-8458-70e336e5d416" providerId="ADAL" clId="{94C9FDF7-5708-48F9-B1AB-64B3DB5CB1FB}" dt="2023-04-13T03:54:54.117" v="1014"/>
          <ac:inkMkLst>
            <pc:docMk/>
            <pc:sldMk cId="1766440091" sldId="282"/>
            <ac:inkMk id="28" creationId="{11AC2E40-862D-84C2-8F6F-97D9A04CB86E}"/>
          </ac:inkMkLst>
        </pc:inkChg>
        <pc:inkChg chg="add del mod">
          <ac:chgData name="Abdul Samad" userId="0dec58d7-a82f-4c92-8458-70e336e5d416" providerId="ADAL" clId="{94C9FDF7-5708-48F9-B1AB-64B3DB5CB1FB}" dt="2023-04-13T03:54:54.117" v="1022"/>
          <ac:inkMkLst>
            <pc:docMk/>
            <pc:sldMk cId="1766440091" sldId="282"/>
            <ac:inkMk id="29" creationId="{EAEC997E-3227-7AA4-781E-52EF318FC9BF}"/>
          </ac:inkMkLst>
        </pc:inkChg>
        <pc:inkChg chg="add del mod">
          <ac:chgData name="Abdul Samad" userId="0dec58d7-a82f-4c92-8458-70e336e5d416" providerId="ADAL" clId="{94C9FDF7-5708-48F9-B1AB-64B3DB5CB1FB}" dt="2023-04-13T03:54:54.117" v="1019"/>
          <ac:inkMkLst>
            <pc:docMk/>
            <pc:sldMk cId="1766440091" sldId="282"/>
            <ac:inkMk id="30" creationId="{6063E851-6533-4DA0-7C7F-A0B2680ADD18}"/>
          </ac:inkMkLst>
        </pc:inkChg>
        <pc:inkChg chg="add del mod">
          <ac:chgData name="Abdul Samad" userId="0dec58d7-a82f-4c92-8458-70e336e5d416" providerId="ADAL" clId="{94C9FDF7-5708-48F9-B1AB-64B3DB5CB1FB}" dt="2023-04-13T03:54:54.117" v="1013"/>
          <ac:inkMkLst>
            <pc:docMk/>
            <pc:sldMk cId="1766440091" sldId="282"/>
            <ac:inkMk id="34" creationId="{D49A1A05-26F9-E5D0-F897-BC3868F289F3}"/>
          </ac:inkMkLst>
        </pc:inkChg>
        <pc:inkChg chg="add del mod">
          <ac:chgData name="Abdul Samad" userId="0dec58d7-a82f-4c92-8458-70e336e5d416" providerId="ADAL" clId="{94C9FDF7-5708-48F9-B1AB-64B3DB5CB1FB}" dt="2023-04-13T03:54:52.781" v="1002"/>
          <ac:inkMkLst>
            <pc:docMk/>
            <pc:sldMk cId="1766440091" sldId="282"/>
            <ac:inkMk id="35" creationId="{9998370D-762B-C579-BB6C-0E6EF1C8DBF2}"/>
          </ac:inkMkLst>
        </pc:inkChg>
        <pc:inkChg chg="add del mod">
          <ac:chgData name="Abdul Samad" userId="0dec58d7-a82f-4c92-8458-70e336e5d416" providerId="ADAL" clId="{94C9FDF7-5708-48F9-B1AB-64B3DB5CB1FB}" dt="2023-04-13T03:54:52.781" v="1000"/>
          <ac:inkMkLst>
            <pc:docMk/>
            <pc:sldMk cId="1766440091" sldId="282"/>
            <ac:inkMk id="37" creationId="{C5149D53-B004-AE9F-903C-0BDCEACBE4A7}"/>
          </ac:inkMkLst>
        </pc:inkChg>
        <pc:inkChg chg="add del mod">
          <ac:chgData name="Abdul Samad" userId="0dec58d7-a82f-4c92-8458-70e336e5d416" providerId="ADAL" clId="{94C9FDF7-5708-48F9-B1AB-64B3DB5CB1FB}" dt="2023-04-13T03:54:52.781" v="997"/>
          <ac:inkMkLst>
            <pc:docMk/>
            <pc:sldMk cId="1766440091" sldId="282"/>
            <ac:inkMk id="38" creationId="{F3399CE9-D999-5461-7485-DA535CA0F7EA}"/>
          </ac:inkMkLst>
        </pc:inkChg>
        <pc:inkChg chg="add del mod">
          <ac:chgData name="Abdul Samad" userId="0dec58d7-a82f-4c92-8458-70e336e5d416" providerId="ADAL" clId="{94C9FDF7-5708-48F9-B1AB-64B3DB5CB1FB}" dt="2023-04-13T03:54:54.117" v="1018"/>
          <ac:inkMkLst>
            <pc:docMk/>
            <pc:sldMk cId="1766440091" sldId="282"/>
            <ac:inkMk id="40" creationId="{0A630F9F-C342-BC55-A58A-B23992DCC1AB}"/>
          </ac:inkMkLst>
        </pc:inkChg>
        <pc:inkChg chg="add del mod">
          <ac:chgData name="Abdul Samad" userId="0dec58d7-a82f-4c92-8458-70e336e5d416" providerId="ADAL" clId="{94C9FDF7-5708-48F9-B1AB-64B3DB5CB1FB}" dt="2023-04-13T03:54:54.117" v="1017"/>
          <ac:inkMkLst>
            <pc:docMk/>
            <pc:sldMk cId="1766440091" sldId="282"/>
            <ac:inkMk id="41" creationId="{C473B2A1-2694-7E8B-B03E-7828361B819E}"/>
          </ac:inkMkLst>
        </pc:inkChg>
        <pc:inkChg chg="add del mod">
          <ac:chgData name="Abdul Samad" userId="0dec58d7-a82f-4c92-8458-70e336e5d416" providerId="ADAL" clId="{94C9FDF7-5708-48F9-B1AB-64B3DB5CB1FB}" dt="2023-04-13T03:54:52.781" v="1001"/>
          <ac:inkMkLst>
            <pc:docMk/>
            <pc:sldMk cId="1766440091" sldId="282"/>
            <ac:inkMk id="43" creationId="{9DFD850D-CD91-5170-CA52-C7BF1A458AFB}"/>
          </ac:inkMkLst>
        </pc:inkChg>
        <pc:inkChg chg="add del mod">
          <ac:chgData name="Abdul Samad" userId="0dec58d7-a82f-4c92-8458-70e336e5d416" providerId="ADAL" clId="{94C9FDF7-5708-48F9-B1AB-64B3DB5CB1FB}" dt="2023-04-13T03:54:52.781" v="999"/>
          <ac:inkMkLst>
            <pc:docMk/>
            <pc:sldMk cId="1766440091" sldId="282"/>
            <ac:inkMk id="44" creationId="{0DB788C2-19DB-6DB6-4740-A19EC7737AD8}"/>
          </ac:inkMkLst>
        </pc:inkChg>
        <pc:inkChg chg="add del mod">
          <ac:chgData name="Abdul Samad" userId="0dec58d7-a82f-4c92-8458-70e336e5d416" providerId="ADAL" clId="{94C9FDF7-5708-48F9-B1AB-64B3DB5CB1FB}" dt="2023-04-13T03:54:52.781" v="1003"/>
          <ac:inkMkLst>
            <pc:docMk/>
            <pc:sldMk cId="1766440091" sldId="282"/>
            <ac:inkMk id="46" creationId="{D5844768-D44B-A6C9-E228-EC318E6D87C3}"/>
          </ac:inkMkLst>
        </pc:inkChg>
        <pc:inkChg chg="add del mod">
          <ac:chgData name="Abdul Samad" userId="0dec58d7-a82f-4c92-8458-70e336e5d416" providerId="ADAL" clId="{94C9FDF7-5708-48F9-B1AB-64B3DB5CB1FB}" dt="2023-04-13T03:54:52.781" v="1004"/>
          <ac:inkMkLst>
            <pc:docMk/>
            <pc:sldMk cId="1766440091" sldId="282"/>
            <ac:inkMk id="47" creationId="{C1D66855-3C77-5E05-FFB1-D0B2E48963B0}"/>
          </ac:inkMkLst>
        </pc:inkChg>
        <pc:inkChg chg="add">
          <ac:chgData name="Abdul Samad" userId="0dec58d7-a82f-4c92-8458-70e336e5d416" providerId="ADAL" clId="{94C9FDF7-5708-48F9-B1AB-64B3DB5CB1FB}" dt="2023-04-13T03:14:24.316" v="874" actId="9405"/>
          <ac:inkMkLst>
            <pc:docMk/>
            <pc:sldMk cId="1766440091" sldId="282"/>
            <ac:inkMk id="49" creationId="{61CECF33-325F-277B-D541-579CF529A4B9}"/>
          </ac:inkMkLst>
        </pc:inkChg>
        <pc:inkChg chg="add mod">
          <ac:chgData name="Abdul Samad" userId="0dec58d7-a82f-4c92-8458-70e336e5d416" providerId="ADAL" clId="{94C9FDF7-5708-48F9-B1AB-64B3DB5CB1FB}" dt="2023-04-13T03:54:56.050" v="1031"/>
          <ac:inkMkLst>
            <pc:docMk/>
            <pc:sldMk cId="1766440091" sldId="282"/>
            <ac:inkMk id="50" creationId="{0E934218-3789-5C77-9DDE-39092E0353ED}"/>
          </ac:inkMkLst>
        </pc:inkChg>
        <pc:inkChg chg="add mod">
          <ac:chgData name="Abdul Samad" userId="0dec58d7-a82f-4c92-8458-70e336e5d416" providerId="ADAL" clId="{94C9FDF7-5708-48F9-B1AB-64B3DB5CB1FB}" dt="2023-04-13T03:54:56.050" v="1031"/>
          <ac:inkMkLst>
            <pc:docMk/>
            <pc:sldMk cId="1766440091" sldId="282"/>
            <ac:inkMk id="51" creationId="{8076F4C6-FD31-BD70-474E-A94DC55D564C}"/>
          </ac:inkMkLst>
        </pc:inkChg>
        <pc:inkChg chg="add del">
          <ac:chgData name="Abdul Samad" userId="0dec58d7-a82f-4c92-8458-70e336e5d416" providerId="ADAL" clId="{94C9FDF7-5708-48F9-B1AB-64B3DB5CB1FB}" dt="2023-04-13T03:54:47.912" v="964"/>
          <ac:inkMkLst>
            <pc:docMk/>
            <pc:sldMk cId="1766440091" sldId="282"/>
            <ac:inkMk id="52" creationId="{6AB03511-3834-1B72-5682-B06456E1763C}"/>
          </ac:inkMkLst>
        </pc:inkChg>
        <pc:inkChg chg="add del mod">
          <ac:chgData name="Abdul Samad" userId="0dec58d7-a82f-4c92-8458-70e336e5d416" providerId="ADAL" clId="{94C9FDF7-5708-48F9-B1AB-64B3DB5CB1FB}" dt="2023-04-13T03:54:55.359" v="1026"/>
          <ac:inkMkLst>
            <pc:docMk/>
            <pc:sldMk cId="1766440091" sldId="282"/>
            <ac:inkMk id="53" creationId="{133663C4-A90B-6039-955E-ECBE68D2D7E2}"/>
          </ac:inkMkLst>
        </pc:inkChg>
        <pc:inkChg chg="add del mod">
          <ac:chgData name="Abdul Samad" userId="0dec58d7-a82f-4c92-8458-70e336e5d416" providerId="ADAL" clId="{94C9FDF7-5708-48F9-B1AB-64B3DB5CB1FB}" dt="2023-04-13T03:54:55.359" v="1024"/>
          <ac:inkMkLst>
            <pc:docMk/>
            <pc:sldMk cId="1766440091" sldId="282"/>
            <ac:inkMk id="54" creationId="{3B3120E3-CC72-077A-E277-CA70753E2CDE}"/>
          </ac:inkMkLst>
        </pc:inkChg>
        <pc:inkChg chg="add del mod">
          <ac:chgData name="Abdul Samad" userId="0dec58d7-a82f-4c92-8458-70e336e5d416" providerId="ADAL" clId="{94C9FDF7-5708-48F9-B1AB-64B3DB5CB1FB}" dt="2023-04-13T03:54:55.359" v="1025"/>
          <ac:inkMkLst>
            <pc:docMk/>
            <pc:sldMk cId="1766440091" sldId="282"/>
            <ac:inkMk id="56" creationId="{B504430D-AE28-F740-5515-19488CD3F4A6}"/>
          </ac:inkMkLst>
        </pc:inkChg>
        <pc:inkChg chg="add del mod">
          <ac:chgData name="Abdul Samad" userId="0dec58d7-a82f-4c92-8458-70e336e5d416" providerId="ADAL" clId="{94C9FDF7-5708-48F9-B1AB-64B3DB5CB1FB}" dt="2023-04-13T03:54:55.359" v="1023"/>
          <ac:inkMkLst>
            <pc:docMk/>
            <pc:sldMk cId="1766440091" sldId="282"/>
            <ac:inkMk id="57" creationId="{72EFA858-399E-DC80-1D17-7FB96FD4E016}"/>
          </ac:inkMkLst>
        </pc:inkChg>
        <pc:inkChg chg="add del mod">
          <ac:chgData name="Abdul Samad" userId="0dec58d7-a82f-4c92-8458-70e336e5d416" providerId="ADAL" clId="{94C9FDF7-5708-48F9-B1AB-64B3DB5CB1FB}" dt="2023-04-13T03:54:55.359" v="1027"/>
          <ac:inkMkLst>
            <pc:docMk/>
            <pc:sldMk cId="1766440091" sldId="282"/>
            <ac:inkMk id="58" creationId="{BA49520C-1635-47BD-6C0B-460CDA72EC76}"/>
          </ac:inkMkLst>
        </pc:inkChg>
        <pc:inkChg chg="add del mod">
          <ac:chgData name="Abdul Samad" userId="0dec58d7-a82f-4c92-8458-70e336e5d416" providerId="ADAL" clId="{94C9FDF7-5708-48F9-B1AB-64B3DB5CB1FB}" dt="2023-04-13T03:54:52.044" v="986"/>
          <ac:inkMkLst>
            <pc:docMk/>
            <pc:sldMk cId="1766440091" sldId="282"/>
            <ac:inkMk id="60" creationId="{A587DA14-F60D-2FD0-C807-52CB120BB036}"/>
          </ac:inkMkLst>
        </pc:inkChg>
        <pc:inkChg chg="add del mod">
          <ac:chgData name="Abdul Samad" userId="0dec58d7-a82f-4c92-8458-70e336e5d416" providerId="ADAL" clId="{94C9FDF7-5708-48F9-B1AB-64B3DB5CB1FB}" dt="2023-04-13T03:54:52.044" v="990"/>
          <ac:inkMkLst>
            <pc:docMk/>
            <pc:sldMk cId="1766440091" sldId="282"/>
            <ac:inkMk id="61" creationId="{0A8CC00D-D900-4180-BEE3-A1537C1E540E}"/>
          </ac:inkMkLst>
        </pc:inkChg>
        <pc:inkChg chg="add del mod">
          <ac:chgData name="Abdul Samad" userId="0dec58d7-a82f-4c92-8458-70e336e5d416" providerId="ADAL" clId="{94C9FDF7-5708-48F9-B1AB-64B3DB5CB1FB}" dt="2023-04-13T03:54:52.044" v="984"/>
          <ac:inkMkLst>
            <pc:docMk/>
            <pc:sldMk cId="1766440091" sldId="282"/>
            <ac:inkMk id="62" creationId="{0C6B5F54-7CFF-1717-94A3-D5FEE2424F90}"/>
          </ac:inkMkLst>
        </pc:inkChg>
        <pc:inkChg chg="add del mod">
          <ac:chgData name="Abdul Samad" userId="0dec58d7-a82f-4c92-8458-70e336e5d416" providerId="ADAL" clId="{94C9FDF7-5708-48F9-B1AB-64B3DB5CB1FB}" dt="2023-04-13T03:54:52.044" v="988"/>
          <ac:inkMkLst>
            <pc:docMk/>
            <pc:sldMk cId="1766440091" sldId="282"/>
            <ac:inkMk id="64" creationId="{72EAD2FA-AF29-3F30-F0D5-E9C879C73389}"/>
          </ac:inkMkLst>
        </pc:inkChg>
        <pc:inkChg chg="add del mod">
          <ac:chgData name="Abdul Samad" userId="0dec58d7-a82f-4c92-8458-70e336e5d416" providerId="ADAL" clId="{94C9FDF7-5708-48F9-B1AB-64B3DB5CB1FB}" dt="2023-04-13T03:54:52.044" v="992"/>
          <ac:inkMkLst>
            <pc:docMk/>
            <pc:sldMk cId="1766440091" sldId="282"/>
            <ac:inkMk id="65" creationId="{47E22F78-4604-6131-F9BF-B537B0CB6818}"/>
          </ac:inkMkLst>
        </pc:inkChg>
        <pc:inkChg chg="add del">
          <ac:chgData name="Abdul Samad" userId="0dec58d7-a82f-4c92-8458-70e336e5d416" providerId="ADAL" clId="{94C9FDF7-5708-48F9-B1AB-64B3DB5CB1FB}" dt="2023-04-13T03:54:52.044" v="987"/>
          <ac:inkMkLst>
            <pc:docMk/>
            <pc:sldMk cId="1766440091" sldId="282"/>
            <ac:inkMk id="67" creationId="{773C6C1F-9938-2CAE-3903-21DCC82BE4FD}"/>
          </ac:inkMkLst>
        </pc:inkChg>
        <pc:inkChg chg="add mod">
          <ac:chgData name="Abdul Samad" userId="0dec58d7-a82f-4c92-8458-70e336e5d416" providerId="ADAL" clId="{94C9FDF7-5708-48F9-B1AB-64B3DB5CB1FB}" dt="2023-04-13T03:54:52.044" v="985"/>
          <ac:inkMkLst>
            <pc:docMk/>
            <pc:sldMk cId="1766440091" sldId="282"/>
            <ac:inkMk id="68" creationId="{8A898312-AF92-A2B2-0E97-0319BF4B4313}"/>
          </ac:inkMkLst>
        </pc:inkChg>
        <pc:inkChg chg="add del mod">
          <ac:chgData name="Abdul Samad" userId="0dec58d7-a82f-4c92-8458-70e336e5d416" providerId="ADAL" clId="{94C9FDF7-5708-48F9-B1AB-64B3DB5CB1FB}" dt="2023-04-13T03:54:52.044" v="985"/>
          <ac:inkMkLst>
            <pc:docMk/>
            <pc:sldMk cId="1766440091" sldId="282"/>
            <ac:inkMk id="69" creationId="{1999E416-0F63-A705-DE4E-5A86CE56FF0C}"/>
          </ac:inkMkLst>
        </pc:inkChg>
        <pc:inkChg chg="add mod">
          <ac:chgData name="Abdul Samad" userId="0dec58d7-a82f-4c92-8458-70e336e5d416" providerId="ADAL" clId="{94C9FDF7-5708-48F9-B1AB-64B3DB5CB1FB}" dt="2023-04-13T03:54:52.044" v="985"/>
          <ac:inkMkLst>
            <pc:docMk/>
            <pc:sldMk cId="1766440091" sldId="282"/>
            <ac:inkMk id="70" creationId="{1627CD25-AF81-475D-C110-8E1A978955BE}"/>
          </ac:inkMkLst>
        </pc:inkChg>
        <pc:inkChg chg="add del mod">
          <ac:chgData name="Abdul Samad" userId="0dec58d7-a82f-4c92-8458-70e336e5d416" providerId="ADAL" clId="{94C9FDF7-5708-48F9-B1AB-64B3DB5CB1FB}" dt="2023-04-13T03:54:52.044" v="989"/>
          <ac:inkMkLst>
            <pc:docMk/>
            <pc:sldMk cId="1766440091" sldId="282"/>
            <ac:inkMk id="72" creationId="{0A4E06E8-DBB6-6C05-1B5D-B32AD1CBB4F7}"/>
          </ac:inkMkLst>
        </pc:inkChg>
        <pc:inkChg chg="add del mod">
          <ac:chgData name="Abdul Samad" userId="0dec58d7-a82f-4c92-8458-70e336e5d416" providerId="ADAL" clId="{94C9FDF7-5708-48F9-B1AB-64B3DB5CB1FB}" dt="2023-04-13T03:54:52.044" v="991"/>
          <ac:inkMkLst>
            <pc:docMk/>
            <pc:sldMk cId="1766440091" sldId="282"/>
            <ac:inkMk id="73" creationId="{C2B38979-0246-6346-94CB-A5315D35DB8E}"/>
          </ac:inkMkLst>
        </pc:inkChg>
        <pc:inkChg chg="add mod">
          <ac:chgData name="Abdul Samad" userId="0dec58d7-a82f-4c92-8458-70e336e5d416" providerId="ADAL" clId="{94C9FDF7-5708-48F9-B1AB-64B3DB5CB1FB}" dt="2023-04-13T03:15:23.894" v="901"/>
          <ac:inkMkLst>
            <pc:docMk/>
            <pc:sldMk cId="1766440091" sldId="282"/>
            <ac:inkMk id="74" creationId="{3F2BDBA0-83DF-B82F-079B-B9F9763D1EB6}"/>
          </ac:inkMkLst>
        </pc:inkChg>
        <pc:inkChg chg="add mod">
          <ac:chgData name="Abdul Samad" userId="0dec58d7-a82f-4c92-8458-70e336e5d416" providerId="ADAL" clId="{94C9FDF7-5708-48F9-B1AB-64B3DB5CB1FB}" dt="2023-04-13T03:15:23.894" v="901"/>
          <ac:inkMkLst>
            <pc:docMk/>
            <pc:sldMk cId="1766440091" sldId="282"/>
            <ac:inkMk id="75" creationId="{417F5A00-855C-5D50-771D-AACD36F9A496}"/>
          </ac:inkMkLst>
        </pc:inkChg>
        <pc:inkChg chg="add del mod">
          <ac:chgData name="Abdul Samad" userId="0dec58d7-a82f-4c92-8458-70e336e5d416" providerId="ADAL" clId="{94C9FDF7-5708-48F9-B1AB-64B3DB5CB1FB}" dt="2023-04-13T03:54:56.050" v="1031"/>
          <ac:inkMkLst>
            <pc:docMk/>
            <pc:sldMk cId="1766440091" sldId="282"/>
            <ac:inkMk id="78" creationId="{88573893-87A8-CF7A-7287-3FEC397D04F1}"/>
          </ac:inkMkLst>
        </pc:inkChg>
        <pc:inkChg chg="add del mod">
          <ac:chgData name="Abdul Samad" userId="0dec58d7-a82f-4c92-8458-70e336e5d416" providerId="ADAL" clId="{94C9FDF7-5708-48F9-B1AB-64B3DB5CB1FB}" dt="2023-04-13T03:54:55.877" v="1029"/>
          <ac:inkMkLst>
            <pc:docMk/>
            <pc:sldMk cId="1766440091" sldId="282"/>
            <ac:inkMk id="79" creationId="{E4956424-0F5C-AC76-DA47-BE66A99CDC29}"/>
          </ac:inkMkLst>
        </pc:inkChg>
        <pc:inkChg chg="add del mod">
          <ac:chgData name="Abdul Samad" userId="0dec58d7-a82f-4c92-8458-70e336e5d416" providerId="ADAL" clId="{94C9FDF7-5708-48F9-B1AB-64B3DB5CB1FB}" dt="2023-04-13T03:54:55.877" v="1030"/>
          <ac:inkMkLst>
            <pc:docMk/>
            <pc:sldMk cId="1766440091" sldId="282"/>
            <ac:inkMk id="80" creationId="{7F3DF5AA-FD67-C4DA-1F9A-DBC6A1EE3566}"/>
          </ac:inkMkLst>
        </pc:inkChg>
        <pc:inkChg chg="add mod">
          <ac:chgData name="Abdul Samad" userId="0dec58d7-a82f-4c92-8458-70e336e5d416" providerId="ADAL" clId="{94C9FDF7-5708-48F9-B1AB-64B3DB5CB1FB}" dt="2023-04-13T03:54:56.050" v="1031"/>
          <ac:inkMkLst>
            <pc:docMk/>
            <pc:sldMk cId="1766440091" sldId="282"/>
            <ac:inkMk id="81" creationId="{F3B75AF3-3A20-47E7-48B6-05CD6F8A9229}"/>
          </ac:inkMkLst>
        </pc:inkChg>
        <pc:inkChg chg="add mod">
          <ac:chgData name="Abdul Samad" userId="0dec58d7-a82f-4c92-8458-70e336e5d416" providerId="ADAL" clId="{94C9FDF7-5708-48F9-B1AB-64B3DB5CB1FB}" dt="2023-04-13T03:54:56.050" v="1031"/>
          <ac:inkMkLst>
            <pc:docMk/>
            <pc:sldMk cId="1766440091" sldId="282"/>
            <ac:inkMk id="82" creationId="{437570A0-7AB0-AC32-B985-4E6E82621E71}"/>
          </ac:inkMkLst>
        </pc:inkChg>
        <pc:inkChg chg="add del">
          <ac:chgData name="Abdul Samad" userId="0dec58d7-a82f-4c92-8458-70e336e5d416" providerId="ADAL" clId="{94C9FDF7-5708-48F9-B1AB-64B3DB5CB1FB}" dt="2023-04-13T03:54:48.430" v="966"/>
          <ac:inkMkLst>
            <pc:docMk/>
            <pc:sldMk cId="1766440091" sldId="282"/>
            <ac:inkMk id="84" creationId="{1D0B29AB-BD58-3E6D-2A7D-44EE7A590C21}"/>
          </ac:inkMkLst>
        </pc:inkChg>
        <pc:inkChg chg="add del mod">
          <ac:chgData name="Abdul Samad" userId="0dec58d7-a82f-4c92-8458-70e336e5d416" providerId="ADAL" clId="{94C9FDF7-5708-48F9-B1AB-64B3DB5CB1FB}" dt="2023-04-13T03:54:50.820" v="980"/>
          <ac:inkMkLst>
            <pc:docMk/>
            <pc:sldMk cId="1766440091" sldId="282"/>
            <ac:inkMk id="85" creationId="{80F70220-4262-37E2-73D6-275339267011}"/>
          </ac:inkMkLst>
        </pc:inkChg>
        <pc:inkChg chg="add del mod">
          <ac:chgData name="Abdul Samad" userId="0dec58d7-a82f-4c92-8458-70e336e5d416" providerId="ADAL" clId="{94C9FDF7-5708-48F9-B1AB-64B3DB5CB1FB}" dt="2023-04-13T03:54:50.820" v="978"/>
          <ac:inkMkLst>
            <pc:docMk/>
            <pc:sldMk cId="1766440091" sldId="282"/>
            <ac:inkMk id="86" creationId="{6FDF644A-7F19-8210-0234-D5DB80220B28}"/>
          </ac:inkMkLst>
        </pc:inkChg>
        <pc:inkChg chg="add del mod">
          <ac:chgData name="Abdul Samad" userId="0dec58d7-a82f-4c92-8458-70e336e5d416" providerId="ADAL" clId="{94C9FDF7-5708-48F9-B1AB-64B3DB5CB1FB}" dt="2023-04-13T03:54:50.820" v="979"/>
          <ac:inkMkLst>
            <pc:docMk/>
            <pc:sldMk cId="1766440091" sldId="282"/>
            <ac:inkMk id="87" creationId="{56C22286-3965-A0EE-DC75-580CCDAF9B8B}"/>
          </ac:inkMkLst>
        </pc:inkChg>
        <pc:inkChg chg="add del mod">
          <ac:chgData name="Abdul Samad" userId="0dec58d7-a82f-4c92-8458-70e336e5d416" providerId="ADAL" clId="{94C9FDF7-5708-48F9-B1AB-64B3DB5CB1FB}" dt="2023-04-13T03:54:48.996" v="969"/>
          <ac:inkMkLst>
            <pc:docMk/>
            <pc:sldMk cId="1766440091" sldId="282"/>
            <ac:inkMk id="89" creationId="{BB417889-2A9A-B6F9-2A7A-83851688CBF5}"/>
          </ac:inkMkLst>
        </pc:inkChg>
        <pc:inkChg chg="add del mod">
          <ac:chgData name="Abdul Samad" userId="0dec58d7-a82f-4c92-8458-70e336e5d416" providerId="ADAL" clId="{94C9FDF7-5708-48F9-B1AB-64B3DB5CB1FB}" dt="2023-04-13T03:54:50.820" v="977"/>
          <ac:inkMkLst>
            <pc:docMk/>
            <pc:sldMk cId="1766440091" sldId="282"/>
            <ac:inkMk id="90" creationId="{9054AC0D-B7F1-4863-1A7F-2C4A4195DE09}"/>
          </ac:inkMkLst>
        </pc:inkChg>
        <pc:inkChg chg="add del mod">
          <ac:chgData name="Abdul Samad" userId="0dec58d7-a82f-4c92-8458-70e336e5d416" providerId="ADAL" clId="{94C9FDF7-5708-48F9-B1AB-64B3DB5CB1FB}" dt="2023-04-13T03:54:50.820" v="981"/>
          <ac:inkMkLst>
            <pc:docMk/>
            <pc:sldMk cId="1766440091" sldId="282"/>
            <ac:inkMk id="91" creationId="{FA655220-8A47-13F0-09F3-8E20F23D4A71}"/>
          </ac:inkMkLst>
        </pc:inkChg>
        <pc:inkChg chg="add del mod">
          <ac:chgData name="Abdul Samad" userId="0dec58d7-a82f-4c92-8458-70e336e5d416" providerId="ADAL" clId="{94C9FDF7-5708-48F9-B1AB-64B3DB5CB1FB}" dt="2023-04-13T03:54:50.820" v="982"/>
          <ac:inkMkLst>
            <pc:docMk/>
            <pc:sldMk cId="1766440091" sldId="282"/>
            <ac:inkMk id="92" creationId="{69062263-278B-4A68-683C-87A16AD6643E}"/>
          </ac:inkMkLst>
        </pc:inkChg>
        <pc:inkChg chg="add del mod">
          <ac:chgData name="Abdul Samad" userId="0dec58d7-a82f-4c92-8458-70e336e5d416" providerId="ADAL" clId="{94C9FDF7-5708-48F9-B1AB-64B3DB5CB1FB}" dt="2023-04-13T03:54:48.996" v="972"/>
          <ac:inkMkLst>
            <pc:docMk/>
            <pc:sldMk cId="1766440091" sldId="282"/>
            <ac:inkMk id="93" creationId="{54D41B95-580F-7FB2-9EF2-F8D0D0B246A9}"/>
          </ac:inkMkLst>
        </pc:inkChg>
        <pc:inkChg chg="add del">
          <ac:chgData name="Abdul Samad" userId="0dec58d7-a82f-4c92-8458-70e336e5d416" providerId="ADAL" clId="{94C9FDF7-5708-48F9-B1AB-64B3DB5CB1FB}" dt="2023-04-13T03:54:48.430" v="965"/>
          <ac:inkMkLst>
            <pc:docMk/>
            <pc:sldMk cId="1766440091" sldId="282"/>
            <ac:inkMk id="95" creationId="{D42DCDBC-DF1F-175B-E49C-851B16F9F56A}"/>
          </ac:inkMkLst>
        </pc:inkChg>
        <pc:inkChg chg="add mod">
          <ac:chgData name="Abdul Samad" userId="0dec58d7-a82f-4c92-8458-70e336e5d416" providerId="ADAL" clId="{94C9FDF7-5708-48F9-B1AB-64B3DB5CB1FB}" dt="2023-04-13T03:54:56.050" v="1031"/>
          <ac:inkMkLst>
            <pc:docMk/>
            <pc:sldMk cId="1766440091" sldId="282"/>
            <ac:inkMk id="96" creationId="{4ABFDE2D-D0A5-C58E-FFA4-C8402FD9923E}"/>
          </ac:inkMkLst>
        </pc:inkChg>
        <pc:inkChg chg="add del mod">
          <ac:chgData name="Abdul Samad" userId="0dec58d7-a82f-4c92-8458-70e336e5d416" providerId="ADAL" clId="{94C9FDF7-5708-48F9-B1AB-64B3DB5CB1FB}" dt="2023-04-13T03:54:48.430" v="968"/>
          <ac:inkMkLst>
            <pc:docMk/>
            <pc:sldMk cId="1766440091" sldId="282"/>
            <ac:inkMk id="97" creationId="{475A3AC8-40D3-13BA-B120-60A8F737F85B}"/>
          </ac:inkMkLst>
        </pc:inkChg>
        <pc:inkChg chg="add del mod">
          <ac:chgData name="Abdul Samad" userId="0dec58d7-a82f-4c92-8458-70e336e5d416" providerId="ADAL" clId="{94C9FDF7-5708-48F9-B1AB-64B3DB5CB1FB}" dt="2023-04-13T03:54:50.820" v="983"/>
          <ac:inkMkLst>
            <pc:docMk/>
            <pc:sldMk cId="1766440091" sldId="282"/>
            <ac:inkMk id="98" creationId="{26C0FD46-56AC-E072-6D72-74D3493C7AAF}"/>
          </ac:inkMkLst>
        </pc:inkChg>
        <pc:inkChg chg="add del mod">
          <ac:chgData name="Abdul Samad" userId="0dec58d7-a82f-4c92-8458-70e336e5d416" providerId="ADAL" clId="{94C9FDF7-5708-48F9-B1AB-64B3DB5CB1FB}" dt="2023-04-13T03:54:48.996" v="970"/>
          <ac:inkMkLst>
            <pc:docMk/>
            <pc:sldMk cId="1766440091" sldId="282"/>
            <ac:inkMk id="100" creationId="{90D27CF3-F87A-B2C8-BC83-3FD253171C8E}"/>
          </ac:inkMkLst>
        </pc:inkChg>
        <pc:inkChg chg="add del mod">
          <ac:chgData name="Abdul Samad" userId="0dec58d7-a82f-4c92-8458-70e336e5d416" providerId="ADAL" clId="{94C9FDF7-5708-48F9-B1AB-64B3DB5CB1FB}" dt="2023-04-13T03:54:48.996" v="971"/>
          <ac:inkMkLst>
            <pc:docMk/>
            <pc:sldMk cId="1766440091" sldId="282"/>
            <ac:inkMk id="101" creationId="{E663BD02-901B-5609-7921-B8EA3DAFA036}"/>
          </ac:inkMkLst>
        </pc:inkChg>
        <pc:inkChg chg="add del mod">
          <ac:chgData name="Abdul Samad" userId="0dec58d7-a82f-4c92-8458-70e336e5d416" providerId="ADAL" clId="{94C9FDF7-5708-48F9-B1AB-64B3DB5CB1FB}" dt="2023-04-13T03:54:50.018" v="976"/>
          <ac:inkMkLst>
            <pc:docMk/>
            <pc:sldMk cId="1766440091" sldId="282"/>
            <ac:inkMk id="103" creationId="{F2D59A93-D80B-2A7F-75B7-B4602AAA746C}"/>
          </ac:inkMkLst>
        </pc:inkChg>
        <pc:inkChg chg="add del mod">
          <ac:chgData name="Abdul Samad" userId="0dec58d7-a82f-4c92-8458-70e336e5d416" providerId="ADAL" clId="{94C9FDF7-5708-48F9-B1AB-64B3DB5CB1FB}" dt="2023-04-13T03:54:49.624" v="975"/>
          <ac:inkMkLst>
            <pc:docMk/>
            <pc:sldMk cId="1766440091" sldId="282"/>
            <ac:inkMk id="104" creationId="{85E82207-4EAD-921F-1D36-87DFE850CD62}"/>
          </ac:inkMkLst>
        </pc:inkChg>
        <pc:inkChg chg="add del mod">
          <ac:chgData name="Abdul Samad" userId="0dec58d7-a82f-4c92-8458-70e336e5d416" providerId="ADAL" clId="{94C9FDF7-5708-48F9-B1AB-64B3DB5CB1FB}" dt="2023-04-13T03:54:49.609" v="973"/>
          <ac:inkMkLst>
            <pc:docMk/>
            <pc:sldMk cId="1766440091" sldId="282"/>
            <ac:inkMk id="105" creationId="{042E1A84-BF23-A0FA-C93A-371E5D1E0D63}"/>
          </ac:inkMkLst>
        </pc:inkChg>
        <pc:inkChg chg="add del mod">
          <ac:chgData name="Abdul Samad" userId="0dec58d7-a82f-4c92-8458-70e336e5d416" providerId="ADAL" clId="{94C9FDF7-5708-48F9-B1AB-64B3DB5CB1FB}" dt="2023-04-13T03:54:49.624" v="974"/>
          <ac:inkMkLst>
            <pc:docMk/>
            <pc:sldMk cId="1766440091" sldId="282"/>
            <ac:inkMk id="106" creationId="{E7938E8F-7ABB-4314-5752-32E387C7C7D0}"/>
          </ac:inkMkLst>
        </pc:inkChg>
        <pc:inkChg chg="add mod">
          <ac:chgData name="Abdul Samad" userId="0dec58d7-a82f-4c92-8458-70e336e5d416" providerId="ADAL" clId="{94C9FDF7-5708-48F9-B1AB-64B3DB5CB1FB}" dt="2023-04-13T03:54:56.050" v="1031"/>
          <ac:inkMkLst>
            <pc:docMk/>
            <pc:sldMk cId="1766440091" sldId="282"/>
            <ac:inkMk id="107" creationId="{DC2F2A2D-B577-D6E4-7CA0-938E50243BAA}"/>
          </ac:inkMkLst>
        </pc:inkChg>
        <pc:inkChg chg="add del mod">
          <ac:chgData name="Abdul Samad" userId="0dec58d7-a82f-4c92-8458-70e336e5d416" providerId="ADAL" clId="{94C9FDF7-5708-48F9-B1AB-64B3DB5CB1FB}" dt="2023-04-13T03:54:55.578" v="1028"/>
          <ac:inkMkLst>
            <pc:docMk/>
            <pc:sldMk cId="1766440091" sldId="282"/>
            <ac:inkMk id="109" creationId="{A6E8116C-398C-4C6C-0221-3CD5409C7D39}"/>
          </ac:inkMkLst>
        </pc:inkChg>
        <pc:inkChg chg="add del mod">
          <ac:chgData name="Abdul Samad" userId="0dec58d7-a82f-4c92-8458-70e336e5d416" providerId="ADAL" clId="{94C9FDF7-5708-48F9-B1AB-64B3DB5CB1FB}" dt="2023-04-13T03:54:48.430" v="967"/>
          <ac:inkMkLst>
            <pc:docMk/>
            <pc:sldMk cId="1766440091" sldId="282"/>
            <ac:inkMk id="110" creationId="{ACB848CD-8438-7774-7693-928CF65926C5}"/>
          </ac:inkMkLst>
        </pc:inkChg>
        <pc:inkChg chg="add del mod">
          <ac:chgData name="Abdul Samad" userId="0dec58d7-a82f-4c92-8458-70e336e5d416" providerId="ADAL" clId="{94C9FDF7-5708-48F9-B1AB-64B3DB5CB1FB}" dt="2023-04-13T03:54:47.912" v="963"/>
          <ac:inkMkLst>
            <pc:docMk/>
            <pc:sldMk cId="1766440091" sldId="282"/>
            <ac:inkMk id="112" creationId="{043A9346-332A-C352-93DE-4D872EEF7F70}"/>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3:25.888"/>
    </inkml:context>
    <inkml:brush xml:id="br0">
      <inkml:brushProperty name="width" value="0.05" units="cm"/>
      <inkml:brushProperty name="height" value="0.05" units="cm"/>
    </inkml:brush>
  </inkml:definitions>
  <inkml:trace contextRef="#ctx0" brushRef="#br0">2 10 25016,'0'0'-16,"-2"0"58,2 0-20,9-6 455,-3 2-4700,2 16-3108,-2 0 4170,1 5-778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4:28.943"/>
    </inkml:context>
    <inkml:brush xml:id="br0">
      <inkml:brushProperty name="width" value="0.05" units="cm"/>
      <inkml:brushProperty name="height" value="0.05" units="cm"/>
    </inkml:brush>
  </inkml:definitions>
  <inkml:trace contextRef="#ctx0" brushRef="#br0">16 35 9577,'0'0'7089,"-1"-6"-6747,-3-16-107,3 16-64,1 6-219,-2 2-337,-2 7-1152,2 1-1671,0 0-2045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41.555"/>
    </inkml:context>
    <inkml:brush xml:id="br0">
      <inkml:brushProperty name="width" value="0.05" units="cm"/>
      <inkml:brushProperty name="height" value="0.05" units="cm"/>
    </inkml:brush>
  </inkml:definitions>
  <inkml:trace contextRef="#ctx0" brushRef="#br0">5 40 160,'0'0'6401,"-1"-7"-5931,-2-18 10,3 17 1266,0 8-1303,4 2 155,2 8 48,4 6-182,0 3-144,0 1-31,2 2-124,-1-1-111,2-1-12,1-2 12,0 0-102,0-2-6,0-3-234,-2-3-716,-2-2-1627,-2-2-2025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41.900"/>
    </inkml:context>
    <inkml:brush xml:id="br0">
      <inkml:brushProperty name="width" value="0.05" units="cm"/>
      <inkml:brushProperty name="height" value="0.05" units="cm"/>
    </inkml:brush>
  </inkml:definitions>
  <inkml:trace contextRef="#ctx0" brushRef="#br0">27 143 160,'0'0'4458,"-5"3"-3428,-16 12 5050,22-16-5455,7-9-358,14-8-96,8-6-96,6-4-65,4-1-191,5 3-1245,0 1-2252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6:35.754"/>
    </inkml:context>
    <inkml:brush xml:id="br0">
      <inkml:brushProperty name="width" value="0.05" units="cm"/>
      <inkml:brushProperty name="height" value="0.05" units="cm"/>
    </inkml:brush>
  </inkml:definitions>
  <inkml:trace contextRef="#ctx0" brushRef="#br0">37 122 4580,'0'0'4965,"-6"-6"-4885,-18-16-64,18 16 5,6 5 124,0 2-76,0 4 32,0 4-58,2-3-38,5-2-10,7-3-27,4-1-21,7-2 21,4-6 26,5-4 12,3 2 15,0 3-16,-2 6-5,0 2 0,-1 4-10,1 10-44,2 1-68,2-5-343,6-4-432,5-6 150,6-4 218,6-13-79,3-8-513,2-2-486,-2 0 85,-8 5 535,-11 11 586,-14 8 343,-17 5-70,-11 15-513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6:52.739"/>
    </inkml:context>
    <inkml:brush xml:id="br0">
      <inkml:brushProperty name="width" value="0.05" units="cm"/>
      <inkml:brushProperty name="height" value="0.05" units="cm"/>
    </inkml:brush>
  </inkml:definitions>
  <inkml:trace contextRef="#ctx0" brushRef="#br0">0 1 12236,'0'0'4836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00.333"/>
    </inkml:context>
    <inkml:brush xml:id="br0">
      <inkml:brushProperty name="width" value="0.05" units="cm"/>
      <inkml:brushProperty name="height" value="0.05" units="cm"/>
    </inkml:brush>
  </inkml:definitions>
  <inkml:trace contextRef="#ctx0" brushRef="#br0">252 4 4644,'0'0'13330,"-7"-1"-13025,-23-1-236,8 2-64,1 8-5,-2 3 0,2 0 0,5-1 0,2-3 6,4-3 20,3 0 1,1-3-22,2 0 6,-1-1 96,-2 0 224,0 0 69,-4 0 54,1 0-70,-2 0-170,3 0 15,4 0 86,1 0 919,5 0-1021,8-2-165,22-6-53,19-7-22,7 1-5,-3 4-32,-13 7-133,-13 2-129,-10 1-320,-9 2-123,-6 6 16,-3 3-74,-2 2 112,-9 0-134,-4-1-1270,-3-2-2819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38.002"/>
    </inkml:context>
    <inkml:brush xml:id="br0">
      <inkml:brushProperty name="width" value="0.05" units="cm"/>
      <inkml:brushProperty name="height" value="0.05" units="cm"/>
    </inkml:brush>
  </inkml:definitions>
  <inkml:trace contextRef="#ctx0" brushRef="#br0">0 39 3459,'0'0'6177,"2"0"-5248,10-6 6592,-12 6-7456,3 0-65,7 0-49,4 0 17,6 1 27,3 4 10,2-2 27,1-1 17,0 0-39,0-2-10,-1 0 6,-2 0 15,1 2-16,0-2 1,1 1 15,2 0-10,2-1 10,4 0-16,4-2 6,3-4 37,-1-6-16,-3 0-27,-11 3 1,-12 3 20,-7 4 6,-5 2 27,-2 0 75,-9 0-113,-9 3-267,-5 6-1312,-4 0-3498,0-1-5210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41.663"/>
    </inkml:context>
    <inkml:brush xml:id="br0">
      <inkml:brushProperty name="width" value="0.05" units="cm"/>
      <inkml:brushProperty name="height" value="0.05" units="cm"/>
    </inkml:brush>
  </inkml:definitions>
  <inkml:trace contextRef="#ctx0" brushRef="#br0">0 95 641,'0'0'10586,"0"2"-10351,0 1-97,2 3-100,9-1 58,5 1 203,6-3 165,6-3 161,7 0 31,7-2 113,8-11-43,7-7 86,6-2-38,4 0-337,-2 4-100,-11 6-97,-12 5-155,-16 4-69,-12 3 6,-4 0-17,-3 0-5,-1 1 0,0 4-5,0 4-27,0 0-91,1-1-630,-1-3-2322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29.771"/>
    </inkml:context>
    <inkml:brush xml:id="br0">
      <inkml:brushProperty name="width" value="0.05" units="cm"/>
      <inkml:brushProperty name="height" value="0.05" units="cm"/>
    </inkml:brush>
  </inkml:definitions>
  <inkml:trace contextRef="#ctx0" brushRef="#br0">1 410 4965,'0'0'5648,"9"-15"-5333,30-50 53,-16 37 134,-6 12 197,0-1 43,3-1-75,4-2 1,5-4-6,8-6-48,6-3-48,1-2-91,-2 3-134,-6 2-132,-10 8-7,-8 8-111,-9 6 21,-7 6-80,-1 1 0,-2 1 16,-5 0-202,-14 3-893,-9 10-1200,-3 9-1293,-1-2-1889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30.163"/>
    </inkml:context>
    <inkml:brush xml:id="br0">
      <inkml:brushProperty name="width" value="0.05" units="cm"/>
      <inkml:brushProperty name="height" value="0.05" units="cm"/>
    </inkml:brush>
  </inkml:definitions>
  <inkml:trace contextRef="#ctx0" brushRef="#br0">1 98 4164,'0'0'6956,"14"-8"-5904,48-25-230,-33 20-262,-9 6-277,2 1-64,1 0-32,-1 2-48,-2 0-17,-4 3-31,-6 0-37,-1 1 26,-1-2-6,2 0 28,-1-1 69,0 0 112,-3 1 85,-3 0 0,-2 2 171,-1 1-282,-1 10-76,-9 19 1,-12 13 85,-6 14-27,-3 7-197,0 5-92,6 1-346,8-8-1452,10-14-2487,6-16-2841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3:31.163"/>
    </inkml:context>
    <inkml:brush xml:id="br0">
      <inkml:brushProperty name="width" value="0.05" units="cm"/>
      <inkml:brushProperty name="height" value="0.05" units="cm"/>
    </inkml:brush>
  </inkml:definitions>
  <inkml:trace contextRef="#ctx0" brushRef="#br0">55 55 15951,'52'0'64,"-6"0"-224,-6 0 160,-38 0 0,-4 0 192,-34-13-192,-28-5-1025,-29-6-4644</inkml:trace>
  <inkml:trace contextRef="#ctx0" brushRef="#br0" timeOffset="1">57 55 15951,'0'0'0,"54"0"64,-10 0-224,-4 0 160,-42 0 192,-34-13-192,-28-5-1025,-29-6-4644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1:33.317"/>
    </inkml:context>
    <inkml:brush xml:id="br0">
      <inkml:brushProperty name="width" value="0.05" units="cm"/>
      <inkml:brushProperty name="height" value="0.05" units="cm"/>
    </inkml:brush>
  </inkml:definitions>
  <inkml:trace contextRef="#ctx0" brushRef="#br0">5 1375 4228,'0'0'10020,"0"-3"-8899,-2-8 16,0 6 1623,2 4-2546,0 1-65,0-1-85,0-3-37,2-9-43,12-7 11,12-11 5,10-9 10,8-10 33,8-11-32,10-5-11,6-4-6,4 2-15,2 2 16,4 3-1,1-1-15,3-1 10,5-3-10,5-3 16,2-3 5,1-2 0,-3 1 0,-9 4 0,-13 9 10,-16 10 38,-17 11-16,-12 12-26,-10 7-1,-7 8 22,-2 6-1,-5 3-20,-1 2-1,0 1 6,-2 2-225,-11 1-992,-15 6-1682,-6 12-1815,-4 3-2157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1:33.662"/>
    </inkml:context>
    <inkml:brush xml:id="br0">
      <inkml:brushProperty name="width" value="0.05" units="cm"/>
      <inkml:brushProperty name="height" value="0.05" units="cm"/>
    </inkml:brush>
  </inkml:definitions>
  <inkml:trace contextRef="#ctx0" brushRef="#br0">0 62 7271,'0'0'6187,"14"0"-5114,47-2-171,-6-5-53,-4-2-336,-1-3-225,-2-1-229,-7 3-38,-7 4-10,-10 4 10,-12 2-16,-8 0 1,-4 3 20,-3 13 6,-15 16 22,-8 15 58,-6 11-69,-6 9 21,-2 8-48,-4 8-22,-4 2-677,-2-4-2632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20.889"/>
    </inkml:context>
    <inkml:brush xml:id="br0">
      <inkml:brushProperty name="width" value="0.05" units="cm"/>
      <inkml:brushProperty name="height" value="0.05" units="cm"/>
    </inkml:brush>
  </inkml:definitions>
  <inkml:trace contextRef="#ctx0" brushRef="#br0">115 6 1057,'0'0'6983,"-2"-1"-5948,-5-3-239,-3 8-567,-4 14-229,-2 9-299,-1 2-832,1 0-514,1-2-634,4-4-54,4-7 304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21.297"/>
    </inkml:context>
    <inkml:brush xml:id="br0">
      <inkml:brushProperty name="width" value="0.05" units="cm"/>
      <inkml:brushProperty name="height" value="0.05" units="cm"/>
    </inkml:brush>
  </inkml:definitions>
  <inkml:trace contextRef="#ctx0" brushRef="#br0">4 686 2114,'0'0'11488,"-1"-4"-10959,-1-16-38,2 7-198,6-4-42,6-5 192,4-3 113,4-4 47,4-4-181,4-3-70,3-2 43,4-6-101,3-2 42,2-1 182,-2 0-91,-4 3-11,-2 5-15,-1 2-177,-2 3-96,-1 3-59,-4 3-31,-4 7-6,-4 5-6,-6 6-20,-4 6-12,-5 3-20,-1 3-786,-3 12-928,-14 8-1153,-4 4-2104,-2 0-2530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0:21.721"/>
    </inkml:context>
    <inkml:brush xml:id="br0">
      <inkml:brushProperty name="width" value="0.05" units="cm"/>
      <inkml:brushProperty name="height" value="0.05" units="cm"/>
    </inkml:brush>
  </inkml:definitions>
  <inkml:trace contextRef="#ctx0" brushRef="#br0">0 152 448,'0'0'9172,"0"-2"-8275,0 0-203,2-2-22,10-3 140,9-3 52,6-3-137,6-3-306,7-2-181,0-2-79,1-1-55,-5 4-20,-8 5-49,-8 5-26,-8 5 16,-5 1 5,-5 1-6,1 0 1,2 2 64,-1 6-43,-2 1-6,0 2 28,-2 3-43,0 5 37,0 8 85,-1 8 145,-9 8 15,-6 7-165,-1 5-122,-1 6-204,2 0-1398,2-8-2872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21:42.291"/>
    </inkml:context>
    <inkml:brush xml:id="br0">
      <inkml:brushProperty name="width" value="0.05" units="cm"/>
      <inkml:brushProperty name="height" value="0.05" units="cm"/>
    </inkml:brush>
  </inkml:definitions>
  <inkml:trace contextRef="#ctx0" brushRef="#br0">645 58 1089,'0'0'5878,"-8"-8"-5302,-31-24 273,14 21 155,5 8-177,-2 0 6,0 2 80,4 1-289,0 0-250,2 0-305,0 1-63,2 2 31,1 9 27,-3 6-69,-1 9-1,-4 8 6,-4 9 0,-2 4 0,-3 1 0,1-1 6,0 0 15,-2 1-16,-1 4 1,0 4 10,1 5-32,1 2 5,6 3-21,6-1-21,4 0 21,8 0 16,5-3-59,1-1-107,2-3-143,10 0-268,2 3 171,-2-3 97,-2 1 149,-2-2-283,3-3-342,3 1 422,5-2 117,6-2-368,5-2 379,7-5 27,4-3-101,5-2 10,3-4 64,2-2 96,2-5 80,-1-5-69,0-7-75,3-10-160,5-6-144,7-7-128,-50 2 343,-1 0 0,26-13 0,36-22-429,0-12 316,-8-10 266,-54 44 184,27-38 1,6-28 391,-11-12 268,-8-15 283,-7-13-535,-6-13-437,-9-9-528,-6-2-1004,-2 3-257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43:21.159"/>
    </inkml:context>
    <inkml:brush xml:id="br0">
      <inkml:brushProperty name="width" value="0.05" units="cm"/>
      <inkml:brushProperty name="height" value="0.05" units="cm"/>
    </inkml:brush>
  </inkml:definitions>
  <inkml:trace contextRef="#ctx0" brushRef="#br0">1 3443 609,'0'0'14093,"-1"-5"-13986,2-17 15,10 8 7,1 5-97,-4 4 21,-1 0 3027,-7 5-2893,5-6-150,5-2-37,7-3 16,3-1 38,-3 5-81,-3 2 16,-3 0 5398,-11 3-4992,0 0-240,1-1 74,6-3-154,8-1-70,6-6 11,6-2 32,3-2-96,0-2 32,3 0-5,-1 0-59,-3 2 80,-4 1 5,-2 0 6,-3 1 26,-2 1-47,-1-3 4,5-1-4,3-3-22,4-3 64,3 1-22,4 1-10,2-1-21,1 2-64,0 2 63,-2 3 6,-2 4-43,-1 4 65,-6 2-1,-4 1 6,-5 1 16,-3-1-81,-1 1 38,1-1 11,4-3-6,6-4 48,7-3-26,4-2 0,5 1 10,-1 3-96,-1 2 54,-1 1 10,-3 1-15,-4 1 79,-6 1-37,-2-1-11,-4 1 11,1-3-32,2-4 11,3-4 5,6-1 16,0-1 48,-2 2-48,-3 0-16,-2 3-21,1-1-65,2 0 65,-2 2 10,-1 1-31,-2 0 31,-2 0 11,1 0 5,3-3 6,2-2-48,1-4 26,-1-1 11,1-3 11,3-2 31,-1-1-31,-2-1-11,-3 2-11,-4 1-31,-2-1 31,-2 2 11,-1 2 11,-1 3 31,-2 3-31,0 4-11,1 0-21,0 1-65,1 1 65,2 0 16,3 1-11,-2 2 32,0 0-11,-2 0 6,-3 0 21,5-2-64,3-2 21,5-3 6,7-2-1,4 0 65,4-2-43,-1 2-16,-2 2-21,-1 0-65,-3 1 65,-3 3 21,-2-1 21,-1 2 65,-3 2-65,-4 0-21,-1 1-21,0-3-59,5-3 80,8-4 5,6 0 11,2-2 48,1 1-48,0-2-16,3 0-16,-1-2-48,-4 1 48,-5 2 16,-7 0 21,-4 2 59,-2 0-80,0-1-5,-2 2-6,1-1-21,1 2 64,5 1-21,5 3-6,1-1 11,-2 2-32,-3-1 11,-2 2-11,3-2-43,2 0 65,0 1-1,-1-1 6,0 0 21,3 0-64,1-1 21,-2 0 0,-3 0-21,-5 1 64,-1-2-21,2-3 0,3-1 21,4-1-64,-1 0 21,0-1 0,0 2-21,-1 2 64,-1 0-21,-1 1-11,0 1-16,-1-1-48,1 2 48,2-3 5,-2 0-21,0 1 64,2-3-21,-1 0-6,1-4 6,4-1-49,2-1 28,4-2-1,2 1-32,-2 1 33,2 3 10,-2 2 10,-2 3 22,-6 1-64,-6 1 22,-5 1-1,-3 1-5,0-1 112,1 0-69,3-2-22,2-3 11,6-3-32,4-4 11,4-2-6,1 2-21,-2 0 64,-2 5-21,-4 2-6,-5 2 17,-4 2-17,-2 2-5,-2 3 11,-1-2 47,-2 2 17,0 0-59,-1-2-11,2 0 6,3-2-48,2-2 26,3 1-10,1 0-54,0 0 96,-1 3-10,0 0-11,-3 2 0,-2 0 0,0 0 0,-1 0 0,-1-2 16,-2 2 48,-1 0-48,-2 0-16,3-2 0,3-3 0,2-1 0,6-3-5,1 0-6,2 0 48,-2 2-26,-5 1-11,-6 3 11,-2 3 37,-3 2-16,-4 3-16,-2 2 43,-1-1 10,0 1-74,-1 0-1,2-2-31,4 1-113,2-1 113,1-1 37,2 0 27,0 1 69,-2 0-112,-1 1 5,2 1 6,2 0-17,4 0 17,6 2 0,3-2 10,4 1 81,0-1-124,3-3 22,6 0 0,-1 0-48,-1 0 48,-9 3 16,-11-2 32,-4 1 80,-2 3-144,4 0 16,10 0-5,8 0-59,6 0 80,7 0 5,2 0 6,3 0 15,-2 0-79,-2 0 37,-6 2 11,-5 1-17,-6 3 17,-4-1 5,-4 0-11,-3 1-47,-3-1-44,-1-1-21,2-1 81,3-1-6,5 0 96,4-2-32,7 0-11,10 0 6,4 0-49,5-1 28,-2-2 15,-10 0 38,-12 0 47,-13 2-68,-10 0-22,-4 0-6,0 0-15,1 1 16,7 0-6,9 0-21,9 0 64,9 0-21,3 0-11,-1 0-16,-2 0-48,-3 0 48,-2 0 5,-3 0-21,-5 0 64,-7 0-21,-7 0-6,-5 0 11,3 0-32,4 0 11,5 0-6,7 0-21,5 0 64,4-1-21,0 0-11,1-1-11,-4-2-32,-4-1 33,-4 1 15,-6-1 27,-5 2 16,0 1-37,-1 1-6,4 1 0,7 0-63,9 0 42,9 1 10,11 1-4,4 4 42,-1-2-43,-5-2 6,-10-2 5,-7 0 0,-7 0 0,-6 0 5,-3-2 32,-1-1 33,1-1-54,3 2-16,6 1-11,1 0-32,1 1 33,-1 0 4,2-1 6,0 0 75,0 1-75,-7 0-5,-6 0-1,-6 0-15,-5 0 16,-3 0-1,1 0 1,1 0 58,5 0-58,2 0 0,1 0-11,-1 0-43,-4 0 64,-2 0 6,-3 0 26,-1 0 423,-21 5-8078,-15-4 1281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43:36.934"/>
    </inkml:context>
    <inkml:brush xml:id="br0">
      <inkml:brushProperty name="width" value="0.05" units="cm"/>
      <inkml:brushProperty name="height" value="0.05" units="cm"/>
    </inkml:brush>
  </inkml:definitions>
  <inkml:trace contextRef="#ctx0" brushRef="#br0">10 28 3844,'0'0'9176,"-1"-3"-8572,-3-8-167,3 9 444,0 2-683,0 0 26,-1 0 571,2 0-763,0 2-42,0 1 4,1 0 6,6 0 0,6 0 0,4 1 27,6-1 90,2 1-47,4-1-59,2-1-6,2-2 16,3 0-15,1 0-6,1 0 0,2 0 16,0 0 48,2 0-48,0 0-16,0 0-11,0 0-32,-3 0 33,3 0 4,2 0-10,1 0 32,2 0-10,0 0-1,1 0 11,2-2-32,2-4 11,0-1-6,-2 2-21,1 2 64,0 0-21,0 2-17,-2 1-47,-4 0-81,-3 0 76,-4 0-49,-5 0 59,-1 0-38,-2 0 65,3 0 21,6 0-16,6-4-48,5-1 48,-1 2 16,-5 1-16,-7 2-112,-6 0-214,-6 0-42,-6 1 32,-4 7-188,-2 2 236,1 0 256,4-2 48,2-4 11,3-2 31,1-2-20,-2 0 101,-4 0 213,-7 0-235,-3 0-95,-4 0 10,-2 0 48,0 0-48,0 0-16,0 0 5,0 0 16,1 0 641,-2 0-507,2 0-48,1 0-27,1 0-5,-3 0-59,0 0-16,0 0 1137,-2-2-208,1 2-812,0 0 406,0 0-624,1 0 122,4 0-31,3 0-33,-3 0 32,0 0-5,-4 0-27,-2 1 97,0 0-97,0 3 27,0-1-16,0-1-96,0 1 80,0-2-32,0 0-32,1 0-32,5 0 112,1 1 32,0-2-11,-2 0-32,0 0 33,-2 2 4,-1 0-31,-1 2-49,-1 1-26,0 0-64,0-1 16,0-1 75,0 1-129,4-2 145,2-1 10,0 0 64,3 0 6,-2 1 10,-2 0 1,-1 0 42,-2-2-54,-1 0 12,-1 0-60,-1 2-191,-3 0-455,-10 3-538,-8 2-1084,-3 0-1495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43:39.653"/>
    </inkml:context>
    <inkml:brush xml:id="br0">
      <inkml:brushProperty name="width" value="0.05" units="cm"/>
      <inkml:brushProperty name="height" value="0.05" units="cm"/>
    </inkml:brush>
  </inkml:definitions>
  <inkml:trace contextRef="#ctx0" brushRef="#br0">0 3 6150,'0'0'6134,"5"0"-5857,15-3 657,0 3-5,0 4-373,0 1-108,2 2-16,4 3-309,-2 1 5,2 1-90,1 0-22,2 1-27,2-1 27,3-1 11,2-2 63,3-2-15,4-2 75,2-1-33,0 1 11,0 0 0,-1 3-101,2 1-27,0 0 11,2 1 31,-2-1-31,-2 2-11,-7 0-11,-6 0-31,-5 1 31,-3 2 0,-3-1-15,1 0 79,1-1-37,4 1-16,4-2-5,4-2-17,4 1 17,4 0 5,-1-2 16,-2 0 43,-3 0-65,-4-1 1,-3 1 0,2-2-11,1-1 32,1 0-6,2-2 22,3 2 86,1 1 170,1 1-213,-4 2-70,-4 1-63,-8 1 41,-5-1 17,-3 0 11,-1 1 32,2 0-32,0-2-11,1 0-6,6-2-4,6 2 47,5-1-26,4 0 10,1 2 59,1 0-80,-4 1-5,-4-1-11,-5-2-48,-9-3 48,-5-1 16,-6-2 21,-1 0 75,-2-1-21,-2 0 21,-1-1 203,0 0 235,0 0-289,1 1 1,0 0 21,1 1-123,0 1 59,0 2-150,0 1 11,2-1 123,-2-1-80,3 3 21,3-1 37,4 1-10,4 0 107,4-1-155,1 0-49,1 2 70,-4-1-37,-4 0-75,-5-3 0,-5-1 38,-3-2-81,-2 0 21,-1-1 44,0 0 37,0 2-54,0-2-80,1 0 43,0 1 32,-1 0 139,-1-1-150,0 0 17,-1-1-1,0 0-16,0-1-5,1-1 16,0 1 379,1 2-138,3 0-60,8 0-95,3 0 74,2 2-133,5 3-43,4 2 21,11 1 64,12 0-63,9 0-17,6-1 0,0-1-63,-4 1 42,-4 2 10,-3 0 6,-1 1 80,0 0-58,8 0-22,9 1 0,8 0 0,9 0 0,1-1-16,-2-2-48,-1-1 48,2-4 16,3-1 0,2-1-11,1-1-32,1 0 33,0 0 10,-3 0 21,-6 0 64,-10 0-37,-8 0 59,-10 0-27,-5 0 134,-3 0-161,2 0-53,1 0 21,7 3 65,10 1-65,8 1-21,7-2-26,3-2-81,-5 1 80,-6 1 22,-9 1-6,-4 2 48,-1 0-26,0 0-6,1 1 6,3 2-48,2 2 26,0 0 16,-5-2 33,-6 0 37,-4-2-38,-3-1-32,-2-1 65,-1-2 223,-6-1-133,-8 0 6,-5-2 37,-2 0-112,3 0 21,8 2-86,6 2-36,7 4-28,11 4 49,8 4-6,1 2 17,-2-1 52,-17-2-95,-17-5 10,-14-6-10,-11-3-54,-4-1 118,-3 0 32,3 0-139,5 0 42,5 0 1,1 1-43,0 0 128,-2-1-43,-4 0 1,-4 0 63,-2 0-80,-5-2-69,-13-4 38,-7 0-49,-1 2-149,1 3-246,5 1-149,3 0-284,1 0-298,1 0-352,-2 0-1431,-6 0-2739,-6-5-3705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3:38.843"/>
    </inkml:context>
    <inkml:brush xml:id="br0">
      <inkml:brushProperty name="width" value="0.05" units="cm"/>
      <inkml:brushProperty name="height" value="0.05" units="cm"/>
    </inkml:brush>
  </inkml:definitions>
  <inkml:trace contextRef="#ctx0" brushRef="#br0">206 29 4740,'0'0'7864,"0"-4"-7763,0-14-31,0 12 69,0 6-65,-1 3-95,-2 14 90,-8 9 43,-5 3 38,-5 0-65,0 0 91,-1-2 33,0 1-113,0 1 64,-1 0-11,3-2-74,6-4-43,6-8-59,7-7-138,1-5-214,2-2-705,9-1-469,4-4-1314,-1-10-3897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4:24.316"/>
    </inkml:context>
    <inkml:brush xml:id="br0">
      <inkml:brushProperty name="width" value="0.05" units="cm"/>
      <inkml:brushProperty name="height" value="0.05" units="cm"/>
    </inkml:brush>
  </inkml:definitions>
  <inkml:trace contextRef="#ctx0" brushRef="#br0">0 9 2755,'0'0'4532,"0"-1"-4206,0-5-70,0 4 144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20.566"/>
    </inkml:context>
    <inkml:brush xml:id="br0">
      <inkml:brushProperty name="width" value="0.05" units="cm"/>
      <inkml:brushProperty name="height" value="0.05" units="cm"/>
    </inkml:brush>
  </inkml:definitions>
  <inkml:trace contextRef="#ctx0" brushRef="#br0">0 33 6790,'0'0'6380,"2"-2"-5478,6-6 70,3 2-332,0 2-304,1-1-271,-4 1-49,-2 1-113,-4 3-479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21.288"/>
    </inkml:context>
    <inkml:brush xml:id="br0">
      <inkml:brushProperty name="width" value="0.05" units="cm"/>
      <inkml:brushProperty name="height" value="0.05" units="cm"/>
    </inkml:brush>
  </inkml:definitions>
  <inkml:trace contextRef="#ctx0" brushRef="#br0">105 30 12460,'0'0'7030,"-17"-7"-6949,-53-15-1197,69 22 1031,1 0 0,-1 0 1,1 0-1,-1 0 0,1-1 1,-1 1-1,1 0 0,-1 0 1,1 0-1,-1 0 0,0 0 0,1 1 1,-1-1-1,1 0 0,-1 0 1,1 0-1,-1 0 0,1 1 1,-1-1-1,1 0 0,-1 0 1,1 1-1,-1-1 0,1 0 0,0 1 1,-1-1-1,1 0 0,-1 1 1,1-1-1,0 1 0,-1-1 1,1 1-1,0-1 0,0 1 0,-1-1 1,1 1-1,0-1 0,0 1 1,0-1-1,0 1 0,0-1 1,-1 1-1,1-1 0,0 1 1,0 0-1,0-1 0,1 1 0,-1-1 1,0 1-1,0-1 0,0 2 1,4 20-8394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23"/>
    </inkml:context>
    <inkml:brush xml:id="br0">
      <inkml:brushProperty name="width" value="0.05" units="cm"/>
      <inkml:brushProperty name="height" value="0.05" units="cm"/>
    </inkml:brush>
  </inkml:definitions>
  <inkml:trace contextRef="#ctx0" brushRef="#br0">1 61 2947,'0'0'11632,"0"-10"-11301,1-31-422,-2 41 86,1-1 0,0 1 0,0 0 0,0 0 0,0 0-1,0-1 1,0 1 0,0 0 0,-1 0 0,1-1 0,0 1 0,0 0-1,0 0 1,0-1 0,0 1 0,0 0 0,0 0 0,0-1 0,1 1-1,-1 0 1,0 0 0,0-1 0,0 1 0,0 0 0,0 0 0,0-1-1,0 1 1,0 0 0,1 0 0,-1 0 0,0-1 0,0 1-1,0 0 1,0 0 0,1 0 0,-1 0 0,0-1 0,0 1 0,1 0-1,-1 0 1,0 0 0,0 0 0,0 0 0,1 0 0,-1 0 0,0 0-1,0 0 1,1 0 0,-1 0 0,0 0 0,0 0 0,1 0 0,-1 0-1,0 0 1,1 0 0,12 7-945,5 2-1575,0-3-2509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5:23.345"/>
    </inkml:context>
    <inkml:brush xml:id="br0">
      <inkml:brushProperty name="width" value="0.05" units="cm"/>
      <inkml:brushProperty name="height" value="0.05" units="cm"/>
    </inkml:brush>
  </inkml:definitions>
  <inkml:trace contextRef="#ctx0" brushRef="#br0">31 43 11018,'0'0'8942,"1"-7"-8787,2-23-486,-3 24-390,-2 9-544,-11 14-3395,-6 2-3097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3T03:14:28.567"/>
    </inkml:context>
    <inkml:brush xml:id="br0">
      <inkml:brushProperty name="width" value="0.05" units="cm"/>
      <inkml:brushProperty name="height" value="0.05" units="cm"/>
    </inkml:brush>
  </inkml:definitions>
  <inkml:trace contextRef="#ctx0" brushRef="#br0">1 1 8776,'0'0'5093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17525-35CD-4668-A6FF-1EE5A4F5E38B}"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71F04-3BB0-4671-99AA-424CF0A237F5}" type="slidenum">
              <a:rPr lang="en-US" smtClean="0"/>
              <a:t>‹#›</a:t>
            </a:fld>
            <a:endParaRPr lang="en-US"/>
          </a:p>
        </p:txBody>
      </p:sp>
    </p:spTree>
    <p:extLst>
      <p:ext uri="{BB962C8B-B14F-4D97-AF65-F5344CB8AC3E}">
        <p14:creationId xmlns:p14="http://schemas.microsoft.com/office/powerpoint/2010/main" val="213550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 result of a dot product is a scalar value ranging from −∞ to ∞, the larger the value the more similar the vectors that are being compared. Continuing with our example, the first step in computing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3</m:t>
                        </m:r>
                      </m:sub>
                    </m:sSub>
                  </m:oMath>
                </a14:m>
                <a:r>
                  <a:rPr lang="en-GB" dirty="0"/>
                  <a:t> would be to compute three scores: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1</m:t>
                        </m:r>
                      </m:sub>
                    </m:sSub>
                  </m:oMath>
                </a14:m>
                <a:r>
                  <a:rPr lang="en-GB" dirty="0"/>
                  <a:t>,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2</m:t>
                        </m:r>
                      </m:sub>
                    </m:sSub>
                  </m:oMath>
                </a14:m>
                <a:r>
                  <a:rPr lang="en-GB" dirty="0"/>
                  <a:t> and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r>
                      <a:rPr lang="en-GB"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3</m:t>
                        </m:r>
                      </m:sub>
                    </m:sSub>
                  </m:oMath>
                </a14:m>
                <a:r>
                  <a:rPr lang="en-GB" dirty="0"/>
                  <a:t>.</a:t>
                </a:r>
                <a:endParaRPr lang="en-US" dirty="0"/>
              </a:p>
            </p:txBody>
          </p:sp>
        </mc:Choice>
        <mc:Fallback xmlns="">
          <p:sp>
            <p:nvSpPr>
              <p:cNvPr id="3" name="Notes Placeholder 2"/>
              <p:cNvSpPr>
                <a:spLocks noGrp="1"/>
              </p:cNvSpPr>
              <p:nvPr>
                <p:ph type="body" idx="1"/>
              </p:nvPr>
            </p:nvSpPr>
            <p:spPr/>
            <p:txBody>
              <a:bodyPr/>
              <a:lstStyle/>
              <a:p>
                <a:r>
                  <a:rPr lang="en-GB" dirty="0"/>
                  <a:t>The result of a dot product is a scalar value ranging from −∞ to ∞, the larger the value the more similar the vectors that are being compared. Continuing with our example, the first step in computing </a:t>
                </a:r>
                <a:r>
                  <a:rPr lang="en-GB" i="0" dirty="0">
                    <a:latin typeface="Cambria Math" panose="02040503050406030204" pitchFamily="18" charset="0"/>
                  </a:rPr>
                  <a:t>𝑦</a:t>
                </a:r>
                <a:r>
                  <a:rPr lang="en-US" b="0" i="0" dirty="0">
                    <a:latin typeface="Cambria Math" panose="02040503050406030204" pitchFamily="18" charset="0"/>
                  </a:rPr>
                  <a:t>_</a:t>
                </a:r>
                <a:r>
                  <a:rPr lang="en-GB" i="0" dirty="0">
                    <a:latin typeface="Cambria Math" panose="02040503050406030204" pitchFamily="18" charset="0"/>
                  </a:rPr>
                  <a:t>3</a:t>
                </a:r>
                <a:r>
                  <a:rPr lang="en-GB" dirty="0"/>
                  <a:t> would be to compute three scores: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1</a:t>
                </a:r>
                <a:r>
                  <a:rPr lang="en-GB" dirty="0"/>
                  <a:t>,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2</a:t>
                </a:r>
                <a:r>
                  <a:rPr lang="en-GB" dirty="0"/>
                  <a:t> and </a:t>
                </a:r>
                <a:r>
                  <a:rPr lang="en-GB" i="0" dirty="0">
                    <a:latin typeface="Cambria Math" panose="02040503050406030204" pitchFamily="18" charset="0"/>
                  </a:rPr>
                  <a:t>𝑥</a:t>
                </a:r>
                <a:r>
                  <a:rPr lang="en-US" b="0" i="0" dirty="0">
                    <a:latin typeface="Cambria Math" panose="02040503050406030204" pitchFamily="18" charset="0"/>
                  </a:rPr>
                  <a:t>_</a:t>
                </a:r>
                <a:r>
                  <a:rPr lang="en-GB" i="0" dirty="0">
                    <a:latin typeface="Cambria Math" panose="02040503050406030204" pitchFamily="18" charset="0"/>
                  </a:rPr>
                  <a:t>3  · 𝑥</a:t>
                </a:r>
                <a:r>
                  <a:rPr lang="en-US" b="0" i="0" dirty="0">
                    <a:latin typeface="Cambria Math" panose="02040503050406030204" pitchFamily="18" charset="0"/>
                  </a:rPr>
                  <a:t>_</a:t>
                </a:r>
                <a:r>
                  <a:rPr lang="en-GB" i="0" dirty="0">
                    <a:latin typeface="Cambria Math" panose="02040503050406030204" pitchFamily="18" charset="0"/>
                  </a:rPr>
                  <a:t>3</a:t>
                </a:r>
                <a:r>
                  <a:rPr lang="en-GB" dirty="0"/>
                  <a:t>.</a:t>
                </a:r>
                <a:endParaRPr lang="en-US" dirty="0"/>
              </a:p>
            </p:txBody>
          </p:sp>
        </mc:Fallback>
      </mc:AlternateContent>
      <p:sp>
        <p:nvSpPr>
          <p:cNvPr id="4" name="Slide Number Placeholder 3"/>
          <p:cNvSpPr>
            <a:spLocks noGrp="1"/>
          </p:cNvSpPr>
          <p:nvPr>
            <p:ph type="sldNum" sz="quarter" idx="5"/>
          </p:nvPr>
        </p:nvSpPr>
        <p:spPr/>
        <p:txBody>
          <a:bodyPr/>
          <a:lstStyle/>
          <a:p>
            <a:fld id="{CF771F04-3BB0-4671-99AA-424CF0A237F5}" type="slidenum">
              <a:rPr lang="en-US" smtClean="0"/>
              <a:t>3</a:t>
            </a:fld>
            <a:endParaRPr lang="en-US"/>
          </a:p>
        </p:txBody>
      </p:sp>
    </p:spTree>
    <p:extLst>
      <p:ext uri="{BB962C8B-B14F-4D97-AF65-F5344CB8AC3E}">
        <p14:creationId xmlns:p14="http://schemas.microsoft.com/office/powerpoint/2010/main" val="2142668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It helps in stabilizing the training process and reducing the training time. Layer normalization computes the mean and standard deviation for each feature across all data points in a layer and normalizes the features using these statistics. Here's a step-by-step example using the </a:t>
            </a:r>
            <a:r>
              <a:rPr lang="en-GB" b="0" i="0" dirty="0" err="1">
                <a:solidFill>
                  <a:srgbClr val="374151"/>
                </a:solidFill>
                <a:effectLst/>
                <a:latin typeface="Söhne"/>
              </a:rPr>
              <a:t>Residual_Connection</a:t>
            </a:r>
            <a:r>
              <a:rPr lang="en-GB" b="0" i="0" dirty="0">
                <a:solidFill>
                  <a:srgbClr val="374151"/>
                </a:solidFill>
                <a:effectLst/>
                <a:latin typeface="Söhne"/>
              </a:rPr>
              <a:t> matrix from the previous context:</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16</a:t>
            </a:fld>
            <a:endParaRPr lang="en-US"/>
          </a:p>
        </p:txBody>
      </p:sp>
    </p:spTree>
    <p:extLst>
      <p:ext uri="{BB962C8B-B14F-4D97-AF65-F5344CB8AC3E}">
        <p14:creationId xmlns:p14="http://schemas.microsoft.com/office/powerpoint/2010/main" val="4273740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self-attention calculation lies at the core of what’s called a transformer block, which, in addition to the self-attention layer, includes additional feedforward layers, residual connections, and normalizing layers. The input and output dimensions of these blocks are matched so they can be stacked just as was the case for stacked RNNs.</a:t>
            </a:r>
          </a:p>
          <a:p>
            <a:endParaRPr lang="en-GB" dirty="0"/>
          </a:p>
          <a:p>
            <a:r>
              <a:rPr lang="en-GB" dirty="0"/>
              <a:t>Fig. 10.4 illustrates a standard transformer block consisting of a single attention layer followed by a fully-connected feedforward layer with residual connections and layer normalizations following each.</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17</a:t>
            </a:fld>
            <a:endParaRPr lang="en-US"/>
          </a:p>
        </p:txBody>
      </p:sp>
    </p:spTree>
    <p:extLst>
      <p:ext uri="{BB962C8B-B14F-4D97-AF65-F5344CB8AC3E}">
        <p14:creationId xmlns:p14="http://schemas.microsoft.com/office/powerpoint/2010/main" val="253564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different words in a sentence can relate to each other in many different ways simultaneously. For example, distinct syntactic, semantic, and discourse relationships can hold between verbs and their arguments in a sentence. It would be difficult for a single transformer block to learn to capture all of the different kinds of parallel relations among its inputs. Transformers address this issue with </a:t>
            </a:r>
            <a:r>
              <a:rPr lang="en-GB" dirty="0" err="1"/>
              <a:t>multihead</a:t>
            </a:r>
            <a:r>
              <a:rPr lang="en-GB" dirty="0"/>
              <a:t> </a:t>
            </a:r>
            <a:r>
              <a:rPr lang="en-GB" dirty="0" err="1"/>
              <a:t>selfattention</a:t>
            </a:r>
            <a:r>
              <a:rPr lang="en-GB" dirty="0"/>
              <a:t> layers. These are sets of self-attention layers, called heads, that reside in </a:t>
            </a:r>
            <a:r>
              <a:rPr lang="en-GB" dirty="0" err="1"/>
              <a:t>multihead</a:t>
            </a:r>
            <a:r>
              <a:rPr lang="en-GB" dirty="0"/>
              <a:t> self-attention layers parallel layers at the same depth in a model, each with its own set of parameters. Given these distinct sets of parameters, each head can learn different aspects of the relationships that exist among inputs at the same level of abstraction.</a:t>
            </a:r>
          </a:p>
          <a:p>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18</a:t>
            </a:fld>
            <a:endParaRPr lang="en-US"/>
          </a:p>
        </p:txBody>
      </p:sp>
    </p:spTree>
    <p:extLst>
      <p:ext uri="{BB962C8B-B14F-4D97-AF65-F5344CB8AC3E}">
        <p14:creationId xmlns:p14="http://schemas.microsoft.com/office/powerpoint/2010/main" val="489400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The basic idea behind positional embedding is to add information about the position of words or tokens in a sequence to the embedding vectors, which represent the meaning of the words. The position information is added through a learned function that maps the position of each token in the sequence to a fixed-length vector representation, which is then added to the corresponding word embedding vector.</a:t>
            </a:r>
          </a:p>
          <a:p>
            <a:endParaRPr lang="en-GB" b="0" i="0" dirty="0">
              <a:solidFill>
                <a:srgbClr val="374151"/>
              </a:solidFill>
              <a:effectLst/>
              <a:latin typeface="Söhne"/>
            </a:endParaRPr>
          </a:p>
          <a:p>
            <a:pPr algn="l"/>
            <a:r>
              <a:rPr lang="en-GB" b="0" i="0" dirty="0">
                <a:solidFill>
                  <a:srgbClr val="000000"/>
                </a:solidFill>
                <a:effectLst/>
                <a:latin typeface="Söhne"/>
              </a:rPr>
              <a:t>The reason for using positional embedding is that the order of words in a sequence is important for understanding the meaning of the text, and simple word embedding vectors do not capture the order information. By adding positional information to the word embeddings, the model can better understand the relationships between the words in a sequence.</a:t>
            </a:r>
          </a:p>
          <a:p>
            <a:pPr algn="l"/>
            <a:r>
              <a:rPr lang="en-GB" b="0" i="0" dirty="0">
                <a:solidFill>
                  <a:srgbClr val="000000"/>
                </a:solidFill>
                <a:effectLst/>
                <a:latin typeface="Söhne"/>
              </a:rPr>
              <a:t>There are different ways to compute positional embeddings, but one common method is to use a fixed mathematical function such as sine and cosine functions that can generate a unique embedding for each position in the sequence. The resulting positional embeddings are then added to the corresponding word embeddings before being fed into the transformer-based model.</a:t>
            </a:r>
          </a:p>
          <a:p>
            <a:br>
              <a:rPr lang="en-GB" b="0" i="0" dirty="0">
                <a:solidFill>
                  <a:srgbClr val="000000"/>
                </a:solidFill>
                <a:effectLst/>
                <a:latin typeface="Söhne"/>
              </a:rPr>
            </a:b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21</a:t>
            </a:fld>
            <a:endParaRPr lang="en-US"/>
          </a:p>
        </p:txBody>
      </p:sp>
    </p:spTree>
    <p:extLst>
      <p:ext uri="{BB962C8B-B14F-4D97-AF65-F5344CB8AC3E}">
        <p14:creationId xmlns:p14="http://schemas.microsoft.com/office/powerpoint/2010/main" val="200049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 10.7 illustrates the general training approach. At each step, given all the preceding words, the final transformer layer produces an output distribution over the entire vocabulary. During training, the probability assigned to the correct word is used to calculate the cross-entropy loss for each item in the sequence. As with RNNs, the loss for a training sequence is the average cross-entropy loss over the entire sequence. </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23</a:t>
            </a:fld>
            <a:endParaRPr lang="en-US"/>
          </a:p>
        </p:txBody>
      </p:sp>
    </p:spTree>
    <p:extLst>
      <p:ext uri="{BB962C8B-B14F-4D97-AF65-F5344CB8AC3E}">
        <p14:creationId xmlns:p14="http://schemas.microsoft.com/office/powerpoint/2010/main" val="2557539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24</a:t>
            </a:fld>
            <a:endParaRPr lang="en-US"/>
          </a:p>
        </p:txBody>
      </p:sp>
    </p:spTree>
    <p:extLst>
      <p:ext uri="{BB962C8B-B14F-4D97-AF65-F5344CB8AC3E}">
        <p14:creationId xmlns:p14="http://schemas.microsoft.com/office/powerpoint/2010/main" val="2631320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27</a:t>
            </a:fld>
            <a:endParaRPr lang="en-US"/>
          </a:p>
        </p:txBody>
      </p:sp>
    </p:spTree>
    <p:extLst>
      <p:ext uri="{BB962C8B-B14F-4D97-AF65-F5344CB8AC3E}">
        <p14:creationId xmlns:p14="http://schemas.microsoft.com/office/powerpoint/2010/main" val="944457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Then to make effective use of these scores, we’ll normalize them with a </a:t>
                </a:r>
                <a:r>
                  <a:rPr lang="en-GB" dirty="0" err="1"/>
                  <a:t>softmax</a:t>
                </a:r>
                <a:r>
                  <a:rPr lang="en-GB" dirty="0"/>
                  <a:t> to create a vector of weights, </a:t>
                </a:r>
                <a14:m>
                  <m:oMath xmlns:m="http://schemas.openxmlformats.org/officeDocument/2006/math">
                    <m:sSub>
                      <m:sSubPr>
                        <m:ctrlPr>
                          <a:rPr lang="en-US" b="0" i="1" dirty="0" smtClean="0">
                            <a:latin typeface="Cambria Math" panose="02040503050406030204" pitchFamily="18" charset="0"/>
                          </a:rPr>
                        </m:ctrlPr>
                      </m:sSubPr>
                      <m:e>
                        <m:r>
                          <a:rPr lang="en-GB" i="1" dirty="0" smtClean="0">
                            <a:latin typeface="Cambria Math" panose="02040503050406030204" pitchFamily="18" charset="0"/>
                          </a:rPr>
                          <m:t>𝛼</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𝑗</m:t>
                        </m:r>
                      </m:sub>
                    </m:sSub>
                  </m:oMath>
                </a14:m>
                <a:r>
                  <a:rPr lang="en-GB" dirty="0"/>
                  <a:t>, that indicates the proportional relevance of each input to the input element </a:t>
                </a:r>
                <a14:m>
                  <m:oMath xmlns:m="http://schemas.openxmlformats.org/officeDocument/2006/math">
                    <m:r>
                      <a:rPr lang="en-GB" i="1" dirty="0" smtClean="0">
                        <a:latin typeface="Cambria Math" panose="02040503050406030204" pitchFamily="18" charset="0"/>
                      </a:rPr>
                      <m:t>𝑖</m:t>
                    </m:r>
                  </m:oMath>
                </a14:m>
                <a:r>
                  <a:rPr lang="en-GB" dirty="0"/>
                  <a:t> that is the current focus of attention.</a:t>
                </a:r>
              </a:p>
              <a:p>
                <a:endParaRPr lang="en-GB" dirty="0"/>
              </a:p>
              <a:p>
                <a:endParaRPr lang="en-GB" dirty="0"/>
              </a:p>
              <a:p>
                <a:r>
                  <a:rPr lang="en-GB" dirty="0"/>
                  <a:t>a set of comparisons to relevant items in some context, a normalization of those scores to provide a probability distribution, followed by a weighted sum using this distribution. The output y is the result of this straightforward computation over the inputs. </a:t>
                </a:r>
              </a:p>
              <a:p>
                <a:endParaRPr lang="en-GB" dirty="0"/>
              </a:p>
              <a:p>
                <a:endParaRPr lang="en-US" dirty="0"/>
              </a:p>
            </p:txBody>
          </p:sp>
        </mc:Choice>
        <mc:Fallback xmlns="">
          <p:sp>
            <p:nvSpPr>
              <p:cNvPr id="3" name="Notes Placeholder 2"/>
              <p:cNvSpPr>
                <a:spLocks noGrp="1"/>
              </p:cNvSpPr>
              <p:nvPr>
                <p:ph type="body" idx="1"/>
              </p:nvPr>
            </p:nvSpPr>
            <p:spPr/>
            <p:txBody>
              <a:bodyPr/>
              <a:lstStyle/>
              <a:p>
                <a:r>
                  <a:rPr lang="en-GB" dirty="0"/>
                  <a:t>Then to make effective use of these scores, we’ll normalize them with a </a:t>
                </a:r>
                <a:r>
                  <a:rPr lang="en-GB" dirty="0" err="1"/>
                  <a:t>softmax</a:t>
                </a:r>
                <a:r>
                  <a:rPr lang="en-GB" dirty="0"/>
                  <a:t> to create a vector of weights, </a:t>
                </a:r>
                <a:r>
                  <a:rPr lang="en-GB" i="0" dirty="0">
                    <a:latin typeface="Cambria Math" panose="02040503050406030204" pitchFamily="18" charset="0"/>
                  </a:rPr>
                  <a:t>𝛼</a:t>
                </a:r>
                <a:r>
                  <a:rPr lang="en-US" b="0" i="0" dirty="0">
                    <a:latin typeface="Cambria Math" panose="02040503050406030204" pitchFamily="18" charset="0"/>
                  </a:rPr>
                  <a:t>_(𝑖,𝑗)</a:t>
                </a:r>
                <a:r>
                  <a:rPr lang="en-GB" dirty="0"/>
                  <a:t>, that indicates the proportional relevance of each input to the input element </a:t>
                </a:r>
                <a:r>
                  <a:rPr lang="en-GB" i="0" dirty="0">
                    <a:latin typeface="Cambria Math" panose="02040503050406030204" pitchFamily="18" charset="0"/>
                  </a:rPr>
                  <a:t>𝑖</a:t>
                </a:r>
                <a:r>
                  <a:rPr lang="en-GB" dirty="0"/>
                  <a:t> that is the current focus of attention.</a:t>
                </a:r>
              </a:p>
              <a:p>
                <a:endParaRPr lang="en-GB" dirty="0"/>
              </a:p>
              <a:p>
                <a:endParaRPr lang="en-GB" dirty="0"/>
              </a:p>
              <a:p>
                <a:r>
                  <a:rPr lang="en-GB" dirty="0"/>
                  <a:t>a set of comparisons to relevant items in some context, a normalization of those scores to provide a probability distribution, followed by a weighted sum using this distribution. The output y is the result of this straightforward computation over the inputs. </a:t>
                </a:r>
              </a:p>
              <a:p>
                <a:endParaRPr lang="en-GB" dirty="0"/>
              </a:p>
              <a:p>
                <a:endParaRPr lang="en-US" dirty="0"/>
              </a:p>
            </p:txBody>
          </p:sp>
        </mc:Fallback>
      </mc:AlternateContent>
      <p:sp>
        <p:nvSpPr>
          <p:cNvPr id="4" name="Slide Number Placeholder 3"/>
          <p:cNvSpPr>
            <a:spLocks noGrp="1"/>
          </p:cNvSpPr>
          <p:nvPr>
            <p:ph type="sldNum" sz="quarter" idx="5"/>
          </p:nvPr>
        </p:nvSpPr>
        <p:spPr/>
        <p:txBody>
          <a:bodyPr/>
          <a:lstStyle/>
          <a:p>
            <a:fld id="{CF771F04-3BB0-4671-99AA-424CF0A237F5}" type="slidenum">
              <a:rPr lang="en-US" smtClean="0"/>
              <a:t>4</a:t>
            </a:fld>
            <a:endParaRPr lang="en-US"/>
          </a:p>
        </p:txBody>
      </p:sp>
    </p:spTree>
    <p:extLst>
      <p:ext uri="{BB962C8B-B14F-4D97-AF65-F5344CB8AC3E}">
        <p14:creationId xmlns:p14="http://schemas.microsoft.com/office/powerpoint/2010/main" val="360454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As the current focus of attention when being compared to all of the other preceding inputs. We’ll refer to this role as a </a:t>
            </a:r>
            <a:r>
              <a:rPr lang="en-GB" b="1" dirty="0"/>
              <a:t>query</a:t>
            </a:r>
            <a:r>
              <a:rPr lang="en-GB" dirty="0"/>
              <a:t>.</a:t>
            </a:r>
          </a:p>
          <a:p>
            <a:r>
              <a:rPr lang="en-GB" dirty="0"/>
              <a:t> • In its role as a preceding input being compared to the current focus of attention. We’ll refer to this role as a </a:t>
            </a:r>
            <a:r>
              <a:rPr lang="en-GB" b="1" dirty="0"/>
              <a:t>key</a:t>
            </a:r>
            <a:r>
              <a:rPr lang="en-GB" dirty="0"/>
              <a:t>.</a:t>
            </a:r>
          </a:p>
          <a:p>
            <a:r>
              <a:rPr lang="en-GB" dirty="0"/>
              <a:t>And finally, as a </a:t>
            </a:r>
            <a:r>
              <a:rPr lang="en-GB" b="1" dirty="0"/>
              <a:t>value</a:t>
            </a:r>
            <a:r>
              <a:rPr lang="en-GB" dirty="0"/>
              <a:t> used to compute the output for the current focus of attention.</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6</a:t>
            </a:fld>
            <a:endParaRPr lang="en-US"/>
          </a:p>
        </p:txBody>
      </p:sp>
    </p:spTree>
    <p:extLst>
      <p:ext uri="{BB962C8B-B14F-4D97-AF65-F5344CB8AC3E}">
        <p14:creationId xmlns:p14="http://schemas.microsoft.com/office/powerpoint/2010/main" val="45484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a dot product can be an arbitrarily large (positive or negative) value. Exponentiating such large values can lead to numerical issues and to an effective loss of gradients during training. To avoid this, the dot product needs to be scaled in a suitable fashion. A scaled dot-product approach divides the result of the dot product by a factor related to the size of the embeddings before passing them through the </a:t>
            </a:r>
            <a:r>
              <a:rPr lang="en-GB" dirty="0" err="1"/>
              <a:t>softmax</a:t>
            </a:r>
            <a:r>
              <a:rPr lang="en-GB" dirty="0"/>
              <a:t>. A typical approach is to divide the dot product by the square root of the dimensionality of the query and key vectors (dk), leading us to update our scoring function one more time, replacing Eq. 10.1 and Eq. 10.6 with Eq. 10.8:</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8</a:t>
            </a:fld>
            <a:endParaRPr lang="en-US"/>
          </a:p>
        </p:txBody>
      </p:sp>
    </p:spTree>
    <p:extLst>
      <p:ext uri="{BB962C8B-B14F-4D97-AF65-F5344CB8AC3E}">
        <p14:creationId xmlns:p14="http://schemas.microsoft.com/office/powerpoint/2010/main" val="2296323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 10.3 also makes it clear that attention is quadratic in the length of the input, since at each layer we need to compute dot products between each pair of tokens in the input. This makes it extremely expensive for the input to a transformer to consist of long documents (like entire Wikipedia pages, or novels), and so most applications have to limit the input length, for example to at most a page or a paragraph of text at a time. Finding more efficient attention mechanisms is an ongoing research direction.</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11</a:t>
            </a:fld>
            <a:endParaRPr lang="en-US"/>
          </a:p>
        </p:txBody>
      </p:sp>
    </p:spTree>
    <p:extLst>
      <p:ext uri="{BB962C8B-B14F-4D97-AF65-F5344CB8AC3E}">
        <p14:creationId xmlns:p14="http://schemas.microsoft.com/office/powerpoint/2010/main" val="66626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Residual connection Allowing information from the activation going forward and the gradient going backwards to skip a layer improves learning and gives higher level layers direct access to information from lower layers (He et al., 2016)</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12</a:t>
            </a:fld>
            <a:endParaRPr lang="en-US"/>
          </a:p>
        </p:txBody>
      </p:sp>
    </p:spTree>
    <p:extLst>
      <p:ext uri="{BB962C8B-B14F-4D97-AF65-F5344CB8AC3E}">
        <p14:creationId xmlns:p14="http://schemas.microsoft.com/office/powerpoint/2010/main" val="1962634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13</a:t>
            </a:fld>
            <a:endParaRPr lang="en-US"/>
          </a:p>
        </p:txBody>
      </p:sp>
    </p:spTree>
    <p:extLst>
      <p:ext uri="{BB962C8B-B14F-4D97-AF65-F5344CB8AC3E}">
        <p14:creationId xmlns:p14="http://schemas.microsoft.com/office/powerpoint/2010/main" val="269030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buFont typeface="+mj-lt"/>
                  <a:buAutoNum type="arabicPeriod"/>
                </a:pPr>
                <a:r>
                  <a:rPr lang="en-GB" b="0" i="0" dirty="0">
                    <a:solidFill>
                      <a:srgbClr val="000000"/>
                    </a:solidFill>
                    <a:effectLst/>
                    <a:latin typeface="Söhne"/>
                  </a:rPr>
                  <a:t>Compute the mean and variance of X across the feature dimension: $\mu = \frac{1}{</a:t>
                </a:r>
                <a:r>
                  <a:rPr lang="en-GB" b="0" i="0" dirty="0" err="1">
                    <a:solidFill>
                      <a:srgbClr val="000000"/>
                    </a:solidFill>
                    <a:effectLst/>
                    <a:latin typeface="Söhne"/>
                  </a:rPr>
                  <a:t>batch_size</a:t>
                </a:r>
                <a:r>
                  <a:rPr lang="en-GB" b="0" i="0" dirty="0">
                    <a:solidFill>
                      <a:srgbClr val="000000"/>
                    </a:solidFill>
                    <a:effectLst/>
                    <a:latin typeface="Söhne"/>
                  </a:rPr>
                  <a:t>} \sum_{</a:t>
                </a:r>
                <a:r>
                  <a:rPr lang="en-GB" b="0" i="0" dirty="0" err="1">
                    <a:solidFill>
                      <a:srgbClr val="000000"/>
                    </a:solidFill>
                    <a:effectLst/>
                    <a:latin typeface="Söhne"/>
                  </a:rPr>
                  <a:t>i</a:t>
                </a:r>
                <a:r>
                  <a:rPr lang="en-GB" b="0" i="0" dirty="0">
                    <a:solidFill>
                      <a:srgbClr val="000000"/>
                    </a:solidFill>
                    <a:effectLst/>
                    <a:latin typeface="Söhne"/>
                  </a:rPr>
                  <a:t>=1}^{</a:t>
                </a:r>
                <a:r>
                  <a:rPr lang="en-GB" b="0" i="0" dirty="0" err="1">
                    <a:solidFill>
                      <a:srgbClr val="000000"/>
                    </a:solidFill>
                    <a:effectLst/>
                    <a:latin typeface="Söhne"/>
                  </a:rPr>
                  <a:t>batch_size</a:t>
                </a:r>
                <a:r>
                  <a:rPr lang="en-GB" b="0" i="0" dirty="0">
                    <a:solidFill>
                      <a:srgbClr val="000000"/>
                    </a:solidFill>
                    <a:effectLst/>
                    <a:latin typeface="Söhne"/>
                  </a:rPr>
                  <a:t>} </a:t>
                </a:r>
                <a:r>
                  <a:rPr lang="en-GB" b="0" i="0" dirty="0" err="1">
                    <a:solidFill>
                      <a:srgbClr val="000000"/>
                    </a:solidFill>
                    <a:effectLst/>
                    <a:latin typeface="Söhne"/>
                  </a:rPr>
                  <a:t>X_i</a:t>
                </a:r>
                <a:r>
                  <a:rPr lang="en-GB" b="0" i="0" dirty="0">
                    <a:solidFill>
                      <a:srgbClr val="000000"/>
                    </a:solidFill>
                    <a:effectLst/>
                    <a:latin typeface="Söhne"/>
                  </a:rPr>
                  <a:t>$ $\sigma^2 = \frac{1}{</a:t>
                </a:r>
                <a:r>
                  <a:rPr lang="en-GB" b="0" i="0" dirty="0" err="1">
                    <a:solidFill>
                      <a:srgbClr val="000000"/>
                    </a:solidFill>
                    <a:effectLst/>
                    <a:latin typeface="Söhne"/>
                  </a:rPr>
                  <a:t>batch_size</a:t>
                </a:r>
                <a:r>
                  <a:rPr lang="en-GB" b="0" i="0" dirty="0">
                    <a:solidFill>
                      <a:srgbClr val="000000"/>
                    </a:solidFill>
                    <a:effectLst/>
                    <a:latin typeface="Söhne"/>
                  </a:rPr>
                  <a:t>} \sum_{</a:t>
                </a:r>
                <a:r>
                  <a:rPr lang="en-GB" b="0" i="0" dirty="0" err="1">
                    <a:solidFill>
                      <a:srgbClr val="000000"/>
                    </a:solidFill>
                    <a:effectLst/>
                    <a:latin typeface="Söhne"/>
                  </a:rPr>
                  <a:t>i</a:t>
                </a:r>
                <a:r>
                  <a:rPr lang="en-GB" b="0" i="0" dirty="0">
                    <a:solidFill>
                      <a:srgbClr val="000000"/>
                    </a:solidFill>
                    <a:effectLst/>
                    <a:latin typeface="Söhne"/>
                  </a:rPr>
                  <a:t>=1}^{</a:t>
                </a:r>
                <a:r>
                  <a:rPr lang="en-GB" b="0" i="0" dirty="0" err="1">
                    <a:solidFill>
                      <a:srgbClr val="000000"/>
                    </a:solidFill>
                    <a:effectLst/>
                    <a:latin typeface="Söhne"/>
                  </a:rPr>
                  <a:t>batch_size</a:t>
                </a:r>
                <a:r>
                  <a:rPr lang="en-GB" b="0" i="0" dirty="0">
                    <a:solidFill>
                      <a:srgbClr val="000000"/>
                    </a:solidFill>
                    <a:effectLst/>
                    <a:latin typeface="Söhne"/>
                  </a:rPr>
                  <a:t>} (</a:t>
                </a:r>
                <a:r>
                  <a:rPr lang="en-GB" b="0" i="0" dirty="0" err="1">
                    <a:solidFill>
                      <a:srgbClr val="000000"/>
                    </a:solidFill>
                    <a:effectLst/>
                    <a:latin typeface="Söhne"/>
                  </a:rPr>
                  <a:t>X_i</a:t>
                </a:r>
                <a:r>
                  <a:rPr lang="en-GB" b="0" i="0" dirty="0">
                    <a:solidFill>
                      <a:srgbClr val="000000"/>
                    </a:solidFill>
                    <a:effectLst/>
                    <a:latin typeface="Söhne"/>
                  </a:rPr>
                  <a:t> - \mu)^2$</a:t>
                </a:r>
              </a:p>
              <a:p>
                <a:pPr algn="l">
                  <a:buFont typeface="+mj-lt"/>
                  <a:buAutoNum type="arabicPeriod"/>
                </a:pPr>
                <a:r>
                  <a:rPr lang="en-GB" b="0" i="0" dirty="0">
                    <a:solidFill>
                      <a:srgbClr val="000000"/>
                    </a:solidFill>
                    <a:effectLst/>
                    <a:latin typeface="Söhne"/>
                  </a:rPr>
                  <a:t>Normalize each input vector in the batch by subtracting the mean and dividing by the standard deviation (with a small constant ε added for numerical stability): $\hat{X}_</a:t>
                </a:r>
                <a:r>
                  <a:rPr lang="en-GB" b="0" i="0" dirty="0" err="1">
                    <a:solidFill>
                      <a:srgbClr val="000000"/>
                    </a:solidFill>
                    <a:effectLst/>
                    <a:latin typeface="Söhne"/>
                  </a:rPr>
                  <a:t>i</a:t>
                </a:r>
                <a:r>
                  <a:rPr lang="en-GB" b="0" i="0" dirty="0">
                    <a:solidFill>
                      <a:srgbClr val="000000"/>
                    </a:solidFill>
                    <a:effectLst/>
                    <a:latin typeface="Söhne"/>
                  </a:rPr>
                  <a:t> = \frac{</a:t>
                </a:r>
                <a:r>
                  <a:rPr lang="en-GB" b="0" i="0" dirty="0" err="1">
                    <a:solidFill>
                      <a:srgbClr val="000000"/>
                    </a:solidFill>
                    <a:effectLst/>
                    <a:latin typeface="Söhne"/>
                  </a:rPr>
                  <a:t>X_i</a:t>
                </a:r>
                <a:r>
                  <a:rPr lang="en-GB" b="0" i="0" dirty="0">
                    <a:solidFill>
                      <a:srgbClr val="000000"/>
                    </a:solidFill>
                    <a:effectLst/>
                    <a:latin typeface="Söhne"/>
                  </a:rPr>
                  <a:t> - \mu}{\sqrt{\sigma^2 + \epsilon}}$</a:t>
                </a:r>
              </a:p>
              <a:p>
                <a:pPr algn="l">
                  <a:buFont typeface="+mj-lt"/>
                  <a:buAutoNum type="arabicPeriod"/>
                </a:pPr>
                <a:r>
                  <a:rPr lang="en-GB" b="0" i="0" dirty="0">
                    <a:solidFill>
                      <a:srgbClr val="000000"/>
                    </a:solidFill>
                    <a:effectLst/>
                    <a:latin typeface="Söhne"/>
                  </a:rPr>
                  <a:t>Scale and shift the normalized input vectors by the learnable parameters γ and β, respectively: $</a:t>
                </a:r>
                <a:r>
                  <a:rPr lang="en-GB" b="0" i="0" dirty="0" err="1">
                    <a:solidFill>
                      <a:srgbClr val="000000"/>
                    </a:solidFill>
                    <a:effectLst/>
                    <a:latin typeface="Söhne"/>
                  </a:rPr>
                  <a:t>Y_i</a:t>
                </a:r>
                <a:r>
                  <a:rPr lang="en-GB" b="0" i="0" dirty="0">
                    <a:solidFill>
                      <a:srgbClr val="000000"/>
                    </a:solidFill>
                    <a:effectLst/>
                    <a:latin typeface="Söhne"/>
                  </a:rPr>
                  <a:t> = \gamma \hat{X}_</a:t>
                </a:r>
                <a:r>
                  <a:rPr lang="en-GB" b="0" i="0" dirty="0" err="1">
                    <a:solidFill>
                      <a:srgbClr val="000000"/>
                    </a:solidFill>
                    <a:effectLst/>
                    <a:latin typeface="Söhne"/>
                  </a:rPr>
                  <a:t>i</a:t>
                </a:r>
                <a:r>
                  <a:rPr lang="en-GB" b="0" i="0" dirty="0">
                    <a:solidFill>
                      <a:srgbClr val="000000"/>
                    </a:solidFill>
                    <a:effectLst/>
                    <a:latin typeface="Söhne"/>
                  </a:rPr>
                  <a:t> + \beta$</a:t>
                </a:r>
              </a:p>
              <a:p>
                <a:pPr algn="l">
                  <a:buFont typeface="+mj-lt"/>
                  <a:buAutoNum type="arabicPeriod"/>
                </a:pPr>
                <a:r>
                  <a:rPr lang="en-GB" b="0" i="0" dirty="0">
                    <a:solidFill>
                      <a:srgbClr val="000000"/>
                    </a:solidFill>
                    <a:effectLst/>
                    <a:latin typeface="Söhne"/>
                  </a:rPr>
                  <a:t>Stack the resulting normalized vectors to form the output tensor Y with the same shape as X: $Y = [Y_1, Y_2, ..., Y_{</a:t>
                </a:r>
                <a:r>
                  <a:rPr lang="en-GB" b="0" i="0" dirty="0" err="1">
                    <a:solidFill>
                      <a:srgbClr val="000000"/>
                    </a:solidFill>
                    <a:effectLst/>
                    <a:latin typeface="Söhne"/>
                  </a:rPr>
                  <a:t>batch_size</a:t>
                </a:r>
                <a:r>
                  <a:rPr lang="en-GB" b="0" i="0" dirty="0">
                    <a:solidFill>
                      <a:srgbClr val="000000"/>
                    </a:solidFill>
                    <a:effectLst/>
                    <a:latin typeface="Söhne"/>
                  </a:rPr>
                  <a:t>}]$</a:t>
                </a:r>
              </a:p>
              <a:p>
                <a:pPr algn="l"/>
                <a:r>
                  <a:rPr lang="en-GB" b="0" i="0" dirty="0">
                    <a:solidFill>
                      <a:srgbClr val="000000"/>
                    </a:solidFill>
                    <a:effectLst/>
                    <a:latin typeface="Söhne"/>
                  </a:rPr>
                  <a:t>Here, the subscripts </a:t>
                </a:r>
                <a:r>
                  <a:rPr lang="en-GB" b="0" i="0" dirty="0" err="1">
                    <a:solidFill>
                      <a:srgbClr val="000000"/>
                    </a:solidFill>
                    <a:effectLst/>
                    <a:latin typeface="Söhne"/>
                  </a:rPr>
                  <a:t>i</a:t>
                </a:r>
                <a:r>
                  <a:rPr lang="en-GB" b="0" i="0" dirty="0">
                    <a:solidFill>
                      <a:srgbClr val="000000"/>
                    </a:solidFill>
                    <a:effectLst/>
                    <a:latin typeface="Söhne"/>
                  </a:rPr>
                  <a:t> and j denote the </a:t>
                </a:r>
                <a:r>
                  <a:rPr lang="en-GB" b="0" i="0" dirty="0" err="1">
                    <a:solidFill>
                      <a:srgbClr val="000000"/>
                    </a:solidFill>
                    <a:effectLst/>
                    <a:latin typeface="Söhne"/>
                  </a:rPr>
                  <a:t>i-th</a:t>
                </a:r>
                <a:r>
                  <a:rPr lang="en-GB" b="0" i="0" dirty="0">
                    <a:solidFill>
                      <a:srgbClr val="000000"/>
                    </a:solidFill>
                    <a:effectLst/>
                    <a:latin typeface="Söhne"/>
                  </a:rPr>
                  <a:t> example in the batch and the j-</a:t>
                </a:r>
                <a:r>
                  <a:rPr lang="en-GB" b="0" i="0" dirty="0" err="1">
                    <a:solidFill>
                      <a:srgbClr val="000000"/>
                    </a:solidFill>
                    <a:effectLst/>
                    <a:latin typeface="Söhne"/>
                  </a:rPr>
                  <a:t>th</a:t>
                </a:r>
                <a:r>
                  <a:rPr lang="en-GB" b="0" i="0" dirty="0">
                    <a:solidFill>
                      <a:srgbClr val="000000"/>
                    </a:solidFill>
                    <a:effectLst/>
                    <a:latin typeface="Söhne"/>
                  </a:rPr>
                  <a:t> feature in the input vector, respectively.</a:t>
                </a:r>
              </a:p>
              <a:p>
                <a:pPr algn="l"/>
                <a:r>
                  <a:rPr lang="en-GB" b="0" i="0" dirty="0">
                    <a:solidFill>
                      <a:srgbClr val="000000"/>
                    </a:solidFill>
                    <a:effectLst/>
                    <a:latin typeface="Söhne"/>
                  </a:rPr>
                  <a:t>Note that the above steps assume that the normalization is performed along the feature dimension (i.e., the last dimension of the input tensor), which is the most common use case for layer normalization. If you want to normalize along a different dimension, you can simply adapt the equations accordingly.</a:t>
                </a:r>
              </a:p>
              <a:p>
                <a:pPr algn="l"/>
                <a:r>
                  <a:rPr lang="en-GB" b="0" i="0" dirty="0">
                    <a:solidFill>
                      <a:srgbClr val="000000"/>
                    </a:solidFill>
                    <a:effectLst/>
                    <a:latin typeface="Söhne"/>
                  </a:rPr>
                  <a:t>Regenerate response</a:t>
                </a:r>
              </a:p>
              <a:p>
                <a:pPr algn="l"/>
                <a:endParaRPr lang="en-GB" b="0" i="0" dirty="0">
                  <a:solidFill>
                    <a:srgbClr val="000000"/>
                  </a:solidFill>
                  <a:effectLst/>
                  <a:latin typeface="Söhne"/>
                </a:endParaRPr>
              </a:p>
              <a:p>
                <a:pPr algn="l"/>
                <a14:m>
                  <m:oMathPara xmlns:m="http://schemas.openxmlformats.org/officeDocument/2006/math">
                    <m:oMathParaPr>
                      <m:jc m:val="centerGroup"/>
                    </m:oMathParaPr>
                    <m:oMath xmlns:m="http://schemas.openxmlformats.org/officeDocument/2006/math">
                      <a:fld id="{825F15A7-03F4-43D7-82C5-3E23DA2F108C}" type="mathplaceholder">
                        <a:rPr lang="en-GB" b="0" i="1" smtClean="0">
                          <a:solidFill>
                            <a:srgbClr val="000000"/>
                          </a:solidFill>
                          <a:effectLst/>
                          <a:latin typeface="Cambria Math" panose="02040503050406030204" pitchFamily="18" charset="0"/>
                        </a:rPr>
                        <a:t>Type equation here.</a:t>
                      </a:fld>
                    </m:oMath>
                  </m:oMathPara>
                </a14:m>
                <a:endParaRPr lang="en-GB" b="0" i="0" dirty="0">
                  <a:solidFill>
                    <a:srgbClr val="000000"/>
                  </a:solidFill>
                  <a:effectLst/>
                  <a:latin typeface="Söhne"/>
                </a:endParaRPr>
              </a:p>
              <a:p>
                <a:endParaRPr lang="en-US" dirty="0"/>
              </a:p>
            </p:txBody>
          </p:sp>
        </mc:Choice>
        <mc:Fallback xmlns="">
          <p:sp>
            <p:nvSpPr>
              <p:cNvPr id="3" name="Notes Placeholder 2"/>
              <p:cNvSpPr>
                <a:spLocks noGrp="1"/>
              </p:cNvSpPr>
              <p:nvPr>
                <p:ph type="body" idx="1"/>
              </p:nvPr>
            </p:nvSpPr>
            <p:spPr/>
            <p:txBody>
              <a:bodyPr/>
              <a:lstStyle/>
              <a:p>
                <a:pPr algn="l">
                  <a:buFont typeface="+mj-lt"/>
                  <a:buAutoNum type="arabicPeriod"/>
                </a:pPr>
                <a:r>
                  <a:rPr lang="en-GB" b="0" i="0" dirty="0">
                    <a:solidFill>
                      <a:srgbClr val="000000"/>
                    </a:solidFill>
                    <a:effectLst/>
                    <a:latin typeface="Söhne"/>
                  </a:rPr>
                  <a:t>Compute the mean and variance of X across the feature dimension: $\mu = \frac{1}{</a:t>
                </a:r>
                <a:r>
                  <a:rPr lang="en-GB" b="0" i="0" dirty="0" err="1">
                    <a:solidFill>
                      <a:srgbClr val="000000"/>
                    </a:solidFill>
                    <a:effectLst/>
                    <a:latin typeface="Söhne"/>
                  </a:rPr>
                  <a:t>batch_size</a:t>
                </a:r>
                <a:r>
                  <a:rPr lang="en-GB" b="0" i="0" dirty="0">
                    <a:solidFill>
                      <a:srgbClr val="000000"/>
                    </a:solidFill>
                    <a:effectLst/>
                    <a:latin typeface="Söhne"/>
                  </a:rPr>
                  <a:t>} \sum_{</a:t>
                </a:r>
                <a:r>
                  <a:rPr lang="en-GB" b="0" i="0" dirty="0" err="1">
                    <a:solidFill>
                      <a:srgbClr val="000000"/>
                    </a:solidFill>
                    <a:effectLst/>
                    <a:latin typeface="Söhne"/>
                  </a:rPr>
                  <a:t>i</a:t>
                </a:r>
                <a:r>
                  <a:rPr lang="en-GB" b="0" i="0" dirty="0">
                    <a:solidFill>
                      <a:srgbClr val="000000"/>
                    </a:solidFill>
                    <a:effectLst/>
                    <a:latin typeface="Söhne"/>
                  </a:rPr>
                  <a:t>=1}^{</a:t>
                </a:r>
                <a:r>
                  <a:rPr lang="en-GB" b="0" i="0" dirty="0" err="1">
                    <a:solidFill>
                      <a:srgbClr val="000000"/>
                    </a:solidFill>
                    <a:effectLst/>
                    <a:latin typeface="Söhne"/>
                  </a:rPr>
                  <a:t>batch_size</a:t>
                </a:r>
                <a:r>
                  <a:rPr lang="en-GB" b="0" i="0" dirty="0">
                    <a:solidFill>
                      <a:srgbClr val="000000"/>
                    </a:solidFill>
                    <a:effectLst/>
                    <a:latin typeface="Söhne"/>
                  </a:rPr>
                  <a:t>} </a:t>
                </a:r>
                <a:r>
                  <a:rPr lang="en-GB" b="0" i="0" dirty="0" err="1">
                    <a:solidFill>
                      <a:srgbClr val="000000"/>
                    </a:solidFill>
                    <a:effectLst/>
                    <a:latin typeface="Söhne"/>
                  </a:rPr>
                  <a:t>X_i</a:t>
                </a:r>
                <a:r>
                  <a:rPr lang="en-GB" b="0" i="0" dirty="0">
                    <a:solidFill>
                      <a:srgbClr val="000000"/>
                    </a:solidFill>
                    <a:effectLst/>
                    <a:latin typeface="Söhne"/>
                  </a:rPr>
                  <a:t>$ $\sigma^2 = \frac{1}{</a:t>
                </a:r>
                <a:r>
                  <a:rPr lang="en-GB" b="0" i="0" dirty="0" err="1">
                    <a:solidFill>
                      <a:srgbClr val="000000"/>
                    </a:solidFill>
                    <a:effectLst/>
                    <a:latin typeface="Söhne"/>
                  </a:rPr>
                  <a:t>batch_size</a:t>
                </a:r>
                <a:r>
                  <a:rPr lang="en-GB" b="0" i="0" dirty="0">
                    <a:solidFill>
                      <a:srgbClr val="000000"/>
                    </a:solidFill>
                    <a:effectLst/>
                    <a:latin typeface="Söhne"/>
                  </a:rPr>
                  <a:t>} \sum_{</a:t>
                </a:r>
                <a:r>
                  <a:rPr lang="en-GB" b="0" i="0" dirty="0" err="1">
                    <a:solidFill>
                      <a:srgbClr val="000000"/>
                    </a:solidFill>
                    <a:effectLst/>
                    <a:latin typeface="Söhne"/>
                  </a:rPr>
                  <a:t>i</a:t>
                </a:r>
                <a:r>
                  <a:rPr lang="en-GB" b="0" i="0" dirty="0">
                    <a:solidFill>
                      <a:srgbClr val="000000"/>
                    </a:solidFill>
                    <a:effectLst/>
                    <a:latin typeface="Söhne"/>
                  </a:rPr>
                  <a:t>=1}^{</a:t>
                </a:r>
                <a:r>
                  <a:rPr lang="en-GB" b="0" i="0" dirty="0" err="1">
                    <a:solidFill>
                      <a:srgbClr val="000000"/>
                    </a:solidFill>
                    <a:effectLst/>
                    <a:latin typeface="Söhne"/>
                  </a:rPr>
                  <a:t>batch_size</a:t>
                </a:r>
                <a:r>
                  <a:rPr lang="en-GB" b="0" i="0" dirty="0">
                    <a:solidFill>
                      <a:srgbClr val="000000"/>
                    </a:solidFill>
                    <a:effectLst/>
                    <a:latin typeface="Söhne"/>
                  </a:rPr>
                  <a:t>} (</a:t>
                </a:r>
                <a:r>
                  <a:rPr lang="en-GB" b="0" i="0" dirty="0" err="1">
                    <a:solidFill>
                      <a:srgbClr val="000000"/>
                    </a:solidFill>
                    <a:effectLst/>
                    <a:latin typeface="Söhne"/>
                  </a:rPr>
                  <a:t>X_i</a:t>
                </a:r>
                <a:r>
                  <a:rPr lang="en-GB" b="0" i="0" dirty="0">
                    <a:solidFill>
                      <a:srgbClr val="000000"/>
                    </a:solidFill>
                    <a:effectLst/>
                    <a:latin typeface="Söhne"/>
                  </a:rPr>
                  <a:t> - \mu)^2$</a:t>
                </a:r>
              </a:p>
              <a:p>
                <a:pPr algn="l">
                  <a:buFont typeface="+mj-lt"/>
                  <a:buAutoNum type="arabicPeriod"/>
                </a:pPr>
                <a:r>
                  <a:rPr lang="en-GB" b="0" i="0" dirty="0">
                    <a:solidFill>
                      <a:srgbClr val="000000"/>
                    </a:solidFill>
                    <a:effectLst/>
                    <a:latin typeface="Söhne"/>
                  </a:rPr>
                  <a:t>Normalize each input vector in the batch by subtracting the mean and dividing by the standard deviation (with a small constant ε added for numerical stability): $\hat{X}_</a:t>
                </a:r>
                <a:r>
                  <a:rPr lang="en-GB" b="0" i="0" dirty="0" err="1">
                    <a:solidFill>
                      <a:srgbClr val="000000"/>
                    </a:solidFill>
                    <a:effectLst/>
                    <a:latin typeface="Söhne"/>
                  </a:rPr>
                  <a:t>i</a:t>
                </a:r>
                <a:r>
                  <a:rPr lang="en-GB" b="0" i="0" dirty="0">
                    <a:solidFill>
                      <a:srgbClr val="000000"/>
                    </a:solidFill>
                    <a:effectLst/>
                    <a:latin typeface="Söhne"/>
                  </a:rPr>
                  <a:t> = \frac{</a:t>
                </a:r>
                <a:r>
                  <a:rPr lang="en-GB" b="0" i="0" dirty="0" err="1">
                    <a:solidFill>
                      <a:srgbClr val="000000"/>
                    </a:solidFill>
                    <a:effectLst/>
                    <a:latin typeface="Söhne"/>
                  </a:rPr>
                  <a:t>X_i</a:t>
                </a:r>
                <a:r>
                  <a:rPr lang="en-GB" b="0" i="0" dirty="0">
                    <a:solidFill>
                      <a:srgbClr val="000000"/>
                    </a:solidFill>
                    <a:effectLst/>
                    <a:latin typeface="Söhne"/>
                  </a:rPr>
                  <a:t> - \mu}{\sqrt{\sigma^2 + \epsilon}}$</a:t>
                </a:r>
              </a:p>
              <a:p>
                <a:pPr algn="l">
                  <a:buFont typeface="+mj-lt"/>
                  <a:buAutoNum type="arabicPeriod"/>
                </a:pPr>
                <a:r>
                  <a:rPr lang="en-GB" b="0" i="0" dirty="0">
                    <a:solidFill>
                      <a:srgbClr val="000000"/>
                    </a:solidFill>
                    <a:effectLst/>
                    <a:latin typeface="Söhne"/>
                  </a:rPr>
                  <a:t>Scale and shift the normalized input vectors by the learnable parameters γ and β, respectively: $</a:t>
                </a:r>
                <a:r>
                  <a:rPr lang="en-GB" b="0" i="0" dirty="0" err="1">
                    <a:solidFill>
                      <a:srgbClr val="000000"/>
                    </a:solidFill>
                    <a:effectLst/>
                    <a:latin typeface="Söhne"/>
                  </a:rPr>
                  <a:t>Y_i</a:t>
                </a:r>
                <a:r>
                  <a:rPr lang="en-GB" b="0" i="0" dirty="0">
                    <a:solidFill>
                      <a:srgbClr val="000000"/>
                    </a:solidFill>
                    <a:effectLst/>
                    <a:latin typeface="Söhne"/>
                  </a:rPr>
                  <a:t> = \gamma \hat{X}_</a:t>
                </a:r>
                <a:r>
                  <a:rPr lang="en-GB" b="0" i="0" dirty="0" err="1">
                    <a:solidFill>
                      <a:srgbClr val="000000"/>
                    </a:solidFill>
                    <a:effectLst/>
                    <a:latin typeface="Söhne"/>
                  </a:rPr>
                  <a:t>i</a:t>
                </a:r>
                <a:r>
                  <a:rPr lang="en-GB" b="0" i="0" dirty="0">
                    <a:solidFill>
                      <a:srgbClr val="000000"/>
                    </a:solidFill>
                    <a:effectLst/>
                    <a:latin typeface="Söhne"/>
                  </a:rPr>
                  <a:t> + \beta$</a:t>
                </a:r>
              </a:p>
              <a:p>
                <a:pPr algn="l">
                  <a:buFont typeface="+mj-lt"/>
                  <a:buAutoNum type="arabicPeriod"/>
                </a:pPr>
                <a:r>
                  <a:rPr lang="en-GB" b="0" i="0" dirty="0">
                    <a:solidFill>
                      <a:srgbClr val="000000"/>
                    </a:solidFill>
                    <a:effectLst/>
                    <a:latin typeface="Söhne"/>
                  </a:rPr>
                  <a:t>Stack the resulting normalized vectors to form the output tensor Y with the same shape as X: $Y = [Y_1, Y_2, ..., Y_{</a:t>
                </a:r>
                <a:r>
                  <a:rPr lang="en-GB" b="0" i="0" dirty="0" err="1">
                    <a:solidFill>
                      <a:srgbClr val="000000"/>
                    </a:solidFill>
                    <a:effectLst/>
                    <a:latin typeface="Söhne"/>
                  </a:rPr>
                  <a:t>batch_size</a:t>
                </a:r>
                <a:r>
                  <a:rPr lang="en-GB" b="0" i="0" dirty="0">
                    <a:solidFill>
                      <a:srgbClr val="000000"/>
                    </a:solidFill>
                    <a:effectLst/>
                    <a:latin typeface="Söhne"/>
                  </a:rPr>
                  <a:t>}]$</a:t>
                </a:r>
              </a:p>
              <a:p>
                <a:pPr algn="l"/>
                <a:r>
                  <a:rPr lang="en-GB" b="0" i="0" dirty="0">
                    <a:solidFill>
                      <a:srgbClr val="000000"/>
                    </a:solidFill>
                    <a:effectLst/>
                    <a:latin typeface="Söhne"/>
                  </a:rPr>
                  <a:t>Here, the subscripts </a:t>
                </a:r>
                <a:r>
                  <a:rPr lang="en-GB" b="0" i="0" dirty="0" err="1">
                    <a:solidFill>
                      <a:srgbClr val="000000"/>
                    </a:solidFill>
                    <a:effectLst/>
                    <a:latin typeface="Söhne"/>
                  </a:rPr>
                  <a:t>i</a:t>
                </a:r>
                <a:r>
                  <a:rPr lang="en-GB" b="0" i="0" dirty="0">
                    <a:solidFill>
                      <a:srgbClr val="000000"/>
                    </a:solidFill>
                    <a:effectLst/>
                    <a:latin typeface="Söhne"/>
                  </a:rPr>
                  <a:t> and j denote the </a:t>
                </a:r>
                <a:r>
                  <a:rPr lang="en-GB" b="0" i="0" dirty="0" err="1">
                    <a:solidFill>
                      <a:srgbClr val="000000"/>
                    </a:solidFill>
                    <a:effectLst/>
                    <a:latin typeface="Söhne"/>
                  </a:rPr>
                  <a:t>i-th</a:t>
                </a:r>
                <a:r>
                  <a:rPr lang="en-GB" b="0" i="0" dirty="0">
                    <a:solidFill>
                      <a:srgbClr val="000000"/>
                    </a:solidFill>
                    <a:effectLst/>
                    <a:latin typeface="Söhne"/>
                  </a:rPr>
                  <a:t> example in the batch and the j-</a:t>
                </a:r>
                <a:r>
                  <a:rPr lang="en-GB" b="0" i="0" dirty="0" err="1">
                    <a:solidFill>
                      <a:srgbClr val="000000"/>
                    </a:solidFill>
                    <a:effectLst/>
                    <a:latin typeface="Söhne"/>
                  </a:rPr>
                  <a:t>th</a:t>
                </a:r>
                <a:r>
                  <a:rPr lang="en-GB" b="0" i="0" dirty="0">
                    <a:solidFill>
                      <a:srgbClr val="000000"/>
                    </a:solidFill>
                    <a:effectLst/>
                    <a:latin typeface="Söhne"/>
                  </a:rPr>
                  <a:t> feature in the input vector, respectively.</a:t>
                </a:r>
              </a:p>
              <a:p>
                <a:pPr algn="l"/>
                <a:r>
                  <a:rPr lang="en-GB" b="0" i="0" dirty="0">
                    <a:solidFill>
                      <a:srgbClr val="000000"/>
                    </a:solidFill>
                    <a:effectLst/>
                    <a:latin typeface="Söhne"/>
                  </a:rPr>
                  <a:t>Note that the above steps assume that the normalization is performed along the feature dimension (i.e., the last dimension of the input tensor), which is the most common use case for layer normalization. If you want to normalize along a different dimension, you can simply adapt the equations accordingly.</a:t>
                </a:r>
              </a:p>
              <a:p>
                <a:pPr algn="l"/>
                <a:r>
                  <a:rPr lang="en-GB" b="0" i="0" dirty="0">
                    <a:solidFill>
                      <a:srgbClr val="000000"/>
                    </a:solidFill>
                    <a:effectLst/>
                    <a:latin typeface="Söhne"/>
                  </a:rPr>
                  <a:t>Regenerate response</a:t>
                </a:r>
              </a:p>
              <a:p>
                <a:pPr algn="l"/>
                <a:endParaRPr lang="en-GB" b="0" i="0" dirty="0">
                  <a:solidFill>
                    <a:srgbClr val="000000"/>
                  </a:solidFill>
                  <a:effectLst/>
                  <a:latin typeface="Söhne"/>
                </a:endParaRPr>
              </a:p>
              <a:p>
                <a:pPr algn="l"/>
                <a:r>
                  <a:rPr lang="en-GB" b="0" i="0">
                    <a:solidFill>
                      <a:srgbClr val="000000"/>
                    </a:solidFill>
                    <a:effectLst/>
                    <a:latin typeface="Cambria Math" panose="02040503050406030204" pitchFamily="18" charset="0"/>
                  </a:rPr>
                  <a:t>"Type equation here.</a:t>
                </a:r>
                <a:r>
                  <a:rPr lang="en-US" b="0" i="0">
                    <a:solidFill>
                      <a:srgbClr val="000000"/>
                    </a:solidFill>
                    <a:effectLst/>
                    <a:latin typeface="Cambria Math" panose="02040503050406030204" pitchFamily="18" charset="0"/>
                  </a:rPr>
                  <a:t>"</a:t>
                </a:r>
                <a:endParaRPr lang="en-GB" b="0" i="0" dirty="0">
                  <a:solidFill>
                    <a:srgbClr val="000000"/>
                  </a:solidFill>
                  <a:effectLst/>
                  <a:latin typeface="Söhne"/>
                </a:endParaRPr>
              </a:p>
              <a:p>
                <a:endParaRPr lang="en-US" dirty="0"/>
              </a:p>
            </p:txBody>
          </p:sp>
        </mc:Fallback>
      </mc:AlternateContent>
      <p:sp>
        <p:nvSpPr>
          <p:cNvPr id="4" name="Slide Number Placeholder 3"/>
          <p:cNvSpPr>
            <a:spLocks noGrp="1"/>
          </p:cNvSpPr>
          <p:nvPr>
            <p:ph type="sldNum" sz="quarter" idx="5"/>
          </p:nvPr>
        </p:nvSpPr>
        <p:spPr/>
        <p:txBody>
          <a:bodyPr/>
          <a:lstStyle/>
          <a:p>
            <a:fld id="{CF771F04-3BB0-4671-99AA-424CF0A237F5}" type="slidenum">
              <a:rPr lang="en-US" smtClean="0"/>
              <a:t>14</a:t>
            </a:fld>
            <a:endParaRPr lang="en-US"/>
          </a:p>
        </p:txBody>
      </p:sp>
    </p:spTree>
    <p:extLst>
      <p:ext uri="{BB962C8B-B14F-4D97-AF65-F5344CB8AC3E}">
        <p14:creationId xmlns:p14="http://schemas.microsoft.com/office/powerpoint/2010/main" val="1550038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It helps in stabilizing the training process and reducing the training time. Layer normalization computes the mean and standard deviation for each feature across all data points in a layer and normalizes the features using these statistics. Here's a step-by-step example using the </a:t>
            </a:r>
            <a:r>
              <a:rPr lang="en-GB" b="0" i="0" dirty="0" err="1">
                <a:solidFill>
                  <a:srgbClr val="374151"/>
                </a:solidFill>
                <a:effectLst/>
                <a:latin typeface="Söhne"/>
              </a:rPr>
              <a:t>Residual_Connection</a:t>
            </a:r>
            <a:r>
              <a:rPr lang="en-GB" b="0" i="0" dirty="0">
                <a:solidFill>
                  <a:srgbClr val="374151"/>
                </a:solidFill>
                <a:effectLst/>
                <a:latin typeface="Söhne"/>
              </a:rPr>
              <a:t> matrix from the previous context:</a:t>
            </a:r>
            <a:endParaRPr lang="en-US" dirty="0"/>
          </a:p>
        </p:txBody>
      </p:sp>
      <p:sp>
        <p:nvSpPr>
          <p:cNvPr id="4" name="Slide Number Placeholder 3"/>
          <p:cNvSpPr>
            <a:spLocks noGrp="1"/>
          </p:cNvSpPr>
          <p:nvPr>
            <p:ph type="sldNum" sz="quarter" idx="5"/>
          </p:nvPr>
        </p:nvSpPr>
        <p:spPr/>
        <p:txBody>
          <a:bodyPr/>
          <a:lstStyle/>
          <a:p>
            <a:fld id="{CF771F04-3BB0-4671-99AA-424CF0A237F5}" type="slidenum">
              <a:rPr lang="en-US" smtClean="0"/>
              <a:t>15</a:t>
            </a:fld>
            <a:endParaRPr lang="en-US"/>
          </a:p>
        </p:txBody>
      </p:sp>
    </p:spTree>
    <p:extLst>
      <p:ext uri="{BB962C8B-B14F-4D97-AF65-F5344CB8AC3E}">
        <p14:creationId xmlns:p14="http://schemas.microsoft.com/office/powerpoint/2010/main" val="2896032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7D7C-831D-A2EB-2126-26D6B2D28D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C33D7-CEF7-85DA-A03E-CC5D30657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870B98-21C7-F106-8D19-11EDCFC73D9D}"/>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6718FABA-190A-5AE3-77CB-7ED76743F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A282-9701-7D63-387F-852F19616710}"/>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30894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E6CB-3A98-40B0-6983-FE06B30EDB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B20C32-84C9-EE69-9A3C-5F036F31DF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7B6E8-8B7D-E648-9899-071454143EBA}"/>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32E826E4-3B9F-F761-8358-45EDEFB65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9B331-85F2-2B94-06D7-2E990BF370FD}"/>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193899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69DEC-73A4-94CC-AB2E-813CC9E323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AAE012-A8BB-09D8-FCC1-965AC6811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CF2AF-BC19-D3C1-388D-06B65E845D18}"/>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448E7F61-0E7B-1B7F-6149-4B01C3A1AF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2D842-9FE4-FC7E-9D5A-6A58287F1ACC}"/>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227471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CD05-27D3-6F71-A674-518992E8C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77ED8-2D6D-7B8B-8F07-25326F4B6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4E022-5BD8-732B-7446-535DD9FC83AB}"/>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BBFDB755-258E-4442-1471-73D765A80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44317-06FA-FE26-FE89-A48A3F7CA273}"/>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3108167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B41F-D93B-F0D2-C790-2E3E0D817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6E542-5A4A-D0E8-F6A0-7B1A376BA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BC2C4-05B9-1B78-15D6-4D690A11B25B}"/>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C8FB7E9F-F73B-7736-AB54-8991E1125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65E1-7E2C-597F-3DCC-EC3745CB6270}"/>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269103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13D8-C241-EE4B-DAF0-FA6F47BFDC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146AC4-6411-47D3-6E1F-2A802ABD46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94691-50FC-724D-B73D-2600E9B5D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756C6A-5570-1046-3ECD-BC9C6316731F}"/>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6" name="Footer Placeholder 5">
            <a:extLst>
              <a:ext uri="{FF2B5EF4-FFF2-40B4-BE49-F238E27FC236}">
                <a16:creationId xmlns:a16="http://schemas.microsoft.com/office/drawing/2014/main" id="{FB0467A2-B8E0-240D-24A9-F05B46A2D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08F27-4A81-BA16-3D7D-009F00002533}"/>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37981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6BE5-5191-8D1B-5720-130E57DB5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5B744-DE38-B81F-09EB-E1DA93AA4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E5F2B-2CE2-E127-F1D3-888FD92258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B80CCA-C5A6-650B-7166-8D4B6A92F2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8D069E-0CA7-8DAA-CDA6-8465F3C413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FA0560-3832-734A-7D5D-DD0766A6A727}"/>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8" name="Footer Placeholder 7">
            <a:extLst>
              <a:ext uri="{FF2B5EF4-FFF2-40B4-BE49-F238E27FC236}">
                <a16:creationId xmlns:a16="http://schemas.microsoft.com/office/drawing/2014/main" id="{FB740BF1-D12E-1448-443F-A65B7D859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620098-0C90-A412-8A8B-08999D1BE000}"/>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83185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3114F-F096-5339-372D-7925183DAD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6F68F-4C19-6AA9-5A3C-C955AA3CDF47}"/>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4" name="Footer Placeholder 3">
            <a:extLst>
              <a:ext uri="{FF2B5EF4-FFF2-40B4-BE49-F238E27FC236}">
                <a16:creationId xmlns:a16="http://schemas.microsoft.com/office/drawing/2014/main" id="{23AA334D-7E0C-BA2F-14C6-5B7AD223FD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69B339-8CB2-22A9-CEE3-B7CD8C7F41FA}"/>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159486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97023-3B81-3747-8A84-A3EB49BABD14}"/>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3" name="Footer Placeholder 2">
            <a:extLst>
              <a:ext uri="{FF2B5EF4-FFF2-40B4-BE49-F238E27FC236}">
                <a16:creationId xmlns:a16="http://schemas.microsoft.com/office/drawing/2014/main" id="{75141082-E42D-2B87-3575-5098EC44D3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B76834-EBEF-3572-344F-78358E5A929A}"/>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273588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B003-720D-5FF8-0A44-843F53974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E76628-2B60-7B4F-7E97-03097E4B9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BE4A6-A504-95F1-A4E4-9119CC4F5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960DE-EFEE-5513-BFC3-644C2F9091B5}"/>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6" name="Footer Placeholder 5">
            <a:extLst>
              <a:ext uri="{FF2B5EF4-FFF2-40B4-BE49-F238E27FC236}">
                <a16:creationId xmlns:a16="http://schemas.microsoft.com/office/drawing/2014/main" id="{B82B44D6-66A9-F6B7-07A1-962BD4E14D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363293-CCC0-CD9B-6778-30926491F0F2}"/>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264555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C4C7-82CA-45FC-794F-76FC502AA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D6C7C-1173-A2E7-CC2E-E34B9FDA4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4BBD8-8D6D-DDC9-C5EF-4F36ABD34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748E5-DEFD-DA9A-BC62-0D039650338A}"/>
              </a:ext>
            </a:extLst>
          </p:cNvPr>
          <p:cNvSpPr>
            <a:spLocks noGrp="1"/>
          </p:cNvSpPr>
          <p:nvPr>
            <p:ph type="dt" sz="half" idx="10"/>
          </p:nvPr>
        </p:nvSpPr>
        <p:spPr/>
        <p:txBody>
          <a:bodyPr/>
          <a:lstStyle/>
          <a:p>
            <a:fld id="{88CD6F89-A1BA-4C49-B95F-5C196B2F3B95}" type="datetimeFigureOut">
              <a:rPr lang="en-US" smtClean="0"/>
              <a:t>4/13/2023</a:t>
            </a:fld>
            <a:endParaRPr lang="en-US"/>
          </a:p>
        </p:txBody>
      </p:sp>
      <p:sp>
        <p:nvSpPr>
          <p:cNvPr id="6" name="Footer Placeholder 5">
            <a:extLst>
              <a:ext uri="{FF2B5EF4-FFF2-40B4-BE49-F238E27FC236}">
                <a16:creationId xmlns:a16="http://schemas.microsoft.com/office/drawing/2014/main" id="{9674967C-4D9F-DBE3-30C1-E02B066D4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2659C-AE8A-5BBD-4C1B-08881B5602C2}"/>
              </a:ext>
            </a:extLst>
          </p:cNvPr>
          <p:cNvSpPr>
            <a:spLocks noGrp="1"/>
          </p:cNvSpPr>
          <p:nvPr>
            <p:ph type="sldNum" sz="quarter" idx="12"/>
          </p:nvPr>
        </p:nvSpPr>
        <p:spPr/>
        <p:txBody>
          <a:bodyPr/>
          <a:lstStyle/>
          <a:p>
            <a:fld id="{F2AD6B33-5FC3-4AEA-A2B1-0A1948F029DB}" type="slidenum">
              <a:rPr lang="en-US" smtClean="0"/>
              <a:t>‹#›</a:t>
            </a:fld>
            <a:endParaRPr lang="en-US"/>
          </a:p>
        </p:txBody>
      </p:sp>
    </p:spTree>
    <p:extLst>
      <p:ext uri="{BB962C8B-B14F-4D97-AF65-F5344CB8AC3E}">
        <p14:creationId xmlns:p14="http://schemas.microsoft.com/office/powerpoint/2010/main" val="1837874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486962-D6AE-5138-D25C-8B677F4E6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60CCC-8283-E362-DC0F-F542A21D7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8B4C8-5C96-F163-7AEC-055262E80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D6F89-A1BA-4C49-B95F-5C196B2F3B95}" type="datetimeFigureOut">
              <a:rPr lang="en-US" smtClean="0"/>
              <a:t>4/13/2023</a:t>
            </a:fld>
            <a:endParaRPr lang="en-US"/>
          </a:p>
        </p:txBody>
      </p:sp>
      <p:sp>
        <p:nvSpPr>
          <p:cNvPr id="5" name="Footer Placeholder 4">
            <a:extLst>
              <a:ext uri="{FF2B5EF4-FFF2-40B4-BE49-F238E27FC236}">
                <a16:creationId xmlns:a16="http://schemas.microsoft.com/office/drawing/2014/main" id="{EFEC5A3E-6E31-8947-EB78-67AD5C341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1BE875-7DF8-B16A-740C-13E700DC2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D6B33-5FC3-4AEA-A2B1-0A1948F029DB}" type="slidenum">
              <a:rPr lang="en-US" smtClean="0"/>
              <a:t>‹#›</a:t>
            </a:fld>
            <a:endParaRPr lang="en-US"/>
          </a:p>
        </p:txBody>
      </p:sp>
    </p:spTree>
    <p:extLst>
      <p:ext uri="{BB962C8B-B14F-4D97-AF65-F5344CB8AC3E}">
        <p14:creationId xmlns:p14="http://schemas.microsoft.com/office/powerpoint/2010/main" val="245062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0.png"/><Relationship Id="rId7" Type="http://schemas.openxmlformats.org/officeDocument/2006/relationships/image" Target="../media/image4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00.png"/><Relationship Id="rId4" Type="http://schemas.openxmlformats.org/officeDocument/2006/relationships/image" Target="../media/image390.png"/></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6.xml"/><Relationship Id="rId18" Type="http://schemas.openxmlformats.org/officeDocument/2006/relationships/image" Target="../media/image56.png"/><Relationship Id="rId26" Type="http://schemas.openxmlformats.org/officeDocument/2006/relationships/customXml" Target="../ink/ink13.xml"/><Relationship Id="rId3" Type="http://schemas.openxmlformats.org/officeDocument/2006/relationships/customXml" Target="../ink/ink1.xml"/><Relationship Id="rId21" Type="http://schemas.openxmlformats.org/officeDocument/2006/relationships/image" Target="../media/image57.png"/><Relationship Id="rId7" Type="http://schemas.openxmlformats.org/officeDocument/2006/relationships/customXml" Target="../ink/ink3.xml"/><Relationship Id="rId12" Type="http://schemas.openxmlformats.org/officeDocument/2006/relationships/image" Target="../media/image53.png"/><Relationship Id="rId17" Type="http://schemas.openxmlformats.org/officeDocument/2006/relationships/customXml" Target="../ink/ink8.xml"/><Relationship Id="rId25" Type="http://schemas.openxmlformats.org/officeDocument/2006/relationships/image" Target="../media/image59.png"/><Relationship Id="rId2" Type="http://schemas.openxmlformats.org/officeDocument/2006/relationships/image" Target="../media/image47.png"/><Relationship Id="rId16" Type="http://schemas.openxmlformats.org/officeDocument/2006/relationships/image" Target="../media/image55.png"/><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customXml" Target="../ink/ink5.xml"/><Relationship Id="rId24" Type="http://schemas.openxmlformats.org/officeDocument/2006/relationships/customXml" Target="../ink/ink1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image" Target="../media/image58.png"/><Relationship Id="rId28" Type="http://schemas.openxmlformats.org/officeDocument/2006/relationships/customXml" Target="../ink/ink14.xml"/><Relationship Id="rId10" Type="http://schemas.openxmlformats.org/officeDocument/2006/relationships/image" Target="../media/image52.png"/><Relationship Id="rId19" Type="http://schemas.openxmlformats.org/officeDocument/2006/relationships/customXml" Target="../ink/ink9.xml"/><Relationship Id="rId4" Type="http://schemas.openxmlformats.org/officeDocument/2006/relationships/image" Target="../media/image48.png"/><Relationship Id="rId9" Type="http://schemas.openxmlformats.org/officeDocument/2006/relationships/customXml" Target="../ink/ink4.xml"/><Relationship Id="rId14" Type="http://schemas.openxmlformats.org/officeDocument/2006/relationships/image" Target="../media/image54.png"/><Relationship Id="rId22" Type="http://schemas.openxmlformats.org/officeDocument/2006/relationships/customXml" Target="../ink/ink11.xml"/><Relationship Id="rId27"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customXml" Target="../ink/ink19.xml"/><Relationship Id="rId18" Type="http://schemas.openxmlformats.org/officeDocument/2006/relationships/image" Target="../media/image68.png"/><Relationship Id="rId26" Type="http://schemas.openxmlformats.org/officeDocument/2006/relationships/image" Target="../media/image72.png"/><Relationship Id="rId3" Type="http://schemas.openxmlformats.org/officeDocument/2006/relationships/image" Target="../media/image471.png"/><Relationship Id="rId21" Type="http://schemas.openxmlformats.org/officeDocument/2006/relationships/customXml" Target="../ink/ink23.xml"/><Relationship Id="rId7" Type="http://schemas.openxmlformats.org/officeDocument/2006/relationships/customXml" Target="../ink/ink16.xml"/><Relationship Id="rId12" Type="http://schemas.openxmlformats.org/officeDocument/2006/relationships/image" Target="../media/image65.png"/><Relationship Id="rId17" Type="http://schemas.openxmlformats.org/officeDocument/2006/relationships/customXml" Target="../ink/ink21.xml"/><Relationship Id="rId25" Type="http://schemas.openxmlformats.org/officeDocument/2006/relationships/customXml" Target="../ink/ink25.xml"/><Relationship Id="rId2" Type="http://schemas.openxmlformats.org/officeDocument/2006/relationships/notesSlide" Target="../notesSlides/notesSlide14.xml"/><Relationship Id="rId16" Type="http://schemas.openxmlformats.org/officeDocument/2006/relationships/image" Target="../media/image67.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customXml" Target="../ink/ink18.xml"/><Relationship Id="rId24" Type="http://schemas.openxmlformats.org/officeDocument/2006/relationships/image" Target="../media/image71.png"/><Relationship Id="rId5" Type="http://schemas.openxmlformats.org/officeDocument/2006/relationships/customXml" Target="../ink/ink15.xml"/><Relationship Id="rId15" Type="http://schemas.openxmlformats.org/officeDocument/2006/relationships/customXml" Target="../ink/ink20.xml"/><Relationship Id="rId23" Type="http://schemas.openxmlformats.org/officeDocument/2006/relationships/customXml" Target="../ink/ink24.xml"/><Relationship Id="rId10" Type="http://schemas.openxmlformats.org/officeDocument/2006/relationships/image" Target="../media/image64.png"/><Relationship Id="rId19" Type="http://schemas.openxmlformats.org/officeDocument/2006/relationships/customXml" Target="../ink/ink22.xml"/><Relationship Id="rId4" Type="http://schemas.openxmlformats.org/officeDocument/2006/relationships/image" Target="../media/image61.png"/><Relationship Id="rId9" Type="http://schemas.openxmlformats.org/officeDocument/2006/relationships/customXml" Target="../ink/ink17.xml"/><Relationship Id="rId14" Type="http://schemas.openxmlformats.org/officeDocument/2006/relationships/image" Target="../media/image66.png"/><Relationship Id="rId22"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customXml" Target="../ink/ink26.xml"/><Relationship Id="rId7" Type="http://schemas.openxmlformats.org/officeDocument/2006/relationships/customXml" Target="../ink/ink28.xml"/><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customXml" Target="../ink/ink27.xml"/><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E5FCB-DC54-66F2-C707-00EE5984E235}"/>
              </a:ext>
            </a:extLst>
          </p:cNvPr>
          <p:cNvSpPr>
            <a:spLocks noGrp="1"/>
          </p:cNvSpPr>
          <p:nvPr>
            <p:ph type="ctrTitle"/>
          </p:nvPr>
        </p:nvSpPr>
        <p:spPr/>
        <p:txBody>
          <a:bodyPr/>
          <a:lstStyle/>
          <a:p>
            <a:r>
              <a:rPr lang="en-US" dirty="0"/>
              <a:t>Transformers</a:t>
            </a:r>
          </a:p>
        </p:txBody>
      </p:sp>
      <p:sp>
        <p:nvSpPr>
          <p:cNvPr id="3" name="Subtitle 2">
            <a:extLst>
              <a:ext uri="{FF2B5EF4-FFF2-40B4-BE49-F238E27FC236}">
                <a16:creationId xmlns:a16="http://schemas.microsoft.com/office/drawing/2014/main" id="{159B4C1F-22A6-4E02-BD83-77C522E2C0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7525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6118-3E2B-C782-9424-2EF186879ED7}"/>
              </a:ext>
            </a:extLst>
          </p:cNvPr>
          <p:cNvSpPr>
            <a:spLocks noGrp="1"/>
          </p:cNvSpPr>
          <p:nvPr>
            <p:ph type="title"/>
          </p:nvPr>
        </p:nvSpPr>
        <p:spPr/>
        <p:txBody>
          <a:bodyPr/>
          <a:lstStyle/>
          <a:p>
            <a:r>
              <a:rPr lang="en-US" dirty="0"/>
              <a:t>Vectorization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FBC0C3-DC81-670B-BD85-6ED96ACE713E}"/>
                  </a:ext>
                </a:extLst>
              </p:cNvPr>
              <p:cNvSpPr>
                <a:spLocks noGrp="1"/>
              </p:cNvSpPr>
              <p:nvPr>
                <p:ph idx="1"/>
              </p:nvPr>
            </p:nvSpPr>
            <p:spPr/>
            <p:txBody>
              <a:bodyPr/>
              <a:lstStyle/>
              <a:p>
                <a:r>
                  <a:rPr lang="en-US" dirty="0"/>
                  <a:t>Input </a:t>
                </a:r>
                <a14:m>
                  <m:oMath xmlns:m="http://schemas.openxmlformats.org/officeDocument/2006/math">
                    <m:r>
                      <a:rPr lang="en-US" b="1" i="1" smtClean="0">
                        <a:latin typeface="Cambria Math" panose="02040503050406030204" pitchFamily="18" charset="0"/>
                      </a:rPr>
                      <m:t>𝑿</m:t>
                    </m:r>
                  </m:oMath>
                </a14:m>
                <a:r>
                  <a:rPr lang="en-US" dirty="0"/>
                  <a:t>: A sequence of </a:t>
                </a:r>
                <a14:m>
                  <m:oMath xmlns:m="http://schemas.openxmlformats.org/officeDocument/2006/math">
                    <m:r>
                      <a:rPr lang="en-US" i="1" dirty="0" smtClean="0">
                        <a:latin typeface="Cambria Math" panose="02040503050406030204" pitchFamily="18" charset="0"/>
                      </a:rPr>
                      <m:t>𝑁</m:t>
                    </m:r>
                  </m:oMath>
                </a14:m>
                <a:r>
                  <a:rPr lang="en-US" dirty="0"/>
                  <a:t> tokens with embedding dimension </a:t>
                </a:r>
                <a14:m>
                  <m:oMath xmlns:m="http://schemas.openxmlformats.org/officeDocument/2006/math">
                    <m:r>
                      <a:rPr lang="en-US" b="0" i="1" smtClean="0">
                        <a:latin typeface="Cambria Math" panose="02040503050406030204" pitchFamily="18" charset="0"/>
                      </a:rPr>
                      <m:t>𝑑</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FBFBC0C3-DC81-670B-BD85-6ED96ACE713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707968D-8C2C-600F-CC3F-BBD5AEA75E72}"/>
                  </a:ext>
                </a:extLst>
              </p:cNvPr>
              <p:cNvSpPr txBox="1"/>
              <p:nvPr/>
            </p:nvSpPr>
            <p:spPr>
              <a:xfrm>
                <a:off x="2374108" y="2570016"/>
                <a:ext cx="6440455" cy="532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𝑸</m:t>
                          </m:r>
                          <m:r>
                            <a:rPr lang="en-US" sz="2800" b="1" i="1" dirty="0" smtClean="0">
                              <a:latin typeface="Cambria Math" panose="02040503050406030204" pitchFamily="18" charset="0"/>
                            </a:rPr>
                            <m:t>=</m:t>
                          </m:r>
                          <m:r>
                            <a:rPr lang="en-US" sz="2800" b="1" i="1" dirty="0">
                              <a:latin typeface="Cambria Math" panose="02040503050406030204" pitchFamily="18" charset="0"/>
                            </a:rPr>
                            <m:t>𝑿</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𝑸</m:t>
                          </m:r>
                        </m:sup>
                      </m:sSup>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𝑲</m:t>
                          </m:r>
                          <m:r>
                            <a:rPr lang="en-US" sz="2800" b="1" i="1" dirty="0" smtClean="0">
                              <a:latin typeface="Cambria Math" panose="02040503050406030204" pitchFamily="18" charset="0"/>
                            </a:rPr>
                            <m:t>=</m:t>
                          </m:r>
                          <m:r>
                            <a:rPr lang="en-US" sz="2800" b="1" i="1" dirty="0">
                              <a:latin typeface="Cambria Math" panose="02040503050406030204" pitchFamily="18" charset="0"/>
                            </a:rPr>
                            <m:t>𝑿</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𝑲</m:t>
                          </m:r>
                        </m:sup>
                      </m:sSup>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𝑽</m:t>
                          </m:r>
                          <m:r>
                            <a:rPr lang="en-US" sz="2800" b="1" i="1" dirty="0" smtClean="0">
                              <a:latin typeface="Cambria Math" panose="02040503050406030204" pitchFamily="18" charset="0"/>
                            </a:rPr>
                            <m:t>=</m:t>
                          </m:r>
                          <m:r>
                            <a:rPr lang="en-US" sz="2800" b="1" i="1" dirty="0">
                              <a:latin typeface="Cambria Math" panose="02040503050406030204" pitchFamily="18" charset="0"/>
                            </a:rPr>
                            <m:t>𝑿</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𝑽</m:t>
                          </m:r>
                        </m:sup>
                      </m:sSup>
                    </m:oMath>
                  </m:oMathPara>
                </a14:m>
                <a:endParaRPr lang="en-US" sz="2800" dirty="0"/>
              </a:p>
            </p:txBody>
          </p:sp>
        </mc:Choice>
        <mc:Fallback xmlns="">
          <p:sp>
            <p:nvSpPr>
              <p:cNvPr id="4" name="TextBox 3">
                <a:extLst>
                  <a:ext uri="{FF2B5EF4-FFF2-40B4-BE49-F238E27FC236}">
                    <a16:creationId xmlns:a16="http://schemas.microsoft.com/office/drawing/2014/main" id="{1707968D-8C2C-600F-CC3F-BBD5AEA75E72}"/>
                  </a:ext>
                </a:extLst>
              </p:cNvPr>
              <p:cNvSpPr txBox="1">
                <a:spLocks noRot="1" noChangeAspect="1" noMove="1" noResize="1" noEditPoints="1" noAdjustHandles="1" noChangeArrowheads="1" noChangeShapeType="1" noTextEdit="1"/>
              </p:cNvSpPr>
              <p:nvPr/>
            </p:nvSpPr>
            <p:spPr>
              <a:xfrm>
                <a:off x="2374108" y="2570016"/>
                <a:ext cx="6440455" cy="5329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80C266-55DC-EBAE-EE30-5D0D42D68751}"/>
                  </a:ext>
                </a:extLst>
              </p:cNvPr>
              <p:cNvSpPr txBox="1"/>
              <p:nvPr/>
            </p:nvSpPr>
            <p:spPr>
              <a:xfrm>
                <a:off x="2374108" y="3229550"/>
                <a:ext cx="6440455"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𝑸</m:t>
                          </m:r>
                        </m:sup>
                      </m:sSup>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𝑲</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𝑽</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𝒅</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𝒅</m:t>
                          </m:r>
                        </m:sup>
                      </m:sSup>
                      <m:r>
                        <a:rPr lang="en-US" sz="2800" b="1" i="1" dirty="0" smtClean="0">
                          <a:solidFill>
                            <a:srgbClr val="00B050"/>
                          </a:solidFill>
                          <a:latin typeface="Cambria Math" panose="02040503050406030204" pitchFamily="18" charset="0"/>
                        </a:rPr>
                        <m:t>,    </m:t>
                      </m:r>
                      <m:r>
                        <a:rPr lang="en-US" sz="2800" b="1" i="1" dirty="0" smtClean="0">
                          <a:solidFill>
                            <a:srgbClr val="0070C0"/>
                          </a:solidFill>
                          <a:latin typeface="Cambria Math" panose="02040503050406030204" pitchFamily="18" charset="0"/>
                        </a:rPr>
                        <m:t>𝑿</m:t>
                      </m:r>
                      <m:r>
                        <a:rPr lang="en-US" sz="2800" b="1" i="1" dirty="0" smtClean="0">
                          <a:solidFill>
                            <a:srgbClr val="0070C0"/>
                          </a:solidFill>
                          <a:latin typeface="Cambria Math" panose="02040503050406030204" pitchFamily="18" charset="0"/>
                        </a:rPr>
                        <m:t>∈</m:t>
                      </m:r>
                      <m:sSup>
                        <m:sSupPr>
                          <m:ctrlPr>
                            <a:rPr lang="en-US" sz="2800" b="1" i="1" dirty="0" smtClean="0">
                              <a:solidFill>
                                <a:srgbClr val="0070C0"/>
                              </a:solidFill>
                              <a:latin typeface="Cambria Math" panose="02040503050406030204" pitchFamily="18" charset="0"/>
                            </a:rPr>
                          </m:ctrlPr>
                        </m:sSupPr>
                        <m:e>
                          <m:r>
                            <a:rPr lang="en-US" sz="2800" b="1" i="1" dirty="0" smtClean="0">
                              <a:solidFill>
                                <a:srgbClr val="0070C0"/>
                              </a:solidFill>
                              <a:latin typeface="Cambria Math" panose="02040503050406030204" pitchFamily="18" charset="0"/>
                            </a:rPr>
                            <m:t>𝑹</m:t>
                          </m:r>
                        </m:e>
                        <m:sup>
                          <m:r>
                            <a:rPr lang="en-US" sz="2800" b="1" i="1" dirty="0" smtClean="0">
                              <a:solidFill>
                                <a:srgbClr val="0070C0"/>
                              </a:solidFill>
                              <a:latin typeface="Cambria Math" panose="02040503050406030204" pitchFamily="18" charset="0"/>
                            </a:rPr>
                            <m:t>𝒏</m:t>
                          </m:r>
                          <m:r>
                            <a:rPr lang="en-US" sz="2800" b="1" i="1" dirty="0" smtClean="0">
                              <a:solidFill>
                                <a:srgbClr val="0070C0"/>
                              </a:solidFill>
                              <a:latin typeface="Cambria Math" panose="02040503050406030204" pitchFamily="18" charset="0"/>
                            </a:rPr>
                            <m:t>×</m:t>
                          </m:r>
                          <m:r>
                            <a:rPr lang="en-US" sz="2800" b="1" i="1" dirty="0" smtClean="0">
                              <a:solidFill>
                                <a:srgbClr val="0070C0"/>
                              </a:solidFill>
                              <a:latin typeface="Cambria Math" panose="02040503050406030204" pitchFamily="18" charset="0"/>
                            </a:rPr>
                            <m:t>𝒅</m:t>
                          </m:r>
                        </m:sup>
                      </m:sSup>
                    </m:oMath>
                  </m:oMathPara>
                </a14:m>
                <a:endParaRPr lang="en-US" sz="2800" dirty="0"/>
              </a:p>
            </p:txBody>
          </p:sp>
        </mc:Choice>
        <mc:Fallback xmlns="">
          <p:sp>
            <p:nvSpPr>
              <p:cNvPr id="5" name="TextBox 4">
                <a:extLst>
                  <a:ext uri="{FF2B5EF4-FFF2-40B4-BE49-F238E27FC236}">
                    <a16:creationId xmlns:a16="http://schemas.microsoft.com/office/drawing/2014/main" id="{D480C266-55DC-EBAE-EE30-5D0D42D68751}"/>
                  </a:ext>
                </a:extLst>
              </p:cNvPr>
              <p:cNvSpPr txBox="1">
                <a:spLocks noRot="1" noChangeAspect="1" noMove="1" noResize="1" noEditPoints="1" noAdjustHandles="1" noChangeArrowheads="1" noChangeShapeType="1" noTextEdit="1"/>
              </p:cNvSpPr>
              <p:nvPr/>
            </p:nvSpPr>
            <p:spPr>
              <a:xfrm>
                <a:off x="2374108" y="3229550"/>
                <a:ext cx="6440455" cy="5600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CD59E0C-2147-65AA-3522-4F55C74BB721}"/>
                  </a:ext>
                </a:extLst>
              </p:cNvPr>
              <p:cNvSpPr txBox="1"/>
              <p:nvPr/>
            </p:nvSpPr>
            <p:spPr>
              <a:xfrm>
                <a:off x="2159796" y="3999986"/>
                <a:ext cx="6440455"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dirty="0" smtClean="0">
                          <a:solidFill>
                            <a:srgbClr val="00B050"/>
                          </a:solidFill>
                          <a:latin typeface="Cambria Math" panose="02040503050406030204" pitchFamily="18" charset="0"/>
                        </a:rPr>
                        <m:t>𝑸</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𝑲</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𝑽</m:t>
                      </m:r>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𝒏</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𝒅</m:t>
                          </m:r>
                        </m:sup>
                      </m:sSup>
                      <m:r>
                        <a:rPr lang="en-US" sz="2800" b="1" i="1" dirty="0" smtClean="0">
                          <a:solidFill>
                            <a:srgbClr val="00B050"/>
                          </a:solidFill>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6CD59E0C-2147-65AA-3522-4F55C74BB721}"/>
                  </a:ext>
                </a:extLst>
              </p:cNvPr>
              <p:cNvSpPr txBox="1">
                <a:spLocks noRot="1" noChangeAspect="1" noMove="1" noResize="1" noEditPoints="1" noAdjustHandles="1" noChangeArrowheads="1" noChangeShapeType="1" noTextEdit="1"/>
              </p:cNvSpPr>
              <p:nvPr/>
            </p:nvSpPr>
            <p:spPr>
              <a:xfrm>
                <a:off x="2159796" y="3999986"/>
                <a:ext cx="6440455" cy="560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24EF4C0-DBF2-6C55-735C-84C3A0F81CD1}"/>
                  </a:ext>
                </a:extLst>
              </p:cNvPr>
              <p:cNvSpPr txBox="1"/>
              <p:nvPr/>
            </p:nvSpPr>
            <p:spPr>
              <a:xfrm>
                <a:off x="616747" y="4655847"/>
                <a:ext cx="10515600" cy="1359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1" i="1" dirty="0" smtClean="0">
                          <a:solidFill>
                            <a:srgbClr val="FF0000"/>
                          </a:solidFill>
                          <a:latin typeface="Cambria Math" panose="02040503050406030204" pitchFamily="18" charset="0"/>
                        </a:rPr>
                        <m:t>𝑺𝒆𝒍𝒇𝑨𝒕𝒕𝒆𝒏𝒕𝒊𝒐𝒏</m:t>
                      </m:r>
                      <m:d>
                        <m:dPr>
                          <m:ctrlPr>
                            <a:rPr lang="en-US" sz="3600" b="1" i="1" dirty="0" smtClean="0">
                              <a:solidFill>
                                <a:srgbClr val="FF0000"/>
                              </a:solidFill>
                              <a:latin typeface="Cambria Math" panose="02040503050406030204" pitchFamily="18" charset="0"/>
                            </a:rPr>
                          </m:ctrlPr>
                        </m:dPr>
                        <m:e>
                          <m:r>
                            <a:rPr lang="en-US" sz="3600" b="1" i="1" dirty="0" smtClean="0">
                              <a:solidFill>
                                <a:srgbClr val="FF0000"/>
                              </a:solidFill>
                              <a:latin typeface="Cambria Math" panose="02040503050406030204" pitchFamily="18" charset="0"/>
                            </a:rPr>
                            <m:t>𝑸</m:t>
                          </m:r>
                          <m:r>
                            <a:rPr lang="en-US" sz="3600" b="1" i="1" dirty="0" smtClean="0">
                              <a:solidFill>
                                <a:srgbClr val="FF0000"/>
                              </a:solidFill>
                              <a:latin typeface="Cambria Math" panose="02040503050406030204" pitchFamily="18" charset="0"/>
                            </a:rPr>
                            <m:t>,</m:t>
                          </m:r>
                          <m:r>
                            <a:rPr lang="en-US" sz="3600" b="1" i="1" dirty="0" smtClean="0">
                              <a:solidFill>
                                <a:srgbClr val="FF0000"/>
                              </a:solidFill>
                              <a:latin typeface="Cambria Math" panose="02040503050406030204" pitchFamily="18" charset="0"/>
                            </a:rPr>
                            <m:t>𝑲</m:t>
                          </m:r>
                          <m:r>
                            <a:rPr lang="en-US" sz="3600" b="1" i="1" dirty="0" smtClean="0">
                              <a:solidFill>
                                <a:srgbClr val="FF0000"/>
                              </a:solidFill>
                              <a:latin typeface="Cambria Math" panose="02040503050406030204" pitchFamily="18" charset="0"/>
                            </a:rPr>
                            <m:t>,</m:t>
                          </m:r>
                          <m:r>
                            <a:rPr lang="en-US" sz="3600" b="1" i="1" dirty="0" smtClean="0">
                              <a:solidFill>
                                <a:srgbClr val="FF0000"/>
                              </a:solidFill>
                              <a:latin typeface="Cambria Math" panose="02040503050406030204" pitchFamily="18" charset="0"/>
                            </a:rPr>
                            <m:t>𝑽</m:t>
                          </m:r>
                        </m:e>
                      </m:d>
                      <m:r>
                        <a:rPr lang="en-US" sz="3600" b="0" i="1" dirty="0" smtClean="0">
                          <a:solidFill>
                            <a:srgbClr val="FF0000"/>
                          </a:solidFill>
                          <a:latin typeface="Cambria Math" panose="02040503050406030204" pitchFamily="18" charset="0"/>
                        </a:rPr>
                        <m:t>=</m:t>
                      </m:r>
                      <m:r>
                        <a:rPr lang="en-US" sz="3600" b="1" i="1" dirty="0">
                          <a:solidFill>
                            <a:srgbClr val="FF0000"/>
                          </a:solidFill>
                          <a:latin typeface="Cambria Math" panose="02040503050406030204" pitchFamily="18" charset="0"/>
                        </a:rPr>
                        <m:t>𝒔𝒐𝒇𝒕𝒎𝒂𝒙</m:t>
                      </m:r>
                      <m:d>
                        <m:dPr>
                          <m:ctrlPr>
                            <a:rPr lang="en-US" sz="3600" b="1" i="1" dirty="0">
                              <a:solidFill>
                                <a:srgbClr val="FF0000"/>
                              </a:solidFill>
                              <a:latin typeface="Cambria Math" panose="02040503050406030204" pitchFamily="18" charset="0"/>
                            </a:rPr>
                          </m:ctrlPr>
                        </m:dPr>
                        <m:e>
                          <m:f>
                            <m:fPr>
                              <m:ctrlPr>
                                <a:rPr lang="en-US" sz="3600" b="1" i="1" dirty="0">
                                  <a:solidFill>
                                    <a:srgbClr val="FF0000"/>
                                  </a:solidFill>
                                  <a:latin typeface="Cambria Math" panose="02040503050406030204" pitchFamily="18" charset="0"/>
                                </a:rPr>
                              </m:ctrlPr>
                            </m:fPr>
                            <m:num>
                              <m:sSup>
                                <m:sSupPr>
                                  <m:ctrlPr>
                                    <a:rPr lang="en-US" sz="3600" b="1" i="1" dirty="0">
                                      <a:solidFill>
                                        <a:srgbClr val="FF0000"/>
                                      </a:solidFill>
                                      <a:latin typeface="Cambria Math" panose="02040503050406030204" pitchFamily="18" charset="0"/>
                                    </a:rPr>
                                  </m:ctrlPr>
                                </m:sSupPr>
                                <m:e>
                                  <m:r>
                                    <a:rPr lang="en-US" sz="3600" b="1" i="1" dirty="0">
                                      <a:solidFill>
                                        <a:srgbClr val="FF0000"/>
                                      </a:solidFill>
                                      <a:latin typeface="Cambria Math" panose="02040503050406030204" pitchFamily="18" charset="0"/>
                                    </a:rPr>
                                    <m:t>𝑸𝑲</m:t>
                                  </m:r>
                                </m:e>
                                <m:sup>
                                  <m:r>
                                    <a:rPr lang="en-US" sz="3600" b="1" i="1" dirty="0">
                                      <a:solidFill>
                                        <a:srgbClr val="FF0000"/>
                                      </a:solidFill>
                                      <a:latin typeface="Cambria Math" panose="02040503050406030204" pitchFamily="18" charset="0"/>
                                    </a:rPr>
                                    <m:t>𝑻</m:t>
                                  </m:r>
                                </m:sup>
                              </m:sSup>
                            </m:num>
                            <m:den>
                              <m:r>
                                <a:rPr lang="en-US" sz="3600" b="1" i="1" dirty="0">
                                  <a:solidFill>
                                    <a:srgbClr val="FF0000"/>
                                  </a:solidFill>
                                  <a:latin typeface="Cambria Math" panose="02040503050406030204" pitchFamily="18" charset="0"/>
                                </a:rPr>
                                <m:t>√</m:t>
                              </m:r>
                              <m:r>
                                <a:rPr lang="en-US" sz="3600" b="1" i="1" dirty="0">
                                  <a:solidFill>
                                    <a:srgbClr val="FF0000"/>
                                  </a:solidFill>
                                  <a:latin typeface="Cambria Math" panose="02040503050406030204" pitchFamily="18" charset="0"/>
                                </a:rPr>
                                <m:t>𝒅</m:t>
                              </m:r>
                            </m:den>
                          </m:f>
                        </m:e>
                      </m:d>
                      <m:r>
                        <a:rPr lang="en-US" sz="3600" b="0" i="1" dirty="0" smtClean="0">
                          <a:solidFill>
                            <a:srgbClr val="FF0000"/>
                          </a:solidFill>
                          <a:latin typeface="Cambria Math" panose="02040503050406030204" pitchFamily="18" charset="0"/>
                        </a:rPr>
                        <m:t>𝑉</m:t>
                      </m:r>
                      <m:r>
                        <a:rPr lang="en-US" sz="3600" b="0" i="1" dirty="0" smtClean="0">
                          <a:solidFill>
                            <a:srgbClr val="FF0000"/>
                          </a:solidFill>
                          <a:latin typeface="Cambria Math" panose="02040503050406030204" pitchFamily="18" charset="0"/>
                        </a:rPr>
                        <m:t>   </m:t>
                      </m:r>
                    </m:oMath>
                  </m:oMathPara>
                </a14:m>
                <a:endParaRPr lang="en-US" sz="3600" dirty="0">
                  <a:solidFill>
                    <a:srgbClr val="FF0000"/>
                  </a:solidFill>
                </a:endParaRPr>
              </a:p>
            </p:txBody>
          </p:sp>
        </mc:Choice>
        <mc:Fallback xmlns="">
          <p:sp>
            <p:nvSpPr>
              <p:cNvPr id="7" name="TextBox 6">
                <a:extLst>
                  <a:ext uri="{FF2B5EF4-FFF2-40B4-BE49-F238E27FC236}">
                    <a16:creationId xmlns:a16="http://schemas.microsoft.com/office/drawing/2014/main" id="{724EF4C0-DBF2-6C55-735C-84C3A0F81CD1}"/>
                  </a:ext>
                </a:extLst>
              </p:cNvPr>
              <p:cNvSpPr txBox="1">
                <a:spLocks noRot="1" noChangeAspect="1" noMove="1" noResize="1" noEditPoints="1" noAdjustHandles="1" noChangeArrowheads="1" noChangeShapeType="1" noTextEdit="1"/>
              </p:cNvSpPr>
              <p:nvPr/>
            </p:nvSpPr>
            <p:spPr>
              <a:xfrm>
                <a:off x="616747" y="4655847"/>
                <a:ext cx="10515600" cy="1359796"/>
              </a:xfrm>
              <a:prstGeom prst="rect">
                <a:avLst/>
              </a:prstGeom>
              <a:blipFill>
                <a:blip r:embed="rId6"/>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A9D4BB4-4B6E-87D2-515A-2DD0B7DEE974}"/>
              </a:ext>
            </a:extLst>
          </p:cNvPr>
          <p:cNvPicPr>
            <a:picLocks noChangeAspect="1"/>
          </p:cNvPicPr>
          <p:nvPr/>
        </p:nvPicPr>
        <p:blipFill>
          <a:blip r:embed="rId7"/>
          <a:stretch>
            <a:fillRect/>
          </a:stretch>
        </p:blipFill>
        <p:spPr>
          <a:xfrm>
            <a:off x="9845647" y="2233871"/>
            <a:ext cx="2339041" cy="2566998"/>
          </a:xfrm>
          <a:prstGeom prst="rect">
            <a:avLst/>
          </a:prstGeom>
        </p:spPr>
      </p:pic>
    </p:spTree>
    <p:extLst>
      <p:ext uri="{BB962C8B-B14F-4D97-AF65-F5344CB8AC3E}">
        <p14:creationId xmlns:p14="http://schemas.microsoft.com/office/powerpoint/2010/main" val="37097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A02D-61B7-DCC3-63F9-DAC03485FBD7}"/>
              </a:ext>
            </a:extLst>
          </p:cNvPr>
          <p:cNvSpPr>
            <a:spLocks noGrp="1"/>
          </p:cNvSpPr>
          <p:nvPr>
            <p:ph type="title"/>
          </p:nvPr>
        </p:nvSpPr>
        <p:spPr/>
        <p:txBody>
          <a:bodyPr/>
          <a:lstStyle/>
          <a:p>
            <a:r>
              <a:rPr lang="en-US" dirty="0"/>
              <a:t>Attention Values</a:t>
            </a:r>
          </a:p>
        </p:txBody>
      </p:sp>
      <p:sp>
        <p:nvSpPr>
          <p:cNvPr id="3" name="Content Placeholder 2">
            <a:extLst>
              <a:ext uri="{FF2B5EF4-FFF2-40B4-BE49-F238E27FC236}">
                <a16:creationId xmlns:a16="http://schemas.microsoft.com/office/drawing/2014/main" id="{15859B25-DB35-F41C-4A46-E5949EB1476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C80CA37F-C5A0-8053-1818-CB15870EBE34}"/>
              </a:ext>
            </a:extLst>
          </p:cNvPr>
          <p:cNvPicPr>
            <a:picLocks noChangeAspect="1"/>
          </p:cNvPicPr>
          <p:nvPr/>
        </p:nvPicPr>
        <p:blipFill>
          <a:blip r:embed="rId3"/>
          <a:stretch>
            <a:fillRect/>
          </a:stretch>
        </p:blipFill>
        <p:spPr>
          <a:xfrm>
            <a:off x="838200" y="1825625"/>
            <a:ext cx="7135221" cy="3553321"/>
          </a:xfrm>
          <a:prstGeom prst="rect">
            <a:avLst/>
          </a:prstGeom>
        </p:spPr>
      </p:pic>
      <p:sp>
        <p:nvSpPr>
          <p:cNvPr id="6" name="TextBox 5">
            <a:extLst>
              <a:ext uri="{FF2B5EF4-FFF2-40B4-BE49-F238E27FC236}">
                <a16:creationId xmlns:a16="http://schemas.microsoft.com/office/drawing/2014/main" id="{2C38BCC4-CFE0-085C-B9A9-5A3B85E62A53}"/>
              </a:ext>
            </a:extLst>
          </p:cNvPr>
          <p:cNvSpPr txBox="1"/>
          <p:nvPr/>
        </p:nvSpPr>
        <p:spPr>
          <a:xfrm>
            <a:off x="7816258" y="2628900"/>
            <a:ext cx="5213942" cy="954107"/>
          </a:xfrm>
          <a:prstGeom prst="rect">
            <a:avLst/>
          </a:prstGeom>
          <a:noFill/>
        </p:spPr>
        <p:txBody>
          <a:bodyPr wrap="square" rtlCol="0">
            <a:spAutoFit/>
          </a:bodyPr>
          <a:lstStyle/>
          <a:p>
            <a:r>
              <a:rPr lang="en-US" sz="2800" dirty="0"/>
              <a:t>Attention is quadratic</a:t>
            </a:r>
          </a:p>
          <a:p>
            <a:r>
              <a:rPr lang="en-US" sz="2800" dirty="0"/>
              <a:t>In the length of input</a:t>
            </a:r>
          </a:p>
        </p:txBody>
      </p:sp>
    </p:spTree>
    <p:extLst>
      <p:ext uri="{BB962C8B-B14F-4D97-AF65-F5344CB8AC3E}">
        <p14:creationId xmlns:p14="http://schemas.microsoft.com/office/powerpoint/2010/main" val="155480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C627-897F-BD63-4E3C-F7CE31F2DDA3}"/>
              </a:ext>
            </a:extLst>
          </p:cNvPr>
          <p:cNvSpPr>
            <a:spLocks noGrp="1"/>
          </p:cNvSpPr>
          <p:nvPr>
            <p:ph type="title"/>
          </p:nvPr>
        </p:nvSpPr>
        <p:spPr/>
        <p:txBody>
          <a:bodyPr/>
          <a:lstStyle/>
          <a:p>
            <a:r>
              <a:rPr lang="en-US" dirty="0"/>
              <a:t>Residual Connection</a:t>
            </a:r>
          </a:p>
        </p:txBody>
      </p:sp>
      <p:sp>
        <p:nvSpPr>
          <p:cNvPr id="3" name="Content Placeholder 2">
            <a:extLst>
              <a:ext uri="{FF2B5EF4-FFF2-40B4-BE49-F238E27FC236}">
                <a16:creationId xmlns:a16="http://schemas.microsoft.com/office/drawing/2014/main" id="{84B59289-FF9F-601C-1489-F42126B704A3}"/>
              </a:ext>
            </a:extLst>
          </p:cNvPr>
          <p:cNvSpPr>
            <a:spLocks noGrp="1"/>
          </p:cNvSpPr>
          <p:nvPr>
            <p:ph idx="1"/>
          </p:nvPr>
        </p:nvSpPr>
        <p:spPr/>
        <p:txBody>
          <a:bodyPr/>
          <a:lstStyle/>
          <a:p>
            <a:r>
              <a:rPr lang="en-GB" dirty="0"/>
              <a:t>In deep networks, residual connections are connections that pass information from a lower layer to a higher layer without going through the intermediate layer.</a:t>
            </a:r>
          </a:p>
          <a:p>
            <a:r>
              <a:rPr lang="en-GB" dirty="0"/>
              <a:t>Residual connections in transformers are implemented by adding a layer’s input vector to its output vector before passing it forward.</a:t>
            </a:r>
          </a:p>
          <a:p>
            <a:endParaRPr lang="en-GB" dirty="0"/>
          </a:p>
          <a:p>
            <a:pPr marL="0" indent="0">
              <a:buNone/>
            </a:pPr>
            <a:endParaRPr lang="en-GB"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5E5804-2C65-A242-332A-7C81657E0B43}"/>
                  </a:ext>
                </a:extLst>
              </p:cNvPr>
              <p:cNvSpPr txBox="1"/>
              <p:nvPr/>
            </p:nvSpPr>
            <p:spPr>
              <a:xfrm>
                <a:off x="2159796" y="4114289"/>
                <a:ext cx="64404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dirty="0" smtClean="0">
                          <a:solidFill>
                            <a:schemeClr val="tx1"/>
                          </a:solidFill>
                          <a:latin typeface="Cambria Math" panose="02040503050406030204" pitchFamily="18" charset="0"/>
                        </a:rPr>
                        <m:t>𝒙</m:t>
                      </m:r>
                      <m:r>
                        <a:rPr lang="en-US" sz="2800" b="1" i="1" dirty="0" smtClean="0">
                          <a:solidFill>
                            <a:schemeClr val="tx1"/>
                          </a:solidFill>
                          <a:latin typeface="Cambria Math" panose="02040503050406030204" pitchFamily="18" charset="0"/>
                        </a:rPr>
                        <m:t>+</m:t>
                      </m:r>
                      <m:r>
                        <a:rPr lang="en-US" sz="2800" b="1" i="1" dirty="0" smtClean="0">
                          <a:solidFill>
                            <a:schemeClr val="tx1"/>
                          </a:solidFill>
                          <a:latin typeface="Cambria Math" panose="02040503050406030204" pitchFamily="18" charset="0"/>
                        </a:rPr>
                        <m:t>𝑺𝒆𝒍𝒇𝑨𝒕𝒕𝒆𝒏𝒕𝒊𝒐𝒏</m:t>
                      </m:r>
                      <m:d>
                        <m:dPr>
                          <m:ctrlPr>
                            <a:rPr lang="en-US" sz="2800" b="1" i="1" dirty="0" smtClean="0">
                              <a:solidFill>
                                <a:schemeClr val="tx1"/>
                              </a:solidFill>
                              <a:latin typeface="Cambria Math" panose="02040503050406030204" pitchFamily="18" charset="0"/>
                            </a:rPr>
                          </m:ctrlPr>
                        </m:dPr>
                        <m:e>
                          <m:r>
                            <a:rPr lang="en-US" sz="2800" b="1" i="1" dirty="0" smtClean="0">
                              <a:solidFill>
                                <a:schemeClr val="tx1"/>
                              </a:solidFill>
                              <a:latin typeface="Cambria Math" panose="02040503050406030204" pitchFamily="18" charset="0"/>
                            </a:rPr>
                            <m:t>𝒙</m:t>
                          </m:r>
                        </m:e>
                      </m:d>
                      <m:r>
                        <a:rPr lang="en-US" sz="2800" b="1" i="1" dirty="0" smtClean="0">
                          <a:solidFill>
                            <a:srgbClr val="00B050"/>
                          </a:solidFill>
                          <a:latin typeface="Cambria Math" panose="02040503050406030204" pitchFamily="18" charset="0"/>
                        </a:rPr>
                        <m:t>,   </m:t>
                      </m:r>
                    </m:oMath>
                  </m:oMathPara>
                </a14:m>
                <a:endParaRPr lang="en-US" sz="2800" dirty="0"/>
              </a:p>
            </p:txBody>
          </p:sp>
        </mc:Choice>
        <mc:Fallback xmlns="">
          <p:sp>
            <p:nvSpPr>
              <p:cNvPr id="4" name="TextBox 3">
                <a:extLst>
                  <a:ext uri="{FF2B5EF4-FFF2-40B4-BE49-F238E27FC236}">
                    <a16:creationId xmlns:a16="http://schemas.microsoft.com/office/drawing/2014/main" id="{0E5E5804-2C65-A242-332A-7C81657E0B43}"/>
                  </a:ext>
                </a:extLst>
              </p:cNvPr>
              <p:cNvSpPr txBox="1">
                <a:spLocks noRot="1" noChangeAspect="1" noMove="1" noResize="1" noEditPoints="1" noAdjustHandles="1" noChangeArrowheads="1" noChangeShapeType="1" noTextEdit="1"/>
              </p:cNvSpPr>
              <p:nvPr/>
            </p:nvSpPr>
            <p:spPr>
              <a:xfrm>
                <a:off x="2159796" y="4114289"/>
                <a:ext cx="6440455"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2030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A691-7043-5021-6EA4-61BEA4118D6F}"/>
              </a:ext>
            </a:extLst>
          </p:cNvPr>
          <p:cNvSpPr>
            <a:spLocks noGrp="1"/>
          </p:cNvSpPr>
          <p:nvPr>
            <p:ph type="title"/>
          </p:nvPr>
        </p:nvSpPr>
        <p:spPr/>
        <p:txBody>
          <a:bodyPr/>
          <a:lstStyle/>
          <a:p>
            <a:r>
              <a:rPr lang="en-US" dirty="0"/>
              <a:t>Residual Connection </a:t>
            </a:r>
          </a:p>
        </p:txBody>
      </p:sp>
      <p:sp>
        <p:nvSpPr>
          <p:cNvPr id="3" name="Content Placeholder 2">
            <a:extLst>
              <a:ext uri="{FF2B5EF4-FFF2-40B4-BE49-F238E27FC236}">
                <a16:creationId xmlns:a16="http://schemas.microsoft.com/office/drawing/2014/main" id="{6B49AC05-0D63-5065-74D6-D94CC49E1F9E}"/>
              </a:ext>
            </a:extLst>
          </p:cNvPr>
          <p:cNvSpPr>
            <a:spLocks noGrp="1"/>
          </p:cNvSpPr>
          <p:nvPr>
            <p:ph idx="1"/>
          </p:nvPr>
        </p:nvSpPr>
        <p:spPr>
          <a:xfrm>
            <a:off x="838200" y="1825625"/>
            <a:ext cx="3615267" cy="4351338"/>
          </a:xfrm>
        </p:spPr>
        <p:txBody>
          <a:bodyPr/>
          <a:lstStyle/>
          <a:p>
            <a:r>
              <a:rPr lang="en-GB" dirty="0"/>
              <a:t>Suppose we have an input matrix X representing word embeddings of a sentence:</a:t>
            </a:r>
          </a:p>
          <a:p>
            <a:pPr marL="0" indent="0">
              <a:buNone/>
            </a:pPr>
            <a:endParaRPr lang="en-GB" dirty="0"/>
          </a:p>
          <a:p>
            <a:pPr marL="0" indent="0">
              <a:buNone/>
            </a:pPr>
            <a:r>
              <a:rPr lang="en-GB" dirty="0"/>
              <a:t>X = [   [1, 2, 3],</a:t>
            </a:r>
          </a:p>
          <a:p>
            <a:pPr marL="0" indent="0">
              <a:buNone/>
            </a:pPr>
            <a:r>
              <a:rPr lang="en-GB" dirty="0"/>
              <a:t>           [4, 5, 6],</a:t>
            </a:r>
          </a:p>
          <a:p>
            <a:pPr marL="0" indent="0">
              <a:buNone/>
            </a:pPr>
            <a:r>
              <a:rPr lang="en-GB" dirty="0"/>
              <a:t>           [7, 8, 9]   ]</a:t>
            </a:r>
            <a:endParaRPr lang="en-US" dirty="0"/>
          </a:p>
        </p:txBody>
      </p:sp>
      <p:sp>
        <p:nvSpPr>
          <p:cNvPr id="4" name="Content Placeholder 2">
            <a:extLst>
              <a:ext uri="{FF2B5EF4-FFF2-40B4-BE49-F238E27FC236}">
                <a16:creationId xmlns:a16="http://schemas.microsoft.com/office/drawing/2014/main" id="{44AB30E5-01D7-737A-F6D4-ECDBD96556ED}"/>
              </a:ext>
            </a:extLst>
          </p:cNvPr>
          <p:cNvSpPr txBox="1">
            <a:spLocks/>
          </p:cNvSpPr>
          <p:nvPr/>
        </p:nvSpPr>
        <p:spPr>
          <a:xfrm>
            <a:off x="4288366" y="1819275"/>
            <a:ext cx="361526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we have already calculated the </a:t>
            </a:r>
            <a:r>
              <a:rPr lang="en-GB" dirty="0" err="1"/>
              <a:t>SelfAttention</a:t>
            </a:r>
            <a:r>
              <a:rPr lang="en-GB" dirty="0"/>
              <a:t>(Q, K, V) matrix using the self-attention mechanism:</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t>SelfAttention</a:t>
            </a:r>
            <a:r>
              <a:rPr lang="en-US" dirty="0"/>
              <a:t>(Q, K, V) =</a:t>
            </a:r>
          </a:p>
          <a:p>
            <a:pPr marL="0" indent="0">
              <a:buFont typeface="Arial" panose="020B0604020202020204" pitchFamily="34" charset="0"/>
              <a:buNone/>
            </a:pPr>
            <a:r>
              <a:rPr lang="en-US" dirty="0"/>
              <a:t> [  [0.5, 1.0, 1.5],</a:t>
            </a:r>
          </a:p>
          <a:p>
            <a:pPr marL="0" indent="0">
              <a:buFont typeface="Arial" panose="020B0604020202020204" pitchFamily="34" charset="0"/>
              <a:buNone/>
            </a:pPr>
            <a:r>
              <a:rPr lang="en-US" dirty="0"/>
              <a:t>     [2.0, 2.5, 3.0],</a:t>
            </a:r>
          </a:p>
          <a:p>
            <a:pPr marL="0" indent="0">
              <a:buFont typeface="Arial" panose="020B0604020202020204" pitchFamily="34" charset="0"/>
              <a:buNone/>
            </a:pPr>
            <a:r>
              <a:rPr lang="en-US" dirty="0"/>
              <a:t>     [3.5, 4.0, 4.5]  ]</a:t>
            </a:r>
          </a:p>
        </p:txBody>
      </p:sp>
      <p:sp>
        <p:nvSpPr>
          <p:cNvPr id="5" name="Content Placeholder 2">
            <a:extLst>
              <a:ext uri="{FF2B5EF4-FFF2-40B4-BE49-F238E27FC236}">
                <a16:creationId xmlns:a16="http://schemas.microsoft.com/office/drawing/2014/main" id="{185C87E6-C6E9-8DC1-74FE-14BFB94C72C2}"/>
              </a:ext>
            </a:extLst>
          </p:cNvPr>
          <p:cNvSpPr txBox="1">
            <a:spLocks/>
          </p:cNvSpPr>
          <p:nvPr/>
        </p:nvSpPr>
        <p:spPr>
          <a:xfrm>
            <a:off x="7912099" y="2299913"/>
            <a:ext cx="409363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GB" sz="2600" dirty="0" err="1"/>
              <a:t>Residual_Connection</a:t>
            </a:r>
            <a:r>
              <a:rPr lang="en-GB" sz="2600" dirty="0"/>
              <a:t> = </a:t>
            </a:r>
          </a:p>
          <a:p>
            <a:pPr marL="0" indent="0">
              <a:lnSpc>
                <a:spcPct val="80000"/>
              </a:lnSpc>
              <a:buNone/>
            </a:pPr>
            <a:endParaRPr lang="en-GB" sz="2600" dirty="0"/>
          </a:p>
          <a:p>
            <a:pPr marL="0" indent="0">
              <a:lnSpc>
                <a:spcPct val="80000"/>
              </a:lnSpc>
              <a:buNone/>
            </a:pPr>
            <a:r>
              <a:rPr lang="en-GB" sz="2600" dirty="0"/>
              <a:t>X + </a:t>
            </a:r>
            <a:r>
              <a:rPr lang="en-GB" sz="2600" dirty="0" err="1"/>
              <a:t>SelfAttention</a:t>
            </a:r>
            <a:r>
              <a:rPr lang="en-GB" sz="2600" dirty="0"/>
              <a:t>(Q, K, V) =</a:t>
            </a:r>
          </a:p>
          <a:p>
            <a:pPr marL="0" indent="0">
              <a:lnSpc>
                <a:spcPct val="80000"/>
              </a:lnSpc>
              <a:buNone/>
            </a:pPr>
            <a:endParaRPr lang="en-GB" sz="2600" dirty="0"/>
          </a:p>
          <a:p>
            <a:pPr marL="0" indent="0">
              <a:lnSpc>
                <a:spcPct val="80000"/>
              </a:lnSpc>
              <a:buNone/>
            </a:pPr>
            <a:r>
              <a:rPr lang="en-GB" sz="2600" dirty="0"/>
              <a:t> [   [1.5, 3.0, 4.5],</a:t>
            </a:r>
          </a:p>
          <a:p>
            <a:pPr marL="0" indent="0">
              <a:lnSpc>
                <a:spcPct val="80000"/>
              </a:lnSpc>
              <a:buNone/>
            </a:pPr>
            <a:r>
              <a:rPr lang="en-GB" sz="2600" dirty="0"/>
              <a:t>     [6.0, 7.5, 9.0],</a:t>
            </a:r>
          </a:p>
          <a:p>
            <a:pPr marL="0" indent="0">
              <a:lnSpc>
                <a:spcPct val="80000"/>
              </a:lnSpc>
              <a:buNone/>
            </a:pPr>
            <a:r>
              <a:rPr lang="en-GB" sz="2600" dirty="0"/>
              <a:t>     [10.5, 12.0, 13.5]  ]</a:t>
            </a:r>
            <a:endParaRPr lang="en-US" sz="2600" dirty="0"/>
          </a:p>
        </p:txBody>
      </p:sp>
      <p:pic>
        <p:nvPicPr>
          <p:cNvPr id="7" name="Picture 6">
            <a:extLst>
              <a:ext uri="{FF2B5EF4-FFF2-40B4-BE49-F238E27FC236}">
                <a16:creationId xmlns:a16="http://schemas.microsoft.com/office/drawing/2014/main" id="{F84C03CD-41AB-1624-C98C-6867710E0E95}"/>
              </a:ext>
            </a:extLst>
          </p:cNvPr>
          <p:cNvPicPr>
            <a:picLocks noChangeAspect="1"/>
          </p:cNvPicPr>
          <p:nvPr/>
        </p:nvPicPr>
        <p:blipFill>
          <a:blip r:embed="rId3"/>
          <a:stretch>
            <a:fillRect/>
          </a:stretch>
        </p:blipFill>
        <p:spPr>
          <a:xfrm>
            <a:off x="7738535" y="1201154"/>
            <a:ext cx="3916275" cy="979068"/>
          </a:xfrm>
          <a:prstGeom prst="rect">
            <a:avLst/>
          </a:prstGeom>
        </p:spPr>
      </p:pic>
    </p:spTree>
    <p:extLst>
      <p:ext uri="{BB962C8B-B14F-4D97-AF65-F5344CB8AC3E}">
        <p14:creationId xmlns:p14="http://schemas.microsoft.com/office/powerpoint/2010/main" val="422666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368A-3F7F-022A-71EC-0D9B4A297D0F}"/>
              </a:ext>
            </a:extLst>
          </p:cNvPr>
          <p:cNvSpPr>
            <a:spLocks noGrp="1"/>
          </p:cNvSpPr>
          <p:nvPr>
            <p:ph type="title"/>
          </p:nvPr>
        </p:nvSpPr>
        <p:spPr/>
        <p:txBody>
          <a:bodyPr/>
          <a:lstStyle/>
          <a:p>
            <a:r>
              <a:rPr lang="en-US" dirty="0"/>
              <a:t>Layer 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A8F645-FCEF-2C99-1DC4-DDF3DA469CE3}"/>
                  </a:ext>
                </a:extLst>
              </p:cNvPr>
              <p:cNvSpPr>
                <a:spLocks noGrp="1"/>
              </p:cNvSpPr>
              <p:nvPr>
                <p:ph idx="1"/>
              </p:nvPr>
            </p:nvSpPr>
            <p:spPr/>
            <p:txBody>
              <a:bodyPr>
                <a:normAutofit fontScale="70000" lnSpcReduction="20000"/>
              </a:bodyPr>
              <a:lstStyle/>
              <a:p>
                <a:r>
                  <a:rPr lang="en-GB" b="0" i="0" dirty="0">
                    <a:solidFill>
                      <a:srgbClr val="000000"/>
                    </a:solidFill>
                    <a:effectLst/>
                    <a:latin typeface="Söhne"/>
                  </a:rPr>
                  <a:t>Given a batch of input vectors X with dimensions </a:t>
                </a:r>
                <a14:m>
                  <m:oMath xmlns:m="http://schemas.openxmlformats.org/officeDocument/2006/math">
                    <m:r>
                      <a:rPr lang="en-GB" b="0" i="1" dirty="0" smtClean="0">
                        <a:solidFill>
                          <a:srgbClr val="000000"/>
                        </a:solidFill>
                        <a:effectLst/>
                        <a:latin typeface="Cambria Math" panose="02040503050406030204" pitchFamily="18" charset="0"/>
                      </a:rPr>
                      <m:t>(</m:t>
                    </m:r>
                    <m:r>
                      <a:rPr lang="en-GB" b="0" i="1" dirty="0" err="1" smtClean="0">
                        <a:solidFill>
                          <a:srgbClr val="000000"/>
                        </a:solidFill>
                        <a:effectLst/>
                        <a:latin typeface="Cambria Math" panose="02040503050406030204" pitchFamily="18" charset="0"/>
                      </a:rPr>
                      <m:t>𝑏𝑎𝑡𝑐h</m:t>
                    </m:r>
                    <m:r>
                      <a:rPr lang="en-GB" b="0" i="1" dirty="0" err="1" smtClean="0">
                        <a:solidFill>
                          <a:srgbClr val="000000"/>
                        </a:solidFill>
                        <a:effectLst/>
                        <a:latin typeface="Cambria Math" panose="02040503050406030204" pitchFamily="18" charset="0"/>
                      </a:rPr>
                      <m:t>_</m:t>
                    </m:r>
                    <m:r>
                      <a:rPr lang="en-GB" b="0" i="1" dirty="0" err="1" smtClean="0">
                        <a:solidFill>
                          <a:srgbClr val="000000"/>
                        </a:solidFill>
                        <a:effectLst/>
                        <a:latin typeface="Cambria Math" panose="02040503050406030204" pitchFamily="18" charset="0"/>
                      </a:rPr>
                      <m:t>𝑠𝑖𝑧𝑒</m:t>
                    </m:r>
                    <m:r>
                      <a:rPr lang="en-GB" b="0" i="1" dirty="0" smtClean="0">
                        <a:solidFill>
                          <a:srgbClr val="000000"/>
                        </a:solidFill>
                        <a:effectLst/>
                        <a:latin typeface="Cambria Math" panose="02040503050406030204" pitchFamily="18" charset="0"/>
                      </a:rPr>
                      <m:t>, </m:t>
                    </m:r>
                    <m:r>
                      <a:rPr lang="en-GB" b="0" i="1" dirty="0" err="1" smtClean="0">
                        <a:solidFill>
                          <a:srgbClr val="000000"/>
                        </a:solidFill>
                        <a:effectLst/>
                        <a:latin typeface="Cambria Math" panose="02040503050406030204" pitchFamily="18" charset="0"/>
                      </a:rPr>
                      <m:t>𝑓𝑒𝑎𝑡𝑢𝑟𝑒</m:t>
                    </m:r>
                    <m:r>
                      <a:rPr lang="en-GB" b="0" i="1" dirty="0" err="1" smtClean="0">
                        <a:solidFill>
                          <a:srgbClr val="000000"/>
                        </a:solidFill>
                        <a:effectLst/>
                        <a:latin typeface="Cambria Math" panose="02040503050406030204" pitchFamily="18" charset="0"/>
                      </a:rPr>
                      <m:t>_</m:t>
                    </m:r>
                    <m:r>
                      <m:rPr>
                        <m:sty m:val="p"/>
                      </m:rPr>
                      <a:rPr lang="en-GB" b="0" i="1" dirty="0" err="1" smtClean="0">
                        <a:solidFill>
                          <a:srgbClr val="000000"/>
                        </a:solidFill>
                        <a:effectLst/>
                        <a:latin typeface="Cambria Math" panose="02040503050406030204" pitchFamily="18" charset="0"/>
                      </a:rPr>
                      <m:t>dim</m:t>
                    </m:r>
                    <m:r>
                      <a:rPr lang="en-GB" b="0" i="1" dirty="0" smtClean="0">
                        <a:solidFill>
                          <a:srgbClr val="000000"/>
                        </a:solidFill>
                        <a:effectLst/>
                        <a:latin typeface="Cambria Math" panose="02040503050406030204" pitchFamily="18" charset="0"/>
                      </a:rPr>
                      <m:t>)</m:t>
                    </m:r>
                  </m:oMath>
                </a14:m>
                <a:r>
                  <a:rPr lang="en-GB" b="0" i="0" dirty="0">
                    <a:solidFill>
                      <a:srgbClr val="000000"/>
                    </a:solidFill>
                    <a:effectLst/>
                    <a:latin typeface="Söhne"/>
                  </a:rPr>
                  <a:t>, a scale parameter vector γ and a bias parameter vector β, the layer normalization of X is computed as:</a:t>
                </a:r>
              </a:p>
              <a:p>
                <a:pPr marL="0" indent="0">
                  <a:buNone/>
                </a:pPr>
                <a:endParaRPr lang="en-GB" b="0" i="0" dirty="0">
                  <a:solidFill>
                    <a:srgbClr val="000000"/>
                  </a:solidFill>
                  <a:effectLst/>
                  <a:latin typeface="Söhne"/>
                </a:endParaRPr>
              </a:p>
              <a:p>
                <a:pPr marL="0" indent="0">
                  <a:buNone/>
                </a:pPr>
                <a14:m>
                  <m:oMathPara xmlns:m="http://schemas.openxmlformats.org/officeDocument/2006/math">
                    <m:oMathParaPr>
                      <m:jc m:val="centerGroup"/>
                    </m:oMathParaPr>
                    <m:oMath xmlns:m="http://schemas.openxmlformats.org/officeDocument/2006/math">
                      <m:r>
                        <m:rPr>
                          <m:sty m:val="p"/>
                        </m:rPr>
                        <a:rPr lang="en-GB" i="1" dirty="0" smtClean="0">
                          <a:solidFill>
                            <a:srgbClr val="000000"/>
                          </a:solidFill>
                          <a:latin typeface="Cambria Math" panose="02040503050406030204" pitchFamily="18" charset="0"/>
                        </a:rPr>
                        <m:t>μ</m:t>
                      </m:r>
                      <m:r>
                        <m:rPr>
                          <m:nor/>
                        </m:rPr>
                        <a:rPr lang="en-GB" dirty="0">
                          <a:solidFill>
                            <a:srgbClr val="000000"/>
                          </a:solidFill>
                          <a:latin typeface="Söhne"/>
                        </a:rPr>
                        <m:t> </m:t>
                      </m:r>
                      <m:r>
                        <m:rPr>
                          <m:nor/>
                        </m:rPr>
                        <a:rPr lang="en-US" b="0" i="0" dirty="0" smtClean="0">
                          <a:solidFill>
                            <a:srgbClr val="000000"/>
                          </a:solidFill>
                          <a:latin typeface="Söhne"/>
                        </a:rPr>
                        <m:t>=</m:t>
                      </m:r>
                      <m:f>
                        <m:fPr>
                          <m:ctrlPr>
                            <a:rPr lang="en-US" b="0" i="1" dirty="0" smtClean="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b="0" i="1" dirty="0" smtClean="0">
                              <a:solidFill>
                                <a:srgbClr val="000000"/>
                              </a:solidFill>
                              <a:latin typeface="Cambria Math" panose="02040503050406030204" pitchFamily="18" charset="0"/>
                            </a:rPr>
                            <m:t>𝑏𝑎𝑡𝑐h</m:t>
                          </m:r>
                          <m:r>
                            <a:rPr lang="en-US" b="0" i="1" dirty="0" smtClean="0">
                              <a:solidFill>
                                <a:srgbClr val="000000"/>
                              </a:solidFill>
                              <a:latin typeface="Cambria Math" panose="02040503050406030204" pitchFamily="18" charset="0"/>
                            </a:rPr>
                            <m:t>_</m:t>
                          </m:r>
                          <m:r>
                            <a:rPr lang="en-US" b="0" i="1" dirty="0" smtClean="0">
                              <a:solidFill>
                                <a:srgbClr val="000000"/>
                              </a:solidFill>
                              <a:latin typeface="Cambria Math" panose="02040503050406030204" pitchFamily="18" charset="0"/>
                            </a:rPr>
                            <m:t>𝑠𝑖𝑧𝑒</m:t>
                          </m:r>
                        </m:den>
                      </m:f>
                      <m:nary>
                        <m:naryPr>
                          <m:chr m:val="∑"/>
                          <m:ctrlPr>
                            <a:rPr lang="en-US" b="0" i="1" dirty="0" smtClean="0">
                              <a:solidFill>
                                <a:srgbClr val="000000"/>
                              </a:solidFill>
                              <a:latin typeface="Cambria Math" panose="02040503050406030204" pitchFamily="18" charset="0"/>
                            </a:rPr>
                          </m:ctrlPr>
                        </m:naryPr>
                        <m:sub>
                          <m:r>
                            <m:rPr>
                              <m:brk m:alnAt="23"/>
                            </m:rPr>
                            <a:rPr lang="en-US" b="0" i="1" dirty="0" smtClean="0">
                              <a:solidFill>
                                <a:srgbClr val="000000"/>
                              </a:solidFill>
                              <a:latin typeface="Cambria Math" panose="02040503050406030204" pitchFamily="18" charset="0"/>
                            </a:rPr>
                            <m:t>𝑖</m:t>
                          </m:r>
                          <m:r>
                            <a:rPr lang="en-US" b="0" i="1" dirty="0" smtClean="0">
                              <a:solidFill>
                                <a:srgbClr val="000000"/>
                              </a:solidFill>
                              <a:latin typeface="Cambria Math" panose="02040503050406030204" pitchFamily="18" charset="0"/>
                            </a:rPr>
                            <m:t>=1</m:t>
                          </m:r>
                        </m:sub>
                        <m:sup>
                          <m:r>
                            <a:rPr lang="en-US" b="0" i="1" dirty="0" smtClean="0">
                              <a:solidFill>
                                <a:srgbClr val="000000"/>
                              </a:solidFill>
                              <a:latin typeface="Cambria Math" panose="02040503050406030204" pitchFamily="18" charset="0"/>
                            </a:rPr>
                            <m:t>𝑏𝑎𝑡𝑐h</m:t>
                          </m:r>
                          <m:r>
                            <a:rPr lang="en-US" b="0" i="1" dirty="0" smtClean="0">
                              <a:solidFill>
                                <a:srgbClr val="000000"/>
                              </a:solidFill>
                              <a:latin typeface="Cambria Math" panose="02040503050406030204" pitchFamily="18" charset="0"/>
                            </a:rPr>
                            <m:t>_</m:t>
                          </m:r>
                          <m:r>
                            <a:rPr lang="en-US" b="0" i="1" dirty="0" smtClean="0">
                              <a:solidFill>
                                <a:srgbClr val="000000"/>
                              </a:solidFill>
                              <a:latin typeface="Cambria Math" panose="02040503050406030204" pitchFamily="18" charset="0"/>
                            </a:rPr>
                            <m:t>𝑠𝑖𝑧𝑒</m:t>
                          </m:r>
                        </m:sup>
                        <m:e>
                          <m:sSub>
                            <m:sSubPr>
                              <m:ctrlPr>
                                <a:rPr lang="en-US" b="0" i="1" dirty="0" smtClean="0">
                                  <a:solidFill>
                                    <a:srgbClr val="000000"/>
                                  </a:solidFill>
                                  <a:latin typeface="Cambria Math" panose="02040503050406030204" pitchFamily="18" charset="0"/>
                                </a:rPr>
                              </m:ctrlPr>
                            </m:sSubPr>
                            <m:e>
                              <m:r>
                                <a:rPr lang="en-US" b="0" i="1" dirty="0" smtClean="0">
                                  <a:solidFill>
                                    <a:srgbClr val="000000"/>
                                  </a:solidFill>
                                  <a:latin typeface="Cambria Math" panose="02040503050406030204" pitchFamily="18" charset="0"/>
                                </a:rPr>
                                <m:t>𝑋</m:t>
                              </m:r>
                            </m:e>
                            <m:sub>
                              <m:r>
                                <a:rPr lang="en-US" b="0" i="1" dirty="0" smtClean="0">
                                  <a:solidFill>
                                    <a:srgbClr val="000000"/>
                                  </a:solidFill>
                                  <a:latin typeface="Cambria Math" panose="02040503050406030204" pitchFamily="18" charset="0"/>
                                </a:rPr>
                                <m:t>𝑖</m:t>
                              </m:r>
                            </m:sub>
                          </m:sSub>
                          <m:r>
                            <a:rPr lang="en-US" b="0" i="1" dirty="0" smtClean="0">
                              <a:solidFill>
                                <a:srgbClr val="000000"/>
                              </a:solidFill>
                              <a:latin typeface="Cambria Math" panose="02040503050406030204" pitchFamily="18" charset="0"/>
                            </a:rPr>
                            <m:t> </m:t>
                          </m:r>
                        </m:e>
                      </m:nary>
                      <m:r>
                        <a:rPr lang="en-US" b="0" i="1" dirty="0" smtClean="0">
                          <a:solidFill>
                            <a:srgbClr val="000000"/>
                          </a:solidFill>
                          <a:latin typeface="Cambria Math" panose="02040503050406030204" pitchFamily="18" charset="0"/>
                        </a:rPr>
                        <m:t> </m:t>
                      </m:r>
                      <m:r>
                        <m:rPr>
                          <m:nor/>
                        </m:rPr>
                        <a:rPr lang="en-US" b="0" i="0" dirty="0" smtClean="0">
                          <a:solidFill>
                            <a:srgbClr val="000000"/>
                          </a:solidFill>
                          <a:latin typeface="Söhne"/>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solidFill>
                                <a:srgbClr val="000000"/>
                              </a:solidFill>
                              <a:latin typeface="Cambria Math" panose="02040503050406030204" pitchFamily="18" charset="0"/>
                            </a:rPr>
                          </m:ctrlPr>
                        </m:sSupPr>
                        <m:e>
                          <m:r>
                            <m:rPr>
                              <m:sty m:val="p"/>
                            </m:rPr>
                            <a:rPr lang="en-US" b="0" i="1" dirty="0" smtClean="0">
                              <a:solidFill>
                                <a:srgbClr val="000000"/>
                              </a:solidFill>
                              <a:latin typeface="Cambria Math" panose="02040503050406030204" pitchFamily="18" charset="0"/>
                            </a:rPr>
                            <m:t>σ</m:t>
                          </m:r>
                        </m:e>
                        <m:sup>
                          <m:r>
                            <a:rPr lang="en-US" b="0" i="1" dirty="0" smtClean="0">
                              <a:solidFill>
                                <a:srgbClr val="000000"/>
                              </a:solidFill>
                              <a:latin typeface="Cambria Math" panose="02040503050406030204" pitchFamily="18" charset="0"/>
                            </a:rPr>
                            <m:t>2</m:t>
                          </m:r>
                        </m:sup>
                      </m:sSup>
                      <m:r>
                        <m:rPr>
                          <m:nor/>
                        </m:rPr>
                        <a:rPr lang="en-GB" dirty="0">
                          <a:solidFill>
                            <a:srgbClr val="000000"/>
                          </a:solidFill>
                          <a:latin typeface="Söhne"/>
                        </a:rPr>
                        <m:t> </m:t>
                      </m:r>
                      <m:r>
                        <m:rPr>
                          <m:nor/>
                        </m:rPr>
                        <a:rPr lang="en-US" b="0" i="0" dirty="0" smtClean="0">
                          <a:solidFill>
                            <a:srgbClr val="000000"/>
                          </a:solidFill>
                          <a:latin typeface="Söhne"/>
                        </a:rPr>
                        <m:t>=</m:t>
                      </m:r>
                      <m:f>
                        <m:fPr>
                          <m:ctrlPr>
                            <a:rPr lang="en-US" b="0" i="1" dirty="0" smtClean="0">
                              <a:solidFill>
                                <a:srgbClr val="000000"/>
                              </a:solidFill>
                              <a:latin typeface="Cambria Math" panose="02040503050406030204" pitchFamily="18" charset="0"/>
                            </a:rPr>
                          </m:ctrlPr>
                        </m:fPr>
                        <m:num>
                          <m:r>
                            <a:rPr lang="en-US" b="0" i="1" dirty="0" smtClean="0">
                              <a:solidFill>
                                <a:srgbClr val="000000"/>
                              </a:solidFill>
                              <a:latin typeface="Cambria Math" panose="02040503050406030204" pitchFamily="18" charset="0"/>
                            </a:rPr>
                            <m:t>1</m:t>
                          </m:r>
                        </m:num>
                        <m:den>
                          <m:r>
                            <a:rPr lang="en-US" b="0" i="1" dirty="0" smtClean="0">
                              <a:solidFill>
                                <a:srgbClr val="000000"/>
                              </a:solidFill>
                              <a:latin typeface="Cambria Math" panose="02040503050406030204" pitchFamily="18" charset="0"/>
                            </a:rPr>
                            <m:t>𝑏𝑎𝑡𝑐h</m:t>
                          </m:r>
                          <m:r>
                            <a:rPr lang="en-US" b="0" i="1" dirty="0" smtClean="0">
                              <a:solidFill>
                                <a:srgbClr val="000000"/>
                              </a:solidFill>
                              <a:latin typeface="Cambria Math" panose="02040503050406030204" pitchFamily="18" charset="0"/>
                            </a:rPr>
                            <m:t>_</m:t>
                          </m:r>
                          <m:r>
                            <a:rPr lang="en-US" b="0" i="1" dirty="0" smtClean="0">
                              <a:solidFill>
                                <a:srgbClr val="000000"/>
                              </a:solidFill>
                              <a:latin typeface="Cambria Math" panose="02040503050406030204" pitchFamily="18" charset="0"/>
                            </a:rPr>
                            <m:t>𝑠𝑖𝑧𝑒</m:t>
                          </m:r>
                        </m:den>
                      </m:f>
                      <m:nary>
                        <m:naryPr>
                          <m:chr m:val="∑"/>
                          <m:ctrlPr>
                            <a:rPr lang="en-US" b="0" i="1" dirty="0" smtClean="0">
                              <a:solidFill>
                                <a:srgbClr val="000000"/>
                              </a:solidFill>
                              <a:latin typeface="Cambria Math" panose="02040503050406030204" pitchFamily="18" charset="0"/>
                            </a:rPr>
                          </m:ctrlPr>
                        </m:naryPr>
                        <m:sub>
                          <m:r>
                            <m:rPr>
                              <m:brk m:alnAt="23"/>
                            </m:rPr>
                            <a:rPr lang="en-US" b="0" i="1" dirty="0" smtClean="0">
                              <a:solidFill>
                                <a:srgbClr val="000000"/>
                              </a:solidFill>
                              <a:latin typeface="Cambria Math" panose="02040503050406030204" pitchFamily="18" charset="0"/>
                            </a:rPr>
                            <m:t>𝑖</m:t>
                          </m:r>
                          <m:r>
                            <a:rPr lang="en-US" b="0" i="1" dirty="0" smtClean="0">
                              <a:solidFill>
                                <a:srgbClr val="000000"/>
                              </a:solidFill>
                              <a:latin typeface="Cambria Math" panose="02040503050406030204" pitchFamily="18" charset="0"/>
                            </a:rPr>
                            <m:t>=1</m:t>
                          </m:r>
                        </m:sub>
                        <m:sup>
                          <m:r>
                            <a:rPr lang="en-US" b="0" i="1" dirty="0" smtClean="0">
                              <a:solidFill>
                                <a:srgbClr val="000000"/>
                              </a:solidFill>
                              <a:latin typeface="Cambria Math" panose="02040503050406030204" pitchFamily="18" charset="0"/>
                            </a:rPr>
                            <m:t>𝑏𝑎𝑡𝑐h</m:t>
                          </m:r>
                          <m:r>
                            <a:rPr lang="en-US" b="0" i="1" dirty="0" smtClean="0">
                              <a:solidFill>
                                <a:srgbClr val="000000"/>
                              </a:solidFill>
                              <a:latin typeface="Cambria Math" panose="02040503050406030204" pitchFamily="18" charset="0"/>
                            </a:rPr>
                            <m:t>_</m:t>
                          </m:r>
                          <m:r>
                            <a:rPr lang="en-US" b="0" i="1" dirty="0" smtClean="0">
                              <a:solidFill>
                                <a:srgbClr val="000000"/>
                              </a:solidFill>
                              <a:latin typeface="Cambria Math" panose="02040503050406030204" pitchFamily="18" charset="0"/>
                            </a:rPr>
                            <m:t>𝑠𝑖𝑧𝑒</m:t>
                          </m:r>
                        </m:sup>
                        <m:e>
                          <m:sSub>
                            <m:sSubPr>
                              <m:ctrlPr>
                                <a:rPr lang="en-US" b="0" i="1" dirty="0" smtClean="0">
                                  <a:solidFill>
                                    <a:srgbClr val="000000"/>
                                  </a:solidFill>
                                  <a:latin typeface="Cambria Math" panose="02040503050406030204" pitchFamily="18" charset="0"/>
                                </a:rPr>
                              </m:ctrlPr>
                            </m:sSubPr>
                            <m:e>
                              <m:r>
                                <a:rPr lang="en-US" b="0" i="1" dirty="0" smtClean="0">
                                  <a:solidFill>
                                    <a:srgbClr val="000000"/>
                                  </a:solidFill>
                                  <a:latin typeface="Cambria Math" panose="02040503050406030204" pitchFamily="18" charset="0"/>
                                </a:rPr>
                                <m:t>𝑋</m:t>
                              </m:r>
                            </m:e>
                            <m:sub>
                              <m:r>
                                <a:rPr lang="en-US" b="0" i="1" dirty="0" smtClean="0">
                                  <a:solidFill>
                                    <a:srgbClr val="000000"/>
                                  </a:solidFill>
                                  <a:latin typeface="Cambria Math" panose="02040503050406030204" pitchFamily="18" charset="0"/>
                                </a:rPr>
                                <m:t>𝑖</m:t>
                              </m:r>
                            </m:sub>
                          </m:sSub>
                          <m:r>
                            <a:rPr lang="en-US" b="0" i="1" dirty="0" smtClean="0">
                              <a:solidFill>
                                <a:srgbClr val="000000"/>
                              </a:solidFill>
                              <a:latin typeface="Cambria Math" panose="02040503050406030204" pitchFamily="18" charset="0"/>
                            </a:rPr>
                            <m:t> −</m:t>
                          </m:r>
                          <m:r>
                            <a:rPr lang="en-US" b="0" i="1" dirty="0" smtClean="0">
                              <a:solidFill>
                                <a:srgbClr val="000000"/>
                              </a:solidFill>
                              <a:latin typeface="Cambria Math" panose="02040503050406030204" pitchFamily="18" charset="0"/>
                            </a:rPr>
                            <m:t>𝜇</m:t>
                          </m:r>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𝜇</m:t>
                          </m:r>
                        </m:num>
                        <m:den>
                          <m:rad>
                            <m:radPr>
                              <m:degHide m:val="on"/>
                              <m:ctrlPr>
                                <a:rPr lang="en-US" b="0" i="1" smtClean="0">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𝜖</m:t>
                              </m:r>
                            </m:e>
                          </m:ra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𝐿𝑎𝑦𝑒𝑟𝑁𝑜𝑟𝑚</m:t>
                      </m:r>
                      <m:r>
                        <a:rPr lang="en-US" b="0" i="1" smtClean="0">
                          <a:latin typeface="Cambria Math" panose="02040503050406030204" pitchFamily="18" charset="0"/>
                        </a:rPr>
                        <m:t>=</m:t>
                      </m:r>
                      <m:r>
                        <a:rPr lang="en-US" b="0" i="1" smtClean="0">
                          <a:latin typeface="Cambria Math" panose="02040503050406030204" pitchFamily="18" charset="0"/>
                        </a:rPr>
                        <m:t>𝛼</m:t>
                      </m:r>
                      <m:acc>
                        <m:accPr>
                          <m:chr m:val="̂"/>
                          <m:ctrlPr>
                            <a:rPr lang="en-US" i="1">
                              <a:latin typeface="Cambria Math" panose="02040503050406030204" pitchFamily="18" charset="0"/>
                            </a:rPr>
                          </m:ctrlPr>
                        </m:accPr>
                        <m:e>
                          <m:r>
                            <a:rPr lang="en-US" i="1">
                              <a:latin typeface="Cambria Math" panose="02040503050406030204" pitchFamily="18" charset="0"/>
                            </a:rPr>
                            <m:t>𝑋</m:t>
                          </m:r>
                        </m:e>
                      </m:acc>
                      <m:r>
                        <a:rPr lang="en-US" b="0" i="1" smtClean="0">
                          <a:latin typeface="Cambria Math" panose="02040503050406030204" pitchFamily="18" charset="0"/>
                        </a:rPr>
                        <m:t>+</m:t>
                      </m:r>
                      <m:r>
                        <a:rPr lang="en-US" b="0" i="1" smtClean="0">
                          <a:latin typeface="Cambria Math" panose="02040503050406030204" pitchFamily="18" charset="0"/>
                        </a:rPr>
                        <m:t>𝛽</m:t>
                      </m:r>
                    </m:oMath>
                  </m:oMathPara>
                </a14:m>
                <a:endParaRPr lang="en-US" dirty="0"/>
              </a:p>
              <a:p>
                <a:pPr marL="0" indent="0">
                  <a:buNone/>
                </a:pPr>
                <a:endParaRPr lang="en-US" dirty="0"/>
              </a:p>
              <a:p>
                <a:pPr marL="0" indent="0">
                  <a:buNone/>
                </a:pPr>
                <a:r>
                  <a:rPr lang="en-US" dirty="0"/>
                  <a:t>Where  </a:t>
                </a:r>
                <a14:m>
                  <m:oMath xmlns:m="http://schemas.openxmlformats.org/officeDocument/2006/math">
                    <m:r>
                      <a:rPr lang="en-US" i="1" smtClean="0">
                        <a:latin typeface="Cambria Math" panose="02040503050406030204" pitchFamily="18" charset="0"/>
                      </a:rPr>
                      <m:t>𝛼</m:t>
                    </m:r>
                  </m:oMath>
                </a14:m>
                <a:r>
                  <a:rPr lang="en-US" dirty="0"/>
                  <a:t> and </a:t>
                </a:r>
                <a14:m>
                  <m:oMath xmlns:m="http://schemas.openxmlformats.org/officeDocument/2006/math">
                    <m:r>
                      <a:rPr lang="en-US" i="1" dirty="0" smtClean="0">
                        <a:latin typeface="Cambria Math" panose="02040503050406030204" pitchFamily="18" charset="0"/>
                      </a:rPr>
                      <m:t>𝛽</m:t>
                    </m:r>
                  </m:oMath>
                </a14:m>
                <a:r>
                  <a:rPr lang="en-US" dirty="0"/>
                  <a:t> are learnable parameters and </a:t>
                </a:r>
                <a14:m>
                  <m:oMath xmlns:m="http://schemas.openxmlformats.org/officeDocument/2006/math">
                    <m:r>
                      <a:rPr lang="en-US" i="1" dirty="0" smtClean="0">
                        <a:latin typeface="Cambria Math" panose="02040503050406030204" pitchFamily="18" charset="0"/>
                      </a:rPr>
                      <m:t>𝜖</m:t>
                    </m:r>
                  </m:oMath>
                </a14:m>
                <a:r>
                  <a:rPr lang="en-US" dirty="0"/>
                  <a:t> is small constant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EA8F645-FCEF-2C99-1DC4-DDF3DA469CE3}"/>
                  </a:ext>
                </a:extLst>
              </p:cNvPr>
              <p:cNvSpPr>
                <a:spLocks noGrp="1" noRot="1" noChangeAspect="1" noMove="1" noResize="1" noEditPoints="1" noAdjustHandles="1" noChangeArrowheads="1" noChangeShapeType="1" noTextEdit="1"/>
              </p:cNvSpPr>
              <p:nvPr>
                <p:ph idx="1"/>
              </p:nvPr>
            </p:nvSpPr>
            <p:spPr>
              <a:blipFill>
                <a:blip r:embed="rId3"/>
                <a:stretch>
                  <a:fillRect l="-638" t="-2521"/>
                </a:stretch>
              </a:blipFill>
            </p:spPr>
            <p:txBody>
              <a:bodyPr/>
              <a:lstStyle/>
              <a:p>
                <a:r>
                  <a:rPr lang="en-US">
                    <a:noFill/>
                  </a:rPr>
                  <a:t> </a:t>
                </a:r>
              </a:p>
            </p:txBody>
          </p:sp>
        </mc:Fallback>
      </mc:AlternateContent>
    </p:spTree>
    <p:extLst>
      <p:ext uri="{BB962C8B-B14F-4D97-AF65-F5344CB8AC3E}">
        <p14:creationId xmlns:p14="http://schemas.microsoft.com/office/powerpoint/2010/main" val="288446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16C-CFC5-0F5B-C2AA-B208D1A43448}"/>
              </a:ext>
            </a:extLst>
          </p:cNvPr>
          <p:cNvSpPr>
            <a:spLocks noGrp="1"/>
          </p:cNvSpPr>
          <p:nvPr>
            <p:ph type="title"/>
          </p:nvPr>
        </p:nvSpPr>
        <p:spPr/>
        <p:txBody>
          <a:bodyPr/>
          <a:lstStyle/>
          <a:p>
            <a:r>
              <a:rPr lang="en-US" dirty="0"/>
              <a:t>Layer normalization</a:t>
            </a:r>
          </a:p>
        </p:txBody>
      </p:sp>
      <p:sp>
        <p:nvSpPr>
          <p:cNvPr id="3" name="Content Placeholder 2">
            <a:extLst>
              <a:ext uri="{FF2B5EF4-FFF2-40B4-BE49-F238E27FC236}">
                <a16:creationId xmlns:a16="http://schemas.microsoft.com/office/drawing/2014/main" id="{6D6B7C27-A36C-D1A1-7CD4-8DF0B6204736}"/>
              </a:ext>
            </a:extLst>
          </p:cNvPr>
          <p:cNvSpPr>
            <a:spLocks noGrp="1"/>
          </p:cNvSpPr>
          <p:nvPr>
            <p:ph idx="1"/>
          </p:nvPr>
        </p:nvSpPr>
        <p:spPr/>
        <p:txBody>
          <a:bodyPr/>
          <a:lstStyle/>
          <a:p>
            <a:r>
              <a:rPr lang="en-US" dirty="0"/>
              <a:t>Step 1:  Calculate the mean and standard deviation of each feature.</a:t>
            </a:r>
          </a:p>
          <a:p>
            <a:r>
              <a:rPr lang="en-GB" b="0" i="0" dirty="0">
                <a:solidFill>
                  <a:srgbClr val="374151"/>
                </a:solidFill>
                <a:effectLst/>
                <a:latin typeface="Söhne"/>
              </a:rPr>
              <a:t>Step 2: Normalize each feature using the mean and standard deviation</a:t>
            </a:r>
            <a:endParaRPr lang="en-US" b="0" i="0" dirty="0">
              <a:solidFill>
                <a:srgbClr val="374151"/>
              </a:solidFill>
              <a:effectLst/>
              <a:latin typeface="Söhne"/>
            </a:endParaRPr>
          </a:p>
          <a:p>
            <a:r>
              <a:rPr lang="en-US" dirty="0"/>
              <a:t> </a:t>
            </a:r>
          </a:p>
        </p:txBody>
      </p:sp>
      <p:pic>
        <p:nvPicPr>
          <p:cNvPr id="5" name="Picture 4">
            <a:extLst>
              <a:ext uri="{FF2B5EF4-FFF2-40B4-BE49-F238E27FC236}">
                <a16:creationId xmlns:a16="http://schemas.microsoft.com/office/drawing/2014/main" id="{DBD9FC0A-97C3-0DA2-6C16-A55207637D70}"/>
              </a:ext>
            </a:extLst>
          </p:cNvPr>
          <p:cNvPicPr>
            <a:picLocks noChangeAspect="1"/>
          </p:cNvPicPr>
          <p:nvPr/>
        </p:nvPicPr>
        <p:blipFill>
          <a:blip r:embed="rId3"/>
          <a:stretch>
            <a:fillRect/>
          </a:stretch>
        </p:blipFill>
        <p:spPr>
          <a:xfrm>
            <a:off x="1091447" y="3751629"/>
            <a:ext cx="2086266" cy="1524213"/>
          </a:xfrm>
          <a:prstGeom prst="rect">
            <a:avLst/>
          </a:prstGeom>
        </p:spPr>
      </p:pic>
      <p:pic>
        <p:nvPicPr>
          <p:cNvPr id="7" name="Picture 6">
            <a:extLst>
              <a:ext uri="{FF2B5EF4-FFF2-40B4-BE49-F238E27FC236}">
                <a16:creationId xmlns:a16="http://schemas.microsoft.com/office/drawing/2014/main" id="{FB10F2C8-80E2-92E8-7257-C37F6DD9B704}"/>
              </a:ext>
            </a:extLst>
          </p:cNvPr>
          <p:cNvPicPr>
            <a:picLocks noChangeAspect="1"/>
          </p:cNvPicPr>
          <p:nvPr/>
        </p:nvPicPr>
        <p:blipFill>
          <a:blip r:embed="rId4"/>
          <a:stretch>
            <a:fillRect/>
          </a:stretch>
        </p:blipFill>
        <p:spPr>
          <a:xfrm>
            <a:off x="3432426" y="3369733"/>
            <a:ext cx="3972479" cy="1000265"/>
          </a:xfrm>
          <a:prstGeom prst="rect">
            <a:avLst/>
          </a:prstGeom>
        </p:spPr>
      </p:pic>
      <p:pic>
        <p:nvPicPr>
          <p:cNvPr id="9" name="Picture 8">
            <a:extLst>
              <a:ext uri="{FF2B5EF4-FFF2-40B4-BE49-F238E27FC236}">
                <a16:creationId xmlns:a16="http://schemas.microsoft.com/office/drawing/2014/main" id="{F245D4CD-CB51-2B63-9E34-7D271AAA00EE}"/>
              </a:ext>
            </a:extLst>
          </p:cNvPr>
          <p:cNvPicPr>
            <a:picLocks noChangeAspect="1"/>
          </p:cNvPicPr>
          <p:nvPr/>
        </p:nvPicPr>
        <p:blipFill>
          <a:blip r:embed="rId5"/>
          <a:stretch>
            <a:fillRect/>
          </a:stretch>
        </p:blipFill>
        <p:spPr>
          <a:xfrm>
            <a:off x="3432426" y="4513736"/>
            <a:ext cx="3258005" cy="1400370"/>
          </a:xfrm>
          <a:prstGeom prst="rect">
            <a:avLst/>
          </a:prstGeom>
        </p:spPr>
      </p:pic>
      <p:pic>
        <p:nvPicPr>
          <p:cNvPr id="11" name="Picture 10">
            <a:extLst>
              <a:ext uri="{FF2B5EF4-FFF2-40B4-BE49-F238E27FC236}">
                <a16:creationId xmlns:a16="http://schemas.microsoft.com/office/drawing/2014/main" id="{B0407473-439F-CCF7-EB94-961C17C4098A}"/>
              </a:ext>
            </a:extLst>
          </p:cNvPr>
          <p:cNvPicPr>
            <a:picLocks noChangeAspect="1"/>
          </p:cNvPicPr>
          <p:nvPr/>
        </p:nvPicPr>
        <p:blipFill>
          <a:blip r:embed="rId6"/>
          <a:stretch>
            <a:fillRect/>
          </a:stretch>
        </p:blipFill>
        <p:spPr>
          <a:xfrm>
            <a:off x="7864666" y="3395133"/>
            <a:ext cx="3743847" cy="2486372"/>
          </a:xfrm>
          <a:prstGeom prst="rect">
            <a:avLst/>
          </a:prstGeom>
        </p:spPr>
      </p:pic>
      <p:pic>
        <p:nvPicPr>
          <p:cNvPr id="13" name="Picture 12">
            <a:extLst>
              <a:ext uri="{FF2B5EF4-FFF2-40B4-BE49-F238E27FC236}">
                <a16:creationId xmlns:a16="http://schemas.microsoft.com/office/drawing/2014/main" id="{F4D278D6-2F42-C631-C748-7A85C0C2DF53}"/>
              </a:ext>
            </a:extLst>
          </p:cNvPr>
          <p:cNvPicPr>
            <a:picLocks noChangeAspect="1"/>
          </p:cNvPicPr>
          <p:nvPr/>
        </p:nvPicPr>
        <p:blipFill>
          <a:blip r:embed="rId7"/>
          <a:stretch>
            <a:fillRect/>
          </a:stretch>
        </p:blipFill>
        <p:spPr>
          <a:xfrm>
            <a:off x="5687375" y="901876"/>
            <a:ext cx="3081640" cy="432182"/>
          </a:xfrm>
          <a:prstGeom prst="rect">
            <a:avLst/>
          </a:prstGeom>
        </p:spPr>
      </p:pic>
    </p:spTree>
    <p:extLst>
      <p:ext uri="{BB962C8B-B14F-4D97-AF65-F5344CB8AC3E}">
        <p14:creationId xmlns:p14="http://schemas.microsoft.com/office/powerpoint/2010/main" val="236944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16C-CFC5-0F5B-C2AA-B208D1A43448}"/>
              </a:ext>
            </a:extLst>
          </p:cNvPr>
          <p:cNvSpPr>
            <a:spLocks noGrp="1"/>
          </p:cNvSpPr>
          <p:nvPr>
            <p:ph type="title"/>
          </p:nvPr>
        </p:nvSpPr>
        <p:spPr/>
        <p:txBody>
          <a:bodyPr/>
          <a:lstStyle/>
          <a:p>
            <a:r>
              <a:rPr lang="en-US" dirty="0"/>
              <a:t>Layer normalization</a:t>
            </a:r>
          </a:p>
        </p:txBody>
      </p:sp>
      <p:sp>
        <p:nvSpPr>
          <p:cNvPr id="3" name="Content Placeholder 2">
            <a:extLst>
              <a:ext uri="{FF2B5EF4-FFF2-40B4-BE49-F238E27FC236}">
                <a16:creationId xmlns:a16="http://schemas.microsoft.com/office/drawing/2014/main" id="{6D6B7C27-A36C-D1A1-7CD4-8DF0B6204736}"/>
              </a:ext>
            </a:extLst>
          </p:cNvPr>
          <p:cNvSpPr>
            <a:spLocks noGrp="1"/>
          </p:cNvSpPr>
          <p:nvPr>
            <p:ph idx="1"/>
          </p:nvPr>
        </p:nvSpPr>
        <p:spPr/>
        <p:txBody>
          <a:bodyPr>
            <a:normAutofit/>
          </a:bodyPr>
          <a:lstStyle/>
          <a:p>
            <a:r>
              <a:rPr lang="en-US" dirty="0"/>
              <a:t>Step 3: Apply learnable scale and shift parameters</a:t>
            </a:r>
          </a:p>
          <a:p>
            <a:pPr marL="0" indent="0">
              <a:buNone/>
            </a:pPr>
            <a:r>
              <a:rPr lang="en-US" dirty="0"/>
              <a:t>Layer normalization also includes learnable parameters (gamma) for scaling and (beta) for shifting. For simplicity, assume gamma = 1 and beta = 0.</a:t>
            </a:r>
          </a:p>
          <a:p>
            <a:endParaRPr lang="en-US" dirty="0"/>
          </a:p>
          <a:p>
            <a:pPr marL="0" indent="0">
              <a:buNone/>
            </a:pPr>
            <a:r>
              <a:rPr lang="en-US" dirty="0" err="1"/>
              <a:t>Layer_Normalized</a:t>
            </a:r>
            <a:r>
              <a:rPr lang="en-US" dirty="0"/>
              <a:t> = gamma * Normalized + beta ≈ </a:t>
            </a:r>
          </a:p>
          <a:p>
            <a:pPr marL="0" indent="0">
              <a:buNone/>
            </a:pPr>
            <a:r>
              <a:rPr lang="en-US" dirty="0"/>
              <a:t>[ [-1.22, -1.22, -1.22],</a:t>
            </a:r>
          </a:p>
          <a:p>
            <a:pPr marL="0" indent="0">
              <a:buNone/>
            </a:pPr>
            <a:r>
              <a:rPr lang="en-US" dirty="0"/>
              <a:t>   [0.00, 0.00, 0.00],</a:t>
            </a:r>
          </a:p>
          <a:p>
            <a:pPr marL="0" indent="0">
              <a:buNone/>
            </a:pPr>
            <a:r>
              <a:rPr lang="en-US" dirty="0"/>
              <a:t>   [1.22, 1.22, 1.22]  ] </a:t>
            </a:r>
          </a:p>
        </p:txBody>
      </p:sp>
      <p:pic>
        <p:nvPicPr>
          <p:cNvPr id="13" name="Picture 12">
            <a:extLst>
              <a:ext uri="{FF2B5EF4-FFF2-40B4-BE49-F238E27FC236}">
                <a16:creationId xmlns:a16="http://schemas.microsoft.com/office/drawing/2014/main" id="{F4D278D6-2F42-C631-C748-7A85C0C2DF53}"/>
              </a:ext>
            </a:extLst>
          </p:cNvPr>
          <p:cNvPicPr>
            <a:picLocks noChangeAspect="1"/>
          </p:cNvPicPr>
          <p:nvPr/>
        </p:nvPicPr>
        <p:blipFill>
          <a:blip r:embed="rId3"/>
          <a:stretch>
            <a:fillRect/>
          </a:stretch>
        </p:blipFill>
        <p:spPr>
          <a:xfrm>
            <a:off x="5687375" y="901876"/>
            <a:ext cx="3081640" cy="432182"/>
          </a:xfrm>
          <a:prstGeom prst="rect">
            <a:avLst/>
          </a:prstGeom>
        </p:spPr>
      </p:pic>
    </p:spTree>
    <p:extLst>
      <p:ext uri="{BB962C8B-B14F-4D97-AF65-F5344CB8AC3E}">
        <p14:creationId xmlns:p14="http://schemas.microsoft.com/office/powerpoint/2010/main" val="265165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779F-BEF9-DBB2-8EB0-3B345B6F3026}"/>
              </a:ext>
            </a:extLst>
          </p:cNvPr>
          <p:cNvSpPr>
            <a:spLocks noGrp="1"/>
          </p:cNvSpPr>
          <p:nvPr>
            <p:ph type="title"/>
          </p:nvPr>
        </p:nvSpPr>
        <p:spPr/>
        <p:txBody>
          <a:bodyPr/>
          <a:lstStyle/>
          <a:p>
            <a:r>
              <a:rPr lang="en-US" dirty="0"/>
              <a:t>Transformer Block</a:t>
            </a:r>
          </a:p>
        </p:txBody>
      </p:sp>
      <p:sp>
        <p:nvSpPr>
          <p:cNvPr id="3" name="Content Placeholder 2">
            <a:extLst>
              <a:ext uri="{FF2B5EF4-FFF2-40B4-BE49-F238E27FC236}">
                <a16:creationId xmlns:a16="http://schemas.microsoft.com/office/drawing/2014/main" id="{C0FDF841-EA7E-5FF8-0219-0B267BE9354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ED63CB-D915-1D4D-6F4A-582880A8A5BD}"/>
              </a:ext>
            </a:extLst>
          </p:cNvPr>
          <p:cNvPicPr>
            <a:picLocks noChangeAspect="1"/>
          </p:cNvPicPr>
          <p:nvPr/>
        </p:nvPicPr>
        <p:blipFill>
          <a:blip r:embed="rId3"/>
          <a:stretch>
            <a:fillRect/>
          </a:stretch>
        </p:blipFill>
        <p:spPr>
          <a:xfrm>
            <a:off x="2590311" y="1863206"/>
            <a:ext cx="7011378" cy="4143953"/>
          </a:xfrm>
          <a:prstGeom prst="rect">
            <a:avLst/>
          </a:prstGeom>
        </p:spPr>
      </p:pic>
    </p:spTree>
    <p:extLst>
      <p:ext uri="{BB962C8B-B14F-4D97-AF65-F5344CB8AC3E}">
        <p14:creationId xmlns:p14="http://schemas.microsoft.com/office/powerpoint/2010/main" val="36488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8926-9721-621D-3E9F-91435A9AF1D5}"/>
              </a:ext>
            </a:extLst>
          </p:cNvPr>
          <p:cNvSpPr>
            <a:spLocks noGrp="1"/>
          </p:cNvSpPr>
          <p:nvPr>
            <p:ph type="title"/>
          </p:nvPr>
        </p:nvSpPr>
        <p:spPr/>
        <p:txBody>
          <a:bodyPr/>
          <a:lstStyle/>
          <a:p>
            <a:r>
              <a:rPr lang="en-US" dirty="0" err="1"/>
              <a:t>MultiHead</a:t>
            </a:r>
            <a:r>
              <a:rPr lang="en-US" dirty="0"/>
              <a:t> Attention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4F1F2A2-52C4-9813-CF8D-8B2FD785F647}"/>
                  </a:ext>
                </a:extLst>
              </p:cNvPr>
              <p:cNvSpPr txBox="1"/>
              <p:nvPr/>
            </p:nvSpPr>
            <p:spPr>
              <a:xfrm>
                <a:off x="2374108" y="2110155"/>
                <a:ext cx="6440455" cy="617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dirty="0" smtClean="0">
                          <a:solidFill>
                            <a:srgbClr val="0070C0"/>
                          </a:solidFill>
                          <a:latin typeface="Cambria Math" panose="02040503050406030204" pitchFamily="18" charset="0"/>
                        </a:rPr>
                        <m:t>𝑸</m:t>
                      </m:r>
                      <m:r>
                        <a:rPr lang="en-US" sz="2800" b="1" i="1" dirty="0" smtClean="0">
                          <a:latin typeface="Cambria Math" panose="02040503050406030204" pitchFamily="18" charset="0"/>
                        </a:rPr>
                        <m:t>=</m:t>
                      </m:r>
                      <m:sSubSup>
                        <m:sSubSupPr>
                          <m:ctrlPr>
                            <a:rPr lang="en-US" sz="2800" b="1" i="1" dirty="0" smtClean="0">
                              <a:latin typeface="Cambria Math" panose="02040503050406030204" pitchFamily="18" charset="0"/>
                            </a:rPr>
                          </m:ctrlPr>
                        </m:sSubSupPr>
                        <m:e>
                          <m:r>
                            <a:rPr lang="en-US" sz="2800" b="1" i="1" dirty="0">
                              <a:latin typeface="Cambria Math" panose="02040503050406030204" pitchFamily="18" charset="0"/>
                            </a:rPr>
                            <m:t>𝑿</m:t>
                          </m:r>
                          <m:r>
                            <a:rPr lang="en-US" sz="2800" b="1" i="1" dirty="0" smtClean="0">
                              <a:solidFill>
                                <a:srgbClr val="00B050"/>
                              </a:solidFill>
                              <a:latin typeface="Cambria Math" panose="02040503050406030204" pitchFamily="18" charset="0"/>
                            </a:rPr>
                            <m:t>𝑾</m:t>
                          </m:r>
                        </m:e>
                        <m:sub>
                          <m:r>
                            <a:rPr lang="en-US" sz="2800" b="1" i="1" dirty="0" smtClean="0">
                              <a:latin typeface="Cambria Math" panose="02040503050406030204" pitchFamily="18" charset="0"/>
                            </a:rPr>
                            <m:t>𝒊</m:t>
                          </m:r>
                        </m:sub>
                        <m:sup>
                          <m:r>
                            <a:rPr lang="en-US" sz="2800" b="1" i="1" dirty="0" smtClean="0">
                              <a:latin typeface="Cambria Math" panose="02040503050406030204" pitchFamily="18" charset="0"/>
                            </a:rPr>
                            <m:t>𝑸</m:t>
                          </m:r>
                        </m:sup>
                      </m:sSubSup>
                      <m:r>
                        <a:rPr lang="en-US" sz="2800" b="1" i="1" dirty="0" smtClean="0">
                          <a:latin typeface="Cambria Math" panose="02040503050406030204" pitchFamily="18" charset="0"/>
                        </a:rPr>
                        <m:t> </m:t>
                      </m:r>
                      <m:r>
                        <a:rPr lang="en-US" sz="2800" b="0" i="1" dirty="0" smtClean="0">
                          <a:latin typeface="Cambria Math" panose="02040503050406030204" pitchFamily="18" charset="0"/>
                        </a:rPr>
                        <m:t>: </m:t>
                      </m:r>
                      <m:r>
                        <a:rPr lang="en-US" sz="2800" b="1" i="1" dirty="0" smtClean="0">
                          <a:solidFill>
                            <a:srgbClr val="0070C0"/>
                          </a:solidFill>
                          <a:latin typeface="Cambria Math" panose="02040503050406030204" pitchFamily="18" charset="0"/>
                        </a:rPr>
                        <m:t>𝑲</m:t>
                      </m:r>
                      <m:r>
                        <a:rPr lang="en-US" sz="2800" b="1" i="1" dirty="0">
                          <a:latin typeface="Cambria Math" panose="02040503050406030204" pitchFamily="18" charset="0"/>
                        </a:rPr>
                        <m:t>=</m:t>
                      </m:r>
                      <m:sSubSup>
                        <m:sSubSupPr>
                          <m:ctrlPr>
                            <a:rPr lang="en-US" sz="2800" b="1" i="1" dirty="0">
                              <a:latin typeface="Cambria Math" panose="02040503050406030204" pitchFamily="18" charset="0"/>
                            </a:rPr>
                          </m:ctrlPr>
                        </m:sSubSupPr>
                        <m:e>
                          <m:r>
                            <a:rPr lang="en-US" sz="2800" b="1" i="1" dirty="0">
                              <a:latin typeface="Cambria Math" panose="02040503050406030204" pitchFamily="18" charset="0"/>
                            </a:rPr>
                            <m:t>𝑿</m:t>
                          </m:r>
                          <m:r>
                            <a:rPr lang="en-US" sz="2800" b="1" i="1" dirty="0" smtClean="0">
                              <a:solidFill>
                                <a:srgbClr val="00B050"/>
                              </a:solidFill>
                              <a:latin typeface="Cambria Math" panose="02040503050406030204" pitchFamily="18" charset="0"/>
                            </a:rPr>
                            <m:t>𝑾</m:t>
                          </m:r>
                        </m:e>
                        <m:sub>
                          <m:r>
                            <a:rPr lang="en-US" sz="2800" b="1" i="1" dirty="0">
                              <a:latin typeface="Cambria Math" panose="02040503050406030204" pitchFamily="18" charset="0"/>
                            </a:rPr>
                            <m:t>𝒊</m:t>
                          </m:r>
                        </m:sub>
                        <m:sup>
                          <m:r>
                            <a:rPr lang="en-US" sz="2800" b="1" i="1" dirty="0" smtClean="0">
                              <a:latin typeface="Cambria Math" panose="02040503050406030204" pitchFamily="18" charset="0"/>
                            </a:rPr>
                            <m:t>𝑲</m:t>
                          </m:r>
                        </m:sup>
                      </m:sSubSup>
                      <m:r>
                        <a:rPr lang="en-US" sz="2800" b="1" i="1" dirty="0" smtClean="0">
                          <a:latin typeface="Cambria Math" panose="02040503050406030204" pitchFamily="18" charset="0"/>
                        </a:rPr>
                        <m:t> </m:t>
                      </m:r>
                      <m:r>
                        <a:rPr lang="en-US" sz="2800" b="0" i="1" dirty="0" smtClean="0">
                          <a:latin typeface="Cambria Math" panose="02040503050406030204" pitchFamily="18" charset="0"/>
                        </a:rPr>
                        <m:t>:  </m:t>
                      </m:r>
                      <m:r>
                        <a:rPr lang="en-US" sz="2800" b="1" i="1" dirty="0" smtClean="0">
                          <a:solidFill>
                            <a:srgbClr val="0070C0"/>
                          </a:solidFill>
                          <a:latin typeface="Cambria Math" panose="02040503050406030204" pitchFamily="18" charset="0"/>
                        </a:rPr>
                        <m:t>𝑽</m:t>
                      </m:r>
                      <m:r>
                        <a:rPr lang="en-US" sz="2800" b="1" i="1" dirty="0">
                          <a:latin typeface="Cambria Math" panose="02040503050406030204" pitchFamily="18" charset="0"/>
                        </a:rPr>
                        <m:t>=</m:t>
                      </m:r>
                      <m:sSubSup>
                        <m:sSubSupPr>
                          <m:ctrlPr>
                            <a:rPr lang="en-US" sz="2800" b="1" i="1" dirty="0">
                              <a:latin typeface="Cambria Math" panose="02040503050406030204" pitchFamily="18" charset="0"/>
                            </a:rPr>
                          </m:ctrlPr>
                        </m:sSubSupPr>
                        <m:e>
                          <m:r>
                            <a:rPr lang="en-US" sz="2800" b="1" i="1" dirty="0">
                              <a:latin typeface="Cambria Math" panose="02040503050406030204" pitchFamily="18" charset="0"/>
                            </a:rPr>
                            <m:t>𝑿</m:t>
                          </m:r>
                          <m:r>
                            <a:rPr lang="en-US" sz="2800" b="1" i="1" dirty="0" smtClean="0">
                              <a:solidFill>
                                <a:srgbClr val="00B050"/>
                              </a:solidFill>
                              <a:latin typeface="Cambria Math" panose="02040503050406030204" pitchFamily="18" charset="0"/>
                            </a:rPr>
                            <m:t>𝑾</m:t>
                          </m:r>
                        </m:e>
                        <m:sub>
                          <m:r>
                            <a:rPr lang="en-US" sz="2800" b="1" i="1" dirty="0">
                              <a:latin typeface="Cambria Math" panose="02040503050406030204" pitchFamily="18" charset="0"/>
                            </a:rPr>
                            <m:t>𝒊</m:t>
                          </m:r>
                        </m:sub>
                        <m:sup>
                          <m:r>
                            <a:rPr lang="en-US" sz="2800" b="1" i="1" dirty="0" smtClean="0">
                              <a:latin typeface="Cambria Math" panose="02040503050406030204" pitchFamily="18" charset="0"/>
                            </a:rPr>
                            <m:t>𝑽</m:t>
                          </m:r>
                        </m:sup>
                      </m:sSubSup>
                    </m:oMath>
                  </m:oMathPara>
                </a14:m>
                <a:endParaRPr lang="en-US" sz="2800" dirty="0"/>
              </a:p>
            </p:txBody>
          </p:sp>
        </mc:Choice>
        <mc:Fallback xmlns="">
          <p:sp>
            <p:nvSpPr>
              <p:cNvPr id="4" name="TextBox 3">
                <a:extLst>
                  <a:ext uri="{FF2B5EF4-FFF2-40B4-BE49-F238E27FC236}">
                    <a16:creationId xmlns:a16="http://schemas.microsoft.com/office/drawing/2014/main" id="{F4F1F2A2-52C4-9813-CF8D-8B2FD785F647}"/>
                  </a:ext>
                </a:extLst>
              </p:cNvPr>
              <p:cNvSpPr txBox="1">
                <a:spLocks noRot="1" noChangeAspect="1" noMove="1" noResize="1" noEditPoints="1" noAdjustHandles="1" noChangeArrowheads="1" noChangeShapeType="1" noTextEdit="1"/>
              </p:cNvSpPr>
              <p:nvPr/>
            </p:nvSpPr>
            <p:spPr>
              <a:xfrm>
                <a:off x="2374108" y="2110155"/>
                <a:ext cx="6440455" cy="6176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49CEAB-568D-E7A7-E073-BD839144575A}"/>
                  </a:ext>
                </a:extLst>
              </p:cNvPr>
              <p:cNvSpPr txBox="1"/>
              <p:nvPr/>
            </p:nvSpPr>
            <p:spPr>
              <a:xfrm>
                <a:off x="1203158" y="3327629"/>
                <a:ext cx="9705474" cy="5394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𝑸</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𝒅</m:t>
                          </m:r>
                          <m:r>
                            <a:rPr lang="en-US" sz="2800" b="1" i="1" dirty="0" smtClean="0">
                              <a:solidFill>
                                <a:srgbClr val="00B050"/>
                              </a:solidFill>
                              <a:latin typeface="Cambria Math" panose="02040503050406030204" pitchFamily="18" charset="0"/>
                            </a:rPr>
                            <m:t>×</m:t>
                          </m:r>
                          <m:sSub>
                            <m:sSubPr>
                              <m:ctrlPr>
                                <a:rPr lang="en-US" sz="2800" b="1" i="1" dirty="0" smtClean="0">
                                  <a:solidFill>
                                    <a:srgbClr val="00B050"/>
                                  </a:solidFill>
                                  <a:latin typeface="Cambria Math" panose="02040503050406030204" pitchFamily="18" charset="0"/>
                                </a:rPr>
                              </m:ctrlPr>
                            </m:sSubPr>
                            <m:e>
                              <m:r>
                                <a:rPr lang="en-US" sz="2800" b="1" i="1" dirty="0" smtClean="0">
                                  <a:solidFill>
                                    <a:srgbClr val="00B050"/>
                                  </a:solidFill>
                                  <a:latin typeface="Cambria Math" panose="02040503050406030204" pitchFamily="18" charset="0"/>
                                </a:rPr>
                                <m:t>𝒅</m:t>
                              </m:r>
                            </m:e>
                            <m:sub>
                              <m:r>
                                <a:rPr lang="en-US" sz="2800" b="1" i="1" dirty="0" smtClean="0">
                                  <a:solidFill>
                                    <a:srgbClr val="00B050"/>
                                  </a:solidFill>
                                  <a:latin typeface="Cambria Math" panose="02040503050406030204" pitchFamily="18" charset="0"/>
                                </a:rPr>
                                <m:t>𝒌</m:t>
                              </m:r>
                            </m:sub>
                          </m:sSub>
                        </m:sup>
                      </m:sSup>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𝑲</m:t>
                          </m:r>
                        </m:sup>
                      </m:sSup>
                      <m:r>
                        <a:rPr lang="en-US" sz="2800" b="1" i="1" dirty="0">
                          <a:solidFill>
                            <a:srgbClr val="00B050"/>
                          </a:solidFill>
                          <a:latin typeface="Cambria Math" panose="02040503050406030204" pitchFamily="18" charset="0"/>
                        </a:rPr>
                        <m:t>∈</m:t>
                      </m:r>
                      <m:sSup>
                        <m:sSupPr>
                          <m:ctrlPr>
                            <a:rPr lang="en-US" sz="2800" b="1" i="1" dirty="0">
                              <a:solidFill>
                                <a:srgbClr val="00B050"/>
                              </a:solidFill>
                              <a:latin typeface="Cambria Math" panose="02040503050406030204" pitchFamily="18" charset="0"/>
                            </a:rPr>
                          </m:ctrlPr>
                        </m:sSupPr>
                        <m:e>
                          <m:r>
                            <a:rPr lang="en-US" sz="2800" b="1" i="1" dirty="0">
                              <a:solidFill>
                                <a:srgbClr val="00B050"/>
                              </a:solidFill>
                              <a:latin typeface="Cambria Math" panose="02040503050406030204" pitchFamily="18" charset="0"/>
                            </a:rPr>
                            <m:t>𝑹</m:t>
                          </m:r>
                        </m:e>
                        <m:sup>
                          <m:r>
                            <a:rPr lang="en-US" sz="2800" b="1" i="1" dirty="0">
                              <a:solidFill>
                                <a:srgbClr val="00B050"/>
                              </a:solidFill>
                              <a:latin typeface="Cambria Math" panose="02040503050406030204" pitchFamily="18" charset="0"/>
                            </a:rPr>
                            <m:t>𝒅</m:t>
                          </m:r>
                          <m:r>
                            <a:rPr lang="en-US" sz="2800" b="1" i="1" dirty="0">
                              <a:solidFill>
                                <a:srgbClr val="00B050"/>
                              </a:solidFill>
                              <a:latin typeface="Cambria Math" panose="02040503050406030204" pitchFamily="18" charset="0"/>
                            </a:rPr>
                            <m:t>×</m:t>
                          </m:r>
                          <m:sSub>
                            <m:sSubPr>
                              <m:ctrlPr>
                                <a:rPr lang="en-US" sz="2800" b="1" i="1" dirty="0">
                                  <a:solidFill>
                                    <a:srgbClr val="00B050"/>
                                  </a:solidFill>
                                  <a:latin typeface="Cambria Math" panose="02040503050406030204" pitchFamily="18" charset="0"/>
                                </a:rPr>
                              </m:ctrlPr>
                            </m:sSubPr>
                            <m:e>
                              <m:r>
                                <a:rPr lang="en-US" sz="2800" b="1" i="1" dirty="0">
                                  <a:solidFill>
                                    <a:srgbClr val="00B050"/>
                                  </a:solidFill>
                                  <a:latin typeface="Cambria Math" panose="02040503050406030204" pitchFamily="18" charset="0"/>
                                </a:rPr>
                                <m:t>𝒅</m:t>
                              </m:r>
                            </m:e>
                            <m:sub>
                              <m:r>
                                <a:rPr lang="en-US" sz="2800" b="1" i="1" dirty="0">
                                  <a:solidFill>
                                    <a:srgbClr val="00B050"/>
                                  </a:solidFill>
                                  <a:latin typeface="Cambria Math" panose="02040503050406030204" pitchFamily="18" charset="0"/>
                                </a:rPr>
                                <m:t>𝒌</m:t>
                              </m:r>
                            </m:sub>
                          </m:sSub>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𝑽</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𝒅</m:t>
                          </m:r>
                          <m:r>
                            <a:rPr lang="en-US" sz="2800" b="1" i="1" dirty="0" smtClean="0">
                              <a:solidFill>
                                <a:srgbClr val="00B050"/>
                              </a:solidFill>
                              <a:latin typeface="Cambria Math" panose="02040503050406030204" pitchFamily="18" charset="0"/>
                            </a:rPr>
                            <m:t>×</m:t>
                          </m:r>
                          <m:sSub>
                            <m:sSubPr>
                              <m:ctrlPr>
                                <a:rPr lang="en-US" sz="2800" b="1" i="1" dirty="0" smtClean="0">
                                  <a:solidFill>
                                    <a:srgbClr val="00B050"/>
                                  </a:solidFill>
                                  <a:latin typeface="Cambria Math" panose="02040503050406030204" pitchFamily="18" charset="0"/>
                                </a:rPr>
                              </m:ctrlPr>
                            </m:sSubPr>
                            <m:e>
                              <m:r>
                                <a:rPr lang="en-US" sz="2800" b="1" i="1" dirty="0" smtClean="0">
                                  <a:solidFill>
                                    <a:srgbClr val="00B050"/>
                                  </a:solidFill>
                                  <a:latin typeface="Cambria Math" panose="02040503050406030204" pitchFamily="18" charset="0"/>
                                </a:rPr>
                                <m:t>𝒅</m:t>
                              </m:r>
                            </m:e>
                            <m:sub>
                              <m:r>
                                <a:rPr lang="en-US" sz="2800" b="1" i="1" dirty="0" smtClean="0">
                                  <a:solidFill>
                                    <a:srgbClr val="00B050"/>
                                  </a:solidFill>
                                  <a:latin typeface="Cambria Math" panose="02040503050406030204" pitchFamily="18" charset="0"/>
                                </a:rPr>
                                <m:t>𝒗</m:t>
                              </m:r>
                            </m:sub>
                          </m:sSub>
                        </m:sup>
                      </m:sSup>
                      <m:r>
                        <a:rPr lang="en-US" sz="2800" b="1" i="1" dirty="0" smtClean="0">
                          <a:solidFill>
                            <a:srgbClr val="00B050"/>
                          </a:solidFill>
                          <a:latin typeface="Cambria Math" panose="02040503050406030204" pitchFamily="18" charset="0"/>
                        </a:rPr>
                        <m:t>,    </m:t>
                      </m:r>
                      <m:r>
                        <a:rPr lang="en-US" sz="2800" b="1" i="1" dirty="0" smtClean="0">
                          <a:solidFill>
                            <a:srgbClr val="002060"/>
                          </a:solidFill>
                          <a:latin typeface="Cambria Math" panose="02040503050406030204" pitchFamily="18" charset="0"/>
                        </a:rPr>
                        <m:t>𝑿</m:t>
                      </m:r>
                      <m:r>
                        <a:rPr lang="en-US" sz="2800" b="1" i="1" dirty="0" smtClean="0">
                          <a:solidFill>
                            <a:srgbClr val="002060"/>
                          </a:solidFill>
                          <a:latin typeface="Cambria Math" panose="02040503050406030204" pitchFamily="18" charset="0"/>
                        </a:rPr>
                        <m:t>∈</m:t>
                      </m:r>
                      <m:sSup>
                        <m:sSupPr>
                          <m:ctrlPr>
                            <a:rPr lang="en-US" sz="2800" b="1" i="1" dirty="0" smtClean="0">
                              <a:solidFill>
                                <a:srgbClr val="002060"/>
                              </a:solidFill>
                              <a:latin typeface="Cambria Math" panose="02040503050406030204" pitchFamily="18" charset="0"/>
                            </a:rPr>
                          </m:ctrlPr>
                        </m:sSupPr>
                        <m:e>
                          <m:r>
                            <a:rPr lang="en-US" sz="2800" b="1" i="1" dirty="0" smtClean="0">
                              <a:solidFill>
                                <a:srgbClr val="002060"/>
                              </a:solidFill>
                              <a:latin typeface="Cambria Math" panose="02040503050406030204" pitchFamily="18" charset="0"/>
                            </a:rPr>
                            <m:t>𝑹</m:t>
                          </m:r>
                        </m:e>
                        <m:sup>
                          <m:r>
                            <a:rPr lang="en-US" sz="2800" b="1" i="1" dirty="0" smtClean="0">
                              <a:solidFill>
                                <a:srgbClr val="002060"/>
                              </a:solidFill>
                              <a:latin typeface="Cambria Math" panose="02040503050406030204" pitchFamily="18" charset="0"/>
                            </a:rPr>
                            <m:t>𝒏</m:t>
                          </m:r>
                          <m:r>
                            <a:rPr lang="en-US" sz="2800" b="1" i="1" dirty="0" smtClean="0">
                              <a:solidFill>
                                <a:srgbClr val="002060"/>
                              </a:solidFill>
                              <a:latin typeface="Cambria Math" panose="02040503050406030204" pitchFamily="18" charset="0"/>
                            </a:rPr>
                            <m:t>×</m:t>
                          </m:r>
                          <m:r>
                            <a:rPr lang="en-US" sz="2800" b="1" i="1" dirty="0" smtClean="0">
                              <a:solidFill>
                                <a:srgbClr val="002060"/>
                              </a:solidFill>
                              <a:latin typeface="Cambria Math" panose="02040503050406030204" pitchFamily="18" charset="0"/>
                            </a:rPr>
                            <m:t>𝒅</m:t>
                          </m:r>
                        </m:sup>
                      </m:sSup>
                    </m:oMath>
                  </m:oMathPara>
                </a14:m>
                <a:endParaRPr lang="en-US" sz="2800" dirty="0"/>
              </a:p>
            </p:txBody>
          </p:sp>
        </mc:Choice>
        <mc:Fallback xmlns="">
          <p:sp>
            <p:nvSpPr>
              <p:cNvPr id="5" name="TextBox 4">
                <a:extLst>
                  <a:ext uri="{FF2B5EF4-FFF2-40B4-BE49-F238E27FC236}">
                    <a16:creationId xmlns:a16="http://schemas.microsoft.com/office/drawing/2014/main" id="{E549CEAB-568D-E7A7-E073-BD839144575A}"/>
                  </a:ext>
                </a:extLst>
              </p:cNvPr>
              <p:cNvSpPr txBox="1">
                <a:spLocks noRot="1" noChangeAspect="1" noMove="1" noResize="1" noEditPoints="1" noAdjustHandles="1" noChangeArrowheads="1" noChangeShapeType="1" noTextEdit="1"/>
              </p:cNvSpPr>
              <p:nvPr/>
            </p:nvSpPr>
            <p:spPr>
              <a:xfrm>
                <a:off x="1203158" y="3327629"/>
                <a:ext cx="9705474" cy="539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5A6BF0-B635-92A1-6E52-14502BDD64EE}"/>
                  </a:ext>
                </a:extLst>
              </p:cNvPr>
              <p:cNvSpPr txBox="1"/>
              <p:nvPr/>
            </p:nvSpPr>
            <p:spPr>
              <a:xfrm>
                <a:off x="-246519" y="4417081"/>
                <a:ext cx="6440455"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solidFill>
                                <a:srgbClr val="FF0000"/>
                              </a:solidFill>
                              <a:latin typeface="Cambria Math" panose="02040503050406030204" pitchFamily="18" charset="0"/>
                            </a:rPr>
                          </m:ctrlPr>
                        </m:sSupPr>
                        <m:e>
                          <m:r>
                            <a:rPr lang="en-US" sz="2800" b="1" i="1" dirty="0">
                              <a:solidFill>
                                <a:srgbClr val="FF0000"/>
                              </a:solidFill>
                              <a:latin typeface="Cambria Math" panose="02040503050406030204" pitchFamily="18" charset="0"/>
                            </a:rPr>
                            <m:t>𝑾</m:t>
                          </m:r>
                        </m:e>
                        <m:sup>
                          <m:r>
                            <a:rPr lang="en-US" sz="2800" b="1" i="1" dirty="0">
                              <a:solidFill>
                                <a:srgbClr val="FF0000"/>
                              </a:solidFill>
                              <a:latin typeface="Cambria Math" panose="02040503050406030204" pitchFamily="18" charset="0"/>
                            </a:rPr>
                            <m:t>𝑶</m:t>
                          </m:r>
                        </m:sup>
                      </m:sSup>
                      <m:r>
                        <a:rPr lang="en-US" sz="2800" b="1" i="1" dirty="0" smtClean="0">
                          <a:solidFill>
                            <a:srgbClr val="FF0000"/>
                          </a:solidFill>
                          <a:latin typeface="Cambria Math" panose="02040503050406030204" pitchFamily="18" charset="0"/>
                        </a:rPr>
                        <m:t>∈</m:t>
                      </m:r>
                      <m:sSup>
                        <m:sSupPr>
                          <m:ctrlPr>
                            <a:rPr lang="en-US" sz="2800" b="1" i="1" dirty="0" smtClean="0">
                              <a:solidFill>
                                <a:srgbClr val="FF0000"/>
                              </a:solidFill>
                              <a:latin typeface="Cambria Math" panose="02040503050406030204" pitchFamily="18" charset="0"/>
                            </a:rPr>
                          </m:ctrlPr>
                        </m:sSupPr>
                        <m:e>
                          <m:r>
                            <a:rPr lang="en-US" sz="2800" b="1" i="1" dirty="0" smtClean="0">
                              <a:solidFill>
                                <a:srgbClr val="FF0000"/>
                              </a:solidFill>
                              <a:latin typeface="Cambria Math" panose="02040503050406030204" pitchFamily="18" charset="0"/>
                            </a:rPr>
                            <m:t>𝑹</m:t>
                          </m:r>
                        </m:e>
                        <m:sup>
                          <m:r>
                            <a:rPr lang="en-US" sz="2800" b="1" i="1" dirty="0" smtClean="0">
                              <a:solidFill>
                                <a:srgbClr val="FF0000"/>
                              </a:solidFill>
                              <a:latin typeface="Cambria Math" panose="02040503050406030204" pitchFamily="18" charset="0"/>
                            </a:rPr>
                            <m:t>𝒉</m:t>
                          </m:r>
                          <m:sSub>
                            <m:sSubPr>
                              <m:ctrlPr>
                                <a:rPr lang="en-US" sz="2800" b="1" i="1" dirty="0" smtClean="0">
                                  <a:solidFill>
                                    <a:srgbClr val="FF0000"/>
                                  </a:solidFill>
                                  <a:latin typeface="Cambria Math" panose="02040503050406030204" pitchFamily="18" charset="0"/>
                                </a:rPr>
                              </m:ctrlPr>
                            </m:sSubPr>
                            <m:e>
                              <m:r>
                                <a:rPr lang="en-US" sz="2800" b="1" i="1" dirty="0" smtClean="0">
                                  <a:solidFill>
                                    <a:srgbClr val="FF0000"/>
                                  </a:solidFill>
                                  <a:latin typeface="Cambria Math" panose="02040503050406030204" pitchFamily="18" charset="0"/>
                                </a:rPr>
                                <m:t>𝒅</m:t>
                              </m:r>
                            </m:e>
                            <m:sub>
                              <m:r>
                                <a:rPr lang="en-US" sz="2800" b="1" i="1" dirty="0" smtClean="0">
                                  <a:solidFill>
                                    <a:srgbClr val="FF0000"/>
                                  </a:solidFill>
                                  <a:latin typeface="Cambria Math" panose="02040503050406030204" pitchFamily="18" charset="0"/>
                                </a:rPr>
                                <m:t>𝒗</m:t>
                              </m:r>
                            </m:sub>
                          </m:sSub>
                          <m:r>
                            <a:rPr lang="en-US" sz="2800" b="1" i="1" dirty="0" smtClean="0">
                              <a:solidFill>
                                <a:srgbClr val="FF0000"/>
                              </a:solidFill>
                              <a:latin typeface="Cambria Math" panose="02040503050406030204" pitchFamily="18" charset="0"/>
                            </a:rPr>
                            <m:t>×</m:t>
                          </m:r>
                          <m:r>
                            <a:rPr lang="en-US" sz="2800" b="1" i="1" dirty="0" smtClean="0">
                              <a:solidFill>
                                <a:srgbClr val="FF0000"/>
                              </a:solidFill>
                              <a:latin typeface="Cambria Math" panose="02040503050406030204" pitchFamily="18" charset="0"/>
                            </a:rPr>
                            <m:t>𝒉</m:t>
                          </m:r>
                        </m:sup>
                      </m:sSup>
                    </m:oMath>
                  </m:oMathPara>
                </a14:m>
                <a:endParaRPr lang="en-US" sz="2800" dirty="0"/>
              </a:p>
            </p:txBody>
          </p:sp>
        </mc:Choice>
        <mc:Fallback xmlns="">
          <p:sp>
            <p:nvSpPr>
              <p:cNvPr id="6" name="TextBox 5">
                <a:extLst>
                  <a:ext uri="{FF2B5EF4-FFF2-40B4-BE49-F238E27FC236}">
                    <a16:creationId xmlns:a16="http://schemas.microsoft.com/office/drawing/2014/main" id="{C45A6BF0-B635-92A1-6E52-14502BDD64EE}"/>
                  </a:ext>
                </a:extLst>
              </p:cNvPr>
              <p:cNvSpPr txBox="1">
                <a:spLocks noRot="1" noChangeAspect="1" noMove="1" noResize="1" noEditPoints="1" noAdjustHandles="1" noChangeArrowheads="1" noChangeShapeType="1" noTextEdit="1"/>
              </p:cNvSpPr>
              <p:nvPr/>
            </p:nvSpPr>
            <p:spPr>
              <a:xfrm>
                <a:off x="-246519" y="4417081"/>
                <a:ext cx="6440455" cy="560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EA3BA7-7EAF-1D48-78C4-ADDC48D95B81}"/>
                  </a:ext>
                </a:extLst>
              </p:cNvPr>
              <p:cNvSpPr txBox="1"/>
              <p:nvPr/>
            </p:nvSpPr>
            <p:spPr>
              <a:xfrm>
                <a:off x="1203158" y="1588783"/>
                <a:ext cx="9705475" cy="532966"/>
              </a:xfrm>
              <a:prstGeom prst="rect">
                <a:avLst/>
              </a:prstGeom>
              <a:noFill/>
            </p:spPr>
            <p:txBody>
              <a:bodyPr wrap="square" rtlCol="0">
                <a:spAutoFit/>
              </a:bodyPr>
              <a:lstStyle/>
              <a:p>
                <a:r>
                  <a:rPr lang="en-US" sz="2800" dirty="0"/>
                  <a:t>MultiheadAttention</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panose="02040503050406030204" pitchFamily="18" charset="0"/>
                          </a:rPr>
                          <m:t>𝑿</m:t>
                        </m:r>
                      </m:e>
                    </m:d>
                    <m:r>
                      <a:rPr lang="en-US" sz="2800" b="1" i="1" dirty="0" smtClean="0">
                        <a:latin typeface="Cambria Math" panose="02040503050406030204" pitchFamily="18" charset="0"/>
                      </a:rPr>
                      <m:t>=</m:t>
                    </m:r>
                    <m:d>
                      <m:dPr>
                        <m:ctrlPr>
                          <a:rPr lang="en-US" sz="2800" b="1" i="1" dirty="0" smtClean="0">
                            <a:latin typeface="Cambria Math" panose="02040503050406030204" pitchFamily="18" charset="0"/>
                          </a:rPr>
                        </m:ctrlPr>
                      </m:dPr>
                      <m:e>
                        <m:r>
                          <a:rPr lang="en-US" sz="2800" b="1" i="1" dirty="0" smtClean="0">
                            <a:latin typeface="Cambria Math" panose="02040503050406030204" pitchFamily="18" charset="0"/>
                          </a:rPr>
                          <m:t>𝒉𝒆𝒂</m:t>
                        </m:r>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𝒅</m:t>
                            </m:r>
                          </m:e>
                          <m:sub>
                            <m:r>
                              <a:rPr lang="en-US" sz="2800" b="1" i="1" dirty="0" smtClean="0">
                                <a:latin typeface="Cambria Math" panose="02040503050406030204" pitchFamily="18" charset="0"/>
                              </a:rPr>
                              <m:t>𝟏</m:t>
                            </m:r>
                          </m:sub>
                        </m:sSub>
                        <m:r>
                          <a:rPr lang="en-US" sz="2800" b="1" i="1" dirty="0" smtClean="0">
                            <a:latin typeface="Cambria Math" panose="02040503050406030204" pitchFamily="18" charset="0"/>
                            <a:ea typeface="Cambria Math" panose="02040503050406030204" pitchFamily="18" charset="0"/>
                          </a:rPr>
                          <m:t>⊕</m:t>
                        </m:r>
                        <m:r>
                          <a:rPr lang="en-US" sz="2800" b="1" i="1" dirty="0">
                            <a:latin typeface="Cambria Math" panose="02040503050406030204" pitchFamily="18" charset="0"/>
                          </a:rPr>
                          <m:t>𝒉𝒆𝒂</m:t>
                        </m:r>
                        <m:sSub>
                          <m:sSubPr>
                            <m:ctrlPr>
                              <a:rPr lang="en-US" sz="2800" b="1" i="1" dirty="0">
                                <a:latin typeface="Cambria Math" panose="02040503050406030204" pitchFamily="18" charset="0"/>
                              </a:rPr>
                            </m:ctrlPr>
                          </m:sSubPr>
                          <m:e>
                            <m:r>
                              <a:rPr lang="en-US" sz="2800" b="1" i="1" dirty="0">
                                <a:latin typeface="Cambria Math" panose="02040503050406030204" pitchFamily="18" charset="0"/>
                              </a:rPr>
                              <m:t>𝒅</m:t>
                            </m:r>
                          </m:e>
                          <m:sub>
                            <m:r>
                              <a:rPr lang="en-US" sz="2800" b="1" i="1" dirty="0" smtClean="0">
                                <a:latin typeface="Cambria Math" panose="02040503050406030204" pitchFamily="18" charset="0"/>
                              </a:rPr>
                              <m:t>𝟐</m:t>
                            </m:r>
                          </m:sub>
                        </m:sSub>
                        <m:r>
                          <a:rPr lang="en-US" sz="2800" b="1" i="1" dirty="0">
                            <a:latin typeface="Cambria Math" panose="02040503050406030204" pitchFamily="18" charset="0"/>
                            <a:ea typeface="Cambria Math" panose="02040503050406030204" pitchFamily="18" charset="0"/>
                          </a:rPr>
                          <m:t>⊕</m:t>
                        </m:r>
                        <m:r>
                          <a:rPr lang="en-US" sz="2800" b="1" i="1" dirty="0" smtClean="0">
                            <a:latin typeface="Cambria Math" panose="02040503050406030204" pitchFamily="18" charset="0"/>
                            <a:ea typeface="Cambria Math" panose="02040503050406030204" pitchFamily="18" charset="0"/>
                          </a:rPr>
                          <m:t>…</m:t>
                        </m:r>
                        <m:r>
                          <a:rPr lang="en-US" sz="2800" b="1" i="1" dirty="0" smtClean="0">
                            <a:latin typeface="Cambria Math" panose="02040503050406030204" pitchFamily="18" charset="0"/>
                            <a:ea typeface="Cambria Math" panose="02040503050406030204" pitchFamily="18" charset="0"/>
                          </a:rPr>
                          <m:t>𝒉𝒆𝒂</m:t>
                        </m:r>
                        <m:sSub>
                          <m:sSubPr>
                            <m:ctrlPr>
                              <a:rPr lang="en-US" sz="2800" b="1" i="1" dirty="0" smtClean="0">
                                <a:latin typeface="Cambria Math" panose="02040503050406030204" pitchFamily="18" charset="0"/>
                                <a:ea typeface="Cambria Math" panose="02040503050406030204" pitchFamily="18" charset="0"/>
                              </a:rPr>
                            </m:ctrlPr>
                          </m:sSubPr>
                          <m:e>
                            <m:r>
                              <a:rPr lang="en-US" sz="2800" b="1" i="1" dirty="0" smtClean="0">
                                <a:latin typeface="Cambria Math" panose="02040503050406030204" pitchFamily="18" charset="0"/>
                                <a:ea typeface="Cambria Math" panose="02040503050406030204" pitchFamily="18" charset="0"/>
                              </a:rPr>
                              <m:t>𝒅</m:t>
                            </m:r>
                          </m:e>
                          <m:sub>
                            <m:r>
                              <a:rPr lang="en-US" sz="2800" b="1" i="1" dirty="0" smtClean="0">
                                <a:latin typeface="Cambria Math" panose="02040503050406030204" pitchFamily="18" charset="0"/>
                                <a:ea typeface="Cambria Math" panose="02040503050406030204" pitchFamily="18" charset="0"/>
                              </a:rPr>
                              <m:t>𝒉</m:t>
                            </m:r>
                          </m:sub>
                        </m:sSub>
                        <m:r>
                          <a:rPr lang="en-US" sz="2800" b="1" i="1" dirty="0" smtClean="0">
                            <a:latin typeface="Cambria Math" panose="02040503050406030204" pitchFamily="18" charset="0"/>
                            <a:ea typeface="Cambria Math" panose="02040503050406030204" pitchFamily="18" charset="0"/>
                          </a:rPr>
                          <m:t>  </m:t>
                        </m:r>
                      </m:e>
                    </m:d>
                    <m:sSup>
                      <m:sSupPr>
                        <m:ctrlPr>
                          <a:rPr lang="en-US" sz="2800" b="1" i="1" dirty="0" smtClean="0">
                            <a:solidFill>
                              <a:srgbClr val="FF0000"/>
                            </a:solidFill>
                            <a:latin typeface="Cambria Math" panose="02040503050406030204" pitchFamily="18" charset="0"/>
                          </a:rPr>
                        </m:ctrlPr>
                      </m:sSupPr>
                      <m:e>
                        <m:r>
                          <a:rPr lang="en-US" sz="2800" b="1" i="1" dirty="0" smtClean="0">
                            <a:solidFill>
                              <a:srgbClr val="FF0000"/>
                            </a:solidFill>
                            <a:latin typeface="Cambria Math" panose="02040503050406030204" pitchFamily="18" charset="0"/>
                          </a:rPr>
                          <m:t>𝑾</m:t>
                        </m:r>
                      </m:e>
                      <m:sup>
                        <m:r>
                          <a:rPr lang="en-US" sz="2800" b="1" i="1" dirty="0" smtClean="0">
                            <a:solidFill>
                              <a:srgbClr val="FF0000"/>
                            </a:solidFill>
                            <a:latin typeface="Cambria Math" panose="02040503050406030204" pitchFamily="18" charset="0"/>
                          </a:rPr>
                          <m:t>𝑶</m:t>
                        </m:r>
                      </m:sup>
                    </m:sSup>
                  </m:oMath>
                </a14:m>
                <a:endParaRPr lang="en-US" sz="2800" dirty="0"/>
              </a:p>
            </p:txBody>
          </p:sp>
        </mc:Choice>
        <mc:Fallback xmlns="">
          <p:sp>
            <p:nvSpPr>
              <p:cNvPr id="7" name="TextBox 6">
                <a:extLst>
                  <a:ext uri="{FF2B5EF4-FFF2-40B4-BE49-F238E27FC236}">
                    <a16:creationId xmlns:a16="http://schemas.microsoft.com/office/drawing/2014/main" id="{5DEA3BA7-7EAF-1D48-78C4-ADDC48D95B81}"/>
                  </a:ext>
                </a:extLst>
              </p:cNvPr>
              <p:cNvSpPr txBox="1">
                <a:spLocks noRot="1" noChangeAspect="1" noMove="1" noResize="1" noEditPoints="1" noAdjustHandles="1" noChangeArrowheads="1" noChangeShapeType="1" noTextEdit="1"/>
              </p:cNvSpPr>
              <p:nvPr/>
            </p:nvSpPr>
            <p:spPr>
              <a:xfrm>
                <a:off x="1203158" y="1588783"/>
                <a:ext cx="9705475" cy="532966"/>
              </a:xfrm>
              <a:prstGeom prst="rect">
                <a:avLst/>
              </a:prstGeom>
              <a:blipFill>
                <a:blip r:embed="rId6"/>
                <a:stretch>
                  <a:fillRect l="-1256" t="-919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DB65ED-87EB-C659-0CF7-31DA40637E67}"/>
                  </a:ext>
                </a:extLst>
              </p:cNvPr>
              <p:cNvSpPr txBox="1"/>
              <p:nvPr/>
            </p:nvSpPr>
            <p:spPr>
              <a:xfrm>
                <a:off x="2205668" y="2759857"/>
                <a:ext cx="644045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𝒉𝒆𝒂</m:t>
                      </m:r>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𝒅</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0" i="1" dirty="0" smtClean="0">
                          <a:latin typeface="Cambria Math" panose="02040503050406030204" pitchFamily="18" charset="0"/>
                        </a:rPr>
                        <m:t>𝑆𝑒𝑙𝑓𝐴𝑡𝑡𝑒𝑛𝑡𝑖𝑜𝑛</m:t>
                      </m:r>
                      <m:d>
                        <m:dPr>
                          <m:ctrlPr>
                            <a:rPr lang="en-US" sz="2800" b="1" i="1" dirty="0" smtClean="0">
                              <a:latin typeface="Cambria Math" panose="02040503050406030204" pitchFamily="18" charset="0"/>
                            </a:rPr>
                          </m:ctrlPr>
                        </m:dPr>
                        <m:e>
                          <m:r>
                            <a:rPr lang="en-US" sz="2800" b="1" i="1" dirty="0" smtClean="0">
                              <a:latin typeface="Cambria Math" panose="02040503050406030204" pitchFamily="18" charset="0"/>
                            </a:rPr>
                            <m:t>𝑸</m:t>
                          </m:r>
                          <m:r>
                            <a:rPr lang="en-US" sz="2800" b="1" i="1" dirty="0" smtClean="0">
                              <a:latin typeface="Cambria Math" panose="02040503050406030204" pitchFamily="18" charset="0"/>
                            </a:rPr>
                            <m:t>,</m:t>
                          </m:r>
                          <m:r>
                            <a:rPr lang="en-US" sz="2800" b="1" i="1" dirty="0" smtClean="0">
                              <a:latin typeface="Cambria Math" panose="02040503050406030204" pitchFamily="18" charset="0"/>
                            </a:rPr>
                            <m:t>𝑲</m:t>
                          </m:r>
                          <m:r>
                            <a:rPr lang="en-US" sz="2800" b="1" i="1" dirty="0" smtClean="0">
                              <a:latin typeface="Cambria Math" panose="02040503050406030204" pitchFamily="18" charset="0"/>
                            </a:rPr>
                            <m:t>,</m:t>
                          </m:r>
                          <m:r>
                            <a:rPr lang="en-US" sz="2800" b="1" i="1" dirty="0" smtClean="0">
                              <a:latin typeface="Cambria Math" panose="02040503050406030204" pitchFamily="18" charset="0"/>
                            </a:rPr>
                            <m:t>𝑽</m:t>
                          </m:r>
                        </m:e>
                      </m:d>
                    </m:oMath>
                  </m:oMathPara>
                </a14:m>
                <a:endParaRPr lang="en-US" sz="2800" dirty="0"/>
              </a:p>
            </p:txBody>
          </p:sp>
        </mc:Choice>
        <mc:Fallback xmlns="">
          <p:sp>
            <p:nvSpPr>
              <p:cNvPr id="8" name="TextBox 7">
                <a:extLst>
                  <a:ext uri="{FF2B5EF4-FFF2-40B4-BE49-F238E27FC236}">
                    <a16:creationId xmlns:a16="http://schemas.microsoft.com/office/drawing/2014/main" id="{43DB65ED-87EB-C659-0CF7-31DA40637E67}"/>
                  </a:ext>
                </a:extLst>
              </p:cNvPr>
              <p:cNvSpPr txBox="1">
                <a:spLocks noRot="1" noChangeAspect="1" noMove="1" noResize="1" noEditPoints="1" noAdjustHandles="1" noChangeArrowheads="1" noChangeShapeType="1" noTextEdit="1"/>
              </p:cNvSpPr>
              <p:nvPr/>
            </p:nvSpPr>
            <p:spPr>
              <a:xfrm>
                <a:off x="2205668" y="2759857"/>
                <a:ext cx="6440455"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833B2A-4801-9862-C282-567F338C7B2D}"/>
                  </a:ext>
                </a:extLst>
              </p:cNvPr>
              <p:cNvSpPr txBox="1"/>
              <p:nvPr/>
            </p:nvSpPr>
            <p:spPr>
              <a:xfrm>
                <a:off x="-160420" y="3867072"/>
                <a:ext cx="9705474"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dirty="0" smtClean="0">
                          <a:solidFill>
                            <a:srgbClr val="0070C0"/>
                          </a:solidFill>
                          <a:latin typeface="Cambria Math" panose="02040503050406030204" pitchFamily="18" charset="0"/>
                        </a:rPr>
                        <m:t>𝑸</m:t>
                      </m:r>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𝑵</m:t>
                          </m:r>
                          <m:r>
                            <a:rPr lang="en-US" sz="2800" b="1" i="1" dirty="0" smtClean="0">
                              <a:solidFill>
                                <a:srgbClr val="00B050"/>
                              </a:solidFill>
                              <a:latin typeface="Cambria Math" panose="02040503050406030204" pitchFamily="18" charset="0"/>
                            </a:rPr>
                            <m:t>×</m:t>
                          </m:r>
                          <m:sSub>
                            <m:sSubPr>
                              <m:ctrlPr>
                                <a:rPr lang="en-US" sz="2800" b="1" i="1" dirty="0" smtClean="0">
                                  <a:solidFill>
                                    <a:srgbClr val="00B050"/>
                                  </a:solidFill>
                                  <a:latin typeface="Cambria Math" panose="02040503050406030204" pitchFamily="18" charset="0"/>
                                </a:rPr>
                              </m:ctrlPr>
                            </m:sSubPr>
                            <m:e>
                              <m:r>
                                <a:rPr lang="en-US" sz="2800" b="1" i="1" dirty="0" smtClean="0">
                                  <a:solidFill>
                                    <a:srgbClr val="00B050"/>
                                  </a:solidFill>
                                  <a:latin typeface="Cambria Math" panose="02040503050406030204" pitchFamily="18" charset="0"/>
                                </a:rPr>
                                <m:t>𝒅</m:t>
                              </m:r>
                            </m:e>
                            <m:sub>
                              <m:r>
                                <a:rPr lang="en-US" sz="2800" b="1" i="1" dirty="0" smtClean="0">
                                  <a:solidFill>
                                    <a:srgbClr val="00B050"/>
                                  </a:solidFill>
                                  <a:latin typeface="Cambria Math" panose="02040503050406030204" pitchFamily="18" charset="0"/>
                                </a:rPr>
                                <m:t>𝒌</m:t>
                              </m:r>
                            </m:sub>
                          </m:sSub>
                        </m:sup>
                      </m:sSup>
                      <m:r>
                        <a:rPr lang="en-US" sz="2800" b="1" i="1" dirty="0" smtClean="0">
                          <a:solidFill>
                            <a:srgbClr val="00B050"/>
                          </a:solidFill>
                          <a:latin typeface="Cambria Math" panose="02040503050406030204" pitchFamily="18" charset="0"/>
                        </a:rPr>
                        <m:t>,</m:t>
                      </m:r>
                      <m:r>
                        <a:rPr lang="en-US" sz="2800" b="1" i="1" dirty="0" smtClean="0">
                          <a:solidFill>
                            <a:srgbClr val="0070C0"/>
                          </a:solidFill>
                          <a:latin typeface="Cambria Math" panose="02040503050406030204" pitchFamily="18" charset="0"/>
                        </a:rPr>
                        <m:t>𝑲</m:t>
                      </m:r>
                      <m:r>
                        <a:rPr lang="en-US" sz="2800" b="1" i="1" dirty="0">
                          <a:solidFill>
                            <a:srgbClr val="00B050"/>
                          </a:solidFill>
                          <a:latin typeface="Cambria Math" panose="02040503050406030204" pitchFamily="18" charset="0"/>
                        </a:rPr>
                        <m:t>∈</m:t>
                      </m:r>
                      <m:sSup>
                        <m:sSupPr>
                          <m:ctrlPr>
                            <a:rPr lang="en-US" sz="2800" b="1" i="1" dirty="0">
                              <a:solidFill>
                                <a:srgbClr val="00B050"/>
                              </a:solidFill>
                              <a:latin typeface="Cambria Math" panose="02040503050406030204" pitchFamily="18" charset="0"/>
                            </a:rPr>
                          </m:ctrlPr>
                        </m:sSupPr>
                        <m:e>
                          <m:r>
                            <a:rPr lang="en-US" sz="2800" b="1" i="1" dirty="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𝑵</m:t>
                          </m:r>
                          <m:r>
                            <a:rPr lang="en-US" sz="2800" b="1" i="1" dirty="0">
                              <a:solidFill>
                                <a:srgbClr val="00B050"/>
                              </a:solidFill>
                              <a:latin typeface="Cambria Math" panose="02040503050406030204" pitchFamily="18" charset="0"/>
                            </a:rPr>
                            <m:t>×</m:t>
                          </m:r>
                          <m:sSub>
                            <m:sSubPr>
                              <m:ctrlPr>
                                <a:rPr lang="en-US" sz="2800" b="1" i="1" dirty="0">
                                  <a:solidFill>
                                    <a:srgbClr val="00B050"/>
                                  </a:solidFill>
                                  <a:latin typeface="Cambria Math" panose="02040503050406030204" pitchFamily="18" charset="0"/>
                                </a:rPr>
                              </m:ctrlPr>
                            </m:sSubPr>
                            <m:e>
                              <m:r>
                                <a:rPr lang="en-US" sz="2800" b="1" i="1" dirty="0">
                                  <a:solidFill>
                                    <a:srgbClr val="00B050"/>
                                  </a:solidFill>
                                  <a:latin typeface="Cambria Math" panose="02040503050406030204" pitchFamily="18" charset="0"/>
                                </a:rPr>
                                <m:t>𝒅</m:t>
                              </m:r>
                            </m:e>
                            <m:sub>
                              <m:r>
                                <a:rPr lang="en-US" sz="2800" b="1" i="1" dirty="0">
                                  <a:solidFill>
                                    <a:srgbClr val="00B050"/>
                                  </a:solidFill>
                                  <a:latin typeface="Cambria Math" panose="02040503050406030204" pitchFamily="18" charset="0"/>
                                </a:rPr>
                                <m:t>𝒌</m:t>
                              </m:r>
                            </m:sub>
                          </m:sSub>
                        </m:sup>
                      </m:sSup>
                      <m:r>
                        <a:rPr lang="en-US" sz="2800" b="1" i="1" dirty="0" smtClean="0">
                          <a:solidFill>
                            <a:srgbClr val="00B050"/>
                          </a:solidFill>
                          <a:latin typeface="Cambria Math" panose="02040503050406030204" pitchFamily="18" charset="0"/>
                        </a:rPr>
                        <m:t>,</m:t>
                      </m:r>
                      <m:r>
                        <a:rPr lang="en-US" sz="2800" b="1" i="1" dirty="0" smtClean="0">
                          <a:solidFill>
                            <a:srgbClr val="0070C0"/>
                          </a:solidFill>
                          <a:latin typeface="Cambria Math" panose="02040503050406030204" pitchFamily="18" charset="0"/>
                        </a:rPr>
                        <m:t>𝑽</m:t>
                      </m:r>
                      <m:r>
                        <a:rPr lang="en-US" sz="2800" b="1" i="1" dirty="0">
                          <a:solidFill>
                            <a:srgbClr val="00B050"/>
                          </a:solidFill>
                          <a:latin typeface="Cambria Math" panose="02040503050406030204" pitchFamily="18" charset="0"/>
                        </a:rPr>
                        <m:t>∈</m:t>
                      </m:r>
                      <m:sSup>
                        <m:sSupPr>
                          <m:ctrlPr>
                            <a:rPr lang="en-US" sz="2800" b="1" i="1" dirty="0">
                              <a:solidFill>
                                <a:srgbClr val="00B050"/>
                              </a:solidFill>
                              <a:latin typeface="Cambria Math" panose="02040503050406030204" pitchFamily="18" charset="0"/>
                            </a:rPr>
                          </m:ctrlPr>
                        </m:sSupPr>
                        <m:e>
                          <m:r>
                            <a:rPr lang="en-US" sz="2800" b="1" i="1" dirty="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𝑵</m:t>
                          </m:r>
                          <m:r>
                            <a:rPr lang="en-US" sz="2800" b="1" i="1" dirty="0">
                              <a:solidFill>
                                <a:srgbClr val="00B050"/>
                              </a:solidFill>
                              <a:latin typeface="Cambria Math" panose="02040503050406030204" pitchFamily="18" charset="0"/>
                            </a:rPr>
                            <m:t>×</m:t>
                          </m:r>
                          <m:sSub>
                            <m:sSubPr>
                              <m:ctrlPr>
                                <a:rPr lang="en-US" sz="2800" b="1" i="1" dirty="0">
                                  <a:solidFill>
                                    <a:srgbClr val="00B050"/>
                                  </a:solidFill>
                                  <a:latin typeface="Cambria Math" panose="02040503050406030204" pitchFamily="18" charset="0"/>
                                </a:rPr>
                              </m:ctrlPr>
                            </m:sSubPr>
                            <m:e>
                              <m:r>
                                <a:rPr lang="en-US" sz="2800" b="1" i="1" dirty="0">
                                  <a:solidFill>
                                    <a:srgbClr val="00B050"/>
                                  </a:solidFill>
                                  <a:latin typeface="Cambria Math" panose="02040503050406030204" pitchFamily="18" charset="0"/>
                                </a:rPr>
                                <m:t>𝒅</m:t>
                              </m:r>
                            </m:e>
                            <m:sub>
                              <m:r>
                                <a:rPr lang="en-US" sz="2800" b="1" i="1" dirty="0" smtClean="0">
                                  <a:solidFill>
                                    <a:srgbClr val="00B050"/>
                                  </a:solidFill>
                                  <a:latin typeface="Cambria Math" panose="02040503050406030204" pitchFamily="18" charset="0"/>
                                </a:rPr>
                                <m:t>𝒗</m:t>
                              </m:r>
                            </m:sub>
                          </m:sSub>
                        </m:sup>
                      </m:sSup>
                      <m:r>
                        <a:rPr lang="en-US" sz="2800" b="1" i="1" dirty="0" smtClean="0">
                          <a:solidFill>
                            <a:srgbClr val="00B050"/>
                          </a:solidFill>
                          <a:latin typeface="Cambria Math" panose="02040503050406030204" pitchFamily="18" charset="0"/>
                        </a:rPr>
                        <m:t>,  </m:t>
                      </m:r>
                    </m:oMath>
                  </m:oMathPara>
                </a14:m>
                <a:endParaRPr lang="en-US" sz="2800" dirty="0"/>
              </a:p>
            </p:txBody>
          </p:sp>
        </mc:Choice>
        <mc:Fallback xmlns="">
          <p:sp>
            <p:nvSpPr>
              <p:cNvPr id="9" name="TextBox 8">
                <a:extLst>
                  <a:ext uri="{FF2B5EF4-FFF2-40B4-BE49-F238E27FC236}">
                    <a16:creationId xmlns:a16="http://schemas.microsoft.com/office/drawing/2014/main" id="{3B833B2A-4801-9862-C282-567F338C7B2D}"/>
                  </a:ext>
                </a:extLst>
              </p:cNvPr>
              <p:cNvSpPr txBox="1">
                <a:spLocks noRot="1" noChangeAspect="1" noMove="1" noResize="1" noEditPoints="1" noAdjustHandles="1" noChangeArrowheads="1" noChangeShapeType="1" noTextEdit="1"/>
              </p:cNvSpPr>
              <p:nvPr/>
            </p:nvSpPr>
            <p:spPr>
              <a:xfrm>
                <a:off x="-160420" y="3867072"/>
                <a:ext cx="9705474" cy="56009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550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53A9-96A0-82F7-80FC-E823519AFDA0}"/>
              </a:ext>
            </a:extLst>
          </p:cNvPr>
          <p:cNvSpPr>
            <a:spLocks noGrp="1"/>
          </p:cNvSpPr>
          <p:nvPr>
            <p:ph type="title"/>
          </p:nvPr>
        </p:nvSpPr>
        <p:spPr/>
        <p:txBody>
          <a:bodyPr/>
          <a:lstStyle/>
          <a:p>
            <a:r>
              <a:rPr lang="en-US" dirty="0" err="1"/>
              <a:t>Multihead</a:t>
            </a:r>
            <a:r>
              <a:rPr lang="en-US" dirty="0"/>
              <a:t> Attention</a:t>
            </a:r>
          </a:p>
        </p:txBody>
      </p:sp>
      <p:sp>
        <p:nvSpPr>
          <p:cNvPr id="3" name="Content Placeholder 2">
            <a:extLst>
              <a:ext uri="{FF2B5EF4-FFF2-40B4-BE49-F238E27FC236}">
                <a16:creationId xmlns:a16="http://schemas.microsoft.com/office/drawing/2014/main" id="{6F29EC00-7328-13E6-DCD4-0EA6A6C571F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9567D76-A949-8CA9-9FA0-125A170A4AF1}"/>
              </a:ext>
            </a:extLst>
          </p:cNvPr>
          <p:cNvPicPr>
            <a:picLocks noChangeAspect="1"/>
          </p:cNvPicPr>
          <p:nvPr/>
        </p:nvPicPr>
        <p:blipFill>
          <a:blip r:embed="rId2"/>
          <a:stretch>
            <a:fillRect/>
          </a:stretch>
        </p:blipFill>
        <p:spPr>
          <a:xfrm>
            <a:off x="2761784" y="1848037"/>
            <a:ext cx="6668431" cy="4477375"/>
          </a:xfrm>
          <a:prstGeom prst="rect">
            <a:avLst/>
          </a:prstGeom>
        </p:spPr>
      </p:pic>
    </p:spTree>
    <p:extLst>
      <p:ext uri="{BB962C8B-B14F-4D97-AF65-F5344CB8AC3E}">
        <p14:creationId xmlns:p14="http://schemas.microsoft.com/office/powerpoint/2010/main" val="335828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32AB-3101-FCB4-7DCF-A03CD121DDE7}"/>
              </a:ext>
            </a:extLst>
          </p:cNvPr>
          <p:cNvSpPr>
            <a:spLocks noGrp="1"/>
          </p:cNvSpPr>
          <p:nvPr>
            <p:ph type="title"/>
          </p:nvPr>
        </p:nvSpPr>
        <p:spPr/>
        <p:txBody>
          <a:bodyPr/>
          <a:lstStyle/>
          <a:p>
            <a:r>
              <a:rPr lang="en-US" dirty="0"/>
              <a:t>Dot Product </a:t>
            </a:r>
          </a:p>
        </p:txBody>
      </p:sp>
      <p:sp>
        <p:nvSpPr>
          <p:cNvPr id="3" name="Content Placeholder 2">
            <a:extLst>
              <a:ext uri="{FF2B5EF4-FFF2-40B4-BE49-F238E27FC236}">
                <a16:creationId xmlns:a16="http://schemas.microsoft.com/office/drawing/2014/main" id="{D7E64EFC-04CB-12C7-474F-86D105372E78}"/>
              </a:ext>
            </a:extLst>
          </p:cNvPr>
          <p:cNvSpPr>
            <a:spLocks noGrp="1"/>
          </p:cNvSpPr>
          <p:nvPr>
            <p:ph idx="1"/>
          </p:nvPr>
        </p:nvSpPr>
        <p:spPr/>
        <p:txBody>
          <a:bodyPr>
            <a:normAutofit lnSpcReduction="10000"/>
          </a:bodyPr>
          <a:lstStyle/>
          <a:p>
            <a:pPr algn="l"/>
            <a:r>
              <a:rPr lang="en-GB" b="0" i="0" dirty="0">
                <a:solidFill>
                  <a:srgbClr val="374151"/>
                </a:solidFill>
                <a:effectLst/>
                <a:latin typeface="Söhne"/>
              </a:rPr>
              <a:t>Let's say we have two 3-dimensional vectors, A and B:</a:t>
            </a:r>
          </a:p>
          <a:p>
            <a:pPr marL="0" indent="0" algn="l">
              <a:buNone/>
            </a:pPr>
            <a:r>
              <a:rPr lang="en-GB" b="0" i="0" dirty="0">
                <a:solidFill>
                  <a:srgbClr val="374151"/>
                </a:solidFill>
                <a:effectLst/>
                <a:latin typeface="Söhne"/>
              </a:rPr>
              <a:t>A = [1, 2, 3] B = [4, 5, 6]</a:t>
            </a:r>
          </a:p>
          <a:p>
            <a:pPr marL="0" indent="0">
              <a:buNone/>
            </a:pPr>
            <a:r>
              <a:rPr lang="pt-BR" b="0" i="0" dirty="0">
                <a:solidFill>
                  <a:srgbClr val="374151"/>
                </a:solidFill>
                <a:effectLst/>
                <a:latin typeface="Söhne"/>
              </a:rPr>
              <a:t>A · B = (1 x 4) + (2 x 5) + (3 x 6) = 4 + 10 + 18 =32</a:t>
            </a:r>
          </a:p>
          <a:p>
            <a:pPr marL="0" indent="0">
              <a:buNone/>
            </a:pPr>
            <a:endParaRPr lang="pt-BR" dirty="0">
              <a:solidFill>
                <a:srgbClr val="374151"/>
              </a:solidFill>
              <a:latin typeface="Söhne"/>
            </a:endParaRPr>
          </a:p>
          <a:p>
            <a:pPr algn="l"/>
            <a:r>
              <a:rPr lang="pt-BR" b="1" dirty="0">
                <a:solidFill>
                  <a:srgbClr val="374151"/>
                </a:solidFill>
                <a:latin typeface="Söhne"/>
              </a:rPr>
              <a:t>Activity 1:</a:t>
            </a:r>
            <a:r>
              <a:rPr lang="pt-BR" dirty="0">
                <a:solidFill>
                  <a:srgbClr val="374151"/>
                </a:solidFill>
                <a:latin typeface="Söhne"/>
              </a:rPr>
              <a:t> </a:t>
            </a:r>
            <a:r>
              <a:rPr lang="en-GB" b="0" i="0" dirty="0">
                <a:solidFill>
                  <a:srgbClr val="374151"/>
                </a:solidFill>
                <a:effectLst/>
                <a:latin typeface="Söhne"/>
              </a:rPr>
              <a:t>Let's say we have two 2-dimensional vectors, A and B, represented as follows: A = [3, 5] B = [-2, 4], dot product of A and B ?</a:t>
            </a:r>
          </a:p>
          <a:p>
            <a:pPr algn="l"/>
            <a:endParaRPr lang="en-GB" dirty="0">
              <a:solidFill>
                <a:srgbClr val="374151"/>
              </a:solidFill>
              <a:latin typeface="Söhne"/>
            </a:endParaRPr>
          </a:p>
          <a:p>
            <a:pPr algn="l"/>
            <a:r>
              <a:rPr lang="en-GB" b="1" i="0" dirty="0">
                <a:solidFill>
                  <a:srgbClr val="374151"/>
                </a:solidFill>
                <a:effectLst/>
                <a:latin typeface="Söhne"/>
              </a:rPr>
              <a:t>Activity2:</a:t>
            </a:r>
            <a:r>
              <a:rPr lang="en-GB" b="0" i="0" dirty="0">
                <a:solidFill>
                  <a:srgbClr val="374151"/>
                </a:solidFill>
                <a:effectLst/>
                <a:latin typeface="Söhne"/>
              </a:rPr>
              <a:t> Let's say we have two 4-dimensional vectors, A and B, represented as follows: A = [1, 2, 3, 4] B = [-4, 0, 2, 5], dot product of A and B?</a:t>
            </a:r>
          </a:p>
          <a:p>
            <a:pPr algn="l"/>
            <a:endParaRPr lang="en-GB"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2125674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F353-E21B-A97D-015F-1CB7FE3FD79C}"/>
              </a:ext>
            </a:extLst>
          </p:cNvPr>
          <p:cNvSpPr>
            <a:spLocks noGrp="1"/>
          </p:cNvSpPr>
          <p:nvPr>
            <p:ph type="title"/>
          </p:nvPr>
        </p:nvSpPr>
        <p:spPr/>
        <p:txBody>
          <a:bodyPr/>
          <a:lstStyle/>
          <a:p>
            <a:r>
              <a:rPr lang="en-US" dirty="0" err="1"/>
              <a:t>Multihead</a:t>
            </a:r>
            <a:r>
              <a:rPr lang="en-US" dirty="0"/>
              <a:t> Attention Transformer Block</a:t>
            </a:r>
          </a:p>
        </p:txBody>
      </p:sp>
      <p:sp>
        <p:nvSpPr>
          <p:cNvPr id="3" name="Content Placeholder 2">
            <a:extLst>
              <a:ext uri="{FF2B5EF4-FFF2-40B4-BE49-F238E27FC236}">
                <a16:creationId xmlns:a16="http://schemas.microsoft.com/office/drawing/2014/main" id="{E567631F-AEC7-AE2C-6DB4-04CAAD2820C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B907DC0-C75F-1940-00A8-E349B0075668}"/>
              </a:ext>
            </a:extLst>
          </p:cNvPr>
          <p:cNvPicPr>
            <a:picLocks noChangeAspect="1"/>
          </p:cNvPicPr>
          <p:nvPr/>
        </p:nvPicPr>
        <p:blipFill>
          <a:blip r:embed="rId2"/>
          <a:stretch>
            <a:fillRect/>
          </a:stretch>
        </p:blipFill>
        <p:spPr>
          <a:xfrm>
            <a:off x="2590311" y="1863206"/>
            <a:ext cx="7011378" cy="4143953"/>
          </a:xfrm>
          <a:prstGeom prst="rect">
            <a:avLst/>
          </a:prstGeom>
        </p:spPr>
      </p:pic>
      <p:cxnSp>
        <p:nvCxnSpPr>
          <p:cNvPr id="11" name="Straight Connector 10">
            <a:extLst>
              <a:ext uri="{FF2B5EF4-FFF2-40B4-BE49-F238E27FC236}">
                <a16:creationId xmlns:a16="http://schemas.microsoft.com/office/drawing/2014/main" id="{3BD1E391-6780-3767-CCF5-7FC9BDC7F277}"/>
              </a:ext>
            </a:extLst>
          </p:cNvPr>
          <p:cNvCxnSpPr>
            <a:cxnSpLocks/>
          </p:cNvCxnSpPr>
          <p:nvPr/>
        </p:nvCxnSpPr>
        <p:spPr>
          <a:xfrm>
            <a:off x="6386291" y="4777471"/>
            <a:ext cx="2002971" cy="1224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B897767-7936-BDAA-11DC-921DB2A5FBA4}"/>
              </a:ext>
            </a:extLst>
          </p:cNvPr>
          <p:cNvSpPr txBox="1"/>
          <p:nvPr/>
        </p:nvSpPr>
        <p:spPr>
          <a:xfrm>
            <a:off x="8519889" y="4570864"/>
            <a:ext cx="2590311" cy="369332"/>
          </a:xfrm>
          <a:prstGeom prst="rect">
            <a:avLst/>
          </a:prstGeom>
          <a:noFill/>
        </p:spPr>
        <p:txBody>
          <a:bodyPr wrap="square" rtlCol="0">
            <a:spAutoFit/>
          </a:bodyPr>
          <a:lstStyle/>
          <a:p>
            <a:r>
              <a:rPr lang="en-US" dirty="0" err="1">
                <a:solidFill>
                  <a:srgbClr val="FF0000"/>
                </a:solidFill>
              </a:rPr>
              <a:t>Multihead</a:t>
            </a:r>
            <a:r>
              <a:rPr lang="en-US" dirty="0">
                <a:solidFill>
                  <a:srgbClr val="FF0000"/>
                </a:solidFill>
              </a:rPr>
              <a:t> Attention</a:t>
            </a:r>
          </a:p>
        </p:txBody>
      </p:sp>
    </p:spTree>
    <p:extLst>
      <p:ext uri="{BB962C8B-B14F-4D97-AF65-F5344CB8AC3E}">
        <p14:creationId xmlns:p14="http://schemas.microsoft.com/office/powerpoint/2010/main" val="853147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E8CA-60D9-F356-EAC7-126B0305BBA2}"/>
              </a:ext>
            </a:extLst>
          </p:cNvPr>
          <p:cNvSpPr>
            <a:spLocks noGrp="1"/>
          </p:cNvSpPr>
          <p:nvPr>
            <p:ph type="title"/>
          </p:nvPr>
        </p:nvSpPr>
        <p:spPr/>
        <p:txBody>
          <a:bodyPr/>
          <a:lstStyle/>
          <a:p>
            <a:r>
              <a:rPr lang="en-US" dirty="0"/>
              <a:t>Word Order</a:t>
            </a:r>
          </a:p>
        </p:txBody>
      </p:sp>
      <p:sp>
        <p:nvSpPr>
          <p:cNvPr id="3" name="Content Placeholder 2">
            <a:extLst>
              <a:ext uri="{FF2B5EF4-FFF2-40B4-BE49-F238E27FC236}">
                <a16:creationId xmlns:a16="http://schemas.microsoft.com/office/drawing/2014/main" id="{388F46B5-04AA-00BA-AE68-12EA49D2E601}"/>
              </a:ext>
            </a:extLst>
          </p:cNvPr>
          <p:cNvSpPr>
            <a:spLocks noGrp="1"/>
          </p:cNvSpPr>
          <p:nvPr>
            <p:ph idx="1"/>
          </p:nvPr>
        </p:nvSpPr>
        <p:spPr/>
        <p:txBody>
          <a:bodyPr/>
          <a:lstStyle/>
          <a:p>
            <a:r>
              <a:rPr lang="en-US" dirty="0"/>
              <a:t>Does transformer model the position of each token in the input sequence ?</a:t>
            </a:r>
          </a:p>
          <a:p>
            <a:endParaRPr lang="en-US" dirty="0"/>
          </a:p>
        </p:txBody>
      </p:sp>
      <p:pic>
        <p:nvPicPr>
          <p:cNvPr id="5" name="Picture 4">
            <a:extLst>
              <a:ext uri="{FF2B5EF4-FFF2-40B4-BE49-F238E27FC236}">
                <a16:creationId xmlns:a16="http://schemas.microsoft.com/office/drawing/2014/main" id="{B6B3CEBD-528C-69AB-BA4E-AD1BAAA42781}"/>
              </a:ext>
            </a:extLst>
          </p:cNvPr>
          <p:cNvPicPr>
            <a:picLocks noChangeAspect="1"/>
          </p:cNvPicPr>
          <p:nvPr/>
        </p:nvPicPr>
        <p:blipFill>
          <a:blip r:embed="rId3"/>
          <a:stretch>
            <a:fillRect/>
          </a:stretch>
        </p:blipFill>
        <p:spPr>
          <a:xfrm>
            <a:off x="3217025" y="2643636"/>
            <a:ext cx="6580118" cy="3991406"/>
          </a:xfrm>
          <a:prstGeom prst="rect">
            <a:avLst/>
          </a:prstGeom>
        </p:spPr>
      </p:pic>
    </p:spTree>
    <p:extLst>
      <p:ext uri="{BB962C8B-B14F-4D97-AF65-F5344CB8AC3E}">
        <p14:creationId xmlns:p14="http://schemas.microsoft.com/office/powerpoint/2010/main" val="814820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1891-15E7-EACA-0DF8-CD93A804B5EE}"/>
              </a:ext>
            </a:extLst>
          </p:cNvPr>
          <p:cNvSpPr>
            <a:spLocks noGrp="1"/>
          </p:cNvSpPr>
          <p:nvPr>
            <p:ph type="title"/>
          </p:nvPr>
        </p:nvSpPr>
        <p:spPr/>
        <p:txBody>
          <a:bodyPr/>
          <a:lstStyle/>
          <a:p>
            <a:r>
              <a:rPr lang="en-US" dirty="0"/>
              <a:t>Transformer architecture</a:t>
            </a:r>
          </a:p>
        </p:txBody>
      </p:sp>
      <p:sp>
        <p:nvSpPr>
          <p:cNvPr id="3" name="Content Placeholder 2">
            <a:extLst>
              <a:ext uri="{FF2B5EF4-FFF2-40B4-BE49-F238E27FC236}">
                <a16:creationId xmlns:a16="http://schemas.microsoft.com/office/drawing/2014/main" id="{5652B226-B4B1-77E4-8DA5-CBD2B4A531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8013EA6-EA5E-2A55-3DF4-84C3C169E9B3}"/>
              </a:ext>
            </a:extLst>
          </p:cNvPr>
          <p:cNvPicPr>
            <a:picLocks noChangeAspect="1"/>
          </p:cNvPicPr>
          <p:nvPr/>
        </p:nvPicPr>
        <p:blipFill>
          <a:blip r:embed="rId2"/>
          <a:stretch>
            <a:fillRect/>
          </a:stretch>
        </p:blipFill>
        <p:spPr>
          <a:xfrm>
            <a:off x="3857368" y="1948816"/>
            <a:ext cx="3677163" cy="4544059"/>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181C2925-071A-C613-57E2-25325A31F828}"/>
                  </a:ext>
                </a:extLst>
              </p14:cNvPr>
              <p14:cNvContentPartPr/>
              <p14:nvPr/>
            </p14:nvContentPartPr>
            <p14:xfrm>
              <a:off x="-303120" y="2548980"/>
              <a:ext cx="13320" cy="14760"/>
            </p14:xfrm>
          </p:contentPart>
        </mc:Choice>
        <mc:Fallback>
          <p:pic>
            <p:nvPicPr>
              <p:cNvPr id="6" name="Ink 5">
                <a:extLst>
                  <a:ext uri="{FF2B5EF4-FFF2-40B4-BE49-F238E27FC236}">
                    <a16:creationId xmlns:a16="http://schemas.microsoft.com/office/drawing/2014/main" id="{181C2925-071A-C613-57E2-25325A31F828}"/>
                  </a:ext>
                </a:extLst>
              </p:cNvPr>
              <p:cNvPicPr/>
              <p:nvPr/>
            </p:nvPicPr>
            <p:blipFill>
              <a:blip r:embed="rId4"/>
              <a:stretch>
                <a:fillRect/>
              </a:stretch>
            </p:blipFill>
            <p:spPr>
              <a:xfrm>
                <a:off x="-312120" y="2539980"/>
                <a:ext cx="30960" cy="32400"/>
              </a:xfrm>
              <a:prstGeom prst="rect">
                <a:avLst/>
              </a:prstGeom>
            </p:spPr>
          </p:pic>
        </mc:Fallback>
      </mc:AlternateContent>
      <p:grpSp>
        <p:nvGrpSpPr>
          <p:cNvPr id="48" name="Group 47">
            <a:extLst>
              <a:ext uri="{FF2B5EF4-FFF2-40B4-BE49-F238E27FC236}">
                <a16:creationId xmlns:a16="http://schemas.microsoft.com/office/drawing/2014/main" id="{BE0FF865-9C1C-880B-459E-F88AF4AC3266}"/>
              </a:ext>
            </a:extLst>
          </p:cNvPr>
          <p:cNvGrpSpPr/>
          <p:nvPr/>
        </p:nvGrpSpPr>
        <p:grpSpPr>
          <a:xfrm>
            <a:off x="8202960" y="105660"/>
            <a:ext cx="1319760" cy="305280"/>
            <a:chOff x="8202960" y="105660"/>
            <a:chExt cx="1319760" cy="30528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7AC8F80C-FAB3-7F8D-3B6C-CD9D602BB432}"/>
                    </a:ext>
                  </a:extLst>
                </p14:cNvPr>
                <p14:cNvContentPartPr/>
                <p14:nvPr/>
              </p14:nvContentPartPr>
              <p14:xfrm>
                <a:off x="9452160" y="391140"/>
                <a:ext cx="70560" cy="19800"/>
              </p14:xfrm>
            </p:contentPart>
          </mc:Choice>
          <mc:Fallback>
            <p:pic>
              <p:nvPicPr>
                <p:cNvPr id="9" name="Ink 8">
                  <a:extLst>
                    <a:ext uri="{FF2B5EF4-FFF2-40B4-BE49-F238E27FC236}">
                      <a16:creationId xmlns:a16="http://schemas.microsoft.com/office/drawing/2014/main" id="{7AC8F80C-FAB3-7F8D-3B6C-CD9D602BB432}"/>
                    </a:ext>
                  </a:extLst>
                </p:cNvPr>
                <p:cNvPicPr/>
                <p:nvPr/>
              </p:nvPicPr>
              <p:blipFill>
                <a:blip r:embed="rId6"/>
                <a:stretch>
                  <a:fillRect/>
                </a:stretch>
              </p:blipFill>
              <p:spPr>
                <a:xfrm>
                  <a:off x="9443160" y="382140"/>
                  <a:ext cx="882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2" name="Ink 21">
                  <a:extLst>
                    <a:ext uri="{FF2B5EF4-FFF2-40B4-BE49-F238E27FC236}">
                      <a16:creationId xmlns:a16="http://schemas.microsoft.com/office/drawing/2014/main" id="{5E35E0CB-E60A-9133-B893-7DADF64E0DE1}"/>
                    </a:ext>
                  </a:extLst>
                </p14:cNvPr>
                <p14:cNvContentPartPr/>
                <p14:nvPr/>
              </p14:nvContentPartPr>
              <p14:xfrm>
                <a:off x="8202960" y="105660"/>
                <a:ext cx="74160" cy="116640"/>
              </p14:xfrm>
            </p:contentPart>
          </mc:Choice>
          <mc:Fallback>
            <p:pic>
              <p:nvPicPr>
                <p:cNvPr id="22" name="Ink 21">
                  <a:extLst>
                    <a:ext uri="{FF2B5EF4-FFF2-40B4-BE49-F238E27FC236}">
                      <a16:creationId xmlns:a16="http://schemas.microsoft.com/office/drawing/2014/main" id="{5E35E0CB-E60A-9133-B893-7DADF64E0DE1}"/>
                    </a:ext>
                  </a:extLst>
                </p:cNvPr>
                <p:cNvPicPr/>
                <p:nvPr/>
              </p:nvPicPr>
              <p:blipFill>
                <a:blip r:embed="rId8"/>
                <a:stretch>
                  <a:fillRect/>
                </a:stretch>
              </p:blipFill>
              <p:spPr>
                <a:xfrm>
                  <a:off x="8194320" y="97020"/>
                  <a:ext cx="91800" cy="13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49" name="Ink 48">
                <a:extLst>
                  <a:ext uri="{FF2B5EF4-FFF2-40B4-BE49-F238E27FC236}">
                    <a16:creationId xmlns:a16="http://schemas.microsoft.com/office/drawing/2014/main" id="{61CECF33-325F-277B-D541-579CF529A4B9}"/>
                  </a:ext>
                </a:extLst>
              </p14:cNvPr>
              <p14:cNvContentPartPr/>
              <p14:nvPr/>
            </p14:nvContentPartPr>
            <p14:xfrm>
              <a:off x="5531760" y="4566060"/>
              <a:ext cx="360" cy="3600"/>
            </p14:xfrm>
          </p:contentPart>
        </mc:Choice>
        <mc:Fallback>
          <p:pic>
            <p:nvPicPr>
              <p:cNvPr id="49" name="Ink 48">
                <a:extLst>
                  <a:ext uri="{FF2B5EF4-FFF2-40B4-BE49-F238E27FC236}">
                    <a16:creationId xmlns:a16="http://schemas.microsoft.com/office/drawing/2014/main" id="{61CECF33-325F-277B-D541-579CF529A4B9}"/>
                  </a:ext>
                </a:extLst>
              </p:cNvPr>
              <p:cNvPicPr/>
              <p:nvPr/>
            </p:nvPicPr>
            <p:blipFill>
              <a:blip r:embed="rId10"/>
              <a:stretch>
                <a:fillRect/>
              </a:stretch>
            </p:blipFill>
            <p:spPr>
              <a:xfrm>
                <a:off x="5522760" y="4557060"/>
                <a:ext cx="18000" cy="21240"/>
              </a:xfrm>
              <a:prstGeom prst="rect">
                <a:avLst/>
              </a:prstGeom>
            </p:spPr>
          </p:pic>
        </mc:Fallback>
      </mc:AlternateContent>
      <p:grpSp>
        <p:nvGrpSpPr>
          <p:cNvPr id="71" name="Group 70">
            <a:extLst>
              <a:ext uri="{FF2B5EF4-FFF2-40B4-BE49-F238E27FC236}">
                <a16:creationId xmlns:a16="http://schemas.microsoft.com/office/drawing/2014/main" id="{0D2AE747-3491-24C9-AB27-9B76EC53117D}"/>
              </a:ext>
            </a:extLst>
          </p:cNvPr>
          <p:cNvGrpSpPr/>
          <p:nvPr/>
        </p:nvGrpSpPr>
        <p:grpSpPr>
          <a:xfrm>
            <a:off x="8917200" y="3055500"/>
            <a:ext cx="541080" cy="68760"/>
            <a:chOff x="8917200" y="3055500"/>
            <a:chExt cx="541080" cy="68760"/>
          </a:xfrm>
        </p:grpSpPr>
        <mc:AlternateContent xmlns:mc="http://schemas.openxmlformats.org/markup-compatibility/2006">
          <mc:Choice xmlns:p14="http://schemas.microsoft.com/office/powerpoint/2010/main" Requires="p14">
            <p:contentPart p14:bwMode="auto" r:id="rId11">
              <p14:nvContentPartPr>
                <p14:cNvPr id="68" name="Ink 67">
                  <a:extLst>
                    <a:ext uri="{FF2B5EF4-FFF2-40B4-BE49-F238E27FC236}">
                      <a16:creationId xmlns:a16="http://schemas.microsoft.com/office/drawing/2014/main" id="{8A898312-AF92-A2B2-0E97-0319BF4B4313}"/>
                    </a:ext>
                  </a:extLst>
                </p14:cNvPr>
                <p14:cNvContentPartPr/>
                <p14:nvPr/>
              </p14:nvContentPartPr>
              <p14:xfrm>
                <a:off x="9436320" y="3055500"/>
                <a:ext cx="21960" cy="12240"/>
              </p14:xfrm>
            </p:contentPart>
          </mc:Choice>
          <mc:Fallback>
            <p:pic>
              <p:nvPicPr>
                <p:cNvPr id="68" name="Ink 67">
                  <a:extLst>
                    <a:ext uri="{FF2B5EF4-FFF2-40B4-BE49-F238E27FC236}">
                      <a16:creationId xmlns:a16="http://schemas.microsoft.com/office/drawing/2014/main" id="{8A898312-AF92-A2B2-0E97-0319BF4B4313}"/>
                    </a:ext>
                  </a:extLst>
                </p:cNvPr>
                <p:cNvPicPr/>
                <p:nvPr/>
              </p:nvPicPr>
              <p:blipFill>
                <a:blip r:embed="rId12"/>
                <a:stretch>
                  <a:fillRect/>
                </a:stretch>
              </p:blipFill>
              <p:spPr>
                <a:xfrm>
                  <a:off x="9427320" y="3046860"/>
                  <a:ext cx="39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0" name="Ink 69">
                  <a:extLst>
                    <a:ext uri="{FF2B5EF4-FFF2-40B4-BE49-F238E27FC236}">
                      <a16:creationId xmlns:a16="http://schemas.microsoft.com/office/drawing/2014/main" id="{1627CD25-AF81-475D-C110-8E1A978955BE}"/>
                    </a:ext>
                  </a:extLst>
                </p14:cNvPr>
                <p14:cNvContentPartPr/>
                <p14:nvPr/>
              </p14:nvContentPartPr>
              <p14:xfrm>
                <a:off x="8917200" y="3109500"/>
                <a:ext cx="38160" cy="14760"/>
              </p14:xfrm>
            </p:contentPart>
          </mc:Choice>
          <mc:Fallback>
            <p:pic>
              <p:nvPicPr>
                <p:cNvPr id="70" name="Ink 69">
                  <a:extLst>
                    <a:ext uri="{FF2B5EF4-FFF2-40B4-BE49-F238E27FC236}">
                      <a16:creationId xmlns:a16="http://schemas.microsoft.com/office/drawing/2014/main" id="{1627CD25-AF81-475D-C110-8E1A978955BE}"/>
                    </a:ext>
                  </a:extLst>
                </p:cNvPr>
                <p:cNvPicPr/>
                <p:nvPr/>
              </p:nvPicPr>
              <p:blipFill>
                <a:blip r:embed="rId14"/>
                <a:stretch>
                  <a:fillRect/>
                </a:stretch>
              </p:blipFill>
              <p:spPr>
                <a:xfrm>
                  <a:off x="8908200" y="3100500"/>
                  <a:ext cx="55800" cy="32400"/>
                </a:xfrm>
                <a:prstGeom prst="rect">
                  <a:avLst/>
                </a:prstGeom>
              </p:spPr>
            </p:pic>
          </mc:Fallback>
        </mc:AlternateContent>
      </p:grpSp>
      <p:grpSp>
        <p:nvGrpSpPr>
          <p:cNvPr id="76" name="Group 75">
            <a:extLst>
              <a:ext uri="{FF2B5EF4-FFF2-40B4-BE49-F238E27FC236}">
                <a16:creationId xmlns:a16="http://schemas.microsoft.com/office/drawing/2014/main" id="{631181AD-27F3-C666-81B2-37159574464A}"/>
              </a:ext>
            </a:extLst>
          </p:cNvPr>
          <p:cNvGrpSpPr/>
          <p:nvPr/>
        </p:nvGrpSpPr>
        <p:grpSpPr>
          <a:xfrm>
            <a:off x="11322720" y="2771100"/>
            <a:ext cx="213840" cy="62280"/>
            <a:chOff x="11322720" y="2771100"/>
            <a:chExt cx="213840" cy="62280"/>
          </a:xfrm>
        </p:grpSpPr>
        <mc:AlternateContent xmlns:mc="http://schemas.openxmlformats.org/markup-compatibility/2006">
          <mc:Choice xmlns:p14="http://schemas.microsoft.com/office/powerpoint/2010/main" Requires="p14">
            <p:contentPart p14:bwMode="auto" r:id="rId15">
              <p14:nvContentPartPr>
                <p14:cNvPr id="74" name="Ink 73">
                  <a:extLst>
                    <a:ext uri="{FF2B5EF4-FFF2-40B4-BE49-F238E27FC236}">
                      <a16:creationId xmlns:a16="http://schemas.microsoft.com/office/drawing/2014/main" id="{3F2BDBA0-83DF-B82F-079B-B9F9763D1EB6}"/>
                    </a:ext>
                  </a:extLst>
                </p14:cNvPr>
                <p14:cNvContentPartPr/>
                <p14:nvPr/>
              </p14:nvContentPartPr>
              <p14:xfrm>
                <a:off x="11322720" y="2811420"/>
                <a:ext cx="20520" cy="21960"/>
              </p14:xfrm>
            </p:contentPart>
          </mc:Choice>
          <mc:Fallback>
            <p:pic>
              <p:nvPicPr>
                <p:cNvPr id="74" name="Ink 73">
                  <a:extLst>
                    <a:ext uri="{FF2B5EF4-FFF2-40B4-BE49-F238E27FC236}">
                      <a16:creationId xmlns:a16="http://schemas.microsoft.com/office/drawing/2014/main" id="{3F2BDBA0-83DF-B82F-079B-B9F9763D1EB6}"/>
                    </a:ext>
                  </a:extLst>
                </p:cNvPr>
                <p:cNvPicPr/>
                <p:nvPr/>
              </p:nvPicPr>
              <p:blipFill>
                <a:blip r:embed="rId16"/>
                <a:stretch>
                  <a:fillRect/>
                </a:stretch>
              </p:blipFill>
              <p:spPr>
                <a:xfrm>
                  <a:off x="11313720" y="2802780"/>
                  <a:ext cx="381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5" name="Ink 74">
                  <a:extLst>
                    <a:ext uri="{FF2B5EF4-FFF2-40B4-BE49-F238E27FC236}">
                      <a16:creationId xmlns:a16="http://schemas.microsoft.com/office/drawing/2014/main" id="{417F5A00-855C-5D50-771D-AACD36F9A496}"/>
                    </a:ext>
                  </a:extLst>
                </p14:cNvPr>
                <p14:cNvContentPartPr/>
                <p14:nvPr/>
              </p14:nvContentPartPr>
              <p14:xfrm>
                <a:off x="11523600" y="2771100"/>
                <a:ext cx="12960" cy="15840"/>
              </p14:xfrm>
            </p:contentPart>
          </mc:Choice>
          <mc:Fallback>
            <p:pic>
              <p:nvPicPr>
                <p:cNvPr id="75" name="Ink 74">
                  <a:extLst>
                    <a:ext uri="{FF2B5EF4-FFF2-40B4-BE49-F238E27FC236}">
                      <a16:creationId xmlns:a16="http://schemas.microsoft.com/office/drawing/2014/main" id="{417F5A00-855C-5D50-771D-AACD36F9A496}"/>
                    </a:ext>
                  </a:extLst>
                </p:cNvPr>
                <p:cNvPicPr/>
                <p:nvPr/>
              </p:nvPicPr>
              <p:blipFill>
                <a:blip r:embed="rId18"/>
                <a:stretch>
                  <a:fillRect/>
                </a:stretch>
              </p:blipFill>
              <p:spPr>
                <a:xfrm>
                  <a:off x="11514960" y="2762100"/>
                  <a:ext cx="30600" cy="33480"/>
                </a:xfrm>
                <a:prstGeom prst="rect">
                  <a:avLst/>
                </a:prstGeom>
              </p:spPr>
            </p:pic>
          </mc:Fallback>
        </mc:AlternateContent>
      </p:grpSp>
      <p:grpSp>
        <p:nvGrpSpPr>
          <p:cNvPr id="113" name="Group 112">
            <a:extLst>
              <a:ext uri="{FF2B5EF4-FFF2-40B4-BE49-F238E27FC236}">
                <a16:creationId xmlns:a16="http://schemas.microsoft.com/office/drawing/2014/main" id="{B3D89C4F-9C2E-E6FF-8002-E1D0302975E5}"/>
              </a:ext>
            </a:extLst>
          </p:cNvPr>
          <p:cNvGrpSpPr/>
          <p:nvPr/>
        </p:nvGrpSpPr>
        <p:grpSpPr>
          <a:xfrm>
            <a:off x="4113360" y="2115900"/>
            <a:ext cx="4487760" cy="2621880"/>
            <a:chOff x="4113360" y="2115900"/>
            <a:chExt cx="4487760" cy="2621880"/>
          </a:xfrm>
        </p:grpSpPr>
        <mc:AlternateContent xmlns:mc="http://schemas.openxmlformats.org/markup-compatibility/2006">
          <mc:Choice xmlns:p14="http://schemas.microsoft.com/office/powerpoint/2010/main" Requires="p14">
            <p:contentPart p14:bwMode="auto" r:id="rId19">
              <p14:nvContentPartPr>
                <p14:cNvPr id="50" name="Ink 49">
                  <a:extLst>
                    <a:ext uri="{FF2B5EF4-FFF2-40B4-BE49-F238E27FC236}">
                      <a16:creationId xmlns:a16="http://schemas.microsoft.com/office/drawing/2014/main" id="{0E934218-3789-5C77-9DDE-39092E0353ED}"/>
                    </a:ext>
                  </a:extLst>
                </p14:cNvPr>
                <p14:cNvContentPartPr/>
                <p14:nvPr/>
              </p14:nvContentPartPr>
              <p14:xfrm>
                <a:off x="5129640" y="4574340"/>
                <a:ext cx="360" cy="360"/>
              </p14:xfrm>
            </p:contentPart>
          </mc:Choice>
          <mc:Fallback>
            <p:pic>
              <p:nvPicPr>
                <p:cNvPr id="50" name="Ink 49">
                  <a:extLst>
                    <a:ext uri="{FF2B5EF4-FFF2-40B4-BE49-F238E27FC236}">
                      <a16:creationId xmlns:a16="http://schemas.microsoft.com/office/drawing/2014/main" id="{0E934218-3789-5C77-9DDE-39092E0353ED}"/>
                    </a:ext>
                  </a:extLst>
                </p:cNvPr>
                <p:cNvPicPr/>
                <p:nvPr/>
              </p:nvPicPr>
              <p:blipFill>
                <a:blip r:embed="rId10"/>
                <a:stretch>
                  <a:fillRect/>
                </a:stretch>
              </p:blipFill>
              <p:spPr>
                <a:xfrm>
                  <a:off x="5121000" y="45657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1" name="Ink 50">
                  <a:extLst>
                    <a:ext uri="{FF2B5EF4-FFF2-40B4-BE49-F238E27FC236}">
                      <a16:creationId xmlns:a16="http://schemas.microsoft.com/office/drawing/2014/main" id="{8076F4C6-FD31-BD70-474E-A94DC55D564C}"/>
                    </a:ext>
                  </a:extLst>
                </p14:cNvPr>
                <p14:cNvContentPartPr/>
                <p14:nvPr/>
              </p14:nvContentPartPr>
              <p14:xfrm>
                <a:off x="5160240" y="4725180"/>
                <a:ext cx="6120" cy="12600"/>
              </p14:xfrm>
            </p:contentPart>
          </mc:Choice>
          <mc:Fallback>
            <p:pic>
              <p:nvPicPr>
                <p:cNvPr id="51" name="Ink 50">
                  <a:extLst>
                    <a:ext uri="{FF2B5EF4-FFF2-40B4-BE49-F238E27FC236}">
                      <a16:creationId xmlns:a16="http://schemas.microsoft.com/office/drawing/2014/main" id="{8076F4C6-FD31-BD70-474E-A94DC55D564C}"/>
                    </a:ext>
                  </a:extLst>
                </p:cNvPr>
                <p:cNvPicPr/>
                <p:nvPr/>
              </p:nvPicPr>
              <p:blipFill>
                <a:blip r:embed="rId21"/>
                <a:stretch>
                  <a:fillRect/>
                </a:stretch>
              </p:blipFill>
              <p:spPr>
                <a:xfrm>
                  <a:off x="5151240" y="4716540"/>
                  <a:ext cx="237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1" name="Ink 80">
                  <a:extLst>
                    <a:ext uri="{FF2B5EF4-FFF2-40B4-BE49-F238E27FC236}">
                      <a16:creationId xmlns:a16="http://schemas.microsoft.com/office/drawing/2014/main" id="{F3B75AF3-3A20-47E7-48B6-05CD6F8A9229}"/>
                    </a:ext>
                  </a:extLst>
                </p14:cNvPr>
                <p14:cNvContentPartPr/>
                <p14:nvPr/>
              </p14:nvContentPartPr>
              <p14:xfrm>
                <a:off x="4114800" y="3815820"/>
                <a:ext cx="59040" cy="79200"/>
              </p14:xfrm>
            </p:contentPart>
          </mc:Choice>
          <mc:Fallback>
            <p:pic>
              <p:nvPicPr>
                <p:cNvPr id="81" name="Ink 80">
                  <a:extLst>
                    <a:ext uri="{FF2B5EF4-FFF2-40B4-BE49-F238E27FC236}">
                      <a16:creationId xmlns:a16="http://schemas.microsoft.com/office/drawing/2014/main" id="{F3B75AF3-3A20-47E7-48B6-05CD6F8A9229}"/>
                    </a:ext>
                  </a:extLst>
                </p:cNvPr>
                <p:cNvPicPr/>
                <p:nvPr/>
              </p:nvPicPr>
              <p:blipFill>
                <a:blip r:embed="rId23"/>
                <a:stretch>
                  <a:fillRect/>
                </a:stretch>
              </p:blipFill>
              <p:spPr>
                <a:xfrm>
                  <a:off x="4106160" y="3806820"/>
                  <a:ext cx="766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2" name="Ink 81">
                  <a:extLst>
                    <a:ext uri="{FF2B5EF4-FFF2-40B4-BE49-F238E27FC236}">
                      <a16:creationId xmlns:a16="http://schemas.microsoft.com/office/drawing/2014/main" id="{437570A0-7AB0-AC32-B985-4E6E82621E71}"/>
                    </a:ext>
                  </a:extLst>
                </p14:cNvPr>
                <p14:cNvContentPartPr/>
                <p14:nvPr/>
              </p14:nvContentPartPr>
              <p14:xfrm>
                <a:off x="4113360" y="3817620"/>
                <a:ext cx="82080" cy="58320"/>
              </p14:xfrm>
            </p:contentPart>
          </mc:Choice>
          <mc:Fallback>
            <p:pic>
              <p:nvPicPr>
                <p:cNvPr id="82" name="Ink 81">
                  <a:extLst>
                    <a:ext uri="{FF2B5EF4-FFF2-40B4-BE49-F238E27FC236}">
                      <a16:creationId xmlns:a16="http://schemas.microsoft.com/office/drawing/2014/main" id="{437570A0-7AB0-AC32-B985-4E6E82621E71}"/>
                    </a:ext>
                  </a:extLst>
                </p:cNvPr>
                <p:cNvPicPr/>
                <p:nvPr/>
              </p:nvPicPr>
              <p:blipFill>
                <a:blip r:embed="rId25"/>
                <a:stretch>
                  <a:fillRect/>
                </a:stretch>
              </p:blipFill>
              <p:spPr>
                <a:xfrm>
                  <a:off x="4104720" y="3808620"/>
                  <a:ext cx="997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6" name="Ink 95">
                  <a:extLst>
                    <a:ext uri="{FF2B5EF4-FFF2-40B4-BE49-F238E27FC236}">
                      <a16:creationId xmlns:a16="http://schemas.microsoft.com/office/drawing/2014/main" id="{4ABFDE2D-D0A5-C58E-FFA4-C8402FD9923E}"/>
                    </a:ext>
                  </a:extLst>
                </p14:cNvPr>
                <p14:cNvContentPartPr/>
                <p14:nvPr/>
              </p14:nvContentPartPr>
              <p14:xfrm>
                <a:off x="5972400" y="4437180"/>
                <a:ext cx="353880" cy="46440"/>
              </p14:xfrm>
            </p:contentPart>
          </mc:Choice>
          <mc:Fallback>
            <p:pic>
              <p:nvPicPr>
                <p:cNvPr id="96" name="Ink 95">
                  <a:extLst>
                    <a:ext uri="{FF2B5EF4-FFF2-40B4-BE49-F238E27FC236}">
                      <a16:creationId xmlns:a16="http://schemas.microsoft.com/office/drawing/2014/main" id="{4ABFDE2D-D0A5-C58E-FFA4-C8402FD9923E}"/>
                    </a:ext>
                  </a:extLst>
                </p:cNvPr>
                <p:cNvPicPr/>
                <p:nvPr/>
              </p:nvPicPr>
              <p:blipFill>
                <a:blip r:embed="rId27"/>
                <a:stretch>
                  <a:fillRect/>
                </a:stretch>
              </p:blipFill>
              <p:spPr>
                <a:xfrm>
                  <a:off x="5963760" y="4428540"/>
                  <a:ext cx="3715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7" name="Ink 106">
                  <a:extLst>
                    <a:ext uri="{FF2B5EF4-FFF2-40B4-BE49-F238E27FC236}">
                      <a16:creationId xmlns:a16="http://schemas.microsoft.com/office/drawing/2014/main" id="{DC2F2A2D-B577-D6E4-7CA0-938E50243BAA}"/>
                    </a:ext>
                  </a:extLst>
                </p14:cNvPr>
                <p14:cNvContentPartPr/>
                <p14:nvPr/>
              </p14:nvContentPartPr>
              <p14:xfrm>
                <a:off x="8600760" y="2115900"/>
                <a:ext cx="360" cy="360"/>
              </p14:xfrm>
            </p:contentPart>
          </mc:Choice>
          <mc:Fallback>
            <p:pic>
              <p:nvPicPr>
                <p:cNvPr id="107" name="Ink 106">
                  <a:extLst>
                    <a:ext uri="{FF2B5EF4-FFF2-40B4-BE49-F238E27FC236}">
                      <a16:creationId xmlns:a16="http://schemas.microsoft.com/office/drawing/2014/main" id="{DC2F2A2D-B577-D6E4-7CA0-938E50243BAA}"/>
                    </a:ext>
                  </a:extLst>
                </p:cNvPr>
                <p:cNvPicPr/>
                <p:nvPr/>
              </p:nvPicPr>
              <p:blipFill>
                <a:blip r:embed="rId10"/>
                <a:stretch>
                  <a:fillRect/>
                </a:stretch>
              </p:blipFill>
              <p:spPr>
                <a:xfrm>
                  <a:off x="8591760" y="2107260"/>
                  <a:ext cx="18000" cy="18000"/>
                </a:xfrm>
                <a:prstGeom prst="rect">
                  <a:avLst/>
                </a:prstGeom>
              </p:spPr>
            </p:pic>
          </mc:Fallback>
        </mc:AlternateContent>
      </p:grpSp>
    </p:spTree>
    <p:extLst>
      <p:ext uri="{BB962C8B-B14F-4D97-AF65-F5344CB8AC3E}">
        <p14:creationId xmlns:p14="http://schemas.microsoft.com/office/powerpoint/2010/main" val="176644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7ACC-E57B-BAC6-C27A-45D603E81421}"/>
              </a:ext>
            </a:extLst>
          </p:cNvPr>
          <p:cNvSpPr>
            <a:spLocks noGrp="1"/>
          </p:cNvSpPr>
          <p:nvPr>
            <p:ph type="title"/>
          </p:nvPr>
        </p:nvSpPr>
        <p:spPr/>
        <p:txBody>
          <a:bodyPr/>
          <a:lstStyle/>
          <a:p>
            <a:r>
              <a:rPr lang="en-US" dirty="0"/>
              <a:t>Transformers as Language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DF645B-592F-C25C-2B0F-84BC6F29D99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𝐶𝐸</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e>
                      </m:func>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is the correct next word in the input sequence </a:t>
                </a:r>
              </a:p>
            </p:txBody>
          </p:sp>
        </mc:Choice>
        <mc:Fallback xmlns="">
          <p:sp>
            <p:nvSpPr>
              <p:cNvPr id="3" name="Content Placeholder 2">
                <a:extLst>
                  <a:ext uri="{FF2B5EF4-FFF2-40B4-BE49-F238E27FC236}">
                    <a16:creationId xmlns:a16="http://schemas.microsoft.com/office/drawing/2014/main" id="{6EDF645B-592F-C25C-2B0F-84BC6F29D997}"/>
                  </a:ext>
                </a:extLst>
              </p:cNvPr>
              <p:cNvSpPr>
                <a:spLocks noGrp="1" noRot="1" noChangeAspect="1" noMove="1" noResize="1" noEditPoints="1" noAdjustHandles="1" noChangeArrowheads="1" noChangeShapeType="1" noTextEdit="1"/>
              </p:cNvSpPr>
              <p:nvPr>
                <p:ph idx="1"/>
              </p:nvPr>
            </p:nvSpPr>
            <p:spPr>
              <a:blipFill>
                <a:blip r:embed="rId3"/>
                <a:stretch>
                  <a:fillRect l="-1217" t="-18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07AE6C9-D231-16B8-6242-2CC19459059E}"/>
              </a:ext>
            </a:extLst>
          </p:cNvPr>
          <p:cNvPicPr>
            <a:picLocks noChangeAspect="1"/>
          </p:cNvPicPr>
          <p:nvPr/>
        </p:nvPicPr>
        <p:blipFill>
          <a:blip r:embed="rId4"/>
          <a:stretch>
            <a:fillRect/>
          </a:stretch>
        </p:blipFill>
        <p:spPr>
          <a:xfrm>
            <a:off x="2280689" y="2944283"/>
            <a:ext cx="7859222" cy="3791479"/>
          </a:xfrm>
          <a:prstGeom prst="rect">
            <a:avLst/>
          </a:prstGeom>
        </p:spPr>
      </p:pic>
      <p:sp>
        <p:nvSpPr>
          <p:cNvPr id="4" name="TextBox 3">
            <a:extLst>
              <a:ext uri="{FF2B5EF4-FFF2-40B4-BE49-F238E27FC236}">
                <a16:creationId xmlns:a16="http://schemas.microsoft.com/office/drawing/2014/main" id="{C72EC5DE-54D9-85C7-A75F-CF577C046A67}"/>
              </a:ext>
            </a:extLst>
          </p:cNvPr>
          <p:cNvSpPr txBox="1"/>
          <p:nvPr/>
        </p:nvSpPr>
        <p:spPr>
          <a:xfrm>
            <a:off x="8296823" y="4185960"/>
            <a:ext cx="1843088" cy="369332"/>
          </a:xfrm>
          <a:prstGeom prst="rect">
            <a:avLst/>
          </a:prstGeom>
          <a:noFill/>
        </p:spPr>
        <p:txBody>
          <a:bodyPr wrap="square" rtlCol="0">
            <a:spAutoFit/>
          </a:bodyPr>
          <a:lstStyle/>
          <a:p>
            <a:r>
              <a:rPr lang="en-US" dirty="0">
                <a:solidFill>
                  <a:srgbClr val="FF0000"/>
                </a:solidFill>
              </a:rPr>
              <a:t>Teacher forcing </a:t>
            </a:r>
          </a:p>
        </p:txBody>
      </p:sp>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12AECAA4-2744-2445-1D00-EB98C2E31BAC}"/>
                  </a:ext>
                </a:extLst>
              </p14:cNvPr>
              <p14:cNvContentPartPr/>
              <p14:nvPr/>
            </p14:nvContentPartPr>
            <p14:xfrm>
              <a:off x="3939480" y="2223540"/>
              <a:ext cx="108720" cy="26640"/>
            </p14:xfrm>
          </p:contentPart>
        </mc:Choice>
        <mc:Fallback>
          <p:pic>
            <p:nvPicPr>
              <p:cNvPr id="6" name="Ink 5">
                <a:extLst>
                  <a:ext uri="{FF2B5EF4-FFF2-40B4-BE49-F238E27FC236}">
                    <a16:creationId xmlns:a16="http://schemas.microsoft.com/office/drawing/2014/main" id="{12AECAA4-2744-2445-1D00-EB98C2E31BAC}"/>
                  </a:ext>
                </a:extLst>
              </p:cNvPr>
              <p:cNvPicPr/>
              <p:nvPr/>
            </p:nvPicPr>
            <p:blipFill>
              <a:blip r:embed="rId6"/>
              <a:stretch>
                <a:fillRect/>
              </a:stretch>
            </p:blipFill>
            <p:spPr>
              <a:xfrm>
                <a:off x="3930840" y="2214900"/>
                <a:ext cx="126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B6B7031E-5B32-745A-F69B-8D01EC8953DB}"/>
                  </a:ext>
                </a:extLst>
              </p14:cNvPr>
              <p14:cNvContentPartPr/>
              <p14:nvPr/>
            </p14:nvContentPartPr>
            <p14:xfrm>
              <a:off x="5164200" y="2303820"/>
              <a:ext cx="214200" cy="18000"/>
            </p14:xfrm>
          </p:contentPart>
        </mc:Choice>
        <mc:Fallback>
          <p:pic>
            <p:nvPicPr>
              <p:cNvPr id="14" name="Ink 13">
                <a:extLst>
                  <a:ext uri="{FF2B5EF4-FFF2-40B4-BE49-F238E27FC236}">
                    <a16:creationId xmlns:a16="http://schemas.microsoft.com/office/drawing/2014/main" id="{B6B7031E-5B32-745A-F69B-8D01EC8953DB}"/>
                  </a:ext>
                </a:extLst>
              </p:cNvPr>
              <p:cNvPicPr/>
              <p:nvPr/>
            </p:nvPicPr>
            <p:blipFill>
              <a:blip r:embed="rId8"/>
              <a:stretch>
                <a:fillRect/>
              </a:stretch>
            </p:blipFill>
            <p:spPr>
              <a:xfrm>
                <a:off x="5155200" y="2295180"/>
                <a:ext cx="2318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4DC44280-CCAB-A952-97AE-76D3586ECEE8}"/>
                  </a:ext>
                </a:extLst>
              </p14:cNvPr>
              <p14:cNvContentPartPr/>
              <p14:nvPr/>
            </p14:nvContentPartPr>
            <p14:xfrm>
              <a:off x="4710240" y="2290860"/>
              <a:ext cx="233640" cy="43200"/>
            </p14:xfrm>
          </p:contentPart>
        </mc:Choice>
        <mc:Fallback>
          <p:pic>
            <p:nvPicPr>
              <p:cNvPr id="15" name="Ink 14">
                <a:extLst>
                  <a:ext uri="{FF2B5EF4-FFF2-40B4-BE49-F238E27FC236}">
                    <a16:creationId xmlns:a16="http://schemas.microsoft.com/office/drawing/2014/main" id="{4DC44280-CCAB-A952-97AE-76D3586ECEE8}"/>
                  </a:ext>
                </a:extLst>
              </p:cNvPr>
              <p:cNvPicPr/>
              <p:nvPr/>
            </p:nvPicPr>
            <p:blipFill>
              <a:blip r:embed="rId10"/>
              <a:stretch>
                <a:fillRect/>
              </a:stretch>
            </p:blipFill>
            <p:spPr>
              <a:xfrm>
                <a:off x="4701240" y="2282220"/>
                <a:ext cx="251280" cy="60840"/>
              </a:xfrm>
              <a:prstGeom prst="rect">
                <a:avLst/>
              </a:prstGeom>
            </p:spPr>
          </p:pic>
        </mc:Fallback>
      </mc:AlternateContent>
      <p:grpSp>
        <p:nvGrpSpPr>
          <p:cNvPr id="18" name="Group 17">
            <a:extLst>
              <a:ext uri="{FF2B5EF4-FFF2-40B4-BE49-F238E27FC236}">
                <a16:creationId xmlns:a16="http://schemas.microsoft.com/office/drawing/2014/main" id="{5EB9660A-B39A-D67E-164E-F99933F0B9F9}"/>
              </a:ext>
            </a:extLst>
          </p:cNvPr>
          <p:cNvGrpSpPr/>
          <p:nvPr/>
        </p:nvGrpSpPr>
        <p:grpSpPr>
          <a:xfrm>
            <a:off x="5247720" y="1508940"/>
            <a:ext cx="652680" cy="495000"/>
            <a:chOff x="5247720" y="1508940"/>
            <a:chExt cx="652680" cy="495000"/>
          </a:xfrm>
        </p:grpSpPr>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E61D9E86-7AF1-FA88-9534-9BF60F9F37F3}"/>
                    </a:ext>
                  </a:extLst>
                </p14:cNvPr>
                <p14:cNvContentPartPr/>
                <p14:nvPr/>
              </p14:nvContentPartPr>
              <p14:xfrm>
                <a:off x="5247720" y="1709100"/>
                <a:ext cx="157320" cy="147960"/>
              </p14:xfrm>
            </p:contentPart>
          </mc:Choice>
          <mc:Fallback>
            <p:pic>
              <p:nvPicPr>
                <p:cNvPr id="11" name="Ink 10">
                  <a:extLst>
                    <a:ext uri="{FF2B5EF4-FFF2-40B4-BE49-F238E27FC236}">
                      <a16:creationId xmlns:a16="http://schemas.microsoft.com/office/drawing/2014/main" id="{E61D9E86-7AF1-FA88-9534-9BF60F9F37F3}"/>
                    </a:ext>
                  </a:extLst>
                </p:cNvPr>
                <p:cNvPicPr/>
                <p:nvPr/>
              </p:nvPicPr>
              <p:blipFill>
                <a:blip r:embed="rId12"/>
                <a:stretch>
                  <a:fillRect/>
                </a:stretch>
              </p:blipFill>
              <p:spPr>
                <a:xfrm>
                  <a:off x="5239080" y="1700100"/>
                  <a:ext cx="1749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2D06F398-A182-2120-AA2C-366761B47EB1}"/>
                    </a:ext>
                  </a:extLst>
                </p14:cNvPr>
                <p14:cNvContentPartPr/>
                <p14:nvPr/>
              </p14:nvContentPartPr>
              <p14:xfrm>
                <a:off x="5318640" y="1697220"/>
                <a:ext cx="105840" cy="176040"/>
              </p14:xfrm>
            </p:contentPart>
          </mc:Choice>
          <mc:Fallback>
            <p:pic>
              <p:nvPicPr>
                <p:cNvPr id="12" name="Ink 11">
                  <a:extLst>
                    <a:ext uri="{FF2B5EF4-FFF2-40B4-BE49-F238E27FC236}">
                      <a16:creationId xmlns:a16="http://schemas.microsoft.com/office/drawing/2014/main" id="{2D06F398-A182-2120-AA2C-366761B47EB1}"/>
                    </a:ext>
                  </a:extLst>
                </p:cNvPr>
                <p:cNvPicPr/>
                <p:nvPr/>
              </p:nvPicPr>
              <p:blipFill>
                <a:blip r:embed="rId14"/>
                <a:stretch>
                  <a:fillRect/>
                </a:stretch>
              </p:blipFill>
              <p:spPr>
                <a:xfrm>
                  <a:off x="5310000" y="1688580"/>
                  <a:ext cx="1234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3B0CE28A-48CD-D5EE-FBDF-8F9CB00128B1}"/>
                    </a:ext>
                  </a:extLst>
                </p14:cNvPr>
                <p14:cNvContentPartPr/>
                <p14:nvPr/>
              </p14:nvContentPartPr>
              <p14:xfrm>
                <a:off x="5336640" y="1508940"/>
                <a:ext cx="521640" cy="495000"/>
              </p14:xfrm>
            </p:contentPart>
          </mc:Choice>
          <mc:Fallback>
            <p:pic>
              <p:nvPicPr>
                <p:cNvPr id="16" name="Ink 15">
                  <a:extLst>
                    <a:ext uri="{FF2B5EF4-FFF2-40B4-BE49-F238E27FC236}">
                      <a16:creationId xmlns:a16="http://schemas.microsoft.com/office/drawing/2014/main" id="{3B0CE28A-48CD-D5EE-FBDF-8F9CB00128B1}"/>
                    </a:ext>
                  </a:extLst>
                </p:cNvPr>
                <p:cNvPicPr/>
                <p:nvPr/>
              </p:nvPicPr>
              <p:blipFill>
                <a:blip r:embed="rId16"/>
                <a:stretch>
                  <a:fillRect/>
                </a:stretch>
              </p:blipFill>
              <p:spPr>
                <a:xfrm>
                  <a:off x="5328000" y="1499940"/>
                  <a:ext cx="53928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1970BC5B-64F7-4E21-7ECA-A6DFA5490578}"/>
                    </a:ext>
                  </a:extLst>
                </p14:cNvPr>
                <p14:cNvContentPartPr/>
                <p14:nvPr/>
              </p14:nvContentPartPr>
              <p14:xfrm>
                <a:off x="5758200" y="1526220"/>
                <a:ext cx="142200" cy="197280"/>
              </p14:xfrm>
            </p:contentPart>
          </mc:Choice>
          <mc:Fallback>
            <p:pic>
              <p:nvPicPr>
                <p:cNvPr id="17" name="Ink 16">
                  <a:extLst>
                    <a:ext uri="{FF2B5EF4-FFF2-40B4-BE49-F238E27FC236}">
                      <a16:creationId xmlns:a16="http://schemas.microsoft.com/office/drawing/2014/main" id="{1970BC5B-64F7-4E21-7ECA-A6DFA5490578}"/>
                    </a:ext>
                  </a:extLst>
                </p:cNvPr>
                <p:cNvPicPr/>
                <p:nvPr/>
              </p:nvPicPr>
              <p:blipFill>
                <a:blip r:embed="rId18"/>
                <a:stretch>
                  <a:fillRect/>
                </a:stretch>
              </p:blipFill>
              <p:spPr>
                <a:xfrm>
                  <a:off x="5749200" y="1517580"/>
                  <a:ext cx="159840" cy="214920"/>
                </a:xfrm>
                <a:prstGeom prst="rect">
                  <a:avLst/>
                </a:prstGeom>
              </p:spPr>
            </p:pic>
          </mc:Fallback>
        </mc:AlternateContent>
      </p:grpSp>
      <p:grpSp>
        <p:nvGrpSpPr>
          <p:cNvPr id="20" name="Group 19">
            <a:extLst>
              <a:ext uri="{FF2B5EF4-FFF2-40B4-BE49-F238E27FC236}">
                <a16:creationId xmlns:a16="http://schemas.microsoft.com/office/drawing/2014/main" id="{6FCD2937-1819-1AED-E526-10DD2382E814}"/>
              </a:ext>
            </a:extLst>
          </p:cNvPr>
          <p:cNvGrpSpPr/>
          <p:nvPr/>
        </p:nvGrpSpPr>
        <p:grpSpPr>
          <a:xfrm>
            <a:off x="4584960" y="1594620"/>
            <a:ext cx="449280" cy="895680"/>
            <a:chOff x="4584960" y="1594620"/>
            <a:chExt cx="449280" cy="895680"/>
          </a:xfrm>
        </p:grpSpPr>
        <mc:AlternateContent xmlns:mc="http://schemas.openxmlformats.org/markup-compatibility/2006">
          <mc:Choice xmlns:p14="http://schemas.microsoft.com/office/powerpoint/2010/main" Requires="p14">
            <p:contentPart p14:bwMode="auto" r:id="rId19">
              <p14:nvContentPartPr>
                <p14:cNvPr id="7" name="Ink 6">
                  <a:extLst>
                    <a:ext uri="{FF2B5EF4-FFF2-40B4-BE49-F238E27FC236}">
                      <a16:creationId xmlns:a16="http://schemas.microsoft.com/office/drawing/2014/main" id="{7D6839D6-F5BD-6259-0FF7-45DF9093314E}"/>
                    </a:ext>
                  </a:extLst>
                </p14:cNvPr>
                <p14:cNvContentPartPr/>
                <p14:nvPr/>
              </p14:nvContentPartPr>
              <p14:xfrm>
                <a:off x="4792680" y="1778580"/>
                <a:ext cx="41400" cy="62640"/>
              </p14:xfrm>
            </p:contentPart>
          </mc:Choice>
          <mc:Fallback>
            <p:pic>
              <p:nvPicPr>
                <p:cNvPr id="7" name="Ink 6">
                  <a:extLst>
                    <a:ext uri="{FF2B5EF4-FFF2-40B4-BE49-F238E27FC236}">
                      <a16:creationId xmlns:a16="http://schemas.microsoft.com/office/drawing/2014/main" id="{7D6839D6-F5BD-6259-0FF7-45DF9093314E}"/>
                    </a:ext>
                  </a:extLst>
                </p:cNvPr>
                <p:cNvPicPr/>
                <p:nvPr/>
              </p:nvPicPr>
              <p:blipFill>
                <a:blip r:embed="rId20"/>
                <a:stretch>
                  <a:fillRect/>
                </a:stretch>
              </p:blipFill>
              <p:spPr>
                <a:xfrm>
                  <a:off x="4783680" y="1769940"/>
                  <a:ext cx="590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 name="Ink 7">
                  <a:extLst>
                    <a:ext uri="{FF2B5EF4-FFF2-40B4-BE49-F238E27FC236}">
                      <a16:creationId xmlns:a16="http://schemas.microsoft.com/office/drawing/2014/main" id="{8131C9A2-A3B3-29A9-718D-51C35C09B359}"/>
                    </a:ext>
                  </a:extLst>
                </p14:cNvPr>
                <p14:cNvContentPartPr/>
                <p14:nvPr/>
              </p14:nvContentPartPr>
              <p14:xfrm>
                <a:off x="4791960" y="1609740"/>
                <a:ext cx="187200" cy="247320"/>
              </p14:xfrm>
            </p:contentPart>
          </mc:Choice>
          <mc:Fallback>
            <p:pic>
              <p:nvPicPr>
                <p:cNvPr id="8" name="Ink 7">
                  <a:extLst>
                    <a:ext uri="{FF2B5EF4-FFF2-40B4-BE49-F238E27FC236}">
                      <a16:creationId xmlns:a16="http://schemas.microsoft.com/office/drawing/2014/main" id="{8131C9A2-A3B3-29A9-718D-51C35C09B359}"/>
                    </a:ext>
                  </a:extLst>
                </p:cNvPr>
                <p:cNvPicPr/>
                <p:nvPr/>
              </p:nvPicPr>
              <p:blipFill>
                <a:blip r:embed="rId22"/>
                <a:stretch>
                  <a:fillRect/>
                </a:stretch>
              </p:blipFill>
              <p:spPr>
                <a:xfrm>
                  <a:off x="4783320" y="1600740"/>
                  <a:ext cx="2048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 name="Ink 8">
                  <a:extLst>
                    <a:ext uri="{FF2B5EF4-FFF2-40B4-BE49-F238E27FC236}">
                      <a16:creationId xmlns:a16="http://schemas.microsoft.com/office/drawing/2014/main" id="{D989E9B3-554C-A493-3CFA-25363C79AF9D}"/>
                    </a:ext>
                  </a:extLst>
                </p14:cNvPr>
                <p14:cNvContentPartPr/>
                <p14:nvPr/>
              </p14:nvContentPartPr>
              <p14:xfrm>
                <a:off x="4884480" y="1594620"/>
                <a:ext cx="121680" cy="161640"/>
              </p14:xfrm>
            </p:contentPart>
          </mc:Choice>
          <mc:Fallback>
            <p:pic>
              <p:nvPicPr>
                <p:cNvPr id="9" name="Ink 8">
                  <a:extLst>
                    <a:ext uri="{FF2B5EF4-FFF2-40B4-BE49-F238E27FC236}">
                      <a16:creationId xmlns:a16="http://schemas.microsoft.com/office/drawing/2014/main" id="{D989E9B3-554C-A493-3CFA-25363C79AF9D}"/>
                    </a:ext>
                  </a:extLst>
                </p:cNvPr>
                <p:cNvPicPr/>
                <p:nvPr/>
              </p:nvPicPr>
              <p:blipFill>
                <a:blip r:embed="rId24"/>
                <a:stretch>
                  <a:fillRect/>
                </a:stretch>
              </p:blipFill>
              <p:spPr>
                <a:xfrm>
                  <a:off x="4875480" y="1585620"/>
                  <a:ext cx="1393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537EA7E9-8B19-6680-A83B-D2215C9B1FFB}"/>
                    </a:ext>
                  </a:extLst>
                </p14:cNvPr>
                <p14:cNvContentPartPr/>
                <p14:nvPr/>
              </p14:nvContentPartPr>
              <p14:xfrm>
                <a:off x="4584960" y="1803420"/>
                <a:ext cx="449280" cy="686880"/>
              </p14:xfrm>
            </p:contentPart>
          </mc:Choice>
          <mc:Fallback>
            <p:pic>
              <p:nvPicPr>
                <p:cNvPr id="19" name="Ink 18">
                  <a:extLst>
                    <a:ext uri="{FF2B5EF4-FFF2-40B4-BE49-F238E27FC236}">
                      <a16:creationId xmlns:a16="http://schemas.microsoft.com/office/drawing/2014/main" id="{537EA7E9-8B19-6680-A83B-D2215C9B1FFB}"/>
                    </a:ext>
                  </a:extLst>
                </p:cNvPr>
                <p:cNvPicPr/>
                <p:nvPr/>
              </p:nvPicPr>
              <p:blipFill>
                <a:blip r:embed="rId26"/>
                <a:stretch>
                  <a:fillRect/>
                </a:stretch>
              </p:blipFill>
              <p:spPr>
                <a:xfrm>
                  <a:off x="4576320" y="1794420"/>
                  <a:ext cx="466920" cy="704520"/>
                </a:xfrm>
                <a:prstGeom prst="rect">
                  <a:avLst/>
                </a:prstGeom>
              </p:spPr>
            </p:pic>
          </mc:Fallback>
        </mc:AlternateContent>
      </p:grpSp>
    </p:spTree>
    <p:extLst>
      <p:ext uri="{BB962C8B-B14F-4D97-AF65-F5344CB8AC3E}">
        <p14:creationId xmlns:p14="http://schemas.microsoft.com/office/powerpoint/2010/main" val="868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D0AA-4214-0BEA-A752-90DA501B5EB3}"/>
              </a:ext>
            </a:extLst>
          </p:cNvPr>
          <p:cNvSpPr>
            <a:spLocks noGrp="1"/>
          </p:cNvSpPr>
          <p:nvPr>
            <p:ph type="title"/>
          </p:nvPr>
        </p:nvSpPr>
        <p:spPr/>
        <p:txBody>
          <a:bodyPr/>
          <a:lstStyle/>
          <a:p>
            <a:r>
              <a:rPr lang="en-US" dirty="0"/>
              <a:t>Generating a text from Language model</a:t>
            </a:r>
          </a:p>
        </p:txBody>
      </p:sp>
      <p:sp>
        <p:nvSpPr>
          <p:cNvPr id="3" name="Content Placeholder 2">
            <a:extLst>
              <a:ext uri="{FF2B5EF4-FFF2-40B4-BE49-F238E27FC236}">
                <a16:creationId xmlns:a16="http://schemas.microsoft.com/office/drawing/2014/main" id="{2C9642CD-B77F-C8EB-135C-678971755CA0}"/>
              </a:ext>
            </a:extLst>
          </p:cNvPr>
          <p:cNvSpPr>
            <a:spLocks noGrp="1"/>
          </p:cNvSpPr>
          <p:nvPr>
            <p:ph idx="1"/>
          </p:nvPr>
        </p:nvSpPr>
        <p:spPr/>
        <p:txBody>
          <a:bodyPr/>
          <a:lstStyle/>
          <a:p>
            <a:r>
              <a:rPr lang="en-US" dirty="0"/>
              <a:t>Once language model trained we generate the text in the following way</a:t>
            </a:r>
          </a:p>
          <a:p>
            <a:pPr lvl="1">
              <a:buFont typeface="Wingdings" panose="05000000000000000000" pitchFamily="2" charset="2"/>
              <a:buChar char="ü"/>
            </a:pPr>
            <a:r>
              <a:rPr lang="en-GB" dirty="0"/>
              <a:t> Sample a word in the output from the </a:t>
            </a:r>
            <a:r>
              <a:rPr lang="en-GB" dirty="0" err="1"/>
              <a:t>softmax</a:t>
            </a:r>
            <a:r>
              <a:rPr lang="en-GB" dirty="0"/>
              <a:t> distribution that results from using the beginning of sentence marker, &lt;s&gt;, as the first input.</a:t>
            </a:r>
          </a:p>
          <a:p>
            <a:pPr lvl="1">
              <a:buFont typeface="Wingdings" panose="05000000000000000000" pitchFamily="2" charset="2"/>
              <a:buChar char="ü"/>
            </a:pPr>
            <a:r>
              <a:rPr lang="en-GB" dirty="0"/>
              <a:t>Use the word embedding for that first word as the input to the network at the next time step, and then sample the next word in the same fashion.</a:t>
            </a:r>
          </a:p>
          <a:p>
            <a:pPr lvl="1">
              <a:buFont typeface="Wingdings" panose="05000000000000000000" pitchFamily="2" charset="2"/>
              <a:buChar char="ü"/>
            </a:pPr>
            <a:r>
              <a:rPr lang="en-GB" dirty="0"/>
              <a:t>Continue generating until the end of sentence marker, &lt;/s&gt;, is sampled or a fixed length limit is reached.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E6FECE-D4C8-F547-865C-E610D223F81D}"/>
                  </a:ext>
                </a:extLst>
              </p:cNvPr>
              <p:cNvSpPr txBox="1"/>
              <p:nvPr/>
            </p:nvSpPr>
            <p:spPr>
              <a:xfrm>
                <a:off x="1096200" y="5617104"/>
                <a:ext cx="9426224" cy="523220"/>
              </a:xfrm>
              <a:prstGeom prst="rect">
                <a:avLst/>
              </a:prstGeom>
              <a:noFill/>
            </p:spPr>
            <p:txBody>
              <a:bodyPr wrap="square" rtlCol="0">
                <a:spAutoFit/>
              </a:bodyPr>
              <a:lstStyle/>
              <a:p>
                <a14:m>
                  <m:oMath xmlns:m="http://schemas.openxmlformats.org/officeDocument/2006/math">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𝑡</m:t>
                            </m:r>
                          </m:sub>
                        </m:sSub>
                      </m:e>
                    </m:acc>
                    <m:r>
                      <a:rPr lang="en-US" sz="2800" b="0" i="1" smtClean="0">
                        <a:latin typeface="Cambria Math" panose="02040503050406030204" pitchFamily="18" charset="0"/>
                      </a:rPr>
                      <m:t>=</m:t>
                    </m:r>
                    <m:r>
                      <a:rPr lang="en-US" sz="2800" b="0" i="1" smtClean="0">
                        <a:latin typeface="Cambria Math" panose="02040503050406030204" pitchFamily="18" charset="0"/>
                      </a:rPr>
                      <m:t>𝑎𝑟𝑔𝑚𝑎</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𝑤</m:t>
                        </m:r>
                        <m:r>
                          <a:rPr lang="en-US" sz="2800" b="0" i="1" smtClean="0">
                            <a:latin typeface="Cambria Math" panose="02040503050406030204" pitchFamily="18" charset="0"/>
                          </a:rPr>
                          <m:t>∈</m:t>
                        </m:r>
                        <m:r>
                          <a:rPr lang="en-US" sz="2800" b="0" i="1" smtClean="0">
                            <a:latin typeface="Cambria Math" panose="02040503050406030204" pitchFamily="18" charset="0"/>
                          </a:rPr>
                          <m:t>𝑉</m:t>
                        </m:r>
                      </m:sub>
                    </m:sSub>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𝑡</m:t>
                            </m:r>
                            <m:r>
                              <a:rPr lang="en-US" sz="2800" b="0" i="1" smtClean="0">
                                <a:latin typeface="Cambria Math" panose="02040503050406030204" pitchFamily="18" charset="0"/>
                              </a:rPr>
                              <m:t>−1</m:t>
                            </m:r>
                          </m:sub>
                        </m:sSub>
                      </m:e>
                    </m:d>
                  </m:oMath>
                </a14:m>
                <a:r>
                  <a:rPr lang="en-US" dirty="0"/>
                  <a:t>                    </a:t>
                </a:r>
                <a:r>
                  <a:rPr lang="en-US" b="1" dirty="0">
                    <a:solidFill>
                      <a:srgbClr val="FF0000"/>
                    </a:solidFill>
                  </a:rPr>
                  <a:t>greedy decoding </a:t>
                </a:r>
              </a:p>
            </p:txBody>
          </p:sp>
        </mc:Choice>
        <mc:Fallback xmlns="">
          <p:sp>
            <p:nvSpPr>
              <p:cNvPr id="4" name="TextBox 3">
                <a:extLst>
                  <a:ext uri="{FF2B5EF4-FFF2-40B4-BE49-F238E27FC236}">
                    <a16:creationId xmlns:a16="http://schemas.microsoft.com/office/drawing/2014/main" id="{21E6FECE-D4C8-F547-865C-E610D223F81D}"/>
                  </a:ext>
                </a:extLst>
              </p:cNvPr>
              <p:cNvSpPr txBox="1">
                <a:spLocks noRot="1" noChangeAspect="1" noMove="1" noResize="1" noEditPoints="1" noAdjustHandles="1" noChangeArrowheads="1" noChangeShapeType="1" noTextEdit="1"/>
              </p:cNvSpPr>
              <p:nvPr/>
            </p:nvSpPr>
            <p:spPr>
              <a:xfrm>
                <a:off x="1096200" y="5617104"/>
                <a:ext cx="9426224" cy="523220"/>
              </a:xfrm>
              <a:prstGeom prst="rect">
                <a:avLst/>
              </a:prstGeom>
              <a:blipFill>
                <a:blip r:embed="rId3"/>
                <a:stretch>
                  <a:fillRect b="-11628"/>
                </a:stretch>
              </a:blipFill>
            </p:spPr>
            <p:txBody>
              <a:bodyPr/>
              <a:lstStyle/>
              <a:p>
                <a:r>
                  <a:rPr lang="en-US">
                    <a:noFill/>
                  </a:rPr>
                  <a:t> </a:t>
                </a:r>
              </a:p>
            </p:txBody>
          </p:sp>
        </mc:Fallback>
      </mc:AlternateContent>
    </p:spTree>
    <p:extLst>
      <p:ext uri="{BB962C8B-B14F-4D97-AF65-F5344CB8AC3E}">
        <p14:creationId xmlns:p14="http://schemas.microsoft.com/office/powerpoint/2010/main" val="105628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7B33E-8402-CD06-621D-8399754D1111}"/>
              </a:ext>
            </a:extLst>
          </p:cNvPr>
          <p:cNvSpPr>
            <a:spLocks noGrp="1"/>
          </p:cNvSpPr>
          <p:nvPr>
            <p:ph type="title"/>
          </p:nvPr>
        </p:nvSpPr>
        <p:spPr/>
        <p:txBody>
          <a:bodyPr/>
          <a:lstStyle/>
          <a:p>
            <a:r>
              <a:rPr lang="en-US" dirty="0"/>
              <a:t>Greedy approach problem</a:t>
            </a:r>
          </a:p>
        </p:txBody>
      </p:sp>
      <p:sp>
        <p:nvSpPr>
          <p:cNvPr id="3" name="Content Placeholder 2">
            <a:extLst>
              <a:ext uri="{FF2B5EF4-FFF2-40B4-BE49-F238E27FC236}">
                <a16:creationId xmlns:a16="http://schemas.microsoft.com/office/drawing/2014/main" id="{121A4FD4-18EB-F230-5F41-D6E886A11267}"/>
              </a:ext>
            </a:extLst>
          </p:cNvPr>
          <p:cNvSpPr>
            <a:spLocks noGrp="1"/>
          </p:cNvSpPr>
          <p:nvPr>
            <p:ph idx="1"/>
          </p:nvPr>
        </p:nvSpPr>
        <p:spPr/>
        <p:txBody>
          <a:bodyPr/>
          <a:lstStyle/>
          <a:p>
            <a:pPr marL="0" indent="0">
              <a:buNone/>
            </a:pPr>
            <a:r>
              <a:rPr lang="en-US" b="1" dirty="0"/>
              <a:t>Objective:</a:t>
            </a:r>
            <a:r>
              <a:rPr lang="en-US" dirty="0"/>
              <a:t> Target string with highest probability</a:t>
            </a:r>
          </a:p>
          <a:p>
            <a:pPr marL="0" indent="0">
              <a:buNone/>
            </a:pPr>
            <a:r>
              <a:rPr lang="en-US" b="1" dirty="0"/>
              <a:t>Greedy approach: "</a:t>
            </a:r>
            <a:r>
              <a:rPr lang="en-US" dirty="0"/>
              <a:t>yes yes &lt;/s&gt;” </a:t>
            </a:r>
            <a:r>
              <a:rPr lang="en-US" dirty="0">
                <a:solidFill>
                  <a:srgbClr val="FF0000"/>
                </a:solidFill>
              </a:rPr>
              <a:t>not highest probable </a:t>
            </a:r>
          </a:p>
        </p:txBody>
      </p:sp>
      <p:pic>
        <p:nvPicPr>
          <p:cNvPr id="5" name="Picture 4">
            <a:extLst>
              <a:ext uri="{FF2B5EF4-FFF2-40B4-BE49-F238E27FC236}">
                <a16:creationId xmlns:a16="http://schemas.microsoft.com/office/drawing/2014/main" id="{4A18E9B5-E2A1-D61D-69F9-12952E6ADC9F}"/>
              </a:ext>
            </a:extLst>
          </p:cNvPr>
          <p:cNvPicPr>
            <a:picLocks noChangeAspect="1"/>
          </p:cNvPicPr>
          <p:nvPr/>
        </p:nvPicPr>
        <p:blipFill>
          <a:blip r:embed="rId2"/>
          <a:stretch>
            <a:fillRect/>
          </a:stretch>
        </p:blipFill>
        <p:spPr>
          <a:xfrm>
            <a:off x="818525" y="1565910"/>
            <a:ext cx="8880024" cy="515493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8388230B-8A4A-C219-416A-A26E3B6C6DE0}"/>
                  </a:ext>
                </a:extLst>
              </p14:cNvPr>
              <p14:cNvContentPartPr/>
              <p14:nvPr/>
            </p14:nvContentPartPr>
            <p14:xfrm>
              <a:off x="3452400" y="2469060"/>
              <a:ext cx="3247200" cy="1239480"/>
            </p14:xfrm>
          </p:contentPart>
        </mc:Choice>
        <mc:Fallback>
          <p:pic>
            <p:nvPicPr>
              <p:cNvPr id="4" name="Ink 3">
                <a:extLst>
                  <a:ext uri="{FF2B5EF4-FFF2-40B4-BE49-F238E27FC236}">
                    <a16:creationId xmlns:a16="http://schemas.microsoft.com/office/drawing/2014/main" id="{8388230B-8A4A-C219-416A-A26E3B6C6DE0}"/>
                  </a:ext>
                </a:extLst>
              </p:cNvPr>
              <p:cNvPicPr/>
              <p:nvPr/>
            </p:nvPicPr>
            <p:blipFill>
              <a:blip r:embed="rId4"/>
              <a:stretch>
                <a:fillRect/>
              </a:stretch>
            </p:blipFill>
            <p:spPr>
              <a:xfrm>
                <a:off x="3443400" y="2460420"/>
                <a:ext cx="3264840" cy="1257120"/>
              </a:xfrm>
              <a:prstGeom prst="rect">
                <a:avLst/>
              </a:prstGeom>
            </p:spPr>
          </p:pic>
        </mc:Fallback>
      </mc:AlternateContent>
      <p:grpSp>
        <p:nvGrpSpPr>
          <p:cNvPr id="8" name="Group 7">
            <a:extLst>
              <a:ext uri="{FF2B5EF4-FFF2-40B4-BE49-F238E27FC236}">
                <a16:creationId xmlns:a16="http://schemas.microsoft.com/office/drawing/2014/main" id="{DC8B9B9C-C4D5-0102-4202-2EC6DC449436}"/>
              </a:ext>
            </a:extLst>
          </p:cNvPr>
          <p:cNvGrpSpPr/>
          <p:nvPr/>
        </p:nvGrpSpPr>
        <p:grpSpPr>
          <a:xfrm>
            <a:off x="3519000" y="3856860"/>
            <a:ext cx="3245760" cy="390240"/>
            <a:chOff x="3519000" y="3856860"/>
            <a:chExt cx="3245760" cy="390240"/>
          </a:xfrm>
        </p:grpSpPr>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EECBB0B-EE3A-B6B7-33AB-B9F4193001FD}"/>
                    </a:ext>
                  </a:extLst>
                </p14:cNvPr>
                <p14:cNvContentPartPr/>
                <p14:nvPr/>
              </p14:nvContentPartPr>
              <p14:xfrm>
                <a:off x="3519000" y="3860460"/>
                <a:ext cx="786600" cy="45360"/>
              </p14:xfrm>
            </p:contentPart>
          </mc:Choice>
          <mc:Fallback>
            <p:pic>
              <p:nvPicPr>
                <p:cNvPr id="6" name="Ink 5">
                  <a:extLst>
                    <a:ext uri="{FF2B5EF4-FFF2-40B4-BE49-F238E27FC236}">
                      <a16:creationId xmlns:a16="http://schemas.microsoft.com/office/drawing/2014/main" id="{3EECBB0B-EE3A-B6B7-33AB-B9F4193001FD}"/>
                    </a:ext>
                  </a:extLst>
                </p:cNvPr>
                <p:cNvPicPr/>
                <p:nvPr/>
              </p:nvPicPr>
              <p:blipFill>
                <a:blip r:embed="rId6"/>
                <a:stretch>
                  <a:fillRect/>
                </a:stretch>
              </p:blipFill>
              <p:spPr>
                <a:xfrm>
                  <a:off x="3510000" y="3851820"/>
                  <a:ext cx="8042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53A72E12-95B5-6260-FFEB-4B7BCF5B6434}"/>
                    </a:ext>
                  </a:extLst>
                </p14:cNvPr>
                <p14:cNvContentPartPr/>
                <p14:nvPr/>
              </p14:nvContentPartPr>
              <p14:xfrm>
                <a:off x="4359600" y="3856860"/>
                <a:ext cx="2405160" cy="390240"/>
              </p14:xfrm>
            </p:contentPart>
          </mc:Choice>
          <mc:Fallback>
            <p:pic>
              <p:nvPicPr>
                <p:cNvPr id="7" name="Ink 6">
                  <a:extLst>
                    <a:ext uri="{FF2B5EF4-FFF2-40B4-BE49-F238E27FC236}">
                      <a16:creationId xmlns:a16="http://schemas.microsoft.com/office/drawing/2014/main" id="{53A72E12-95B5-6260-FFEB-4B7BCF5B6434}"/>
                    </a:ext>
                  </a:extLst>
                </p:cNvPr>
                <p:cNvPicPr/>
                <p:nvPr/>
              </p:nvPicPr>
              <p:blipFill>
                <a:blip r:embed="rId8"/>
                <a:stretch>
                  <a:fillRect/>
                </a:stretch>
              </p:blipFill>
              <p:spPr>
                <a:xfrm>
                  <a:off x="4350600" y="3847860"/>
                  <a:ext cx="2422800" cy="407880"/>
                </a:xfrm>
                <a:prstGeom prst="rect">
                  <a:avLst/>
                </a:prstGeom>
              </p:spPr>
            </p:pic>
          </mc:Fallback>
        </mc:AlternateContent>
      </p:grpSp>
    </p:spTree>
    <p:extLst>
      <p:ext uri="{BB962C8B-B14F-4D97-AF65-F5344CB8AC3E}">
        <p14:creationId xmlns:p14="http://schemas.microsoft.com/office/powerpoint/2010/main" val="480572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8FB6-AF59-8CDA-9559-FA612D74D706}"/>
              </a:ext>
            </a:extLst>
          </p:cNvPr>
          <p:cNvSpPr>
            <a:spLocks noGrp="1"/>
          </p:cNvSpPr>
          <p:nvPr>
            <p:ph type="title"/>
          </p:nvPr>
        </p:nvSpPr>
        <p:spPr/>
        <p:txBody>
          <a:bodyPr/>
          <a:lstStyle/>
          <a:p>
            <a:r>
              <a:rPr lang="en-US" dirty="0"/>
              <a:t>Beam Search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D8007-B465-DFC1-709C-24614F19635C}"/>
                  </a:ext>
                </a:extLst>
              </p:cNvPr>
              <p:cNvSpPr>
                <a:spLocks noGrp="1"/>
              </p:cNvSpPr>
              <p:nvPr>
                <p:ph idx="1"/>
              </p:nvPr>
            </p:nvSpPr>
            <p:spPr/>
            <p:txBody>
              <a:bodyPr/>
              <a:lstStyle/>
              <a:p>
                <a:endParaRPr lang="en-US" dirty="0"/>
              </a:p>
              <a:p>
                <a:r>
                  <a:rPr lang="en-US" dirty="0"/>
                  <a:t>Beam width</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𝑘</m:t>
                    </m:r>
                    <m:r>
                      <a:rPr lang="en-US" i="1" dirty="0" smtClean="0">
                        <a:latin typeface="Cambria Math" panose="02040503050406030204" pitchFamily="18" charset="0"/>
                      </a:rPr>
                      <m:t>=2</m:t>
                    </m:r>
                  </m:oMath>
                </a14:m>
                <a:endParaRPr lang="en-US" dirty="0"/>
              </a:p>
              <a:p>
                <a:r>
                  <a:rPr lang="en-US" dirty="0"/>
                  <a:t>Hypotheses </a:t>
                </a:r>
              </a:p>
            </p:txBody>
          </p:sp>
        </mc:Choice>
        <mc:Fallback xmlns="">
          <p:sp>
            <p:nvSpPr>
              <p:cNvPr id="3" name="Content Placeholder 2">
                <a:extLst>
                  <a:ext uri="{FF2B5EF4-FFF2-40B4-BE49-F238E27FC236}">
                    <a16:creationId xmlns:a16="http://schemas.microsoft.com/office/drawing/2014/main" id="{55CD8007-B465-DFC1-709C-24614F19635C}"/>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6AC4894-E253-47C2-1B0E-09BC9AD22719}"/>
              </a:ext>
            </a:extLst>
          </p:cNvPr>
          <p:cNvPicPr>
            <a:picLocks noChangeAspect="1"/>
          </p:cNvPicPr>
          <p:nvPr/>
        </p:nvPicPr>
        <p:blipFill>
          <a:blip r:embed="rId3"/>
          <a:stretch>
            <a:fillRect/>
          </a:stretch>
        </p:blipFill>
        <p:spPr>
          <a:xfrm>
            <a:off x="838200" y="125976"/>
            <a:ext cx="9335453" cy="8438737"/>
          </a:xfrm>
          <a:prstGeom prst="rect">
            <a:avLst/>
          </a:prstGeom>
        </p:spPr>
      </p:pic>
    </p:spTree>
    <p:extLst>
      <p:ext uri="{BB962C8B-B14F-4D97-AF65-F5344CB8AC3E}">
        <p14:creationId xmlns:p14="http://schemas.microsoft.com/office/powerpoint/2010/main" val="277908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2F02-7DF8-6CEE-2199-4D1E6AE7F0B3}"/>
              </a:ext>
            </a:extLst>
          </p:cNvPr>
          <p:cNvSpPr>
            <a:spLocks noGrp="1"/>
          </p:cNvSpPr>
          <p:nvPr>
            <p:ph type="title"/>
          </p:nvPr>
        </p:nvSpPr>
        <p:spPr/>
        <p:txBody>
          <a:bodyPr/>
          <a:lstStyle/>
          <a:p>
            <a:r>
              <a:rPr lang="en-US" dirty="0"/>
              <a:t>Calculating probabilities </a:t>
            </a:r>
          </a:p>
        </p:txBody>
      </p:sp>
      <p:sp>
        <p:nvSpPr>
          <p:cNvPr id="3" name="Content Placeholder 2">
            <a:extLst>
              <a:ext uri="{FF2B5EF4-FFF2-40B4-BE49-F238E27FC236}">
                <a16:creationId xmlns:a16="http://schemas.microsoft.com/office/drawing/2014/main" id="{C47730FC-672D-F515-9D89-87154F704B2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FCF3A8-B5CF-8442-FC8A-49273B83F5E4}"/>
              </a:ext>
            </a:extLst>
          </p:cNvPr>
          <p:cNvPicPr>
            <a:picLocks noChangeAspect="1"/>
          </p:cNvPicPr>
          <p:nvPr/>
        </p:nvPicPr>
        <p:blipFill>
          <a:blip r:embed="rId3"/>
          <a:stretch>
            <a:fillRect/>
          </a:stretch>
        </p:blipFill>
        <p:spPr>
          <a:xfrm>
            <a:off x="5909892" y="2796684"/>
            <a:ext cx="5315692" cy="3515216"/>
          </a:xfrm>
          <a:prstGeom prst="rect">
            <a:avLst/>
          </a:prstGeom>
        </p:spPr>
      </p:pic>
      <p:pic>
        <p:nvPicPr>
          <p:cNvPr id="9" name="Picture 8">
            <a:extLst>
              <a:ext uri="{FF2B5EF4-FFF2-40B4-BE49-F238E27FC236}">
                <a16:creationId xmlns:a16="http://schemas.microsoft.com/office/drawing/2014/main" id="{F30E7F96-E173-4A26-1964-65F99108AEF6}"/>
              </a:ext>
            </a:extLst>
          </p:cNvPr>
          <p:cNvPicPr>
            <a:picLocks noChangeAspect="1"/>
          </p:cNvPicPr>
          <p:nvPr/>
        </p:nvPicPr>
        <p:blipFill>
          <a:blip r:embed="rId4"/>
          <a:stretch>
            <a:fillRect/>
          </a:stretch>
        </p:blipFill>
        <p:spPr>
          <a:xfrm>
            <a:off x="838199" y="2363236"/>
            <a:ext cx="5246839" cy="1065764"/>
          </a:xfrm>
          <a:prstGeom prst="rect">
            <a:avLst/>
          </a:prstGeom>
        </p:spPr>
      </p:pic>
    </p:spTree>
    <p:extLst>
      <p:ext uri="{BB962C8B-B14F-4D97-AF65-F5344CB8AC3E}">
        <p14:creationId xmlns:p14="http://schemas.microsoft.com/office/powerpoint/2010/main" val="329368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C5D5-CAE6-98A9-EBE9-2EAA4FB6B749}"/>
              </a:ext>
            </a:extLst>
          </p:cNvPr>
          <p:cNvSpPr>
            <a:spLocks noGrp="1"/>
          </p:cNvSpPr>
          <p:nvPr>
            <p:ph type="title"/>
          </p:nvPr>
        </p:nvSpPr>
        <p:spPr/>
        <p:txBody>
          <a:bodyPr/>
          <a:lstStyle/>
          <a:p>
            <a:r>
              <a:rPr lang="en-US" dirty="0"/>
              <a:t>Self Attention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081FBF-E9E4-139D-7DA7-AE3CA525BEE1}"/>
                  </a:ext>
                </a:extLst>
              </p:cNvPr>
              <p:cNvSpPr>
                <a:spLocks noGrp="1"/>
              </p:cNvSpPr>
              <p:nvPr>
                <p:ph idx="1"/>
              </p:nvPr>
            </p:nvSpPr>
            <p:spPr/>
            <p:txBody>
              <a:bodyPr/>
              <a:lstStyle/>
              <a:p>
                <a:r>
                  <a:rPr lang="en-US" dirty="0"/>
                  <a:t>Attention is comparison of input</a:t>
                </a:r>
              </a:p>
              <a:p>
                <a:pPr marL="0" indent="0">
                  <a:buNone/>
                </a:pPr>
                <a:r>
                  <a:rPr lang="en-US" dirty="0"/>
                  <a:t>   to other input elements.</a:t>
                </a:r>
              </a:p>
              <a:p>
                <a:pPr marL="0" indent="0">
                  <a:buNone/>
                </a:pPr>
                <a:r>
                  <a:rPr lang="en-US" dirty="0"/>
                  <a:t>   </a:t>
                </a:r>
                <a:r>
                  <a:rPr lang="en-US" dirty="0" err="1"/>
                  <a:t>e.g</a:t>
                </a:r>
                <a:r>
                  <a:rPr lang="en-US" dirty="0"/>
                  <a:t>  value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𝟑</m:t>
                        </m:r>
                      </m:sub>
                    </m:sSub>
                  </m:oMath>
                </a14:m>
                <a:r>
                  <a:rPr lang="en-US" b="1" dirty="0"/>
                  <a:t> </a:t>
                </a:r>
                <a:r>
                  <a:rPr lang="en-US" dirty="0"/>
                  <a:t>depends on the </a:t>
                </a:r>
              </a:p>
              <a:p>
                <a:pPr marL="0" indent="0">
                  <a:buNone/>
                </a:pPr>
                <a:r>
                  <a:rPr lang="en-US" dirty="0"/>
                  <a:t>   score of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and</a:t>
                </a:r>
              </a:p>
              <a:p>
                <a:pPr marL="0" indent="0">
                  <a:buNone/>
                </a:pPr>
                <a:r>
                  <a:rPr lang="en-US"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pPr marL="0" indent="0">
                  <a:buNone/>
                </a:pPr>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e>
                      </m:d>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oMath>
                  </m:oMathPara>
                </a14:m>
                <a:endParaRPr lang="en-US" b="1" dirty="0"/>
              </a:p>
            </p:txBody>
          </p:sp>
        </mc:Choice>
        <mc:Fallback xmlns="">
          <p:sp>
            <p:nvSpPr>
              <p:cNvPr id="3" name="Content Placeholder 2">
                <a:extLst>
                  <a:ext uri="{FF2B5EF4-FFF2-40B4-BE49-F238E27FC236}">
                    <a16:creationId xmlns:a16="http://schemas.microsoft.com/office/drawing/2014/main" id="{CB081FBF-E9E4-139D-7DA7-AE3CA525BEE1}"/>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1041148-4754-186B-2888-9DE07FEA0B93}"/>
              </a:ext>
            </a:extLst>
          </p:cNvPr>
          <p:cNvPicPr>
            <a:picLocks noChangeAspect="1"/>
          </p:cNvPicPr>
          <p:nvPr/>
        </p:nvPicPr>
        <p:blipFill>
          <a:blip r:embed="rId4"/>
          <a:stretch>
            <a:fillRect/>
          </a:stretch>
        </p:blipFill>
        <p:spPr>
          <a:xfrm>
            <a:off x="5866634" y="1825625"/>
            <a:ext cx="5487166" cy="2857899"/>
          </a:xfrm>
          <a:prstGeom prst="rect">
            <a:avLst/>
          </a:prstGeom>
        </p:spPr>
      </p:pic>
    </p:spTree>
    <p:extLst>
      <p:ext uri="{BB962C8B-B14F-4D97-AF65-F5344CB8AC3E}">
        <p14:creationId xmlns:p14="http://schemas.microsoft.com/office/powerpoint/2010/main" val="3547947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802B-4544-BA77-755F-DCE21316A1C4}"/>
              </a:ext>
            </a:extLst>
          </p:cNvPr>
          <p:cNvSpPr>
            <a:spLocks noGrp="1"/>
          </p:cNvSpPr>
          <p:nvPr>
            <p:ph type="title"/>
          </p:nvPr>
        </p:nvSpPr>
        <p:spPr/>
        <p:txBody>
          <a:bodyPr/>
          <a:lstStyle/>
          <a:p>
            <a:r>
              <a:rPr lang="en-US" dirty="0"/>
              <a:t>Self Attention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CE398E4-F457-DD02-EC85-047FF85BF735}"/>
                  </a:ext>
                </a:extLst>
              </p:cNvPr>
              <p:cNvSpPr txBox="1"/>
              <p:nvPr/>
            </p:nvSpPr>
            <p:spPr>
              <a:xfrm>
                <a:off x="3676650" y="2171700"/>
                <a:ext cx="6290310" cy="1014188"/>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r>
                      <a:rPr lang="en-US" sz="2800" b="0" i="1" smtClean="0">
                        <a:latin typeface="Cambria Math" panose="02040503050406030204" pitchFamily="18" charset="0"/>
                      </a:rPr>
                      <m:t>𝑠𝑜𝑓𝑡𝑚𝑎𝑥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4" name="TextBox 3">
                <a:extLst>
                  <a:ext uri="{FF2B5EF4-FFF2-40B4-BE49-F238E27FC236}">
                    <a16:creationId xmlns:a16="http://schemas.microsoft.com/office/drawing/2014/main" id="{ECE398E4-F457-DD02-EC85-047FF85BF735}"/>
                  </a:ext>
                </a:extLst>
              </p:cNvPr>
              <p:cNvSpPr txBox="1">
                <a:spLocks noRot="1" noChangeAspect="1" noMove="1" noResize="1" noEditPoints="1" noAdjustHandles="1" noChangeArrowheads="1" noChangeShapeType="1" noTextEdit="1"/>
              </p:cNvSpPr>
              <p:nvPr/>
            </p:nvSpPr>
            <p:spPr>
              <a:xfrm>
                <a:off x="3676650" y="2171700"/>
                <a:ext cx="6290310" cy="101418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5E70B03-FC3E-B004-8047-F7B3FF158AF9}"/>
                  </a:ext>
                </a:extLst>
              </p:cNvPr>
              <p:cNvSpPr txBox="1"/>
              <p:nvPr/>
            </p:nvSpPr>
            <p:spPr>
              <a:xfrm>
                <a:off x="3676650" y="3030860"/>
                <a:ext cx="6290310" cy="1272080"/>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e>
                        </m:func>
                      </m:num>
                      <m:den>
                        <m:nary>
                          <m:naryPr>
                            <m:chr m:val="∑"/>
                            <m:ctrlPr>
                              <a:rPr lang="pt-BR" sz="2800" b="0" i="1" smtClean="0">
                                <a:latin typeface="Cambria Math" panose="02040503050406030204" pitchFamily="18" charset="0"/>
                              </a:rPr>
                            </m:ctrlPr>
                          </m:naryPr>
                          <m:sub>
                            <m:r>
                              <a:rPr lang="pt-BR" sz="2800" b="0" i="1" smtClean="0">
                                <a:latin typeface="Cambria Math" panose="02040503050406030204" pitchFamily="18" charset="0"/>
                              </a:rPr>
                              <m:t>𝑘</m:t>
                            </m:r>
                            <m:r>
                              <a:rPr lang="pt-BR" sz="2800" b="0" i="1" smtClean="0">
                                <a:latin typeface="Cambria Math" panose="02040503050406030204" pitchFamily="18" charset="0"/>
                              </a:rPr>
                              <m:t>=1</m:t>
                            </m:r>
                          </m:sub>
                          <m:sup>
                            <m:r>
                              <a:rPr lang="en-US" sz="2800" b="0" i="1" smtClean="0">
                                <a:latin typeface="Cambria Math" panose="02040503050406030204" pitchFamily="18" charset="0"/>
                              </a:rPr>
                              <m:t>𝑖</m:t>
                            </m:r>
                          </m:sup>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𝑘</m:t>
                                            </m:r>
                                          </m:sub>
                                        </m:sSub>
                                      </m:e>
                                    </m:d>
                                  </m:e>
                                </m:d>
                              </m:e>
                            </m:func>
                          </m:e>
                        </m:nary>
                      </m:den>
                    </m:f>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5" name="TextBox 4">
                <a:extLst>
                  <a:ext uri="{FF2B5EF4-FFF2-40B4-BE49-F238E27FC236}">
                    <a16:creationId xmlns:a16="http://schemas.microsoft.com/office/drawing/2014/main" id="{65E70B03-FC3E-B004-8047-F7B3FF158AF9}"/>
                  </a:ext>
                </a:extLst>
              </p:cNvPr>
              <p:cNvSpPr txBox="1">
                <a:spLocks noRot="1" noChangeAspect="1" noMove="1" noResize="1" noEditPoints="1" noAdjustHandles="1" noChangeArrowheads="1" noChangeShapeType="1" noTextEdit="1"/>
              </p:cNvSpPr>
              <p:nvPr/>
            </p:nvSpPr>
            <p:spPr>
              <a:xfrm>
                <a:off x="3676650" y="3030860"/>
                <a:ext cx="6290310" cy="1272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74AEE5-D996-BC4D-18FD-08CCA23A3029}"/>
                  </a:ext>
                </a:extLst>
              </p:cNvPr>
              <p:cNvSpPr txBox="1"/>
              <p:nvPr/>
            </p:nvSpPr>
            <p:spPr>
              <a:xfrm>
                <a:off x="1642110" y="4302940"/>
                <a:ext cx="6290310" cy="1186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nary>
                    </m:oMath>
                  </m:oMathPara>
                </a14:m>
                <a:endParaRPr lang="en-US" dirty="0"/>
              </a:p>
            </p:txBody>
          </p:sp>
        </mc:Choice>
        <mc:Fallback xmlns="">
          <p:sp>
            <p:nvSpPr>
              <p:cNvPr id="6" name="TextBox 5">
                <a:extLst>
                  <a:ext uri="{FF2B5EF4-FFF2-40B4-BE49-F238E27FC236}">
                    <a16:creationId xmlns:a16="http://schemas.microsoft.com/office/drawing/2014/main" id="{7174AEE5-D996-BC4D-18FD-08CCA23A3029}"/>
                  </a:ext>
                </a:extLst>
              </p:cNvPr>
              <p:cNvSpPr txBox="1">
                <a:spLocks noRot="1" noChangeAspect="1" noMove="1" noResize="1" noEditPoints="1" noAdjustHandles="1" noChangeArrowheads="1" noChangeShapeType="1" noTextEdit="1"/>
              </p:cNvSpPr>
              <p:nvPr/>
            </p:nvSpPr>
            <p:spPr>
              <a:xfrm>
                <a:off x="1642110" y="4302940"/>
                <a:ext cx="6290310" cy="118667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590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F9050-641A-A089-4D1A-02073A9EF3FB}"/>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5DF6BC3-8B64-9787-8A09-10433F9A1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8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FBF3-3F23-A024-CB7B-C7D73B024025}"/>
              </a:ext>
            </a:extLst>
          </p:cNvPr>
          <p:cNvSpPr>
            <a:spLocks noGrp="1"/>
          </p:cNvSpPr>
          <p:nvPr>
            <p:ph type="title"/>
          </p:nvPr>
        </p:nvSpPr>
        <p:spPr/>
        <p:txBody>
          <a:bodyPr/>
          <a:lstStyle/>
          <a:p>
            <a:r>
              <a:rPr lang="en-US" dirty="0"/>
              <a:t>Query, Key, 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628BEC-9FED-4B6B-5B8A-7ADD5D88202B}"/>
                  </a:ext>
                </a:extLst>
              </p:cNvPr>
              <p:cNvSpPr>
                <a:spLocks noGrp="1"/>
              </p:cNvSpPr>
              <p:nvPr>
                <p:ph idx="1"/>
              </p:nvPr>
            </p:nvSpPr>
            <p:spPr/>
            <p:txBody>
              <a:bodyPr/>
              <a:lstStyle/>
              <a:p>
                <a:pPr marL="0" indent="0">
                  <a:buNone/>
                </a:pPr>
                <a:r>
                  <a:rPr lang="en-US" dirty="0"/>
                  <a:t>Considering the output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b="0" i="1" dirty="0" smtClean="0">
                            <a:latin typeface="Cambria Math" panose="02040503050406030204" pitchFamily="18" charset="0"/>
                          </a:rPr>
                          <m:t>3</m:t>
                        </m:r>
                      </m:sub>
                    </m:sSub>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3628BEC-9FED-4B6B-5B8A-7ADD5D88202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65A5A20-F192-75DE-FB06-762E0DB92EF1}"/>
              </a:ext>
            </a:extLst>
          </p:cNvPr>
          <p:cNvPicPr>
            <a:picLocks noChangeAspect="1"/>
          </p:cNvPicPr>
          <p:nvPr/>
        </p:nvPicPr>
        <p:blipFill>
          <a:blip r:embed="rId4"/>
          <a:stretch>
            <a:fillRect/>
          </a:stretch>
        </p:blipFill>
        <p:spPr>
          <a:xfrm>
            <a:off x="5866634" y="1825625"/>
            <a:ext cx="5487166" cy="285789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8192BC-6899-FD4C-ED93-915871798A76}"/>
                  </a:ext>
                </a:extLst>
              </p:cNvPr>
              <p:cNvSpPr txBox="1"/>
              <p:nvPr/>
            </p:nvSpPr>
            <p:spPr>
              <a:xfrm>
                <a:off x="1523617" y="2731354"/>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i="1" dirty="0" smtClean="0">
                              <a:latin typeface="Cambria Math" panose="02040503050406030204" pitchFamily="18" charset="0"/>
                            </a:rPr>
                            <m:t>3</m:t>
                          </m:r>
                        </m:sub>
                      </m:sSub>
                    </m:oMath>
                  </m:oMathPara>
                </a14:m>
                <a:endParaRPr lang="en-US" sz="2800" dirty="0"/>
              </a:p>
            </p:txBody>
          </p:sp>
        </mc:Choice>
        <mc:Fallback xmlns="">
          <p:sp>
            <p:nvSpPr>
              <p:cNvPr id="5" name="TextBox 4">
                <a:extLst>
                  <a:ext uri="{FF2B5EF4-FFF2-40B4-BE49-F238E27FC236}">
                    <a16:creationId xmlns:a16="http://schemas.microsoft.com/office/drawing/2014/main" id="{E48192BC-6899-FD4C-ED93-915871798A76}"/>
                  </a:ext>
                </a:extLst>
              </p:cNvPr>
              <p:cNvSpPr txBox="1">
                <a:spLocks noRot="1" noChangeAspect="1" noMove="1" noResize="1" noEditPoints="1" noAdjustHandles="1" noChangeArrowheads="1" noChangeShapeType="1" noTextEdit="1"/>
              </p:cNvSpPr>
              <p:nvPr/>
            </p:nvSpPr>
            <p:spPr>
              <a:xfrm>
                <a:off x="1523617" y="2731354"/>
                <a:ext cx="91440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E83BE8-5129-DB04-185D-17602B8A8DEB}"/>
                  </a:ext>
                </a:extLst>
              </p:cNvPr>
              <p:cNvSpPr txBox="1"/>
              <p:nvPr/>
            </p:nvSpPr>
            <p:spPr>
              <a:xfrm>
                <a:off x="2438017" y="2731354"/>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FF0000"/>
                          </a:solidFill>
                          <a:latin typeface="Cambria Math" panose="02040503050406030204" pitchFamily="18" charset="0"/>
                        </a:rPr>
                        <m:t>𝑞𝑢𝑒𝑟𝑦</m:t>
                      </m:r>
                    </m:oMath>
                  </m:oMathPara>
                </a14:m>
                <a:endParaRPr lang="en-US" sz="2800" dirty="0">
                  <a:solidFill>
                    <a:srgbClr val="FF0000"/>
                  </a:solidFill>
                </a:endParaRPr>
              </a:p>
            </p:txBody>
          </p:sp>
        </mc:Choice>
        <mc:Fallback xmlns="">
          <p:sp>
            <p:nvSpPr>
              <p:cNvPr id="6" name="TextBox 5">
                <a:extLst>
                  <a:ext uri="{FF2B5EF4-FFF2-40B4-BE49-F238E27FC236}">
                    <a16:creationId xmlns:a16="http://schemas.microsoft.com/office/drawing/2014/main" id="{36E83BE8-5129-DB04-185D-17602B8A8DEB}"/>
                  </a:ext>
                </a:extLst>
              </p:cNvPr>
              <p:cNvSpPr txBox="1">
                <a:spLocks noRot="1" noChangeAspect="1" noMove="1" noResize="1" noEditPoints="1" noAdjustHandles="1" noChangeArrowheads="1" noChangeShapeType="1" noTextEdit="1"/>
              </p:cNvSpPr>
              <p:nvPr/>
            </p:nvSpPr>
            <p:spPr>
              <a:xfrm>
                <a:off x="2438017" y="2731354"/>
                <a:ext cx="914400" cy="523220"/>
              </a:xfrm>
              <a:prstGeom prst="rect">
                <a:avLst/>
              </a:prstGeom>
              <a:blipFill>
                <a:blip r:embed="rId6"/>
                <a:stretch>
                  <a:fillRect r="-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197114-BF53-BB3B-D3CA-5773134899C2}"/>
                  </a:ext>
                </a:extLst>
              </p:cNvPr>
              <p:cNvSpPr txBox="1"/>
              <p:nvPr/>
            </p:nvSpPr>
            <p:spPr>
              <a:xfrm>
                <a:off x="989045" y="3312961"/>
                <a:ext cx="152672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i="1" dirty="0" smtClean="0">
                              <a:latin typeface="Cambria Math" panose="02040503050406030204" pitchFamily="18" charset="0"/>
                            </a:rPr>
                            <m:t>3</m:t>
                          </m:r>
                        </m:sub>
                      </m:sSub>
                    </m:oMath>
                  </m:oMathPara>
                </a14:m>
                <a:endParaRPr lang="en-US" sz="2800" dirty="0"/>
              </a:p>
            </p:txBody>
          </p:sp>
        </mc:Choice>
        <mc:Fallback xmlns="">
          <p:sp>
            <p:nvSpPr>
              <p:cNvPr id="7" name="TextBox 6">
                <a:extLst>
                  <a:ext uri="{FF2B5EF4-FFF2-40B4-BE49-F238E27FC236}">
                    <a16:creationId xmlns:a16="http://schemas.microsoft.com/office/drawing/2014/main" id="{EB197114-BF53-BB3B-D3CA-5773134899C2}"/>
                  </a:ext>
                </a:extLst>
              </p:cNvPr>
              <p:cNvSpPr txBox="1">
                <a:spLocks noRot="1" noChangeAspect="1" noMove="1" noResize="1" noEditPoints="1" noAdjustHandles="1" noChangeArrowheads="1" noChangeShapeType="1" noTextEdit="1"/>
              </p:cNvSpPr>
              <p:nvPr/>
            </p:nvSpPr>
            <p:spPr>
              <a:xfrm>
                <a:off x="989045" y="3312961"/>
                <a:ext cx="152672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68F1F3-9550-8C63-7509-EB3C7DF84200}"/>
                  </a:ext>
                </a:extLst>
              </p:cNvPr>
              <p:cNvSpPr txBox="1"/>
              <p:nvPr/>
            </p:nvSpPr>
            <p:spPr>
              <a:xfrm>
                <a:off x="2666618" y="3312961"/>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FF0000"/>
                          </a:solidFill>
                          <a:latin typeface="Cambria Math" panose="02040503050406030204" pitchFamily="18" charset="0"/>
                        </a:rPr>
                        <m:t>𝑘𝑒𝑦</m:t>
                      </m:r>
                    </m:oMath>
                  </m:oMathPara>
                </a14:m>
                <a:endParaRPr lang="en-US" sz="2800" dirty="0">
                  <a:solidFill>
                    <a:srgbClr val="FF0000"/>
                  </a:solidFill>
                </a:endParaRPr>
              </a:p>
            </p:txBody>
          </p:sp>
        </mc:Choice>
        <mc:Fallback xmlns="">
          <p:sp>
            <p:nvSpPr>
              <p:cNvPr id="8" name="TextBox 7">
                <a:extLst>
                  <a:ext uri="{FF2B5EF4-FFF2-40B4-BE49-F238E27FC236}">
                    <a16:creationId xmlns:a16="http://schemas.microsoft.com/office/drawing/2014/main" id="{E968F1F3-9550-8C63-7509-EB3C7DF84200}"/>
                  </a:ext>
                </a:extLst>
              </p:cNvPr>
              <p:cNvSpPr txBox="1">
                <a:spLocks noRot="1" noChangeAspect="1" noMove="1" noResize="1" noEditPoints="1" noAdjustHandles="1" noChangeArrowheads="1" noChangeShapeType="1" noTextEdit="1"/>
              </p:cNvSpPr>
              <p:nvPr/>
            </p:nvSpPr>
            <p:spPr>
              <a:xfrm>
                <a:off x="2666618" y="3312961"/>
                <a:ext cx="914400"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E8D3BD1-3374-9CE0-B2CC-705892BA83C7}"/>
                  </a:ext>
                </a:extLst>
              </p:cNvPr>
              <p:cNvSpPr txBox="1"/>
              <p:nvPr/>
            </p:nvSpPr>
            <p:spPr>
              <a:xfrm>
                <a:off x="989045" y="3992711"/>
                <a:ext cx="152672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i="1" dirty="0" smtClean="0">
                              <a:latin typeface="Cambria Math" panose="02040503050406030204" pitchFamily="18" charset="0"/>
                            </a:rPr>
                            <m:t>3</m:t>
                          </m:r>
                        </m:sub>
                      </m:sSub>
                    </m:oMath>
                  </m:oMathPara>
                </a14:m>
                <a:endParaRPr lang="en-US" sz="2800" dirty="0"/>
              </a:p>
            </p:txBody>
          </p:sp>
        </mc:Choice>
        <mc:Fallback xmlns="">
          <p:sp>
            <p:nvSpPr>
              <p:cNvPr id="9" name="TextBox 8">
                <a:extLst>
                  <a:ext uri="{FF2B5EF4-FFF2-40B4-BE49-F238E27FC236}">
                    <a16:creationId xmlns:a16="http://schemas.microsoft.com/office/drawing/2014/main" id="{1E8D3BD1-3374-9CE0-B2CC-705892BA83C7}"/>
                  </a:ext>
                </a:extLst>
              </p:cNvPr>
              <p:cNvSpPr txBox="1">
                <a:spLocks noRot="1" noChangeAspect="1" noMove="1" noResize="1" noEditPoints="1" noAdjustHandles="1" noChangeArrowheads="1" noChangeShapeType="1" noTextEdit="1"/>
              </p:cNvSpPr>
              <p:nvPr/>
            </p:nvSpPr>
            <p:spPr>
              <a:xfrm>
                <a:off x="989045" y="3992711"/>
                <a:ext cx="1526728"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9CC65C-BDE5-541C-4B5C-E268A89021DE}"/>
                  </a:ext>
                </a:extLst>
              </p:cNvPr>
              <p:cNvSpPr txBox="1"/>
              <p:nvPr/>
            </p:nvSpPr>
            <p:spPr>
              <a:xfrm>
                <a:off x="2666618" y="3992711"/>
                <a:ext cx="914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solidFill>
                            <a:srgbClr val="FF0000"/>
                          </a:solidFill>
                          <a:latin typeface="Cambria Math" panose="02040503050406030204" pitchFamily="18" charset="0"/>
                        </a:rPr>
                        <m:t>𝑣𝑎𝑙𝑢𝑒</m:t>
                      </m:r>
                    </m:oMath>
                  </m:oMathPara>
                </a14:m>
                <a:endParaRPr lang="en-US" sz="2800" dirty="0">
                  <a:solidFill>
                    <a:srgbClr val="FF0000"/>
                  </a:solidFill>
                </a:endParaRPr>
              </a:p>
            </p:txBody>
          </p:sp>
        </mc:Choice>
        <mc:Fallback xmlns="">
          <p:sp>
            <p:nvSpPr>
              <p:cNvPr id="10" name="TextBox 9">
                <a:extLst>
                  <a:ext uri="{FF2B5EF4-FFF2-40B4-BE49-F238E27FC236}">
                    <a16:creationId xmlns:a16="http://schemas.microsoft.com/office/drawing/2014/main" id="{209CC65C-BDE5-541C-4B5C-E268A89021DE}"/>
                  </a:ext>
                </a:extLst>
              </p:cNvPr>
              <p:cNvSpPr txBox="1">
                <a:spLocks noRot="1" noChangeAspect="1" noMove="1" noResize="1" noEditPoints="1" noAdjustHandles="1" noChangeArrowheads="1" noChangeShapeType="1" noTextEdit="1"/>
              </p:cNvSpPr>
              <p:nvPr/>
            </p:nvSpPr>
            <p:spPr>
              <a:xfrm>
                <a:off x="2666618" y="3992711"/>
                <a:ext cx="914400" cy="523220"/>
              </a:xfrm>
              <a:prstGeom prst="rect">
                <a:avLst/>
              </a:prstGeom>
              <a:blipFill>
                <a:blip r:embed="rId10"/>
                <a:stretch>
                  <a:fillRect r="-4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4863DEC-1DF9-16C5-2529-348C1029C47D}"/>
                  </a:ext>
                </a:extLst>
              </p:cNvPr>
              <p:cNvSpPr txBox="1"/>
              <p:nvPr/>
            </p:nvSpPr>
            <p:spPr>
              <a:xfrm>
                <a:off x="2349376" y="5538793"/>
                <a:ext cx="2589245"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e>
                      </m:d>
                      <m:r>
                        <a:rPr lang="en-US" b="0" i="1" smtClean="0">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𝜶</m:t>
                          </m:r>
                        </m:e>
                        <m:sub>
                          <m:r>
                            <a:rPr lang="en-US" b="1" i="1" smtClean="0">
                              <a:solidFill>
                                <a:srgbClr val="FF0000"/>
                              </a:solidFill>
                              <a:latin typeface="Cambria Math" panose="02040503050406030204" pitchFamily="18" charset="0"/>
                            </a:rPr>
                            <m:t>𝟑𝟏</m:t>
                          </m:r>
                        </m:sub>
                      </m:sSub>
                    </m:oMath>
                  </m:oMathPara>
                </a14:m>
                <a:endParaRPr lang="en-US" b="1" dirty="0"/>
              </a:p>
            </p:txBody>
          </p:sp>
        </mc:Choice>
        <mc:Fallback xmlns="">
          <p:sp>
            <p:nvSpPr>
              <p:cNvPr id="14" name="TextBox 13">
                <a:extLst>
                  <a:ext uri="{FF2B5EF4-FFF2-40B4-BE49-F238E27FC236}">
                    <a16:creationId xmlns:a16="http://schemas.microsoft.com/office/drawing/2014/main" id="{D4863DEC-1DF9-16C5-2529-348C1029C47D}"/>
                  </a:ext>
                </a:extLst>
              </p:cNvPr>
              <p:cNvSpPr txBox="1">
                <a:spLocks noRot="1" noChangeAspect="1" noMove="1" noResize="1" noEditPoints="1" noAdjustHandles="1" noChangeArrowheads="1" noChangeShapeType="1" noTextEdit="1"/>
              </p:cNvSpPr>
              <p:nvPr/>
            </p:nvSpPr>
            <p:spPr>
              <a:xfrm>
                <a:off x="2349376" y="5538793"/>
                <a:ext cx="2589245"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8F07CF-F44D-68C8-232F-B578FBF2273E}"/>
                  </a:ext>
                </a:extLst>
              </p:cNvPr>
              <p:cNvSpPr txBox="1"/>
              <p:nvPr/>
            </p:nvSpPr>
            <p:spPr>
              <a:xfrm>
                <a:off x="744717" y="4888131"/>
                <a:ext cx="2817844"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u="sng" smtClean="0">
                          <a:solidFill>
                            <a:srgbClr val="0070C0"/>
                          </a:solidFill>
                          <a:latin typeface="Cambria Math" panose="02040503050406030204" pitchFamily="18" charset="0"/>
                        </a:rPr>
                        <m:t>𝐴𝑡𝑡𝑒𝑛𝑡𝑖𝑜𝑛</m:t>
                      </m:r>
                      <m:r>
                        <a:rPr lang="en-US" sz="2800" b="0" i="1" u="sng" smtClean="0">
                          <a:solidFill>
                            <a:srgbClr val="0070C0"/>
                          </a:solidFill>
                          <a:latin typeface="Cambria Math" panose="02040503050406030204" pitchFamily="18" charset="0"/>
                        </a:rPr>
                        <m:t> </m:t>
                      </m:r>
                      <m:r>
                        <a:rPr lang="en-US" sz="2800" b="0" i="1" u="sng" smtClean="0">
                          <a:solidFill>
                            <a:srgbClr val="0070C0"/>
                          </a:solidFill>
                          <a:latin typeface="Cambria Math" panose="02040503050406030204" pitchFamily="18" charset="0"/>
                        </a:rPr>
                        <m:t>𝑉𝑎𝑙𝑢𝑒𝑠</m:t>
                      </m:r>
                    </m:oMath>
                  </m:oMathPara>
                </a14:m>
                <a:endParaRPr lang="en-US" sz="2800" b="1" u="sng" dirty="0">
                  <a:solidFill>
                    <a:srgbClr val="0070C0"/>
                  </a:solidFill>
                </a:endParaRPr>
              </a:p>
            </p:txBody>
          </p:sp>
        </mc:Choice>
        <mc:Fallback xmlns="">
          <p:sp>
            <p:nvSpPr>
              <p:cNvPr id="15" name="TextBox 14">
                <a:extLst>
                  <a:ext uri="{FF2B5EF4-FFF2-40B4-BE49-F238E27FC236}">
                    <a16:creationId xmlns:a16="http://schemas.microsoft.com/office/drawing/2014/main" id="{048F07CF-F44D-68C8-232F-B578FBF2273E}"/>
                  </a:ext>
                </a:extLst>
              </p:cNvPr>
              <p:cNvSpPr txBox="1">
                <a:spLocks noRot="1" noChangeAspect="1" noMove="1" noResize="1" noEditPoints="1" noAdjustHandles="1" noChangeArrowheads="1" noChangeShapeType="1" noTextEdit="1"/>
              </p:cNvSpPr>
              <p:nvPr/>
            </p:nvSpPr>
            <p:spPr>
              <a:xfrm>
                <a:off x="744717" y="4888131"/>
                <a:ext cx="2817844"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BE396C5-5EA5-3390-50D5-93658F743142}"/>
                  </a:ext>
                </a:extLst>
              </p:cNvPr>
              <p:cNvSpPr txBox="1"/>
              <p:nvPr/>
            </p:nvSpPr>
            <p:spPr>
              <a:xfrm>
                <a:off x="5167222" y="5538526"/>
                <a:ext cx="2589245"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e>
                      </m:d>
                      <m:r>
                        <a:rPr lang="en-US" b="0" i="1" smtClean="0">
                          <a:latin typeface="Cambria Math" panose="02040503050406030204" pitchFamily="18" charset="0"/>
                        </a:rPr>
                        <m:t>=</m:t>
                      </m:r>
                      <m:sSub>
                        <m:sSubPr>
                          <m:ctrlPr>
                            <a:rPr lang="en-US" b="1" i="1" smtClean="0">
                              <a:solidFill>
                                <a:srgbClr val="00B050"/>
                              </a:solidFill>
                              <a:latin typeface="Cambria Math" panose="02040503050406030204" pitchFamily="18" charset="0"/>
                            </a:rPr>
                          </m:ctrlPr>
                        </m:sSubPr>
                        <m:e>
                          <m:r>
                            <a:rPr lang="en-US" b="1" i="1" smtClean="0">
                              <a:solidFill>
                                <a:srgbClr val="00B050"/>
                              </a:solidFill>
                              <a:latin typeface="Cambria Math" panose="02040503050406030204" pitchFamily="18" charset="0"/>
                            </a:rPr>
                            <m:t>𝜶</m:t>
                          </m:r>
                        </m:e>
                        <m:sub>
                          <m:r>
                            <a:rPr lang="en-US" b="1" i="1" smtClean="0">
                              <a:solidFill>
                                <a:srgbClr val="00B050"/>
                              </a:solidFill>
                              <a:latin typeface="Cambria Math" panose="02040503050406030204" pitchFamily="18" charset="0"/>
                            </a:rPr>
                            <m:t>𝟑𝟐</m:t>
                          </m:r>
                        </m:sub>
                      </m:sSub>
                    </m:oMath>
                  </m:oMathPara>
                </a14:m>
                <a:endParaRPr lang="en-US" b="1" dirty="0"/>
              </a:p>
            </p:txBody>
          </p:sp>
        </mc:Choice>
        <mc:Fallback xmlns="">
          <p:sp>
            <p:nvSpPr>
              <p:cNvPr id="16" name="TextBox 15">
                <a:extLst>
                  <a:ext uri="{FF2B5EF4-FFF2-40B4-BE49-F238E27FC236}">
                    <a16:creationId xmlns:a16="http://schemas.microsoft.com/office/drawing/2014/main" id="{DBE396C5-5EA5-3390-50D5-93658F743142}"/>
                  </a:ext>
                </a:extLst>
              </p:cNvPr>
              <p:cNvSpPr txBox="1">
                <a:spLocks noRot="1" noChangeAspect="1" noMove="1" noResize="1" noEditPoints="1" noAdjustHandles="1" noChangeArrowheads="1" noChangeShapeType="1" noTextEdit="1"/>
              </p:cNvSpPr>
              <p:nvPr/>
            </p:nvSpPr>
            <p:spPr>
              <a:xfrm>
                <a:off x="5167222" y="5538526"/>
                <a:ext cx="2589245"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942BEBE-607A-E7C4-CE00-CE1698B47487}"/>
                  </a:ext>
                </a:extLst>
              </p:cNvPr>
              <p:cNvSpPr txBox="1"/>
              <p:nvPr/>
            </p:nvSpPr>
            <p:spPr>
              <a:xfrm>
                <a:off x="7644690" y="5538526"/>
                <a:ext cx="2589245"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𝑠𝑐𝑜𝑟𝑒</m:t>
                      </m:r>
                      <m:d>
                        <m:dPr>
                          <m:ctrlPr>
                            <a:rPr lang="en-US" b="0"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e>
                      </m:d>
                      <m:r>
                        <a:rPr lang="en-US" b="0" i="1" smtClean="0">
                          <a:latin typeface="Cambria Math" panose="02040503050406030204" pitchFamily="18" charset="0"/>
                        </a:rPr>
                        <m:t>=</m:t>
                      </m:r>
                      <m:sSub>
                        <m:sSubPr>
                          <m:ctrlPr>
                            <a:rPr lang="en-US" b="1" i="1" smtClean="0">
                              <a:solidFill>
                                <a:srgbClr val="7030A0"/>
                              </a:solidFill>
                              <a:latin typeface="Cambria Math" panose="02040503050406030204" pitchFamily="18" charset="0"/>
                            </a:rPr>
                          </m:ctrlPr>
                        </m:sSubPr>
                        <m:e>
                          <m:r>
                            <a:rPr lang="en-US" b="1" i="1" smtClean="0">
                              <a:solidFill>
                                <a:srgbClr val="7030A0"/>
                              </a:solidFill>
                              <a:latin typeface="Cambria Math" panose="02040503050406030204" pitchFamily="18" charset="0"/>
                            </a:rPr>
                            <m:t>𝜶</m:t>
                          </m:r>
                        </m:e>
                        <m:sub>
                          <m:r>
                            <a:rPr lang="en-US" b="1" i="1" smtClean="0">
                              <a:solidFill>
                                <a:srgbClr val="7030A0"/>
                              </a:solidFill>
                              <a:latin typeface="Cambria Math" panose="02040503050406030204" pitchFamily="18" charset="0"/>
                            </a:rPr>
                            <m:t>𝟑𝟑</m:t>
                          </m:r>
                        </m:sub>
                      </m:sSub>
                    </m:oMath>
                  </m:oMathPara>
                </a14:m>
                <a:endParaRPr lang="en-US" b="1" dirty="0"/>
              </a:p>
            </p:txBody>
          </p:sp>
        </mc:Choice>
        <mc:Fallback xmlns="">
          <p:sp>
            <p:nvSpPr>
              <p:cNvPr id="17" name="TextBox 16">
                <a:extLst>
                  <a:ext uri="{FF2B5EF4-FFF2-40B4-BE49-F238E27FC236}">
                    <a16:creationId xmlns:a16="http://schemas.microsoft.com/office/drawing/2014/main" id="{6942BEBE-607A-E7C4-CE00-CE1698B47487}"/>
                  </a:ext>
                </a:extLst>
              </p:cNvPr>
              <p:cNvSpPr txBox="1">
                <a:spLocks noRot="1" noChangeAspect="1" noMove="1" noResize="1" noEditPoints="1" noAdjustHandles="1" noChangeArrowheads="1" noChangeShapeType="1" noTextEdit="1"/>
              </p:cNvSpPr>
              <p:nvPr/>
            </p:nvSpPr>
            <p:spPr>
              <a:xfrm>
                <a:off x="7644690" y="5538526"/>
                <a:ext cx="2589245"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3368E89-1C6C-FB51-71A3-857C272F4783}"/>
                  </a:ext>
                </a:extLst>
              </p:cNvPr>
              <p:cNvSpPr txBox="1"/>
              <p:nvPr/>
            </p:nvSpPr>
            <p:spPr>
              <a:xfrm>
                <a:off x="3313156" y="6042795"/>
                <a:ext cx="51069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sSub>
                            <m:sSubPr>
                              <m:ctrlPr>
                                <a:rPr lang="en-US" sz="2800" b="1" i="1" smtClean="0">
                                  <a:solidFill>
                                    <a:srgbClr val="FF0000"/>
                                  </a:solidFill>
                                  <a:latin typeface="Cambria Math" panose="02040503050406030204" pitchFamily="18" charset="0"/>
                                </a:rPr>
                              </m:ctrlPr>
                            </m:sSubPr>
                            <m:e>
                              <m:r>
                                <a:rPr lang="en-US" sz="2800" b="1" i="1" smtClean="0">
                                  <a:solidFill>
                                    <a:srgbClr val="FF0000"/>
                                  </a:solidFill>
                                  <a:latin typeface="Cambria Math" panose="02040503050406030204" pitchFamily="18" charset="0"/>
                                </a:rPr>
                                <m:t>𝜶</m:t>
                              </m:r>
                            </m:e>
                            <m:sub>
                              <m:r>
                                <a:rPr lang="en-US" sz="2800" b="1" i="1" smtClean="0">
                                  <a:solidFill>
                                    <a:srgbClr val="FF0000"/>
                                  </a:solidFill>
                                  <a:latin typeface="Cambria Math" panose="02040503050406030204" pitchFamily="18" charset="0"/>
                                </a:rPr>
                                <m:t>𝟑𝟏</m:t>
                              </m:r>
                            </m:sub>
                          </m:sSub>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sSub>
                            <m:sSubPr>
                              <m:ctrlPr>
                                <a:rPr lang="en-US" sz="2800" b="1" i="1" smtClean="0">
                                  <a:solidFill>
                                    <a:srgbClr val="00B050"/>
                                  </a:solidFill>
                                  <a:latin typeface="Cambria Math" panose="02040503050406030204" pitchFamily="18" charset="0"/>
                                </a:rPr>
                              </m:ctrlPr>
                            </m:sSubPr>
                            <m:e>
                              <m:r>
                                <a:rPr lang="en-US" sz="2800" b="1" i="1" smtClean="0">
                                  <a:solidFill>
                                    <a:srgbClr val="00B050"/>
                                  </a:solidFill>
                                  <a:latin typeface="Cambria Math" panose="02040503050406030204" pitchFamily="18" charset="0"/>
                                </a:rPr>
                                <m:t>𝜶</m:t>
                              </m:r>
                            </m:e>
                            <m:sub>
                              <m:r>
                                <a:rPr lang="en-US" sz="2800" b="1" i="1" smtClean="0">
                                  <a:solidFill>
                                    <a:srgbClr val="00B050"/>
                                  </a:solidFill>
                                  <a:latin typeface="Cambria Math" panose="02040503050406030204" pitchFamily="18" charset="0"/>
                                </a:rPr>
                                <m:t>𝟑𝟐</m:t>
                              </m:r>
                            </m:sub>
                          </m:sSub>
                          <m:r>
                            <a:rPr lang="en-US" sz="2800" b="1" i="1" dirty="0" smtClean="0">
                              <a:latin typeface="Cambria Math" panose="02040503050406030204" pitchFamily="18" charset="0"/>
                            </a:rPr>
                            <m:t>𝒙</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1" i="1" smtClean="0">
                              <a:solidFill>
                                <a:srgbClr val="7030A0"/>
                              </a:solidFill>
                              <a:latin typeface="Cambria Math" panose="02040503050406030204" pitchFamily="18" charset="0"/>
                            </a:rPr>
                          </m:ctrlPr>
                        </m:sSubPr>
                        <m:e>
                          <m:r>
                            <a:rPr lang="en-US" sz="2800" b="1" i="1" smtClean="0">
                              <a:solidFill>
                                <a:srgbClr val="7030A0"/>
                              </a:solidFill>
                              <a:latin typeface="Cambria Math" panose="02040503050406030204" pitchFamily="18" charset="0"/>
                            </a:rPr>
                            <m:t>𝜶</m:t>
                          </m:r>
                        </m:e>
                        <m:sub>
                          <m:r>
                            <a:rPr lang="en-US" sz="2800" b="1" i="1" smtClean="0">
                              <a:solidFill>
                                <a:srgbClr val="7030A0"/>
                              </a:solidFill>
                              <a:latin typeface="Cambria Math" panose="02040503050406030204" pitchFamily="18" charset="0"/>
                            </a:rPr>
                            <m:t>𝟑𝟑</m:t>
                          </m:r>
                        </m:sub>
                      </m:sSub>
                      <m:sSub>
                        <m:sSubPr>
                          <m:ctrlPr>
                            <a:rPr lang="en-US" sz="2800" b="0"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i="1" dirty="0" smtClean="0">
                              <a:latin typeface="Cambria Math" panose="02040503050406030204" pitchFamily="18" charset="0"/>
                            </a:rPr>
                            <m:t>3</m:t>
                          </m:r>
                        </m:sub>
                      </m:sSub>
                      <m:r>
                        <a:rPr lang="en-US" sz="2800" b="0" i="1" dirty="0" smtClean="0">
                          <a:latin typeface="Cambria Math" panose="02040503050406030204" pitchFamily="18" charset="0"/>
                        </a:rPr>
                        <m:t>=</m:t>
                      </m:r>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𝒚</m:t>
                          </m:r>
                        </m:e>
                        <m:sub>
                          <m:r>
                            <a:rPr lang="en-US" sz="2800" b="1" i="1" dirty="0" smtClean="0">
                              <a:latin typeface="Cambria Math" panose="02040503050406030204" pitchFamily="18" charset="0"/>
                            </a:rPr>
                            <m:t>𝟑</m:t>
                          </m:r>
                        </m:sub>
                      </m:sSub>
                    </m:oMath>
                  </m:oMathPara>
                </a14:m>
                <a:endParaRPr lang="en-US" sz="2800" b="1" dirty="0"/>
              </a:p>
            </p:txBody>
          </p:sp>
        </mc:Choice>
        <mc:Fallback xmlns="">
          <p:sp>
            <p:nvSpPr>
              <p:cNvPr id="18" name="TextBox 17">
                <a:extLst>
                  <a:ext uri="{FF2B5EF4-FFF2-40B4-BE49-F238E27FC236}">
                    <a16:creationId xmlns:a16="http://schemas.microsoft.com/office/drawing/2014/main" id="{83368E89-1C6C-FB51-71A3-857C272F4783}"/>
                  </a:ext>
                </a:extLst>
              </p:cNvPr>
              <p:cNvSpPr txBox="1">
                <a:spLocks noRot="1" noChangeAspect="1" noMove="1" noResize="1" noEditPoints="1" noAdjustHandles="1" noChangeArrowheads="1" noChangeShapeType="1" noTextEdit="1"/>
              </p:cNvSpPr>
              <p:nvPr/>
            </p:nvSpPr>
            <p:spPr>
              <a:xfrm>
                <a:off x="3313156" y="6042795"/>
                <a:ext cx="5106956" cy="52322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782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99EFD-AF82-80BC-5257-BF73C847C269}"/>
              </a:ext>
            </a:extLst>
          </p:cNvPr>
          <p:cNvSpPr>
            <a:spLocks noGrp="1"/>
          </p:cNvSpPr>
          <p:nvPr>
            <p:ph type="title"/>
          </p:nvPr>
        </p:nvSpPr>
        <p:spPr/>
        <p:txBody>
          <a:bodyPr/>
          <a:lstStyle/>
          <a:p>
            <a:r>
              <a:rPr lang="en-US" dirty="0"/>
              <a:t>Key, Query and Value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72BC4-A1BA-8077-191C-E294443FE58E}"/>
                  </a:ext>
                </a:extLst>
              </p:cNvPr>
              <p:cNvSpPr>
                <a:spLocks noGrp="1"/>
              </p:cNvSpPr>
              <p:nvPr>
                <p:ph idx="1"/>
              </p:nvPr>
            </p:nvSpPr>
            <p:spPr/>
            <p:txBody>
              <a:bodyPr/>
              <a:lstStyle/>
              <a:p>
                <a:r>
                  <a:rPr lang="en-US" dirty="0"/>
                  <a:t>To capture the roles, transformer has 3 matrices</a:t>
                </a:r>
              </a:p>
              <a:p>
                <a:endParaRPr lang="en-US" dirty="0"/>
              </a:p>
              <a:p>
                <a:r>
                  <a:rPr lang="en-US" dirty="0"/>
                  <a:t>Transformer project each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oMath>
                </a14:m>
                <a:r>
                  <a:rPr lang="en-US" dirty="0"/>
                  <a:t> into </a:t>
                </a:r>
                <a:r>
                  <a:rPr lang="en-US" b="1" dirty="0"/>
                  <a:t>query, key</a:t>
                </a:r>
                <a:r>
                  <a:rPr lang="en-US" dirty="0"/>
                  <a:t> and </a:t>
                </a:r>
                <a:r>
                  <a:rPr lang="en-US" b="1" dirty="0"/>
                  <a:t>value</a:t>
                </a:r>
                <a:r>
                  <a:rPr lang="en-US" dirty="0"/>
                  <a:t> vectors</a:t>
                </a:r>
              </a:p>
              <a:p>
                <a:pPr marL="0" indent="0">
                  <a:buNone/>
                </a:pPr>
                <a:endParaRPr lang="en-US" sz="2800"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b="1" i="1" dirty="0">
                  <a:latin typeface="Cambria Math" panose="02040503050406030204" pitchFamily="18" charset="0"/>
                </a:endParaRPr>
              </a:p>
              <a:p>
                <a:pPr marL="0" indent="0">
                  <a:buNone/>
                </a:pPr>
                <a:endParaRPr lang="en-US" sz="2800" b="1"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12A72BC4-A1BA-8077-191C-E294443FE58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7D3330E-126E-883A-CF53-2889E57DC229}"/>
                  </a:ext>
                </a:extLst>
              </p:cNvPr>
              <p:cNvSpPr txBox="1"/>
              <p:nvPr/>
            </p:nvSpPr>
            <p:spPr>
              <a:xfrm>
                <a:off x="3960845" y="2301071"/>
                <a:ext cx="1526728" cy="532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𝑸</m:t>
                          </m:r>
                        </m:sup>
                      </m:sSup>
                      <m:r>
                        <a:rPr lang="en-US" sz="2800" b="0" i="1" dirty="0" smtClean="0">
                          <a:latin typeface="Cambria Math" panose="02040503050406030204" pitchFamily="18" charset="0"/>
                        </a:rPr>
                        <m:t>,</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𝑲</m:t>
                          </m:r>
                        </m:sup>
                      </m:sSup>
                      <m:r>
                        <a:rPr lang="en-US" sz="2800" b="0" i="1" dirty="0" smtClean="0">
                          <a:latin typeface="Cambria Math" panose="02040503050406030204" pitchFamily="18" charset="0"/>
                        </a:rPr>
                        <m:t>,</m:t>
                      </m:r>
                      <m:sSup>
                        <m:sSupPr>
                          <m:ctrlPr>
                            <a:rPr lang="en-US" sz="2800" b="1" i="1" dirty="0" smtClean="0">
                              <a:latin typeface="Cambria Math" panose="02040503050406030204" pitchFamily="18" charset="0"/>
                            </a:rPr>
                          </m:ctrlPr>
                        </m:sSupPr>
                        <m:e>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𝑽</m:t>
                          </m:r>
                        </m:sup>
                      </m:sSup>
                    </m:oMath>
                  </m:oMathPara>
                </a14:m>
                <a:endParaRPr lang="en-US" sz="2800" dirty="0"/>
              </a:p>
            </p:txBody>
          </p:sp>
        </mc:Choice>
        <mc:Fallback xmlns="">
          <p:sp>
            <p:nvSpPr>
              <p:cNvPr id="4" name="TextBox 3">
                <a:extLst>
                  <a:ext uri="{FF2B5EF4-FFF2-40B4-BE49-F238E27FC236}">
                    <a16:creationId xmlns:a16="http://schemas.microsoft.com/office/drawing/2014/main" id="{37D3330E-126E-883A-CF53-2889E57DC229}"/>
                  </a:ext>
                </a:extLst>
              </p:cNvPr>
              <p:cNvSpPr txBox="1">
                <a:spLocks noRot="1" noChangeAspect="1" noMove="1" noResize="1" noEditPoints="1" noAdjustHandles="1" noChangeArrowheads="1" noChangeShapeType="1" noTextEdit="1"/>
              </p:cNvSpPr>
              <p:nvPr/>
            </p:nvSpPr>
            <p:spPr>
              <a:xfrm>
                <a:off x="3960845" y="2301071"/>
                <a:ext cx="1526728" cy="532966"/>
              </a:xfrm>
              <a:prstGeom prst="rect">
                <a:avLst/>
              </a:prstGeom>
              <a:blipFill>
                <a:blip r:embed="rId3"/>
                <a:stretch>
                  <a:fillRect r="-30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9FF928-1644-29C1-829D-90380DAC4068}"/>
                  </a:ext>
                </a:extLst>
              </p:cNvPr>
              <p:cNvSpPr txBox="1"/>
              <p:nvPr/>
            </p:nvSpPr>
            <p:spPr>
              <a:xfrm>
                <a:off x="2274096" y="3484416"/>
                <a:ext cx="6440455" cy="5329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𝒒</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𝑸</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𝒌</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𝑲</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r>
                        <a:rPr lang="en-US" sz="2800" b="0" i="1" dirty="0" smtClean="0">
                          <a:latin typeface="Cambria Math" panose="02040503050406030204" pitchFamily="18" charset="0"/>
                        </a:rPr>
                        <m:t>   :</m:t>
                      </m:r>
                      <m:sSup>
                        <m:sSupPr>
                          <m:ctrlPr>
                            <a:rPr lang="en-US" sz="2800" b="1" i="1" dirty="0" smtClean="0">
                              <a:latin typeface="Cambria Math" panose="02040503050406030204" pitchFamily="18" charset="0"/>
                            </a:rPr>
                          </m:ctrlPr>
                        </m:sSupPr>
                        <m:e>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𝒗</m:t>
                              </m:r>
                            </m:e>
                            <m:sub>
                              <m:r>
                                <a:rPr lang="en-US" sz="2800" b="1" i="1" dirty="0" smtClean="0">
                                  <a:latin typeface="Cambria Math" panose="02040503050406030204" pitchFamily="18" charset="0"/>
                                </a:rPr>
                                <m:t>𝒊</m:t>
                              </m:r>
                            </m:sub>
                          </m:sSub>
                          <m:r>
                            <a:rPr lang="en-US" sz="2800" b="1" i="1" dirty="0" smtClean="0">
                              <a:latin typeface="Cambria Math" panose="02040503050406030204" pitchFamily="18" charset="0"/>
                            </a:rPr>
                            <m:t>=</m:t>
                          </m:r>
                          <m:r>
                            <a:rPr lang="en-US" sz="2800" b="1" i="1" dirty="0" smtClean="0">
                              <a:latin typeface="Cambria Math" panose="02040503050406030204" pitchFamily="18" charset="0"/>
                            </a:rPr>
                            <m:t>𝑾</m:t>
                          </m:r>
                        </m:e>
                        <m:sup>
                          <m:r>
                            <a:rPr lang="en-US" sz="2800" b="1" i="1" dirty="0" smtClean="0">
                              <a:latin typeface="Cambria Math" panose="02040503050406030204" pitchFamily="18" charset="0"/>
                            </a:rPr>
                            <m:t>𝑽</m:t>
                          </m:r>
                        </m:sup>
                      </m:sSup>
                      <m:sSub>
                        <m:sSubPr>
                          <m:ctrlPr>
                            <a:rPr lang="en-US" sz="2800" b="1" i="1" dirty="0" smtClean="0">
                              <a:latin typeface="Cambria Math" panose="02040503050406030204" pitchFamily="18" charset="0"/>
                            </a:rPr>
                          </m:ctrlPr>
                        </m:sSubPr>
                        <m:e>
                          <m:r>
                            <a:rPr lang="en-US" sz="2800" b="1" i="1" dirty="0" smtClean="0">
                              <a:latin typeface="Cambria Math" panose="02040503050406030204" pitchFamily="18" charset="0"/>
                            </a:rPr>
                            <m:t>𝒙</m:t>
                          </m:r>
                        </m:e>
                        <m:sub>
                          <m:r>
                            <a:rPr lang="en-US" sz="2800" b="1" i="1" dirty="0" smtClean="0">
                              <a:latin typeface="Cambria Math" panose="02040503050406030204" pitchFamily="18" charset="0"/>
                            </a:rPr>
                            <m:t>𝒊</m:t>
                          </m:r>
                        </m:sub>
                      </m:sSub>
                    </m:oMath>
                  </m:oMathPara>
                </a14:m>
                <a:endParaRPr lang="en-US" sz="2800" dirty="0"/>
              </a:p>
            </p:txBody>
          </p:sp>
        </mc:Choice>
        <mc:Fallback xmlns="">
          <p:sp>
            <p:nvSpPr>
              <p:cNvPr id="5" name="TextBox 4">
                <a:extLst>
                  <a:ext uri="{FF2B5EF4-FFF2-40B4-BE49-F238E27FC236}">
                    <a16:creationId xmlns:a16="http://schemas.microsoft.com/office/drawing/2014/main" id="{879FF928-1644-29C1-829D-90380DAC4068}"/>
                  </a:ext>
                </a:extLst>
              </p:cNvPr>
              <p:cNvSpPr txBox="1">
                <a:spLocks noRot="1" noChangeAspect="1" noMove="1" noResize="1" noEditPoints="1" noAdjustHandles="1" noChangeArrowheads="1" noChangeShapeType="1" noTextEdit="1"/>
              </p:cNvSpPr>
              <p:nvPr/>
            </p:nvSpPr>
            <p:spPr>
              <a:xfrm>
                <a:off x="2274096" y="3484416"/>
                <a:ext cx="6440455" cy="5329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13208A-7A35-5C6E-DEFC-7D72BD5F9864}"/>
                  </a:ext>
                </a:extLst>
              </p:cNvPr>
              <p:cNvSpPr txBox="1"/>
              <p:nvPr/>
            </p:nvSpPr>
            <p:spPr>
              <a:xfrm>
                <a:off x="2274096" y="4143950"/>
                <a:ext cx="6440455" cy="5600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𝑸</m:t>
                          </m:r>
                        </m:sup>
                      </m:sSup>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𝑲</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𝑾</m:t>
                          </m:r>
                        </m:e>
                        <m:sup>
                          <m:r>
                            <a:rPr lang="en-US" sz="2800" b="1" i="1" dirty="0" smtClean="0">
                              <a:solidFill>
                                <a:srgbClr val="00B050"/>
                              </a:solidFill>
                              <a:latin typeface="Cambria Math" panose="02040503050406030204" pitchFamily="18" charset="0"/>
                            </a:rPr>
                            <m:t>𝑽</m:t>
                          </m:r>
                        </m:sup>
                      </m:sSup>
                      <m:r>
                        <a:rPr lang="en-US" sz="2800" b="1" i="1" dirty="0" smtClean="0">
                          <a:solidFill>
                            <a:srgbClr val="00B050"/>
                          </a:solidFill>
                          <a:latin typeface="Cambria Math" panose="02040503050406030204" pitchFamily="18" charset="0"/>
                        </a:rPr>
                        <m:t>∈</m:t>
                      </m:r>
                      <m:sSup>
                        <m:sSupPr>
                          <m:ctrlPr>
                            <a:rPr lang="en-US" sz="2800" b="1" i="1" dirty="0" smtClean="0">
                              <a:solidFill>
                                <a:srgbClr val="00B050"/>
                              </a:solidFill>
                              <a:latin typeface="Cambria Math" panose="02040503050406030204" pitchFamily="18" charset="0"/>
                            </a:rPr>
                          </m:ctrlPr>
                        </m:sSupPr>
                        <m:e>
                          <m:r>
                            <a:rPr lang="en-US" sz="2800" b="1" i="1" dirty="0" smtClean="0">
                              <a:solidFill>
                                <a:srgbClr val="00B050"/>
                              </a:solidFill>
                              <a:latin typeface="Cambria Math" panose="02040503050406030204" pitchFamily="18" charset="0"/>
                            </a:rPr>
                            <m:t>𝑹</m:t>
                          </m:r>
                        </m:e>
                        <m:sup>
                          <m:r>
                            <a:rPr lang="en-US" sz="2800" b="1" i="1" dirty="0" smtClean="0">
                              <a:solidFill>
                                <a:srgbClr val="00B050"/>
                              </a:solidFill>
                              <a:latin typeface="Cambria Math" panose="02040503050406030204" pitchFamily="18" charset="0"/>
                            </a:rPr>
                            <m:t>𝒅</m:t>
                          </m:r>
                          <m:r>
                            <a:rPr lang="en-US" sz="2800" b="1" i="1" dirty="0" smtClean="0">
                              <a:solidFill>
                                <a:srgbClr val="00B050"/>
                              </a:solidFill>
                              <a:latin typeface="Cambria Math" panose="02040503050406030204" pitchFamily="18" charset="0"/>
                            </a:rPr>
                            <m:t>×</m:t>
                          </m:r>
                          <m:r>
                            <a:rPr lang="en-US" sz="2800" b="1" i="1" dirty="0" smtClean="0">
                              <a:solidFill>
                                <a:srgbClr val="00B050"/>
                              </a:solidFill>
                              <a:latin typeface="Cambria Math" panose="02040503050406030204" pitchFamily="18" charset="0"/>
                            </a:rPr>
                            <m:t>𝒅</m:t>
                          </m:r>
                        </m:sup>
                      </m:sSup>
                      <m:r>
                        <a:rPr lang="en-US" sz="2800" b="1" i="1" dirty="0" smtClean="0">
                          <a:solidFill>
                            <a:srgbClr val="00B050"/>
                          </a:solidFill>
                          <a:latin typeface="Cambria Math" panose="02040503050406030204" pitchFamily="18" charset="0"/>
                        </a:rPr>
                        <m:t>,    </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𝒙</m:t>
                          </m:r>
                        </m:e>
                        <m:sub>
                          <m:r>
                            <a:rPr lang="en-US" sz="2800" b="1" i="1" dirty="0" smtClean="0">
                              <a:solidFill>
                                <a:srgbClr val="0070C0"/>
                              </a:solidFill>
                              <a:latin typeface="Cambria Math" panose="02040503050406030204" pitchFamily="18" charset="0"/>
                            </a:rPr>
                            <m:t>𝒊</m:t>
                          </m:r>
                        </m:sub>
                      </m:sSub>
                      <m:r>
                        <a:rPr lang="en-US" sz="2800" b="1" i="1" dirty="0" smtClean="0">
                          <a:solidFill>
                            <a:srgbClr val="0070C0"/>
                          </a:solidFill>
                          <a:latin typeface="Cambria Math" panose="02040503050406030204" pitchFamily="18" charset="0"/>
                        </a:rPr>
                        <m:t>,</m:t>
                      </m:r>
                      <m:sSub>
                        <m:sSubPr>
                          <m:ctrlPr>
                            <a:rPr lang="en-US" sz="2800" b="1" i="1" dirty="0" smtClean="0">
                              <a:solidFill>
                                <a:srgbClr val="0070C0"/>
                              </a:solidFill>
                              <a:latin typeface="Cambria Math" panose="02040503050406030204" pitchFamily="18" charset="0"/>
                            </a:rPr>
                          </m:ctrlPr>
                        </m:sSubPr>
                        <m:e>
                          <m:r>
                            <a:rPr lang="en-US" sz="2800" b="1" i="1" dirty="0" smtClean="0">
                              <a:solidFill>
                                <a:srgbClr val="0070C0"/>
                              </a:solidFill>
                              <a:latin typeface="Cambria Math" panose="02040503050406030204" pitchFamily="18" charset="0"/>
                            </a:rPr>
                            <m:t>𝒚</m:t>
                          </m:r>
                        </m:e>
                        <m:sub>
                          <m:r>
                            <a:rPr lang="en-US" sz="2800" b="1" i="1" dirty="0" smtClean="0">
                              <a:solidFill>
                                <a:srgbClr val="0070C0"/>
                              </a:solidFill>
                              <a:latin typeface="Cambria Math" panose="02040503050406030204" pitchFamily="18" charset="0"/>
                            </a:rPr>
                            <m:t>𝒊</m:t>
                          </m:r>
                        </m:sub>
                      </m:sSub>
                      <m:r>
                        <a:rPr lang="en-US" sz="2800" b="1" i="1" dirty="0" smtClean="0">
                          <a:solidFill>
                            <a:srgbClr val="0070C0"/>
                          </a:solidFill>
                          <a:latin typeface="Cambria Math" panose="02040503050406030204" pitchFamily="18" charset="0"/>
                        </a:rPr>
                        <m:t>∈</m:t>
                      </m:r>
                      <m:sSup>
                        <m:sSupPr>
                          <m:ctrlPr>
                            <a:rPr lang="en-US" sz="2800" b="1" i="1" dirty="0" smtClean="0">
                              <a:solidFill>
                                <a:srgbClr val="0070C0"/>
                              </a:solidFill>
                              <a:latin typeface="Cambria Math" panose="02040503050406030204" pitchFamily="18" charset="0"/>
                            </a:rPr>
                          </m:ctrlPr>
                        </m:sSupPr>
                        <m:e>
                          <m:r>
                            <a:rPr lang="en-US" sz="2800" b="1" i="1" dirty="0" smtClean="0">
                              <a:solidFill>
                                <a:srgbClr val="0070C0"/>
                              </a:solidFill>
                              <a:latin typeface="Cambria Math" panose="02040503050406030204" pitchFamily="18" charset="0"/>
                            </a:rPr>
                            <m:t>𝑹</m:t>
                          </m:r>
                        </m:e>
                        <m:sup>
                          <m:r>
                            <a:rPr lang="en-US" sz="2800" b="1" i="1" dirty="0" smtClean="0">
                              <a:solidFill>
                                <a:srgbClr val="0070C0"/>
                              </a:solidFill>
                              <a:latin typeface="Cambria Math" panose="02040503050406030204" pitchFamily="18" charset="0"/>
                            </a:rPr>
                            <m:t>𝟏</m:t>
                          </m:r>
                          <m:r>
                            <a:rPr lang="en-US" sz="2800" b="1" i="1" dirty="0" smtClean="0">
                              <a:solidFill>
                                <a:srgbClr val="0070C0"/>
                              </a:solidFill>
                              <a:latin typeface="Cambria Math" panose="02040503050406030204" pitchFamily="18" charset="0"/>
                            </a:rPr>
                            <m:t>×</m:t>
                          </m:r>
                          <m:r>
                            <a:rPr lang="en-US" sz="2800" b="1" i="1" dirty="0" smtClean="0">
                              <a:solidFill>
                                <a:srgbClr val="0070C0"/>
                              </a:solidFill>
                              <a:latin typeface="Cambria Math" panose="02040503050406030204" pitchFamily="18" charset="0"/>
                            </a:rPr>
                            <m:t>𝒅</m:t>
                          </m:r>
                        </m:sup>
                      </m:sSup>
                    </m:oMath>
                  </m:oMathPara>
                </a14:m>
                <a:endParaRPr lang="en-US" sz="2800" dirty="0"/>
              </a:p>
            </p:txBody>
          </p:sp>
        </mc:Choice>
        <mc:Fallback xmlns="">
          <p:sp>
            <p:nvSpPr>
              <p:cNvPr id="6" name="TextBox 5">
                <a:extLst>
                  <a:ext uri="{FF2B5EF4-FFF2-40B4-BE49-F238E27FC236}">
                    <a16:creationId xmlns:a16="http://schemas.microsoft.com/office/drawing/2014/main" id="{6713208A-7A35-5C6E-DEFC-7D72BD5F9864}"/>
                  </a:ext>
                </a:extLst>
              </p:cNvPr>
              <p:cNvSpPr txBox="1">
                <a:spLocks noRot="1" noChangeAspect="1" noMove="1" noResize="1" noEditPoints="1" noAdjustHandles="1" noChangeArrowheads="1" noChangeShapeType="1" noTextEdit="1"/>
              </p:cNvSpPr>
              <p:nvPr/>
            </p:nvSpPr>
            <p:spPr>
              <a:xfrm>
                <a:off x="2274096" y="4143950"/>
                <a:ext cx="6440455" cy="56009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359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3102-B86B-CBFB-CB8F-26444801174F}"/>
              </a:ext>
            </a:extLst>
          </p:cNvPr>
          <p:cNvSpPr>
            <a:spLocks noGrp="1"/>
          </p:cNvSpPr>
          <p:nvPr>
            <p:ph type="title"/>
          </p:nvPr>
        </p:nvSpPr>
        <p:spPr/>
        <p:txBody>
          <a:bodyPr/>
          <a:lstStyle/>
          <a:p>
            <a:r>
              <a:rPr lang="en-US" dirty="0"/>
              <a:t>Self-attention (improved version)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BE6853-68E7-EAC5-A64C-53F903134CDA}"/>
                  </a:ext>
                </a:extLst>
              </p:cNvPr>
              <p:cNvSpPr txBox="1"/>
              <p:nvPr/>
            </p:nvSpPr>
            <p:spPr>
              <a:xfrm>
                <a:off x="487680" y="2005909"/>
                <a:ext cx="4610100" cy="865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𝒌</m:t>
                          </m:r>
                        </m:e>
                        <m:sub>
                          <m:r>
                            <a:rPr lang="en-US" sz="2800" b="0" i="1" smtClean="0">
                              <a:latin typeface="Cambria Math" panose="02040503050406030204" pitchFamily="18" charset="0"/>
                            </a:rPr>
                            <m:t>𝑗</m:t>
                          </m:r>
                        </m:sub>
                      </m:sSub>
                    </m:oMath>
                  </m:oMathPara>
                </a14:m>
                <a:endParaRPr lang="en-US" sz="2800" dirty="0"/>
              </a:p>
              <a:p>
                <a:endParaRPr lang="en-US" dirty="0"/>
              </a:p>
            </p:txBody>
          </p:sp>
        </mc:Choice>
        <mc:Fallback xmlns="">
          <p:sp>
            <p:nvSpPr>
              <p:cNvPr id="4" name="TextBox 3">
                <a:extLst>
                  <a:ext uri="{FF2B5EF4-FFF2-40B4-BE49-F238E27FC236}">
                    <a16:creationId xmlns:a16="http://schemas.microsoft.com/office/drawing/2014/main" id="{C2BE6853-68E7-EAC5-A64C-53F903134CDA}"/>
                  </a:ext>
                </a:extLst>
              </p:cNvPr>
              <p:cNvSpPr txBox="1">
                <a:spLocks noRot="1" noChangeAspect="1" noMove="1" noResize="1" noEditPoints="1" noAdjustHandles="1" noChangeArrowheads="1" noChangeShapeType="1" noTextEdit="1"/>
              </p:cNvSpPr>
              <p:nvPr/>
            </p:nvSpPr>
            <p:spPr>
              <a:xfrm>
                <a:off x="487680" y="2005909"/>
                <a:ext cx="4610100" cy="8657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6542AC-B51C-AE94-21F0-81AA17E3F9E9}"/>
                  </a:ext>
                </a:extLst>
              </p:cNvPr>
              <p:cNvSpPr txBox="1"/>
              <p:nvPr/>
            </p:nvSpPr>
            <p:spPr>
              <a:xfrm>
                <a:off x="3676650" y="3030860"/>
                <a:ext cx="6290310" cy="1272080"/>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e>
                            </m:d>
                          </m:e>
                        </m:func>
                      </m:num>
                      <m:den>
                        <m:nary>
                          <m:naryPr>
                            <m:chr m:val="∑"/>
                            <m:ctrlPr>
                              <a:rPr lang="pt-BR" sz="2800" b="0" i="1" smtClean="0">
                                <a:latin typeface="Cambria Math" panose="02040503050406030204" pitchFamily="18" charset="0"/>
                              </a:rPr>
                            </m:ctrlPr>
                          </m:naryPr>
                          <m:sub>
                            <m:r>
                              <a:rPr lang="pt-BR" sz="2800" b="0" i="1" smtClean="0">
                                <a:latin typeface="Cambria Math" panose="02040503050406030204" pitchFamily="18" charset="0"/>
                              </a:rPr>
                              <m:t>𝑘</m:t>
                            </m:r>
                            <m:r>
                              <a:rPr lang="pt-BR" sz="2800" b="0" i="1" smtClean="0">
                                <a:latin typeface="Cambria Math" panose="02040503050406030204" pitchFamily="18" charset="0"/>
                              </a:rPr>
                              <m:t>=1</m:t>
                            </m:r>
                          </m:sub>
                          <m:sup>
                            <m:r>
                              <a:rPr lang="en-US" sz="2800" b="0" i="1" smtClean="0">
                                <a:latin typeface="Cambria Math" panose="02040503050406030204" pitchFamily="18" charset="0"/>
                              </a:rPr>
                              <m:t>𝑖</m:t>
                            </m:r>
                          </m:sup>
                          <m:e>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exp</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𝑘</m:t>
                                            </m:r>
                                          </m:sub>
                                        </m:sSub>
                                      </m:e>
                                    </m:d>
                                  </m:e>
                                </m:d>
                              </m:e>
                            </m:func>
                          </m:e>
                        </m:nary>
                      </m:den>
                    </m:f>
                  </m:oMath>
                </a14:m>
                <a:r>
                  <a:rPr lang="en-US" sz="2800" dirty="0"/>
                  <a:t>   </a:t>
                </a:r>
                <a14:m>
                  <m:oMath xmlns:m="http://schemas.openxmlformats.org/officeDocument/2006/math">
                    <m:r>
                      <a:rPr lang="en-US" sz="2800" b="0" i="1" dirty="0" smtClean="0">
                        <a:latin typeface="Cambria Math" panose="02040503050406030204" pitchFamily="18" charset="0"/>
                      </a:rPr>
                      <m:t>∀</m:t>
                    </m:r>
                    <m:r>
                      <a:rPr lang="en-US" sz="2800" b="0" i="1" dirty="0" smtClean="0">
                        <a:latin typeface="Cambria Math" panose="02040503050406030204" pitchFamily="18" charset="0"/>
                      </a:rPr>
                      <m:t>𝑗</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oMath>
                </a14:m>
                <a:endParaRPr lang="en-US" sz="2800" dirty="0"/>
              </a:p>
              <a:p>
                <a:endParaRPr lang="en-US" dirty="0"/>
              </a:p>
            </p:txBody>
          </p:sp>
        </mc:Choice>
        <mc:Fallback xmlns="">
          <p:sp>
            <p:nvSpPr>
              <p:cNvPr id="5" name="TextBox 4">
                <a:extLst>
                  <a:ext uri="{FF2B5EF4-FFF2-40B4-BE49-F238E27FC236}">
                    <a16:creationId xmlns:a16="http://schemas.microsoft.com/office/drawing/2014/main" id="{C76542AC-B51C-AE94-21F0-81AA17E3F9E9}"/>
                  </a:ext>
                </a:extLst>
              </p:cNvPr>
              <p:cNvSpPr txBox="1">
                <a:spLocks noRot="1" noChangeAspect="1" noMove="1" noResize="1" noEditPoints="1" noAdjustHandles="1" noChangeArrowheads="1" noChangeShapeType="1" noTextEdit="1"/>
              </p:cNvSpPr>
              <p:nvPr/>
            </p:nvSpPr>
            <p:spPr>
              <a:xfrm>
                <a:off x="3676650" y="3030860"/>
                <a:ext cx="6290310" cy="12720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29B9096-DA64-66B5-830C-08A004A963A1}"/>
                  </a:ext>
                </a:extLst>
              </p:cNvPr>
              <p:cNvSpPr txBox="1"/>
              <p:nvPr/>
            </p:nvSpPr>
            <p:spPr>
              <a:xfrm>
                <a:off x="1642110" y="4302940"/>
                <a:ext cx="6290310" cy="1186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𝒚</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r>
                            <a:rPr lang="en-US" sz="2800" b="0" i="1" smtClean="0">
                              <a:latin typeface="Cambria Math" panose="02040503050406030204" pitchFamily="18" charset="0"/>
                            </a:rPr>
                            <m:t>≤</m:t>
                          </m:r>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𝛼</m:t>
                              </m:r>
                            </m:e>
                            <m:sub>
                              <m:r>
                                <a:rPr lang="en-US" sz="2800" b="0" i="1" smtClean="0">
                                  <a:latin typeface="Cambria Math" panose="02040503050406030204" pitchFamily="18" charset="0"/>
                                </a:rPr>
                                <m:t>𝑖𝑗</m:t>
                              </m:r>
                            </m:sub>
                          </m:sSub>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𝒗</m:t>
                              </m:r>
                            </m:e>
                            <m:sub>
                              <m:r>
                                <a:rPr lang="en-US" sz="2800" b="0" i="1" smtClean="0">
                                  <a:latin typeface="Cambria Math" panose="02040503050406030204" pitchFamily="18" charset="0"/>
                                </a:rPr>
                                <m:t>𝑗</m:t>
                              </m:r>
                            </m:sub>
                          </m:sSub>
                        </m:e>
                      </m:nary>
                    </m:oMath>
                  </m:oMathPara>
                </a14:m>
                <a:endParaRPr lang="en-US" dirty="0"/>
              </a:p>
            </p:txBody>
          </p:sp>
        </mc:Choice>
        <mc:Fallback xmlns="">
          <p:sp>
            <p:nvSpPr>
              <p:cNvPr id="6" name="TextBox 5">
                <a:extLst>
                  <a:ext uri="{FF2B5EF4-FFF2-40B4-BE49-F238E27FC236}">
                    <a16:creationId xmlns:a16="http://schemas.microsoft.com/office/drawing/2014/main" id="{B29B9096-DA64-66B5-830C-08A004A963A1}"/>
                  </a:ext>
                </a:extLst>
              </p:cNvPr>
              <p:cNvSpPr txBox="1">
                <a:spLocks noRot="1" noChangeAspect="1" noMove="1" noResize="1" noEditPoints="1" noAdjustHandles="1" noChangeArrowheads="1" noChangeShapeType="1" noTextEdit="1"/>
              </p:cNvSpPr>
              <p:nvPr/>
            </p:nvSpPr>
            <p:spPr>
              <a:xfrm>
                <a:off x="1642110" y="4302940"/>
                <a:ext cx="6290310" cy="118667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D1469CA-5F61-C98B-43EB-48E79ED36A03}"/>
                  </a:ext>
                </a:extLst>
              </p:cNvPr>
              <p:cNvSpPr txBox="1"/>
              <p:nvPr/>
            </p:nvSpPr>
            <p:spPr>
              <a:xfrm>
                <a:off x="6743700" y="1844188"/>
                <a:ext cx="4610100" cy="1272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𝑠𝑐𝑜𝑟𝑒</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𝒙</m:t>
                              </m:r>
                            </m:e>
                            <m:sub>
                              <m:r>
                                <a:rPr lang="en-US" sz="2800" b="0" i="1" smtClean="0">
                                  <a:latin typeface="Cambria Math" panose="02040503050406030204" pitchFamily="18" charset="0"/>
                                </a:rPr>
                                <m:t>𝑗</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1" i="1" smtClean="0">
                                      <a:latin typeface="Cambria Math" panose="02040503050406030204" pitchFamily="18" charset="0"/>
                                    </a:rPr>
                                    <m:t>𝒒</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1" i="1" smtClean="0">
                                  <a:latin typeface="Cambria Math" panose="02040503050406030204" pitchFamily="18" charset="0"/>
                                </a:rPr>
                                <m:t>𝒌</m:t>
                              </m:r>
                            </m:e>
                            <m:sub>
                              <m:r>
                                <a:rPr lang="en-US" sz="2800" b="0" i="1" smtClean="0">
                                  <a:latin typeface="Cambria Math" panose="02040503050406030204" pitchFamily="18" charset="0"/>
                                </a:rPr>
                                <m:t>𝑗</m:t>
                              </m:r>
                            </m:sub>
                          </m:sSub>
                        </m:num>
                        <m:den>
                          <m:r>
                            <a:rPr lang="en-US" sz="2800" b="0" i="1" smtClean="0">
                              <a:latin typeface="Cambria Math" panose="02040503050406030204" pitchFamily="18" charset="0"/>
                            </a:rPr>
                            <m:t>√</m:t>
                          </m:r>
                          <m:r>
                            <a:rPr lang="en-US" sz="2800" b="0" i="1" smtClean="0">
                              <a:latin typeface="Cambria Math" panose="02040503050406030204" pitchFamily="18" charset="0"/>
                            </a:rPr>
                            <m:t>𝑑</m:t>
                          </m:r>
                        </m:den>
                      </m:f>
                    </m:oMath>
                  </m:oMathPara>
                </a14:m>
                <a:endParaRPr lang="en-US" sz="2800" dirty="0"/>
              </a:p>
              <a:p>
                <a:endParaRPr lang="en-US" dirty="0"/>
              </a:p>
            </p:txBody>
          </p:sp>
        </mc:Choice>
        <mc:Fallback xmlns="">
          <p:sp>
            <p:nvSpPr>
              <p:cNvPr id="7" name="TextBox 6">
                <a:extLst>
                  <a:ext uri="{FF2B5EF4-FFF2-40B4-BE49-F238E27FC236}">
                    <a16:creationId xmlns:a16="http://schemas.microsoft.com/office/drawing/2014/main" id="{3D1469CA-5F61-C98B-43EB-48E79ED36A03}"/>
                  </a:ext>
                </a:extLst>
              </p:cNvPr>
              <p:cNvSpPr txBox="1">
                <a:spLocks noRot="1" noChangeAspect="1" noMove="1" noResize="1" noEditPoints="1" noAdjustHandles="1" noChangeArrowheads="1" noChangeShapeType="1" noTextEdit="1"/>
              </p:cNvSpPr>
              <p:nvPr/>
            </p:nvSpPr>
            <p:spPr>
              <a:xfrm>
                <a:off x="6743700" y="1844188"/>
                <a:ext cx="4610100" cy="127284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347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1A6A897-7D8F-5E3B-D847-5AFA6A759E0B}"/>
                  </a:ext>
                </a:extLst>
              </p:cNvPr>
              <p:cNvSpPr>
                <a:spLocks noGrp="1"/>
              </p:cNvSpPr>
              <p:nvPr>
                <p:ph type="title"/>
              </p:nvPr>
            </p:nvSpPr>
            <p:spPr/>
            <p:txBody>
              <a:bodyPr/>
              <a:lstStyle/>
              <a:p>
                <a:r>
                  <a:rPr lang="en-US" dirty="0"/>
                  <a:t>Visual look of calculating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𝒚</m:t>
                        </m:r>
                      </m:e>
                      <m:sub>
                        <m:r>
                          <a:rPr lang="en-US" b="0" i="1" smtClean="0">
                            <a:latin typeface="Cambria Math" panose="02040503050406030204" pitchFamily="18" charset="0"/>
                          </a:rPr>
                          <m:t>3</m:t>
                        </m:r>
                      </m:sub>
                    </m:sSub>
                  </m:oMath>
                </a14:m>
                <a:endParaRPr lang="en-US" dirty="0"/>
              </a:p>
            </p:txBody>
          </p:sp>
        </mc:Choice>
        <mc:Fallback xmlns="">
          <p:sp>
            <p:nvSpPr>
              <p:cNvPr id="2" name="Title 1">
                <a:extLst>
                  <a:ext uri="{FF2B5EF4-FFF2-40B4-BE49-F238E27FC236}">
                    <a16:creationId xmlns:a16="http://schemas.microsoft.com/office/drawing/2014/main" id="{81A6A897-7D8F-5E3B-D847-5AFA6A759E0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A27E3B3E-5BA9-D09B-8FC5-AB7607B7FB2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C43E74A-61CA-A845-AE9A-FF004A4CE04D}"/>
              </a:ext>
            </a:extLst>
          </p:cNvPr>
          <p:cNvPicPr>
            <a:picLocks noChangeAspect="1"/>
          </p:cNvPicPr>
          <p:nvPr/>
        </p:nvPicPr>
        <p:blipFill>
          <a:blip r:embed="rId3"/>
          <a:stretch>
            <a:fillRect/>
          </a:stretch>
        </p:blipFill>
        <p:spPr>
          <a:xfrm>
            <a:off x="4358767" y="1701801"/>
            <a:ext cx="5496692" cy="520137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FB1D92-7144-5927-0FDB-C821ACB35A1A}"/>
                  </a:ext>
                </a:extLst>
              </p:cNvPr>
              <p:cNvSpPr txBox="1"/>
              <p:nvPr/>
            </p:nvSpPr>
            <p:spPr>
              <a:xfrm>
                <a:off x="317240" y="3429000"/>
                <a:ext cx="4169035"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Single output at single </a:t>
                </a:r>
              </a:p>
              <a:p>
                <a:r>
                  <a:rPr lang="en-US" sz="2800" dirty="0"/>
                  <a:t>      time step </a:t>
                </a:r>
                <a14:m>
                  <m:oMath xmlns:m="http://schemas.openxmlformats.org/officeDocument/2006/math">
                    <m:r>
                      <a:rPr lang="en-US" sz="2800" b="0" i="1" smtClean="0">
                        <a:latin typeface="Cambria Math" panose="02040503050406030204" pitchFamily="18" charset="0"/>
                      </a:rPr>
                      <m:t>𝑖</m:t>
                    </m:r>
                  </m:oMath>
                </a14:m>
                <a:endParaRPr lang="en-US" sz="2800" dirty="0"/>
              </a:p>
            </p:txBody>
          </p:sp>
        </mc:Choice>
        <mc:Fallback xmlns="">
          <p:sp>
            <p:nvSpPr>
              <p:cNvPr id="4" name="TextBox 3">
                <a:extLst>
                  <a:ext uri="{FF2B5EF4-FFF2-40B4-BE49-F238E27FC236}">
                    <a16:creationId xmlns:a16="http://schemas.microsoft.com/office/drawing/2014/main" id="{8BFB1D92-7144-5927-0FDB-C821ACB35A1A}"/>
                  </a:ext>
                </a:extLst>
              </p:cNvPr>
              <p:cNvSpPr txBox="1">
                <a:spLocks noRot="1" noChangeAspect="1" noMove="1" noResize="1" noEditPoints="1" noAdjustHandles="1" noChangeArrowheads="1" noChangeShapeType="1" noTextEdit="1"/>
              </p:cNvSpPr>
              <p:nvPr/>
            </p:nvSpPr>
            <p:spPr>
              <a:xfrm>
                <a:off x="317240" y="3429000"/>
                <a:ext cx="4169035" cy="954107"/>
              </a:xfrm>
              <a:prstGeom prst="rect">
                <a:avLst/>
              </a:prstGeom>
              <a:blipFill>
                <a:blip r:embed="rId4"/>
                <a:stretch>
                  <a:fillRect l="-2632" t="-6410"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BAC595-6FB0-4966-BA93-9632C4110311}"/>
                  </a:ext>
                </a:extLst>
              </p:cNvPr>
              <p:cNvSpPr txBox="1"/>
              <p:nvPr/>
            </p:nvSpPr>
            <p:spPr>
              <a:xfrm>
                <a:off x="391603" y="4546619"/>
                <a:ext cx="4169035"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Each output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oMath>
                </a14:m>
                <a:r>
                  <a:rPr lang="en-US" sz="2800" dirty="0"/>
                  <a:t> is calculated independently </a:t>
                </a:r>
              </a:p>
            </p:txBody>
          </p:sp>
        </mc:Choice>
        <mc:Fallback xmlns="">
          <p:sp>
            <p:nvSpPr>
              <p:cNvPr id="6" name="TextBox 5">
                <a:extLst>
                  <a:ext uri="{FF2B5EF4-FFF2-40B4-BE49-F238E27FC236}">
                    <a16:creationId xmlns:a16="http://schemas.microsoft.com/office/drawing/2014/main" id="{DABAC595-6FB0-4966-BA93-9632C4110311}"/>
                  </a:ext>
                </a:extLst>
              </p:cNvPr>
              <p:cNvSpPr txBox="1">
                <a:spLocks noRot="1" noChangeAspect="1" noMove="1" noResize="1" noEditPoints="1" noAdjustHandles="1" noChangeArrowheads="1" noChangeShapeType="1" noTextEdit="1"/>
              </p:cNvSpPr>
              <p:nvPr/>
            </p:nvSpPr>
            <p:spPr>
              <a:xfrm>
                <a:off x="391603" y="4546619"/>
                <a:ext cx="4169035" cy="1384995"/>
              </a:xfrm>
              <a:prstGeom prst="rect">
                <a:avLst/>
              </a:prstGeom>
              <a:blipFill>
                <a:blip r:embed="rId5"/>
                <a:stretch>
                  <a:fillRect l="-2632" t="-4405" b="-11894"/>
                </a:stretch>
              </a:blipFill>
            </p:spPr>
            <p:txBody>
              <a:bodyPr/>
              <a:lstStyle/>
              <a:p>
                <a:r>
                  <a:rPr lang="en-US">
                    <a:noFill/>
                  </a:rPr>
                  <a:t> </a:t>
                </a:r>
              </a:p>
            </p:txBody>
          </p:sp>
        </mc:Fallback>
      </mc:AlternateContent>
    </p:spTree>
    <p:extLst>
      <p:ext uri="{BB962C8B-B14F-4D97-AF65-F5344CB8AC3E}">
        <p14:creationId xmlns:p14="http://schemas.microsoft.com/office/powerpoint/2010/main" val="257928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2410</Words>
  <Application>Microsoft Office PowerPoint</Application>
  <PresentationFormat>Widescreen</PresentationFormat>
  <Paragraphs>189</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Söhne</vt:lpstr>
      <vt:lpstr>Wingdings</vt:lpstr>
      <vt:lpstr>Office Theme</vt:lpstr>
      <vt:lpstr>Transformers</vt:lpstr>
      <vt:lpstr>Dot Product </vt:lpstr>
      <vt:lpstr>Self Attention </vt:lpstr>
      <vt:lpstr>Self Attention</vt:lpstr>
      <vt:lpstr>Activity</vt:lpstr>
      <vt:lpstr>Query, Key, Value</vt:lpstr>
      <vt:lpstr>Key, Query and Value Matrices</vt:lpstr>
      <vt:lpstr>Self-attention (improved version)</vt:lpstr>
      <vt:lpstr>Visual look of calculating y_3</vt:lpstr>
      <vt:lpstr>Vectorization</vt:lpstr>
      <vt:lpstr>Attention Values</vt:lpstr>
      <vt:lpstr>Residual Connection</vt:lpstr>
      <vt:lpstr>Residual Connection </vt:lpstr>
      <vt:lpstr>Layer Normalization</vt:lpstr>
      <vt:lpstr>Layer normalization</vt:lpstr>
      <vt:lpstr>Layer normalization</vt:lpstr>
      <vt:lpstr>Transformer Block</vt:lpstr>
      <vt:lpstr>MultiHead Attention</vt:lpstr>
      <vt:lpstr>Multihead Attention</vt:lpstr>
      <vt:lpstr>Multihead Attention Transformer Block</vt:lpstr>
      <vt:lpstr>Word Order</vt:lpstr>
      <vt:lpstr>Transformer architecture</vt:lpstr>
      <vt:lpstr>Transformers as Language Model</vt:lpstr>
      <vt:lpstr>Generating a text from Language model</vt:lpstr>
      <vt:lpstr>Greedy approach problem</vt:lpstr>
      <vt:lpstr>Beam Search </vt:lpstr>
      <vt:lpstr>Calculating probabilities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Transformers</dc:title>
  <dc:creator>Abdul Samad</dc:creator>
  <cp:lastModifiedBy>Abdul Samad</cp:lastModifiedBy>
  <cp:revision>1</cp:revision>
  <dcterms:created xsi:type="dcterms:W3CDTF">2023-02-20T05:11:04Z</dcterms:created>
  <dcterms:modified xsi:type="dcterms:W3CDTF">2023-04-13T04:01:20Z</dcterms:modified>
</cp:coreProperties>
</file>