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B8EE9-4CB7-4795-833F-B71593D2B839}" v="106" dt="2022-10-11T19:17:4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 Anwar" userId="85789d58-215c-478a-a95e-ebff7d4eb59c" providerId="ADAL" clId="{82EB8EE9-4CB7-4795-833F-B71593D2B839}"/>
    <pc:docChg chg="undo custSel addSld delSld modSld">
      <pc:chgData name="Muhammad Munawwar  Anwar" userId="85789d58-215c-478a-a95e-ebff7d4eb59c" providerId="ADAL" clId="{82EB8EE9-4CB7-4795-833F-B71593D2B839}" dt="2022-10-11T19:17:34.093" v="2004" actId="1076"/>
      <pc:docMkLst>
        <pc:docMk/>
      </pc:docMkLst>
      <pc:sldChg chg="modSp mod">
        <pc:chgData name="Muhammad Munawwar  Anwar" userId="85789d58-215c-478a-a95e-ebff7d4eb59c" providerId="ADAL" clId="{82EB8EE9-4CB7-4795-833F-B71593D2B839}" dt="2022-10-11T16:41:49.772" v="424" actId="404"/>
        <pc:sldMkLst>
          <pc:docMk/>
          <pc:sldMk cId="2986903440" sldId="257"/>
        </pc:sldMkLst>
        <pc:spChg chg="mod">
          <ac:chgData name="Muhammad Munawwar  Anwar" userId="85789d58-215c-478a-a95e-ebff7d4eb59c" providerId="ADAL" clId="{82EB8EE9-4CB7-4795-833F-B71593D2B839}" dt="2022-10-11T16:41:49.772" v="424" actId="404"/>
          <ac:spMkLst>
            <pc:docMk/>
            <pc:sldMk cId="2986903440" sldId="257"/>
            <ac:spMk id="6147" creationId="{75FDD76A-1CE8-32B4-9B34-2B3A9E0F97AF}"/>
          </ac:spMkLst>
        </pc:spChg>
      </pc:sldChg>
      <pc:sldChg chg="modSp mod">
        <pc:chgData name="Muhammad Munawwar  Anwar" userId="85789d58-215c-478a-a95e-ebff7d4eb59c" providerId="ADAL" clId="{82EB8EE9-4CB7-4795-833F-B71593D2B839}" dt="2022-10-11T18:34:21.287" v="1235" actId="20577"/>
        <pc:sldMkLst>
          <pc:docMk/>
          <pc:sldMk cId="3521379781" sldId="259"/>
        </pc:sldMkLst>
        <pc:spChg chg="mod">
          <ac:chgData name="Muhammad Munawwar  Anwar" userId="85789d58-215c-478a-a95e-ebff7d4eb59c" providerId="ADAL" clId="{82EB8EE9-4CB7-4795-833F-B71593D2B839}" dt="2022-10-11T18:34:21.287" v="1235" actId="20577"/>
          <ac:spMkLst>
            <pc:docMk/>
            <pc:sldMk cId="3521379781" sldId="259"/>
            <ac:spMk id="3" creationId="{00000000-0000-0000-0000-000000000000}"/>
          </ac:spMkLst>
        </pc:spChg>
      </pc:sldChg>
      <pc:sldChg chg="modSp mod">
        <pc:chgData name="Muhammad Munawwar  Anwar" userId="85789d58-215c-478a-a95e-ebff7d4eb59c" providerId="ADAL" clId="{82EB8EE9-4CB7-4795-833F-B71593D2B839}" dt="2022-10-11T16:42:35.638" v="433" actId="1076"/>
        <pc:sldMkLst>
          <pc:docMk/>
          <pc:sldMk cId="1897456233" sldId="260"/>
        </pc:sldMkLst>
        <pc:spChg chg="mod">
          <ac:chgData name="Muhammad Munawwar  Anwar" userId="85789d58-215c-478a-a95e-ebff7d4eb59c" providerId="ADAL" clId="{82EB8EE9-4CB7-4795-833F-B71593D2B839}" dt="2022-10-11T16:42:21.154" v="430" actId="404"/>
          <ac:spMkLst>
            <pc:docMk/>
            <pc:sldMk cId="1897456233" sldId="260"/>
            <ac:spMk id="3" creationId="{8F5B14FF-F6DA-C33A-AF24-8E80E2FB7186}"/>
          </ac:spMkLst>
        </pc:spChg>
        <pc:picChg chg="mod">
          <ac:chgData name="Muhammad Munawwar  Anwar" userId="85789d58-215c-478a-a95e-ebff7d4eb59c" providerId="ADAL" clId="{82EB8EE9-4CB7-4795-833F-B71593D2B839}" dt="2022-10-11T16:42:29.382" v="432" actId="1076"/>
          <ac:picMkLst>
            <pc:docMk/>
            <pc:sldMk cId="1897456233" sldId="260"/>
            <ac:picMk id="1030" creationId="{84B798BA-8547-534D-860E-AD1C2B0A06BE}"/>
          </ac:picMkLst>
        </pc:picChg>
        <pc:picChg chg="mod">
          <ac:chgData name="Muhammad Munawwar  Anwar" userId="85789d58-215c-478a-a95e-ebff7d4eb59c" providerId="ADAL" clId="{82EB8EE9-4CB7-4795-833F-B71593D2B839}" dt="2022-10-11T16:42:25.908" v="431" actId="1076"/>
          <ac:picMkLst>
            <pc:docMk/>
            <pc:sldMk cId="1897456233" sldId="260"/>
            <ac:picMk id="1032" creationId="{F6C2C956-9762-2E5B-A945-0CACC75C4F68}"/>
          </ac:picMkLst>
        </pc:picChg>
        <pc:picChg chg="mod">
          <ac:chgData name="Muhammad Munawwar  Anwar" userId="85789d58-215c-478a-a95e-ebff7d4eb59c" providerId="ADAL" clId="{82EB8EE9-4CB7-4795-833F-B71593D2B839}" dt="2022-10-11T16:42:35.638" v="433" actId="1076"/>
          <ac:picMkLst>
            <pc:docMk/>
            <pc:sldMk cId="1897456233" sldId="260"/>
            <ac:picMk id="1034" creationId="{1458A158-2CAF-C847-31BD-304B7B4BECCE}"/>
          </ac:picMkLst>
        </pc:picChg>
        <pc:picChg chg="mod">
          <ac:chgData name="Muhammad Munawwar  Anwar" userId="85789d58-215c-478a-a95e-ebff7d4eb59c" providerId="ADAL" clId="{82EB8EE9-4CB7-4795-833F-B71593D2B839}" dt="2022-10-11T16:42:13.675" v="429" actId="1076"/>
          <ac:picMkLst>
            <pc:docMk/>
            <pc:sldMk cId="1897456233" sldId="260"/>
            <ac:picMk id="1036" creationId="{CC3601F7-2AF8-EB84-CE9C-DF076A6CC16A}"/>
          </ac:picMkLst>
        </pc:picChg>
      </pc:sldChg>
      <pc:sldChg chg="addSp modSp mod">
        <pc:chgData name="Muhammad Munawwar  Anwar" userId="85789d58-215c-478a-a95e-ebff7d4eb59c" providerId="ADAL" clId="{82EB8EE9-4CB7-4795-833F-B71593D2B839}" dt="2022-10-11T18:58:54.707" v="1889" actId="408"/>
        <pc:sldMkLst>
          <pc:docMk/>
          <pc:sldMk cId="1290592297" sldId="261"/>
        </pc:sldMkLst>
        <pc:spChg chg="add mod">
          <ac:chgData name="Muhammad Munawwar  Anwar" userId="85789d58-215c-478a-a95e-ebff7d4eb59c" providerId="ADAL" clId="{82EB8EE9-4CB7-4795-833F-B71593D2B839}" dt="2022-10-11T18:58:54.707" v="1889" actId="408"/>
          <ac:spMkLst>
            <pc:docMk/>
            <pc:sldMk cId="1290592297" sldId="261"/>
            <ac:spMk id="7" creationId="{020ADB3F-E7B3-F63E-99F4-84E8F3BF3F85}"/>
          </ac:spMkLst>
        </pc:spChg>
        <pc:picChg chg="mod">
          <ac:chgData name="Muhammad Munawwar  Anwar" userId="85789d58-215c-478a-a95e-ebff7d4eb59c" providerId="ADAL" clId="{82EB8EE9-4CB7-4795-833F-B71593D2B839}" dt="2022-10-11T18:58:18.806" v="1880" actId="1076"/>
          <ac:picMkLst>
            <pc:docMk/>
            <pc:sldMk cId="1290592297" sldId="261"/>
            <ac:picMk id="6" creationId="{80FFE5F7-EB05-55C0-8902-A9EAF827030F}"/>
          </ac:picMkLst>
        </pc:picChg>
        <pc:picChg chg="mod">
          <ac:chgData name="Muhammad Munawwar  Anwar" userId="85789d58-215c-478a-a95e-ebff7d4eb59c" providerId="ADAL" clId="{82EB8EE9-4CB7-4795-833F-B71593D2B839}" dt="2022-10-11T18:57:38.035" v="1818" actId="1076"/>
          <ac:picMkLst>
            <pc:docMk/>
            <pc:sldMk cId="1290592297" sldId="261"/>
            <ac:picMk id="2056" creationId="{2B3BA18F-660D-D4BF-6B5F-7C1CE23BF214}"/>
          </ac:picMkLst>
        </pc:picChg>
      </pc:sldChg>
      <pc:sldChg chg="addSp modSp mod">
        <pc:chgData name="Muhammad Munawwar  Anwar" userId="85789d58-215c-478a-a95e-ebff7d4eb59c" providerId="ADAL" clId="{82EB8EE9-4CB7-4795-833F-B71593D2B839}" dt="2022-10-11T18:56:46.756" v="1816" actId="20577"/>
        <pc:sldMkLst>
          <pc:docMk/>
          <pc:sldMk cId="1600038279" sldId="262"/>
        </pc:sldMkLst>
        <pc:spChg chg="add mod">
          <ac:chgData name="Muhammad Munawwar  Anwar" userId="85789d58-215c-478a-a95e-ebff7d4eb59c" providerId="ADAL" clId="{82EB8EE9-4CB7-4795-833F-B71593D2B839}" dt="2022-10-11T18:56:46.756" v="1816" actId="20577"/>
          <ac:spMkLst>
            <pc:docMk/>
            <pc:sldMk cId="1600038279" sldId="262"/>
            <ac:spMk id="6" creationId="{DCC78770-CE60-C5A1-B811-C98115472F14}"/>
          </ac:spMkLst>
        </pc:spChg>
      </pc:sldChg>
      <pc:sldChg chg="addSp delSp modSp mod">
        <pc:chgData name="Muhammad Munawwar  Anwar" userId="85789d58-215c-478a-a95e-ebff7d4eb59c" providerId="ADAL" clId="{82EB8EE9-4CB7-4795-833F-B71593D2B839}" dt="2022-10-11T18:56:22.218" v="1803" actId="20577"/>
        <pc:sldMkLst>
          <pc:docMk/>
          <pc:sldMk cId="3704320815" sldId="263"/>
        </pc:sldMkLst>
        <pc:spChg chg="add del">
          <ac:chgData name="Muhammad Munawwar  Anwar" userId="85789d58-215c-478a-a95e-ebff7d4eb59c" providerId="ADAL" clId="{82EB8EE9-4CB7-4795-833F-B71593D2B839}" dt="2022-10-11T18:54:05.395" v="1781" actId="22"/>
          <ac:spMkLst>
            <pc:docMk/>
            <pc:sldMk cId="3704320815" sldId="263"/>
            <ac:spMk id="7" creationId="{6C63FB5E-8888-65BF-28CB-D0495CB91A97}"/>
          </ac:spMkLst>
        </pc:spChg>
        <pc:spChg chg="add mod">
          <ac:chgData name="Muhammad Munawwar  Anwar" userId="85789d58-215c-478a-a95e-ebff7d4eb59c" providerId="ADAL" clId="{82EB8EE9-4CB7-4795-833F-B71593D2B839}" dt="2022-10-11T18:56:22.218" v="1803" actId="20577"/>
          <ac:spMkLst>
            <pc:docMk/>
            <pc:sldMk cId="3704320815" sldId="263"/>
            <ac:spMk id="8" creationId="{0C2D63D1-2BE2-6213-C85B-47CFB80A88A9}"/>
          </ac:spMkLst>
        </pc:spChg>
      </pc:sldChg>
      <pc:sldChg chg="addSp modSp mod">
        <pc:chgData name="Muhammad Munawwar  Anwar" userId="85789d58-215c-478a-a95e-ebff7d4eb59c" providerId="ADAL" clId="{82EB8EE9-4CB7-4795-833F-B71593D2B839}" dt="2022-10-11T18:53:52.303" v="1779" actId="408"/>
        <pc:sldMkLst>
          <pc:docMk/>
          <pc:sldMk cId="2500280949" sldId="264"/>
        </pc:sldMkLst>
        <pc:spChg chg="mod">
          <ac:chgData name="Muhammad Munawwar  Anwar" userId="85789d58-215c-478a-a95e-ebff7d4eb59c" providerId="ADAL" clId="{82EB8EE9-4CB7-4795-833F-B71593D2B839}" dt="2022-10-11T16:42:52.792" v="434" actId="404"/>
          <ac:spMkLst>
            <pc:docMk/>
            <pc:sldMk cId="2500280949" sldId="264"/>
            <ac:spMk id="3" creationId="{84ABADEF-0349-74C2-B502-C80B9A894D0D}"/>
          </ac:spMkLst>
        </pc:spChg>
        <pc:spChg chg="add mod">
          <ac:chgData name="Muhammad Munawwar  Anwar" userId="85789d58-215c-478a-a95e-ebff7d4eb59c" providerId="ADAL" clId="{82EB8EE9-4CB7-4795-833F-B71593D2B839}" dt="2022-10-11T18:53:52.303" v="1779" actId="408"/>
          <ac:spMkLst>
            <pc:docMk/>
            <pc:sldMk cId="2500280949" sldId="264"/>
            <ac:spMk id="6" creationId="{D5939409-A553-1913-29C1-118E788557E1}"/>
          </ac:spMkLst>
        </pc:spChg>
        <pc:picChg chg="mod">
          <ac:chgData name="Muhammad Munawwar  Anwar" userId="85789d58-215c-478a-a95e-ebff7d4eb59c" providerId="ADAL" clId="{82EB8EE9-4CB7-4795-833F-B71593D2B839}" dt="2022-10-11T16:42:55.862" v="435" actId="1076"/>
          <ac:picMkLst>
            <pc:docMk/>
            <pc:sldMk cId="2500280949" sldId="264"/>
            <ac:picMk id="5124" creationId="{0530CEB0-DB09-839B-22BF-3D70C183CC9C}"/>
          </ac:picMkLst>
        </pc:picChg>
      </pc:sldChg>
      <pc:sldChg chg="addSp modSp new mod">
        <pc:chgData name="Muhammad Munawwar  Anwar" userId="85789d58-215c-478a-a95e-ebff7d4eb59c" providerId="ADAL" clId="{82EB8EE9-4CB7-4795-833F-B71593D2B839}" dt="2022-10-11T16:43:02.027" v="436" actId="404"/>
        <pc:sldMkLst>
          <pc:docMk/>
          <pc:sldMk cId="132013045" sldId="265"/>
        </pc:sldMkLst>
        <pc:spChg chg="mod">
          <ac:chgData name="Muhammad Munawwar  Anwar" userId="85789d58-215c-478a-a95e-ebff7d4eb59c" providerId="ADAL" clId="{82EB8EE9-4CB7-4795-833F-B71593D2B839}" dt="2022-10-11T16:31:14.087" v="38" actId="122"/>
          <ac:spMkLst>
            <pc:docMk/>
            <pc:sldMk cId="132013045" sldId="265"/>
            <ac:spMk id="2" creationId="{746FB2BA-ECC9-6CDE-6D39-316204F145EC}"/>
          </ac:spMkLst>
        </pc:spChg>
        <pc:spChg chg="mod">
          <ac:chgData name="Muhammad Munawwar  Anwar" userId="85789d58-215c-478a-a95e-ebff7d4eb59c" providerId="ADAL" clId="{82EB8EE9-4CB7-4795-833F-B71593D2B839}" dt="2022-10-11T16:43:02.027" v="436" actId="404"/>
          <ac:spMkLst>
            <pc:docMk/>
            <pc:sldMk cId="132013045" sldId="265"/>
            <ac:spMk id="3" creationId="{2A4775E8-0642-B9F3-0113-F3B0A3299C34}"/>
          </ac:spMkLst>
        </pc:spChg>
        <pc:picChg chg="add mod">
          <ac:chgData name="Muhammad Munawwar  Anwar" userId="85789d58-215c-478a-a95e-ebff7d4eb59c" providerId="ADAL" clId="{82EB8EE9-4CB7-4795-833F-B71593D2B839}" dt="2022-10-11T16:34:26.946" v="183" actId="1076"/>
          <ac:picMkLst>
            <pc:docMk/>
            <pc:sldMk cId="132013045" sldId="265"/>
            <ac:picMk id="6146" creationId="{8F73E63D-356A-FE0A-4771-F6C573EEAE23}"/>
          </ac:picMkLst>
        </pc:picChg>
        <pc:picChg chg="add mod">
          <ac:chgData name="Muhammad Munawwar  Anwar" userId="85789d58-215c-478a-a95e-ebff7d4eb59c" providerId="ADAL" clId="{82EB8EE9-4CB7-4795-833F-B71593D2B839}" dt="2022-10-11T16:34:31.496" v="184" actId="1076"/>
          <ac:picMkLst>
            <pc:docMk/>
            <pc:sldMk cId="132013045" sldId="265"/>
            <ac:picMk id="6148" creationId="{C1781B65-6119-54AE-123B-D674D4E7954B}"/>
          </ac:picMkLst>
        </pc:picChg>
      </pc:sldChg>
      <pc:sldChg chg="addSp delSp modSp new mod">
        <pc:chgData name="Muhammad Munawwar  Anwar" userId="85789d58-215c-478a-a95e-ebff7d4eb59c" providerId="ADAL" clId="{82EB8EE9-4CB7-4795-833F-B71593D2B839}" dt="2022-10-11T18:51:59.597" v="1736" actId="1076"/>
        <pc:sldMkLst>
          <pc:docMk/>
          <pc:sldMk cId="654583065" sldId="266"/>
        </pc:sldMkLst>
        <pc:spChg chg="mod">
          <ac:chgData name="Muhammad Munawwar  Anwar" userId="85789d58-215c-478a-a95e-ebff7d4eb59c" providerId="ADAL" clId="{82EB8EE9-4CB7-4795-833F-B71593D2B839}" dt="2022-10-11T16:35:28.049" v="221" actId="2711"/>
          <ac:spMkLst>
            <pc:docMk/>
            <pc:sldMk cId="654583065" sldId="266"/>
            <ac:spMk id="2" creationId="{9F9AB74F-85BC-56FD-AD4E-2D4E7770D3C0}"/>
          </ac:spMkLst>
        </pc:spChg>
        <pc:spChg chg="mod">
          <ac:chgData name="Muhammad Munawwar  Anwar" userId="85789d58-215c-478a-a95e-ebff7d4eb59c" providerId="ADAL" clId="{82EB8EE9-4CB7-4795-833F-B71593D2B839}" dt="2022-10-11T16:44:45.332" v="449" actId="113"/>
          <ac:spMkLst>
            <pc:docMk/>
            <pc:sldMk cId="654583065" sldId="266"/>
            <ac:spMk id="3" creationId="{612761F7-3303-A512-8EB8-2AAD25CD7D5F}"/>
          </ac:spMkLst>
        </pc:spChg>
        <pc:spChg chg="add mod">
          <ac:chgData name="Muhammad Munawwar  Anwar" userId="85789d58-215c-478a-a95e-ebff7d4eb59c" providerId="ADAL" clId="{82EB8EE9-4CB7-4795-833F-B71593D2B839}" dt="2022-10-11T18:51:59.597" v="1736" actId="1076"/>
          <ac:spMkLst>
            <pc:docMk/>
            <pc:sldMk cId="654583065" sldId="266"/>
            <ac:spMk id="6" creationId="{C4D1D3F6-0566-6445-9B76-E8856510BCC4}"/>
          </ac:spMkLst>
        </pc:spChg>
        <pc:picChg chg="add mod">
          <ac:chgData name="Muhammad Munawwar  Anwar" userId="85789d58-215c-478a-a95e-ebff7d4eb59c" providerId="ADAL" clId="{82EB8EE9-4CB7-4795-833F-B71593D2B839}" dt="2022-10-11T16:44:18.678" v="447" actId="14100"/>
          <ac:picMkLst>
            <pc:docMk/>
            <pc:sldMk cId="654583065" sldId="266"/>
            <ac:picMk id="5" creationId="{5BA9F151-31D7-2867-72EE-8885267C93CA}"/>
          </ac:picMkLst>
        </pc:picChg>
        <pc:picChg chg="add del mod">
          <ac:chgData name="Muhammad Munawwar  Anwar" userId="85789d58-215c-478a-a95e-ebff7d4eb59c" providerId="ADAL" clId="{82EB8EE9-4CB7-4795-833F-B71593D2B839}" dt="2022-10-11T16:40:07.327" v="286"/>
          <ac:picMkLst>
            <pc:docMk/>
            <pc:sldMk cId="654583065" sldId="266"/>
            <ac:picMk id="7170" creationId="{625C2DCC-65DD-9AC9-CEFB-39CE35D48247}"/>
          </ac:picMkLst>
        </pc:picChg>
        <pc:picChg chg="add mod">
          <ac:chgData name="Muhammad Munawwar  Anwar" userId="85789d58-215c-478a-a95e-ebff7d4eb59c" providerId="ADAL" clId="{82EB8EE9-4CB7-4795-833F-B71593D2B839}" dt="2022-10-11T16:43:41.482" v="442" actId="1076"/>
          <ac:picMkLst>
            <pc:docMk/>
            <pc:sldMk cId="654583065" sldId="266"/>
            <ac:picMk id="7172" creationId="{410E097C-D657-57C4-AA97-F86F56DC77F0}"/>
          </ac:picMkLst>
        </pc:picChg>
      </pc:sldChg>
      <pc:sldChg chg="new del">
        <pc:chgData name="Muhammad Munawwar  Anwar" userId="85789d58-215c-478a-a95e-ebff7d4eb59c" providerId="ADAL" clId="{82EB8EE9-4CB7-4795-833F-B71593D2B839}" dt="2022-10-11T16:34:41.043" v="186" actId="2696"/>
        <pc:sldMkLst>
          <pc:docMk/>
          <pc:sldMk cId="4020472077" sldId="266"/>
        </pc:sldMkLst>
      </pc:sldChg>
      <pc:sldChg chg="addSp modSp new mod">
        <pc:chgData name="Muhammad Munawwar  Anwar" userId="85789d58-215c-478a-a95e-ebff7d4eb59c" providerId="ADAL" clId="{82EB8EE9-4CB7-4795-833F-B71593D2B839}" dt="2022-10-11T18:46:36.405" v="1676" actId="255"/>
        <pc:sldMkLst>
          <pc:docMk/>
          <pc:sldMk cId="1656939823" sldId="267"/>
        </pc:sldMkLst>
        <pc:spChg chg="mod">
          <ac:chgData name="Muhammad Munawwar  Anwar" userId="85789d58-215c-478a-a95e-ebff7d4eb59c" providerId="ADAL" clId="{82EB8EE9-4CB7-4795-833F-B71593D2B839}" dt="2022-10-11T17:58:57.147" v="711" actId="2711"/>
          <ac:spMkLst>
            <pc:docMk/>
            <pc:sldMk cId="1656939823" sldId="267"/>
            <ac:spMk id="2" creationId="{ED4F65F2-FD08-9593-08CF-DB37F01AAC47}"/>
          </ac:spMkLst>
        </pc:spChg>
        <pc:spChg chg="mod">
          <ac:chgData name="Muhammad Munawwar  Anwar" userId="85789d58-215c-478a-a95e-ebff7d4eb59c" providerId="ADAL" clId="{82EB8EE9-4CB7-4795-833F-B71593D2B839}" dt="2022-10-11T17:57:43.028" v="684" actId="20577"/>
          <ac:spMkLst>
            <pc:docMk/>
            <pc:sldMk cId="1656939823" sldId="267"/>
            <ac:spMk id="3" creationId="{746136FF-842A-2990-ACE2-FF3CB1A9FEAD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5" creationId="{3998D7CD-73D5-05E5-3DBA-7C4EFE9574F7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6" creationId="{860A7609-5C55-85A7-5946-65E3DFDD3D09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7" creationId="{160020A4-CAC4-974A-455D-ED9A8B8B92EC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8" creationId="{C8D5044E-3818-A264-4097-C3DEDE33DCD1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9" creationId="{ECDF5914-09FA-8043-33C9-8AC79C6F7549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10" creationId="{6266AA1C-9AC2-8E8B-4925-2410772212E5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11" creationId="{5CCFD647-60E2-B8C7-1E6B-2EABFC2203D3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12" creationId="{F6473C2C-23BA-8C0F-5043-D3FAB3C7DD2B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13" creationId="{AD240869-AC61-F161-FC88-08C9D8ABD809}"/>
          </ac:spMkLst>
        </pc:spChg>
        <pc:spChg chg="add mod">
          <ac:chgData name="Muhammad Munawwar  Anwar" userId="85789d58-215c-478a-a95e-ebff7d4eb59c" providerId="ADAL" clId="{82EB8EE9-4CB7-4795-833F-B71593D2B839}" dt="2022-10-11T17:58:01.058" v="692"/>
          <ac:spMkLst>
            <pc:docMk/>
            <pc:sldMk cId="1656939823" sldId="267"/>
            <ac:spMk id="14" creationId="{62BACA41-6D4A-8C22-08C6-5767BC131CCC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16" creationId="{7B71D08A-BFDE-3DB2-FC55-6A19A6751ADB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17" creationId="{DCB950E6-95E6-9B9E-9A5D-7A1D3153B641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18" creationId="{76E2772B-A24C-A245-BD32-F9B5A4A7D32E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19" creationId="{A53FF998-238D-9FBC-B8BA-1351C265694D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0" creationId="{825EF69E-7C00-934B-108F-54EBAABE52C2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1" creationId="{12F6538E-9B14-9804-C4AE-7AB08E07F0AF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2" creationId="{66B25900-118A-353C-E837-5F032A72CA2A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3" creationId="{8C1F0BD4-58F1-2BA1-DF33-0DFF9AE325EF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4" creationId="{5257D64F-7151-05E6-1AB5-C3F87903C1E3}"/>
          </ac:spMkLst>
        </pc:spChg>
        <pc:spChg chg="add mod">
          <ac:chgData name="Muhammad Munawwar  Anwar" userId="85789d58-215c-478a-a95e-ebff7d4eb59c" providerId="ADAL" clId="{82EB8EE9-4CB7-4795-833F-B71593D2B839}" dt="2022-10-11T17:58:01.148" v="693"/>
          <ac:spMkLst>
            <pc:docMk/>
            <pc:sldMk cId="1656939823" sldId="267"/>
            <ac:spMk id="25" creationId="{BE9CFD68-F7A0-53E0-2912-74ABE283AB1A}"/>
          </ac:spMkLst>
        </pc:spChg>
        <pc:spChg chg="add mod">
          <ac:chgData name="Muhammad Munawwar  Anwar" userId="85789d58-215c-478a-a95e-ebff7d4eb59c" providerId="ADAL" clId="{82EB8EE9-4CB7-4795-833F-B71593D2B839}" dt="2022-10-11T18:46:36.405" v="1676" actId="255"/>
          <ac:spMkLst>
            <pc:docMk/>
            <pc:sldMk cId="1656939823" sldId="267"/>
            <ac:spMk id="27" creationId="{2948403B-E97D-533E-7E05-83E94386901D}"/>
          </ac:spMkLst>
        </pc:spChg>
        <pc:grpChg chg="add mod">
          <ac:chgData name="Muhammad Munawwar  Anwar" userId="85789d58-215c-478a-a95e-ebff7d4eb59c" providerId="ADAL" clId="{82EB8EE9-4CB7-4795-833F-B71593D2B839}" dt="2022-10-11T17:58:01.058" v="692"/>
          <ac:grpSpMkLst>
            <pc:docMk/>
            <pc:sldMk cId="1656939823" sldId="267"/>
            <ac:grpSpMk id="4" creationId="{6E4F07ED-30AD-70B3-DCBB-E7AA315956AD}"/>
          </ac:grpSpMkLst>
        </pc:grpChg>
        <pc:grpChg chg="add mod">
          <ac:chgData name="Muhammad Munawwar  Anwar" userId="85789d58-215c-478a-a95e-ebff7d4eb59c" providerId="ADAL" clId="{82EB8EE9-4CB7-4795-833F-B71593D2B839}" dt="2022-10-11T17:58:25.970" v="698" actId="408"/>
          <ac:grpSpMkLst>
            <pc:docMk/>
            <pc:sldMk cId="1656939823" sldId="267"/>
            <ac:grpSpMk id="15" creationId="{98CB4D7C-38A0-6E29-BAA3-34110EC5DA2D}"/>
          </ac:grpSpMkLst>
        </pc:grpChg>
      </pc:sldChg>
      <pc:sldChg chg="addSp delSp modSp new mod">
        <pc:chgData name="Muhammad Munawwar  Anwar" userId="85789d58-215c-478a-a95e-ebff7d4eb59c" providerId="ADAL" clId="{82EB8EE9-4CB7-4795-833F-B71593D2B839}" dt="2022-10-11T18:46:22.716" v="1674" actId="20577"/>
        <pc:sldMkLst>
          <pc:docMk/>
          <pc:sldMk cId="911507398" sldId="268"/>
        </pc:sldMkLst>
        <pc:spChg chg="mod">
          <ac:chgData name="Muhammad Munawwar  Anwar" userId="85789d58-215c-478a-a95e-ebff7d4eb59c" providerId="ADAL" clId="{82EB8EE9-4CB7-4795-833F-B71593D2B839}" dt="2022-10-11T18:12:38.013" v="821" actId="20577"/>
          <ac:spMkLst>
            <pc:docMk/>
            <pc:sldMk cId="911507398" sldId="268"/>
            <ac:spMk id="2" creationId="{57F9669C-BD30-C350-68F4-0D12BA62BB95}"/>
          </ac:spMkLst>
        </pc:spChg>
        <pc:spChg chg="mod">
          <ac:chgData name="Muhammad Munawwar  Anwar" userId="85789d58-215c-478a-a95e-ebff7d4eb59c" providerId="ADAL" clId="{82EB8EE9-4CB7-4795-833F-B71593D2B839}" dt="2022-10-11T18:20:27.670" v="952" actId="1076"/>
          <ac:spMkLst>
            <pc:docMk/>
            <pc:sldMk cId="911507398" sldId="268"/>
            <ac:spMk id="3" creationId="{3172C535-E843-0AC0-0B4F-37612E9CB3D4}"/>
          </ac:spMkLst>
        </pc:spChg>
        <pc:spChg chg="add mod">
          <ac:chgData name="Muhammad Munawwar  Anwar" userId="85789d58-215c-478a-a95e-ebff7d4eb59c" providerId="ADAL" clId="{82EB8EE9-4CB7-4795-833F-B71593D2B839}" dt="2022-10-11T18:46:22.716" v="1674" actId="20577"/>
          <ac:spMkLst>
            <pc:docMk/>
            <pc:sldMk cId="911507398" sldId="268"/>
            <ac:spMk id="7" creationId="{030EDCC0-8896-94EF-FB99-67F81E3D5747}"/>
          </ac:spMkLst>
        </pc:spChg>
        <pc:picChg chg="add del mod">
          <ac:chgData name="Muhammad Munawwar  Anwar" userId="85789d58-215c-478a-a95e-ebff7d4eb59c" providerId="ADAL" clId="{82EB8EE9-4CB7-4795-833F-B71593D2B839}" dt="2022-10-11T18:20:42.859" v="956" actId="21"/>
          <ac:picMkLst>
            <pc:docMk/>
            <pc:sldMk cId="911507398" sldId="268"/>
            <ac:picMk id="4" creationId="{D447C7ED-4DCC-BAA8-4E01-500CA3E664CA}"/>
          </ac:picMkLst>
        </pc:picChg>
        <pc:picChg chg="add del mod">
          <ac:chgData name="Muhammad Munawwar  Anwar" userId="85789d58-215c-478a-a95e-ebff7d4eb59c" providerId="ADAL" clId="{82EB8EE9-4CB7-4795-833F-B71593D2B839}" dt="2022-10-11T18:20:56.640" v="959" actId="478"/>
          <ac:picMkLst>
            <pc:docMk/>
            <pc:sldMk cId="911507398" sldId="268"/>
            <ac:picMk id="5" creationId="{C55CE42F-21A4-E251-983B-3A2D9C7FC302}"/>
          </ac:picMkLst>
        </pc:picChg>
        <pc:picChg chg="add mod">
          <ac:chgData name="Muhammad Munawwar  Anwar" userId="85789d58-215c-478a-a95e-ebff7d4eb59c" providerId="ADAL" clId="{82EB8EE9-4CB7-4795-833F-B71593D2B839}" dt="2022-10-11T18:21:00.775" v="961" actId="1076"/>
          <ac:picMkLst>
            <pc:docMk/>
            <pc:sldMk cId="911507398" sldId="268"/>
            <ac:picMk id="6" creationId="{B299AA85-CEA9-2C7E-541B-BD018E1EC9E6}"/>
          </ac:picMkLst>
        </pc:picChg>
        <pc:picChg chg="add mod">
          <ac:chgData name="Muhammad Munawwar  Anwar" userId="85789d58-215c-478a-a95e-ebff7d4eb59c" providerId="ADAL" clId="{82EB8EE9-4CB7-4795-833F-B71593D2B839}" dt="2022-10-11T18:02:14.805" v="763" actId="1076"/>
          <ac:picMkLst>
            <pc:docMk/>
            <pc:sldMk cId="911507398" sldId="268"/>
            <ac:picMk id="8194" creationId="{0E4C1666-11CA-75CD-8F66-6CC50A7D79C9}"/>
          </ac:picMkLst>
        </pc:picChg>
        <pc:picChg chg="add mod">
          <ac:chgData name="Muhammad Munawwar  Anwar" userId="85789d58-215c-478a-a95e-ebff7d4eb59c" providerId="ADAL" clId="{82EB8EE9-4CB7-4795-833F-B71593D2B839}" dt="2022-10-11T18:03:06.967" v="782" actId="1076"/>
          <ac:picMkLst>
            <pc:docMk/>
            <pc:sldMk cId="911507398" sldId="268"/>
            <ac:picMk id="8196" creationId="{59D22083-F226-A774-1BDC-A50724CFF85F}"/>
          </ac:picMkLst>
        </pc:picChg>
        <pc:picChg chg="add del mod">
          <ac:chgData name="Muhammad Munawwar  Anwar" userId="85789d58-215c-478a-a95e-ebff7d4eb59c" providerId="ADAL" clId="{82EB8EE9-4CB7-4795-833F-B71593D2B839}" dt="2022-10-11T18:05:31.398" v="786" actId="478"/>
          <ac:picMkLst>
            <pc:docMk/>
            <pc:sldMk cId="911507398" sldId="268"/>
            <ac:picMk id="8198" creationId="{84D97717-C802-620D-6964-B636DE17E51A}"/>
          </ac:picMkLst>
        </pc:picChg>
        <pc:picChg chg="add mod">
          <ac:chgData name="Muhammad Munawwar  Anwar" userId="85789d58-215c-478a-a95e-ebff7d4eb59c" providerId="ADAL" clId="{82EB8EE9-4CB7-4795-833F-B71593D2B839}" dt="2022-10-11T18:06:16.890" v="792" actId="1076"/>
          <ac:picMkLst>
            <pc:docMk/>
            <pc:sldMk cId="911507398" sldId="268"/>
            <ac:picMk id="8200" creationId="{FD119A56-6996-6208-7AF2-C2647403D3F2}"/>
          </ac:picMkLst>
        </pc:picChg>
      </pc:sldChg>
      <pc:sldChg chg="addSp delSp modSp add mod">
        <pc:chgData name="Muhammad Munawwar  Anwar" userId="85789d58-215c-478a-a95e-ebff7d4eb59c" providerId="ADAL" clId="{82EB8EE9-4CB7-4795-833F-B71593D2B839}" dt="2022-10-11T18:46:00.042" v="1666" actId="1076"/>
        <pc:sldMkLst>
          <pc:docMk/>
          <pc:sldMk cId="1646706756" sldId="269"/>
        </pc:sldMkLst>
        <pc:spChg chg="mod">
          <ac:chgData name="Muhammad Munawwar  Anwar" userId="85789d58-215c-478a-a95e-ebff7d4eb59c" providerId="ADAL" clId="{82EB8EE9-4CB7-4795-833F-B71593D2B839}" dt="2022-10-11T18:14:08.564" v="835" actId="20577"/>
          <ac:spMkLst>
            <pc:docMk/>
            <pc:sldMk cId="1646706756" sldId="269"/>
            <ac:spMk id="2" creationId="{57F9669C-BD30-C350-68F4-0D12BA62BB95}"/>
          </ac:spMkLst>
        </pc:spChg>
        <pc:spChg chg="mod">
          <ac:chgData name="Muhammad Munawwar  Anwar" userId="85789d58-215c-478a-a95e-ebff7d4eb59c" providerId="ADAL" clId="{82EB8EE9-4CB7-4795-833F-B71593D2B839}" dt="2022-10-11T18:19:32.730" v="943" actId="20577"/>
          <ac:spMkLst>
            <pc:docMk/>
            <pc:sldMk cId="1646706756" sldId="269"/>
            <ac:spMk id="3" creationId="{3172C535-E843-0AC0-0B4F-37612E9CB3D4}"/>
          </ac:spMkLst>
        </pc:spChg>
        <pc:spChg chg="add mod">
          <ac:chgData name="Muhammad Munawwar  Anwar" userId="85789d58-215c-478a-a95e-ebff7d4eb59c" providerId="ADAL" clId="{82EB8EE9-4CB7-4795-833F-B71593D2B839}" dt="2022-10-11T18:46:00.042" v="1666" actId="1076"/>
          <ac:spMkLst>
            <pc:docMk/>
            <pc:sldMk cId="1646706756" sldId="269"/>
            <ac:spMk id="6" creationId="{F2650D9F-1BC6-AD35-DE2D-106475A643BD}"/>
          </ac:spMkLst>
        </pc:spChg>
        <pc:picChg chg="add mod">
          <ac:chgData name="Muhammad Munawwar  Anwar" userId="85789d58-215c-478a-a95e-ebff7d4eb59c" providerId="ADAL" clId="{82EB8EE9-4CB7-4795-833F-B71593D2B839}" dt="2022-10-11T18:20:51.595" v="958" actId="1076"/>
          <ac:picMkLst>
            <pc:docMk/>
            <pc:sldMk cId="1646706756" sldId="269"/>
            <ac:picMk id="5" creationId="{EB089D0E-1D57-3709-ECAC-941BEBE774EC}"/>
          </ac:picMkLst>
        </pc:picChg>
        <pc:picChg chg="del">
          <ac:chgData name="Muhammad Munawwar  Anwar" userId="85789d58-215c-478a-a95e-ebff7d4eb59c" providerId="ADAL" clId="{82EB8EE9-4CB7-4795-833F-B71593D2B839}" dt="2022-10-11T18:15:18.919" v="839" actId="478"/>
          <ac:picMkLst>
            <pc:docMk/>
            <pc:sldMk cId="1646706756" sldId="269"/>
            <ac:picMk id="8194" creationId="{0E4C1666-11CA-75CD-8F66-6CC50A7D79C9}"/>
          </ac:picMkLst>
        </pc:picChg>
        <pc:picChg chg="del">
          <ac:chgData name="Muhammad Munawwar  Anwar" userId="85789d58-215c-478a-a95e-ebff7d4eb59c" providerId="ADAL" clId="{82EB8EE9-4CB7-4795-833F-B71593D2B839}" dt="2022-10-11T18:17:10.237" v="905" actId="478"/>
          <ac:picMkLst>
            <pc:docMk/>
            <pc:sldMk cId="1646706756" sldId="269"/>
            <ac:picMk id="8196" creationId="{59D22083-F226-A774-1BDC-A50724CFF85F}"/>
          </ac:picMkLst>
        </pc:picChg>
        <pc:picChg chg="del">
          <ac:chgData name="Muhammad Munawwar  Anwar" userId="85789d58-215c-478a-a95e-ebff7d4eb59c" providerId="ADAL" clId="{82EB8EE9-4CB7-4795-833F-B71593D2B839}" dt="2022-10-11T18:19:35.972" v="944" actId="478"/>
          <ac:picMkLst>
            <pc:docMk/>
            <pc:sldMk cId="1646706756" sldId="269"/>
            <ac:picMk id="8200" creationId="{FD119A56-6996-6208-7AF2-C2647403D3F2}"/>
          </ac:picMkLst>
        </pc:picChg>
        <pc:picChg chg="add mod">
          <ac:chgData name="Muhammad Munawwar  Anwar" userId="85789d58-215c-478a-a95e-ebff7d4eb59c" providerId="ADAL" clId="{82EB8EE9-4CB7-4795-833F-B71593D2B839}" dt="2022-10-11T18:16:59.774" v="900" actId="1076"/>
          <ac:picMkLst>
            <pc:docMk/>
            <pc:sldMk cId="1646706756" sldId="269"/>
            <ac:picMk id="9218" creationId="{B38A1A5D-570A-5452-4097-AB5282CF871F}"/>
          </ac:picMkLst>
        </pc:picChg>
        <pc:picChg chg="add mod">
          <ac:chgData name="Muhammad Munawwar  Anwar" userId="85789d58-215c-478a-a95e-ebff7d4eb59c" providerId="ADAL" clId="{82EB8EE9-4CB7-4795-833F-B71593D2B839}" dt="2022-10-11T18:16:49.011" v="898" actId="1076"/>
          <ac:picMkLst>
            <pc:docMk/>
            <pc:sldMk cId="1646706756" sldId="269"/>
            <ac:picMk id="9220" creationId="{7CC42640-A0FA-A72E-6789-631E4AEA0676}"/>
          </ac:picMkLst>
        </pc:picChg>
        <pc:picChg chg="add mod">
          <ac:chgData name="Muhammad Munawwar  Anwar" userId="85789d58-215c-478a-a95e-ebff7d4eb59c" providerId="ADAL" clId="{82EB8EE9-4CB7-4795-833F-B71593D2B839}" dt="2022-10-11T18:19:10.122" v="907" actId="1076"/>
          <ac:picMkLst>
            <pc:docMk/>
            <pc:sldMk cId="1646706756" sldId="269"/>
            <ac:picMk id="9222" creationId="{EEB0EC34-FD34-21AB-92BF-ABD86C74D478}"/>
          </ac:picMkLst>
        </pc:picChg>
        <pc:picChg chg="add mod">
          <ac:chgData name="Muhammad Munawwar  Anwar" userId="85789d58-215c-478a-a95e-ebff7d4eb59c" providerId="ADAL" clId="{82EB8EE9-4CB7-4795-833F-B71593D2B839}" dt="2022-10-11T18:23:24.794" v="963" actId="1076"/>
          <ac:picMkLst>
            <pc:docMk/>
            <pc:sldMk cId="1646706756" sldId="269"/>
            <ac:picMk id="9224" creationId="{D2D9C8AE-435C-5091-9B3A-B6AE79BE3D00}"/>
          </ac:picMkLst>
        </pc:picChg>
      </pc:sldChg>
      <pc:sldChg chg="new del">
        <pc:chgData name="Muhammad Munawwar  Anwar" userId="85789d58-215c-478a-a95e-ebff7d4eb59c" providerId="ADAL" clId="{82EB8EE9-4CB7-4795-833F-B71593D2B839}" dt="2022-10-11T18:28:36.150" v="1076" actId="47"/>
        <pc:sldMkLst>
          <pc:docMk/>
          <pc:sldMk cId="1025291347" sldId="270"/>
        </pc:sldMkLst>
      </pc:sldChg>
      <pc:sldChg chg="addSp delSp modSp add mod">
        <pc:chgData name="Muhammad Munawwar  Anwar" userId="85789d58-215c-478a-a95e-ebff7d4eb59c" providerId="ADAL" clId="{82EB8EE9-4CB7-4795-833F-B71593D2B839}" dt="2022-10-11T18:35:11.051" v="1237" actId="1076"/>
        <pc:sldMkLst>
          <pc:docMk/>
          <pc:sldMk cId="1035238983" sldId="270"/>
        </pc:sldMkLst>
        <pc:spChg chg="mod">
          <ac:chgData name="Muhammad Munawwar  Anwar" userId="85789d58-215c-478a-a95e-ebff7d4eb59c" providerId="ADAL" clId="{82EB8EE9-4CB7-4795-833F-B71593D2B839}" dt="2022-10-11T18:33:34.198" v="1179" actId="20577"/>
          <ac:spMkLst>
            <pc:docMk/>
            <pc:sldMk cId="1035238983" sldId="270"/>
            <ac:spMk id="2" creationId="{57F9669C-BD30-C350-68F4-0D12BA62BB95}"/>
          </ac:spMkLst>
        </pc:spChg>
        <pc:spChg chg="mod">
          <ac:chgData name="Muhammad Munawwar  Anwar" userId="85789d58-215c-478a-a95e-ebff7d4eb59c" providerId="ADAL" clId="{82EB8EE9-4CB7-4795-833F-B71593D2B839}" dt="2022-10-11T18:31:35" v="1174" actId="5793"/>
          <ac:spMkLst>
            <pc:docMk/>
            <pc:sldMk cId="1035238983" sldId="270"/>
            <ac:spMk id="3" creationId="{3172C535-E843-0AC0-0B4F-37612E9CB3D4}"/>
          </ac:spMkLst>
        </pc:spChg>
        <pc:picChg chg="del">
          <ac:chgData name="Muhammad Munawwar  Anwar" userId="85789d58-215c-478a-a95e-ebff7d4eb59c" providerId="ADAL" clId="{82EB8EE9-4CB7-4795-833F-B71593D2B839}" dt="2022-10-11T18:28:40.696" v="1078" actId="478"/>
          <ac:picMkLst>
            <pc:docMk/>
            <pc:sldMk cId="1035238983" sldId="270"/>
            <ac:picMk id="4" creationId="{D447C7ED-4DCC-BAA8-4E01-500CA3E664CA}"/>
          </ac:picMkLst>
        </pc:picChg>
        <pc:picChg chg="del">
          <ac:chgData name="Muhammad Munawwar  Anwar" userId="85789d58-215c-478a-a95e-ebff7d4eb59c" providerId="ADAL" clId="{82EB8EE9-4CB7-4795-833F-B71593D2B839}" dt="2022-10-11T18:28:42.378" v="1079" actId="478"/>
          <ac:picMkLst>
            <pc:docMk/>
            <pc:sldMk cId="1035238983" sldId="270"/>
            <ac:picMk id="5" creationId="{EB089D0E-1D57-3709-ECAC-941BEBE774EC}"/>
          </ac:picMkLst>
        </pc:picChg>
        <pc:picChg chg="del">
          <ac:chgData name="Muhammad Munawwar  Anwar" userId="85789d58-215c-478a-a95e-ebff7d4eb59c" providerId="ADAL" clId="{82EB8EE9-4CB7-4795-833F-B71593D2B839}" dt="2022-10-11T18:28:53.221" v="1084" actId="478"/>
          <ac:picMkLst>
            <pc:docMk/>
            <pc:sldMk cId="1035238983" sldId="270"/>
            <ac:picMk id="9218" creationId="{B38A1A5D-570A-5452-4097-AB5282CF871F}"/>
          </ac:picMkLst>
        </pc:picChg>
        <pc:picChg chg="add del mod">
          <ac:chgData name="Muhammad Munawwar  Anwar" userId="85789d58-215c-478a-a95e-ebff7d4eb59c" providerId="ADAL" clId="{82EB8EE9-4CB7-4795-833F-B71593D2B839}" dt="2022-10-11T18:29:24.768" v="1104" actId="1076"/>
          <ac:picMkLst>
            <pc:docMk/>
            <pc:sldMk cId="1035238983" sldId="270"/>
            <ac:picMk id="9220" creationId="{7CC42640-A0FA-A72E-6789-631E4AEA0676}"/>
          </ac:picMkLst>
        </pc:picChg>
        <pc:picChg chg="del">
          <ac:chgData name="Muhammad Munawwar  Anwar" userId="85789d58-215c-478a-a95e-ebff7d4eb59c" providerId="ADAL" clId="{82EB8EE9-4CB7-4795-833F-B71593D2B839}" dt="2022-10-11T18:28:50.873" v="1083" actId="478"/>
          <ac:picMkLst>
            <pc:docMk/>
            <pc:sldMk cId="1035238983" sldId="270"/>
            <ac:picMk id="9222" creationId="{EEB0EC34-FD34-21AB-92BF-ABD86C74D478}"/>
          </ac:picMkLst>
        </pc:picChg>
        <pc:picChg chg="del">
          <ac:chgData name="Muhammad Munawwar  Anwar" userId="85789d58-215c-478a-a95e-ebff7d4eb59c" providerId="ADAL" clId="{82EB8EE9-4CB7-4795-833F-B71593D2B839}" dt="2022-10-11T18:28:44.097" v="1080" actId="478"/>
          <ac:picMkLst>
            <pc:docMk/>
            <pc:sldMk cId="1035238983" sldId="270"/>
            <ac:picMk id="9224" creationId="{D2D9C8AE-435C-5091-9B3A-B6AE79BE3D00}"/>
          </ac:picMkLst>
        </pc:picChg>
        <pc:picChg chg="add mod">
          <ac:chgData name="Muhammad Munawwar  Anwar" userId="85789d58-215c-478a-a95e-ebff7d4eb59c" providerId="ADAL" clId="{82EB8EE9-4CB7-4795-833F-B71593D2B839}" dt="2022-10-11T18:30:37.887" v="1136" actId="1076"/>
          <ac:picMkLst>
            <pc:docMk/>
            <pc:sldMk cId="1035238983" sldId="270"/>
            <ac:picMk id="10242" creationId="{D6BB5B94-98B0-AED0-EE64-12C3D8D88D0C}"/>
          </ac:picMkLst>
        </pc:picChg>
        <pc:picChg chg="add mod">
          <ac:chgData name="Muhammad Munawwar  Anwar" userId="85789d58-215c-478a-a95e-ebff7d4eb59c" providerId="ADAL" clId="{82EB8EE9-4CB7-4795-833F-B71593D2B839}" dt="2022-10-11T18:31:25.840" v="1162" actId="1076"/>
          <ac:picMkLst>
            <pc:docMk/>
            <pc:sldMk cId="1035238983" sldId="270"/>
            <ac:picMk id="10244" creationId="{9830A12E-88CA-CCFF-E7AE-C975011592E4}"/>
          </ac:picMkLst>
        </pc:picChg>
        <pc:picChg chg="add mod">
          <ac:chgData name="Muhammad Munawwar  Anwar" userId="85789d58-215c-478a-a95e-ebff7d4eb59c" providerId="ADAL" clId="{82EB8EE9-4CB7-4795-833F-B71593D2B839}" dt="2022-10-11T18:35:11.051" v="1237" actId="1076"/>
          <ac:picMkLst>
            <pc:docMk/>
            <pc:sldMk cId="1035238983" sldId="270"/>
            <ac:picMk id="10246" creationId="{007A050A-F48B-F32D-C4C2-3BBC769C2EBE}"/>
          </ac:picMkLst>
        </pc:picChg>
      </pc:sldChg>
      <pc:sldChg chg="modSp new mod">
        <pc:chgData name="Muhammad Munawwar  Anwar" userId="85789d58-215c-478a-a95e-ebff7d4eb59c" providerId="ADAL" clId="{82EB8EE9-4CB7-4795-833F-B71593D2B839}" dt="2022-10-11T18:43:42.422" v="1632" actId="20577"/>
        <pc:sldMkLst>
          <pc:docMk/>
          <pc:sldMk cId="3798502904" sldId="271"/>
        </pc:sldMkLst>
        <pc:spChg chg="mod">
          <ac:chgData name="Muhammad Munawwar  Anwar" userId="85789d58-215c-478a-a95e-ebff7d4eb59c" providerId="ADAL" clId="{82EB8EE9-4CB7-4795-833F-B71593D2B839}" dt="2022-10-11T18:42:56.824" v="1530" actId="20577"/>
          <ac:spMkLst>
            <pc:docMk/>
            <pc:sldMk cId="3798502904" sldId="271"/>
            <ac:spMk id="2" creationId="{4FA55CFA-6D67-9BF4-347D-D244827C2197}"/>
          </ac:spMkLst>
        </pc:spChg>
        <pc:spChg chg="mod">
          <ac:chgData name="Muhammad Munawwar  Anwar" userId="85789d58-215c-478a-a95e-ebff7d4eb59c" providerId="ADAL" clId="{82EB8EE9-4CB7-4795-833F-B71593D2B839}" dt="2022-10-11T18:43:42.422" v="1632" actId="20577"/>
          <ac:spMkLst>
            <pc:docMk/>
            <pc:sldMk cId="3798502904" sldId="271"/>
            <ac:spMk id="3" creationId="{F5F3DC69-56C6-9332-61D6-0B06925E4E47}"/>
          </ac:spMkLst>
        </pc:spChg>
      </pc:sldChg>
      <pc:sldChg chg="addSp modSp new mod">
        <pc:chgData name="Muhammad Munawwar  Anwar" userId="85789d58-215c-478a-a95e-ebff7d4eb59c" providerId="ADAL" clId="{82EB8EE9-4CB7-4795-833F-B71593D2B839}" dt="2022-10-11T19:17:34.093" v="2004" actId="1076"/>
        <pc:sldMkLst>
          <pc:docMk/>
          <pc:sldMk cId="3645694615" sldId="272"/>
        </pc:sldMkLst>
        <pc:spChg chg="mod">
          <ac:chgData name="Muhammad Munawwar  Anwar" userId="85789d58-215c-478a-a95e-ebff7d4eb59c" providerId="ADAL" clId="{82EB8EE9-4CB7-4795-833F-B71593D2B839}" dt="2022-10-11T19:03:42.709" v="1942" actId="2711"/>
          <ac:spMkLst>
            <pc:docMk/>
            <pc:sldMk cId="3645694615" sldId="272"/>
            <ac:spMk id="2" creationId="{4721164D-75A3-62C4-78A4-87FF08D30EFE}"/>
          </ac:spMkLst>
        </pc:spChg>
        <pc:spChg chg="mod">
          <ac:chgData name="Muhammad Munawwar  Anwar" userId="85789d58-215c-478a-a95e-ebff7d4eb59c" providerId="ADAL" clId="{82EB8EE9-4CB7-4795-833F-B71593D2B839}" dt="2022-10-11T19:08:45.101" v="1982" actId="20577"/>
          <ac:spMkLst>
            <pc:docMk/>
            <pc:sldMk cId="3645694615" sldId="272"/>
            <ac:spMk id="3" creationId="{4BE7D886-FCD5-A7CB-9855-E1BBC0309CE7}"/>
          </ac:spMkLst>
        </pc:spChg>
        <pc:spChg chg="add mod">
          <ac:chgData name="Muhammad Munawwar  Anwar" userId="85789d58-215c-478a-a95e-ebff7d4eb59c" providerId="ADAL" clId="{82EB8EE9-4CB7-4795-833F-B71593D2B839}" dt="2022-10-11T19:17:34.093" v="2004" actId="1076"/>
          <ac:spMkLst>
            <pc:docMk/>
            <pc:sldMk cId="3645694615" sldId="272"/>
            <ac:spMk id="4" creationId="{EF38821C-204D-E571-7C69-1D7F1936580E}"/>
          </ac:spMkLst>
        </pc:spChg>
        <pc:picChg chg="add mod">
          <ac:chgData name="Muhammad Munawwar  Anwar" userId="85789d58-215c-478a-a95e-ebff7d4eb59c" providerId="ADAL" clId="{82EB8EE9-4CB7-4795-833F-B71593D2B839}" dt="2022-10-11T19:08:50.510" v="1983" actId="1076"/>
          <ac:picMkLst>
            <pc:docMk/>
            <pc:sldMk cId="3645694615" sldId="272"/>
            <ac:picMk id="11266" creationId="{754C95F5-9ADE-BDB7-A568-CEBAA9CC4840}"/>
          </ac:picMkLst>
        </pc:picChg>
        <pc:picChg chg="add mod">
          <ac:chgData name="Muhammad Munawwar  Anwar" userId="85789d58-215c-478a-a95e-ebff7d4eb59c" providerId="ADAL" clId="{82EB8EE9-4CB7-4795-833F-B71593D2B839}" dt="2022-10-11T19:11:44.731" v="1985" actId="1076"/>
          <ac:picMkLst>
            <pc:docMk/>
            <pc:sldMk cId="3645694615" sldId="272"/>
            <ac:picMk id="11268" creationId="{88A27303-FC7D-E616-8734-99F0B7F0C11D}"/>
          </ac:picMkLst>
        </pc:picChg>
        <pc:picChg chg="add mod">
          <ac:chgData name="Muhammad Munawwar  Anwar" userId="85789d58-215c-478a-a95e-ebff7d4eb59c" providerId="ADAL" clId="{82EB8EE9-4CB7-4795-833F-B71593D2B839}" dt="2022-10-11T19:16:30.074" v="1987" actId="1076"/>
          <ac:picMkLst>
            <pc:docMk/>
            <pc:sldMk cId="3645694615" sldId="272"/>
            <ac:picMk id="11270" creationId="{1B1A05C6-C66B-502A-78E8-398FC3B2EC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0F1D-619D-483B-9F13-3A986EE73BE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A02C-FAA8-44E7-8285-587798AF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602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08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_images/output_gd_79c039_87_1.svg" TargetMode="External"/><Relationship Id="rId5" Type="http://schemas.openxmlformats.org/officeDocument/2006/relationships/image" Target="../media/image29.jpg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2l.ai/_images/output_gd_79c039_87_1.svg" TargetMode="External"/><Relationship Id="rId3" Type="http://schemas.openxmlformats.org/officeDocument/2006/relationships/image" Target="../media/image30.gif"/><Relationship Id="rId7" Type="http://schemas.openxmlformats.org/officeDocument/2006/relationships/hyperlink" Target="https://d2l.ai/_images/output_sgd_baca77_27_1.svg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gif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eeplearning.ai/ai-notes/optimization/index.html" TargetMode="External"/><Relationship Id="rId4" Type="http://schemas.openxmlformats.org/officeDocument/2006/relationships/image" Target="../media/image3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hyperlink" Target="https://d2l.ai/_images/output_optimization-intro_70d214_39_0.svg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cw.mit.edu/courses/6-253-convex-analysis-and-optimization-spring-2012/69136e797daa75d9481c21d1f6b84a31_MIT6_253S12_lec05.pdf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cw.mit.edu/courses/6-253-convex-analysis-and-optimization-spring-2012/69136e797daa75d9481c21d1f6b84a31_MIT6_253S12_lec05.pdf" TargetMode="External"/><Relationship Id="rId3" Type="http://schemas.openxmlformats.org/officeDocument/2006/relationships/image" Target="../media/image15.gif"/><Relationship Id="rId7" Type="http://schemas.openxmlformats.org/officeDocument/2006/relationships/image" Target="../media/image1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s.slideplayer.com/35/10388660/slides/slide_3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crypted-tbn0.gstatic.com/images?q=tbn:ANd9GcTev7Cc4CCct2jS0D_Cgy-SJagLkwzjy2V3eLjDXQLtTLY_f6AnHqhBaf4f_dz9dCU4NjU&amp;usqp=C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615553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4000" b="0" dirty="0">
                <a:solidFill>
                  <a:schemeClr val="tx1"/>
                </a:solidFill>
                <a:latin typeface="LM Roman 10" panose="00000500000000000000" pitchFamily="50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505201"/>
            <a:ext cx="7391400" cy="1183594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GB" altLang="en-US" dirty="0">
                <a:solidFill>
                  <a:schemeClr val="folHlink"/>
                </a:solidFill>
                <a:latin typeface="LM Roman 10" panose="00000500000000000000" pitchFamily="50" charset="0"/>
              </a:rPr>
              <a:t>Optimization</a:t>
            </a:r>
          </a:p>
          <a:p>
            <a:pPr algn="ctr" eaLnBrk="1" hangingPunct="1">
              <a:lnSpc>
                <a:spcPct val="80000"/>
              </a:lnSpc>
            </a:pPr>
            <a:r>
              <a:rPr lang="en-GB" altLang="en-US" dirty="0">
                <a:solidFill>
                  <a:schemeClr val="folHlink"/>
                </a:solidFill>
                <a:latin typeface="LM Roman 10" panose="00000500000000000000" pitchFamily="50" charset="0"/>
              </a:rPr>
              <a:t>Week 8</a:t>
            </a:r>
          </a:p>
          <a:p>
            <a:pPr algn="ctr" eaLnBrk="1" hangingPunct="1">
              <a:lnSpc>
                <a:spcPct val="80000"/>
              </a:lnSpc>
            </a:pPr>
            <a:endParaRPr lang="en-GB" altLang="en-US" dirty="0">
              <a:solidFill>
                <a:schemeClr val="folHlink"/>
              </a:solidFill>
              <a:latin typeface="LM Roman 10" panose="00000500000000000000" pitchFamily="50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GB" altLang="en-US" dirty="0">
                <a:solidFill>
                  <a:schemeClr val="folHlink"/>
                </a:solidFill>
                <a:latin typeface="LM Roman 10" panose="00000500000000000000" pitchFamily="50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9869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65F2-FD08-9593-08CF-DB37F01A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Convex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36FF-842A-2990-ACE2-FF3CB1A9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18466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If </a:t>
            </a:r>
            <a:r>
              <a:rPr lang="en-US" sz="2000" i="1" dirty="0">
                <a:latin typeface="LM Roman 10" panose="00000500000000000000" pitchFamily="50" charset="0"/>
              </a:rPr>
              <a:t>f </a:t>
            </a:r>
            <a:r>
              <a:rPr lang="en-US" sz="2000" dirty="0">
                <a:latin typeface="LM Roman 10" panose="00000500000000000000" pitchFamily="50" charset="0"/>
              </a:rPr>
              <a:t>is a convex function, and C is a convex set, then the problem is called a convex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Any local minima is a global minima.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Unique global minima if strictly convex.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CB4D7C-38A0-6E29-BAA3-34110EC5DA2D}"/>
              </a:ext>
            </a:extLst>
          </p:cNvPr>
          <p:cNvGrpSpPr/>
          <p:nvPr/>
        </p:nvGrpSpPr>
        <p:grpSpPr>
          <a:xfrm>
            <a:off x="3983991" y="3621377"/>
            <a:ext cx="4224019" cy="1416685"/>
            <a:chOff x="0" y="0"/>
            <a:chExt cx="4224528" cy="1417244"/>
          </a:xfrm>
        </p:grpSpPr>
        <p:sp>
          <p:nvSpPr>
            <p:cNvPr id="16" name="Shape 191">
              <a:extLst>
                <a:ext uri="{FF2B5EF4-FFF2-40B4-BE49-F238E27FC236}">
                  <a16:creationId xmlns:a16="http://schemas.microsoft.com/office/drawing/2014/main" id="{7B71D08A-BFDE-3DB2-FC55-6A19A6751ADB}"/>
                </a:ext>
              </a:extLst>
            </p:cNvPr>
            <p:cNvSpPr/>
            <p:nvPr/>
          </p:nvSpPr>
          <p:spPr>
            <a:xfrm>
              <a:off x="3063240" y="15240"/>
              <a:ext cx="1161288" cy="1202500"/>
            </a:xfrm>
            <a:custGeom>
              <a:avLst/>
              <a:gdLst/>
              <a:ahLst/>
              <a:cxnLst/>
              <a:rect l="0" t="0" r="0" b="0"/>
              <a:pathLst>
                <a:path w="1161288" h="1202500">
                  <a:moveTo>
                    <a:pt x="1161288" y="65659"/>
                  </a:moveTo>
                  <a:cubicBezTo>
                    <a:pt x="733552" y="1202500"/>
                    <a:pt x="346456" y="1180618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FCB64C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192">
              <a:extLst>
                <a:ext uri="{FF2B5EF4-FFF2-40B4-BE49-F238E27FC236}">
                  <a16:creationId xmlns:a16="http://schemas.microsoft.com/office/drawing/2014/main" id="{DCB950E6-95E6-9B9E-9A5D-7A1D3153B641}"/>
                </a:ext>
              </a:extLst>
            </p:cNvPr>
            <p:cNvSpPr/>
            <p:nvPr/>
          </p:nvSpPr>
          <p:spPr>
            <a:xfrm>
              <a:off x="0" y="0"/>
              <a:ext cx="1495044" cy="1011936"/>
            </a:xfrm>
            <a:custGeom>
              <a:avLst/>
              <a:gdLst/>
              <a:ahLst/>
              <a:cxnLst/>
              <a:rect l="0" t="0" r="0" b="0"/>
              <a:pathLst>
                <a:path w="1495044" h="1011936">
                  <a:moveTo>
                    <a:pt x="0" y="0"/>
                  </a:moveTo>
                  <a:lnTo>
                    <a:pt x="283718" y="1004024"/>
                  </a:lnTo>
                  <a:lnTo>
                    <a:pt x="1142365" y="1011936"/>
                  </a:lnTo>
                  <a:lnTo>
                    <a:pt x="1495044" y="57785"/>
                  </a:lnTo>
                </a:path>
              </a:pathLst>
            </a:custGeom>
            <a:noFill/>
            <a:ln w="25400" cap="flat" cmpd="sng" algn="ctr">
              <a:solidFill>
                <a:srgbClr val="FCB64C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193">
              <a:extLst>
                <a:ext uri="{FF2B5EF4-FFF2-40B4-BE49-F238E27FC236}">
                  <a16:creationId xmlns:a16="http://schemas.microsoft.com/office/drawing/2014/main" id="{76E2772B-A24C-A245-BD32-F9B5A4A7D32E}"/>
                </a:ext>
              </a:extLst>
            </p:cNvPr>
            <p:cNvSpPr/>
            <p:nvPr/>
          </p:nvSpPr>
          <p:spPr>
            <a:xfrm>
              <a:off x="473964" y="917448"/>
              <a:ext cx="143256" cy="143256"/>
            </a:xfrm>
            <a:custGeom>
              <a:avLst/>
              <a:gdLst/>
              <a:ahLst/>
              <a:cxnLst/>
              <a:rect l="0" t="0" r="0" b="0"/>
              <a:pathLst>
                <a:path w="143256" h="143256">
                  <a:moveTo>
                    <a:pt x="71628" y="0"/>
                  </a:moveTo>
                  <a:cubicBezTo>
                    <a:pt x="111125" y="0"/>
                    <a:pt x="143256" y="32067"/>
                    <a:pt x="143256" y="71628"/>
                  </a:cubicBezTo>
                  <a:cubicBezTo>
                    <a:pt x="143256" y="111189"/>
                    <a:pt x="111125" y="143256"/>
                    <a:pt x="71628" y="143256"/>
                  </a:cubicBezTo>
                  <a:cubicBezTo>
                    <a:pt x="32131" y="143256"/>
                    <a:pt x="0" y="111189"/>
                    <a:pt x="0" y="71628"/>
                  </a:cubicBezTo>
                  <a:cubicBezTo>
                    <a:pt x="0" y="32067"/>
                    <a:pt x="32131" y="0"/>
                    <a:pt x="7162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194">
              <a:extLst>
                <a:ext uri="{FF2B5EF4-FFF2-40B4-BE49-F238E27FC236}">
                  <a16:creationId xmlns:a16="http://schemas.microsoft.com/office/drawing/2014/main" id="{A53FF998-238D-9FBC-B8BA-1351C265694D}"/>
                </a:ext>
              </a:extLst>
            </p:cNvPr>
            <p:cNvSpPr/>
            <p:nvPr/>
          </p:nvSpPr>
          <p:spPr>
            <a:xfrm>
              <a:off x="473964" y="917448"/>
              <a:ext cx="143256" cy="143256"/>
            </a:xfrm>
            <a:custGeom>
              <a:avLst/>
              <a:gdLst/>
              <a:ahLst/>
              <a:cxnLst/>
              <a:rect l="0" t="0" r="0" b="0"/>
              <a:pathLst>
                <a:path w="143256" h="143256">
                  <a:moveTo>
                    <a:pt x="0" y="71628"/>
                  </a:moveTo>
                  <a:cubicBezTo>
                    <a:pt x="0" y="32067"/>
                    <a:pt x="32131" y="0"/>
                    <a:pt x="71628" y="0"/>
                  </a:cubicBezTo>
                  <a:cubicBezTo>
                    <a:pt x="111125" y="0"/>
                    <a:pt x="143256" y="32067"/>
                    <a:pt x="143256" y="71628"/>
                  </a:cubicBezTo>
                  <a:cubicBezTo>
                    <a:pt x="143256" y="111189"/>
                    <a:pt x="111125" y="143256"/>
                    <a:pt x="71628" y="143256"/>
                  </a:cubicBezTo>
                  <a:cubicBezTo>
                    <a:pt x="32131" y="143256"/>
                    <a:pt x="0" y="111189"/>
                    <a:pt x="0" y="71628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FCB64C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195">
              <a:extLst>
                <a:ext uri="{FF2B5EF4-FFF2-40B4-BE49-F238E27FC236}">
                  <a16:creationId xmlns:a16="http://schemas.microsoft.com/office/drawing/2014/main" id="{825EF69E-7C00-934B-108F-54EBAABE52C2}"/>
                </a:ext>
              </a:extLst>
            </p:cNvPr>
            <p:cNvSpPr/>
            <p:nvPr/>
          </p:nvSpPr>
          <p:spPr>
            <a:xfrm>
              <a:off x="850392" y="917448"/>
              <a:ext cx="143256" cy="143256"/>
            </a:xfrm>
            <a:custGeom>
              <a:avLst/>
              <a:gdLst/>
              <a:ahLst/>
              <a:cxnLst/>
              <a:rect l="0" t="0" r="0" b="0"/>
              <a:pathLst>
                <a:path w="143256" h="143256">
                  <a:moveTo>
                    <a:pt x="71628" y="0"/>
                  </a:moveTo>
                  <a:cubicBezTo>
                    <a:pt x="111125" y="0"/>
                    <a:pt x="143256" y="32067"/>
                    <a:pt x="143256" y="71628"/>
                  </a:cubicBezTo>
                  <a:cubicBezTo>
                    <a:pt x="143256" y="111189"/>
                    <a:pt x="111125" y="143256"/>
                    <a:pt x="71628" y="143256"/>
                  </a:cubicBezTo>
                  <a:cubicBezTo>
                    <a:pt x="32131" y="143256"/>
                    <a:pt x="0" y="111189"/>
                    <a:pt x="0" y="71628"/>
                  </a:cubicBezTo>
                  <a:cubicBezTo>
                    <a:pt x="0" y="32067"/>
                    <a:pt x="32131" y="0"/>
                    <a:pt x="7162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96">
              <a:extLst>
                <a:ext uri="{FF2B5EF4-FFF2-40B4-BE49-F238E27FC236}">
                  <a16:creationId xmlns:a16="http://schemas.microsoft.com/office/drawing/2014/main" id="{12F6538E-9B14-9804-C4AE-7AB08E07F0AF}"/>
                </a:ext>
              </a:extLst>
            </p:cNvPr>
            <p:cNvSpPr/>
            <p:nvPr/>
          </p:nvSpPr>
          <p:spPr>
            <a:xfrm>
              <a:off x="850392" y="917448"/>
              <a:ext cx="143256" cy="143256"/>
            </a:xfrm>
            <a:custGeom>
              <a:avLst/>
              <a:gdLst/>
              <a:ahLst/>
              <a:cxnLst/>
              <a:rect l="0" t="0" r="0" b="0"/>
              <a:pathLst>
                <a:path w="143256" h="143256">
                  <a:moveTo>
                    <a:pt x="0" y="71628"/>
                  </a:moveTo>
                  <a:cubicBezTo>
                    <a:pt x="0" y="32067"/>
                    <a:pt x="32131" y="0"/>
                    <a:pt x="71628" y="0"/>
                  </a:cubicBezTo>
                  <a:cubicBezTo>
                    <a:pt x="111125" y="0"/>
                    <a:pt x="143256" y="32067"/>
                    <a:pt x="143256" y="71628"/>
                  </a:cubicBezTo>
                  <a:cubicBezTo>
                    <a:pt x="143256" y="111189"/>
                    <a:pt x="111125" y="143256"/>
                    <a:pt x="71628" y="143256"/>
                  </a:cubicBezTo>
                  <a:cubicBezTo>
                    <a:pt x="32131" y="143256"/>
                    <a:pt x="0" y="111189"/>
                    <a:pt x="0" y="71628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FCB64C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 197">
              <a:extLst>
                <a:ext uri="{FF2B5EF4-FFF2-40B4-BE49-F238E27FC236}">
                  <a16:creationId xmlns:a16="http://schemas.microsoft.com/office/drawing/2014/main" id="{66B25900-118A-353C-E837-5F032A72CA2A}"/>
                </a:ext>
              </a:extLst>
            </p:cNvPr>
            <p:cNvSpPr/>
            <p:nvPr/>
          </p:nvSpPr>
          <p:spPr>
            <a:xfrm>
              <a:off x="3572256" y="856488"/>
              <a:ext cx="141732" cy="141732"/>
            </a:xfrm>
            <a:custGeom>
              <a:avLst/>
              <a:gdLst/>
              <a:ahLst/>
              <a:cxnLst/>
              <a:rect l="0" t="0" r="0" b="0"/>
              <a:pathLst>
                <a:path w="141732" h="141732">
                  <a:moveTo>
                    <a:pt x="70866" y="0"/>
                  </a:moveTo>
                  <a:cubicBezTo>
                    <a:pt x="109982" y="0"/>
                    <a:pt x="141732" y="31725"/>
                    <a:pt x="141732" y="70866"/>
                  </a:cubicBezTo>
                  <a:cubicBezTo>
                    <a:pt x="141732" y="110008"/>
                    <a:pt x="109982" y="141732"/>
                    <a:pt x="70866" y="141732"/>
                  </a:cubicBezTo>
                  <a:cubicBezTo>
                    <a:pt x="31750" y="141732"/>
                    <a:pt x="0" y="110008"/>
                    <a:pt x="0" y="70866"/>
                  </a:cubicBezTo>
                  <a:cubicBezTo>
                    <a:pt x="0" y="31725"/>
                    <a:pt x="31750" y="0"/>
                    <a:pt x="70866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198">
              <a:extLst>
                <a:ext uri="{FF2B5EF4-FFF2-40B4-BE49-F238E27FC236}">
                  <a16:creationId xmlns:a16="http://schemas.microsoft.com/office/drawing/2014/main" id="{8C1F0BD4-58F1-2BA1-DF33-0DFF9AE325EF}"/>
                </a:ext>
              </a:extLst>
            </p:cNvPr>
            <p:cNvSpPr/>
            <p:nvPr/>
          </p:nvSpPr>
          <p:spPr>
            <a:xfrm>
              <a:off x="3572256" y="856488"/>
              <a:ext cx="141732" cy="141732"/>
            </a:xfrm>
            <a:custGeom>
              <a:avLst/>
              <a:gdLst/>
              <a:ahLst/>
              <a:cxnLst/>
              <a:rect l="0" t="0" r="0" b="0"/>
              <a:pathLst>
                <a:path w="141732" h="141732">
                  <a:moveTo>
                    <a:pt x="0" y="70866"/>
                  </a:moveTo>
                  <a:cubicBezTo>
                    <a:pt x="0" y="31725"/>
                    <a:pt x="31750" y="0"/>
                    <a:pt x="70866" y="0"/>
                  </a:cubicBezTo>
                  <a:cubicBezTo>
                    <a:pt x="109982" y="0"/>
                    <a:pt x="141732" y="31725"/>
                    <a:pt x="141732" y="70866"/>
                  </a:cubicBezTo>
                  <a:cubicBezTo>
                    <a:pt x="141732" y="110008"/>
                    <a:pt x="109982" y="141732"/>
                    <a:pt x="70866" y="141732"/>
                  </a:cubicBezTo>
                  <a:cubicBezTo>
                    <a:pt x="31750" y="141732"/>
                    <a:pt x="0" y="110008"/>
                    <a:pt x="0" y="70866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FCB64C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200">
              <a:extLst>
                <a:ext uri="{FF2B5EF4-FFF2-40B4-BE49-F238E27FC236}">
                  <a16:creationId xmlns:a16="http://schemas.microsoft.com/office/drawing/2014/main" id="{5257D64F-7151-05E6-1AB5-C3F87903C1E3}"/>
                </a:ext>
              </a:extLst>
            </p:cNvPr>
            <p:cNvSpPr/>
            <p:nvPr/>
          </p:nvSpPr>
          <p:spPr>
            <a:xfrm>
              <a:off x="2957195" y="1071334"/>
              <a:ext cx="512953" cy="345910"/>
            </a:xfrm>
            <a:custGeom>
              <a:avLst/>
              <a:gdLst/>
              <a:ahLst/>
              <a:cxnLst/>
              <a:rect l="0" t="0" r="0" b="0"/>
              <a:pathLst>
                <a:path w="512953" h="345910">
                  <a:moveTo>
                    <a:pt x="512953" y="0"/>
                  </a:moveTo>
                  <a:lnTo>
                    <a:pt x="464439" y="98679"/>
                  </a:lnTo>
                  <a:cubicBezTo>
                    <a:pt x="461264" y="104978"/>
                    <a:pt x="453644" y="107569"/>
                    <a:pt x="447421" y="104470"/>
                  </a:cubicBezTo>
                  <a:cubicBezTo>
                    <a:pt x="441071" y="101371"/>
                    <a:pt x="438531" y="93751"/>
                    <a:pt x="441579" y="87465"/>
                  </a:cubicBezTo>
                  <a:lnTo>
                    <a:pt x="459801" y="50476"/>
                  </a:lnTo>
                  <a:lnTo>
                    <a:pt x="13970" y="345910"/>
                  </a:lnTo>
                  <a:lnTo>
                    <a:pt x="0" y="324726"/>
                  </a:lnTo>
                  <a:lnTo>
                    <a:pt x="445851" y="29290"/>
                  </a:lnTo>
                  <a:lnTo>
                    <a:pt x="404622" y="31648"/>
                  </a:lnTo>
                  <a:cubicBezTo>
                    <a:pt x="397637" y="32042"/>
                    <a:pt x="391668" y="26695"/>
                    <a:pt x="391287" y="19698"/>
                  </a:cubicBezTo>
                  <a:cubicBezTo>
                    <a:pt x="390779" y="12687"/>
                    <a:pt x="396240" y="6693"/>
                    <a:pt x="403225" y="6286"/>
                  </a:cubicBezTo>
                  <a:lnTo>
                    <a:pt x="512953" y="0"/>
                  </a:lnTo>
                  <a:close/>
                </a:path>
              </a:pathLst>
            </a:custGeom>
            <a:solidFill>
              <a:srgbClr val="A7A7A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Shape 201">
              <a:extLst>
                <a:ext uri="{FF2B5EF4-FFF2-40B4-BE49-F238E27FC236}">
                  <a16:creationId xmlns:a16="http://schemas.microsoft.com/office/drawing/2014/main" id="{BE9CFD68-F7A0-53E0-2912-74ABE283AB1A}"/>
                </a:ext>
              </a:extLst>
            </p:cNvPr>
            <p:cNvSpPr/>
            <p:nvPr/>
          </p:nvSpPr>
          <p:spPr>
            <a:xfrm>
              <a:off x="1062228" y="1152500"/>
              <a:ext cx="371221" cy="194018"/>
            </a:xfrm>
            <a:custGeom>
              <a:avLst/>
              <a:gdLst/>
              <a:ahLst/>
              <a:cxnLst/>
              <a:rect l="0" t="0" r="0" b="0"/>
              <a:pathLst>
                <a:path w="371221" h="194018">
                  <a:moveTo>
                    <a:pt x="109474" y="622"/>
                  </a:moveTo>
                  <a:cubicBezTo>
                    <a:pt x="116459" y="0"/>
                    <a:pt x="122682" y="5169"/>
                    <a:pt x="123317" y="12154"/>
                  </a:cubicBezTo>
                  <a:cubicBezTo>
                    <a:pt x="123952" y="19139"/>
                    <a:pt x="118745" y="25298"/>
                    <a:pt x="111760" y="25921"/>
                  </a:cubicBezTo>
                  <a:lnTo>
                    <a:pt x="70695" y="29546"/>
                  </a:lnTo>
                  <a:lnTo>
                    <a:pt x="371221" y="171031"/>
                  </a:lnTo>
                  <a:lnTo>
                    <a:pt x="360299" y="194018"/>
                  </a:lnTo>
                  <a:lnTo>
                    <a:pt x="59832" y="52498"/>
                  </a:lnTo>
                  <a:lnTo>
                    <a:pt x="83185" y="86500"/>
                  </a:lnTo>
                  <a:cubicBezTo>
                    <a:pt x="87249" y="92278"/>
                    <a:pt x="85725" y="100190"/>
                    <a:pt x="80010" y="104165"/>
                  </a:cubicBezTo>
                  <a:cubicBezTo>
                    <a:pt x="74168" y="108140"/>
                    <a:pt x="66294" y="106680"/>
                    <a:pt x="62230" y="100902"/>
                  </a:cubicBezTo>
                  <a:lnTo>
                    <a:pt x="0" y="10287"/>
                  </a:lnTo>
                  <a:lnTo>
                    <a:pt x="109474" y="622"/>
                  </a:lnTo>
                  <a:close/>
                </a:path>
              </a:pathLst>
            </a:custGeom>
            <a:solidFill>
              <a:srgbClr val="A7A7A7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948403B-E97D-533E-7E05-83E94386901D}"/>
              </a:ext>
            </a:extLst>
          </p:cNvPr>
          <p:cNvSpPr txBox="1"/>
          <p:nvPr/>
        </p:nvSpPr>
        <p:spPr>
          <a:xfrm>
            <a:off x="3510023" y="5124410"/>
            <a:ext cx="6094070" cy="39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48995"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74746"/>
                </a:solidFill>
                <a:effectLst/>
                <a:latin typeface="LM Roman 10" panose="00000500000000000000" pitchFamily="50" charset="0"/>
                <a:ea typeface="Arial" panose="020B0604020202020204" pitchFamily="34" charset="0"/>
              </a:rPr>
              <a:t>Global minima</a:t>
            </a:r>
            <a:endParaRPr lang="en-US" sz="2000" dirty="0">
              <a:solidFill>
                <a:srgbClr val="000000"/>
              </a:solidFill>
              <a:effectLst/>
              <a:latin typeface="LM Roman 10" panose="00000500000000000000" pitchFamily="50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669C-BD30-C350-68F4-0D12BA6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Gradient Descent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C535-E843-0AC0-0B4F-37612E9C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3" y="1399031"/>
            <a:ext cx="10692553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Choose initial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At time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4C1666-11CA-75CD-8F66-6CC50A7D7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45" y="1520106"/>
            <a:ext cx="1905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9D22083-F226-A774-1BDC-A50724CF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76" y="2131861"/>
            <a:ext cx="11049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D119A56-6996-6208-7AF2-C2647403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90" y="2650831"/>
            <a:ext cx="45910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9AA85-CEA9-2C7E-541B-BD018E1EC9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01670" y="1075907"/>
            <a:ext cx="3888740" cy="2790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EDCC0-8896-94EF-FB99-67F81E3D5747}"/>
              </a:ext>
            </a:extLst>
          </p:cNvPr>
          <p:cNvSpPr txBox="1"/>
          <p:nvPr/>
        </p:nvSpPr>
        <p:spPr>
          <a:xfrm>
            <a:off x="3491697" y="6076709"/>
            <a:ext cx="520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</a:rPr>
              <a:t>Figures taken from </a:t>
            </a:r>
            <a:r>
              <a:rPr lang="en-US" sz="2000" dirty="0">
                <a:latin typeface="LM Roman 10" panose="00000500000000000000" pitchFamily="50" charset="0"/>
                <a:hlinkClick r:id="rId6"/>
              </a:rPr>
              <a:t>GD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0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669C-BD30-C350-68F4-0D12BA6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Stochastic Gradient Descent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C535-E843-0AC0-0B4F-37612E9C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1231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At time </a:t>
            </a:r>
            <a:r>
              <a:rPr lang="en-US" sz="2000" i="1" dirty="0">
                <a:latin typeface="LM Roman 10" panose="00000500000000000000" pitchFamily="50" charset="0"/>
              </a:rPr>
              <a:t>  </a:t>
            </a:r>
            <a:r>
              <a:rPr lang="en-US" sz="2000" dirty="0">
                <a:latin typeface="LM Roman 10" panose="00000500000000000000" pitchFamily="50" charset="0"/>
              </a:rPr>
              <a:t>, sample example    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Compared to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C7ED-4DCC-BAA8-4E01-500CA3E664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4041" y="1365274"/>
            <a:ext cx="3888740" cy="279019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38A1A5D-570A-5452-4097-AB5282CF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44" y="1493750"/>
            <a:ext cx="123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CC42640-A0FA-A72E-6789-631E4AEA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76" y="1493750"/>
            <a:ext cx="762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EB0EC34-FD34-21AB-92BF-ABD86C74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88" y="1905046"/>
            <a:ext cx="21050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89D0E-1D57-3709-ECAC-941BEBE774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4041" y="4063874"/>
            <a:ext cx="3888740" cy="2790190"/>
          </a:xfrm>
          <a:prstGeom prst="rect">
            <a:avLst/>
          </a:prstGeom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2D9C8AE-435C-5091-9B3A-B6AE79BE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88" y="3136152"/>
            <a:ext cx="20097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50D9F-1BC6-AD35-DE2D-106475A643BD}"/>
              </a:ext>
            </a:extLst>
          </p:cNvPr>
          <p:cNvSpPr txBox="1"/>
          <p:nvPr/>
        </p:nvSpPr>
        <p:spPr>
          <a:xfrm>
            <a:off x="682907" y="6076709"/>
            <a:ext cx="520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</a:rPr>
              <a:t>Figures taken from </a:t>
            </a:r>
            <a:r>
              <a:rPr lang="en-US" sz="2000" dirty="0">
                <a:latin typeface="LM Roman 10" panose="00000500000000000000" pitchFamily="50" charset="0"/>
                <a:hlinkClick r:id="rId7"/>
              </a:rPr>
              <a:t>SGD</a:t>
            </a:r>
            <a:r>
              <a:rPr lang="en-US" sz="2000" dirty="0">
                <a:latin typeface="LM Roman 10" panose="00000500000000000000" pitchFamily="50" charset="0"/>
              </a:rPr>
              <a:t>, </a:t>
            </a:r>
            <a:r>
              <a:rPr lang="en-US" sz="2000" dirty="0">
                <a:latin typeface="LM Roman 10" panose="00000500000000000000" pitchFamily="50" charset="0"/>
                <a:hlinkClick r:id="rId8"/>
              </a:rPr>
              <a:t>GD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0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669C-BD30-C350-68F4-0D12BA6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Mini Stochastic Gradient Descent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C535-E843-0AC0-0B4F-37612E9C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6155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At time   , sample  a random subset                   with          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 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CC42640-A0FA-A72E-6789-631E4AEA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52" y="1481481"/>
            <a:ext cx="762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6BB5B94-98B0-AED0-EE64-12C3D8D8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12" y="1454473"/>
            <a:ext cx="1352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830A12E-88CA-CCFF-E7AE-C9750115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5" y="1462112"/>
            <a:ext cx="6096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007A050A-F48B-F32D-C4C2-3BBC769C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15" y="2014584"/>
            <a:ext cx="24574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3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CFA-6D67-9BF4-347D-D244827C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Practical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3DC69-56C6-9332-61D6-0B06925E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Do not diminish the learning rate so drastically, we don’t care about optimizing to high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Despite converging slowly, SGD is way faster on computing the gradient than GD in each iteration specially for deep learning with large scale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0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164D-75A3-62C4-78A4-87FF08D3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Other variants of Gradient Descent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D886-FCD5-A7CB-9855-E1BBC030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Momentum</a:t>
            </a:r>
          </a:p>
          <a:p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RMSprop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Adam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54C95F5-9ADE-BDB7-A568-CEBAA9CC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27" y="1795712"/>
            <a:ext cx="23336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8A27303-FC7D-E616-8734-99F0B7F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64" y="2690365"/>
            <a:ext cx="24193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B1A05C6-C66B-502A-78E8-398FC3B2E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64" y="3861243"/>
            <a:ext cx="2552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8821C-204D-E571-7C69-1D7F1936580E}"/>
              </a:ext>
            </a:extLst>
          </p:cNvPr>
          <p:cNvSpPr txBox="1"/>
          <p:nvPr/>
        </p:nvSpPr>
        <p:spPr>
          <a:xfrm>
            <a:off x="4047281" y="6215513"/>
            <a:ext cx="42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  <a:hlinkClick r:id="rId5"/>
              </a:rPr>
              <a:t>Live Demo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895" y="279401"/>
            <a:ext cx="10842211" cy="50868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27"/>
              </a:spcBef>
            </a:pPr>
            <a:r>
              <a:rPr lang="en-US" sz="3200" b="0" spc="-7" dirty="0">
                <a:solidFill>
                  <a:schemeClr val="tx1"/>
                </a:solidFill>
                <a:latin typeface="LM Roman 10" panose="00000500000000000000" pitchFamily="50" charset="0"/>
              </a:rPr>
              <a:t>Lecture </a:t>
            </a:r>
            <a:r>
              <a:rPr sz="3200" b="0" spc="-7" dirty="0">
                <a:solidFill>
                  <a:schemeClr val="tx1"/>
                </a:solidFill>
                <a:latin typeface="LM Roman 10" panose="00000500000000000000" pitchFamily="50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90" y="1776744"/>
            <a:ext cx="8131162" cy="5572465"/>
          </a:xfrm>
          <a:prstGeom prst="rect">
            <a:avLst/>
          </a:prstGeom>
        </p:spPr>
        <p:txBody>
          <a:bodyPr vert="horz" wrap="square" lIns="0" tIns="100753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LM Roman 10" panose="00000500000000000000" pitchFamily="50" charset="0"/>
                <a:cs typeface="Arial"/>
              </a:rPr>
              <a:t>Optimization Problems</a:t>
            </a:r>
          </a:p>
          <a:p>
            <a:pPr marL="474121" indent="-457189">
              <a:lnSpc>
                <a:spcPct val="100000"/>
              </a:lnSpc>
              <a:spcBef>
                <a:spcPts val="79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LM Roman 10" panose="00000500000000000000" pitchFamily="50" charset="0"/>
                <a:cs typeface="Arial"/>
              </a:rPr>
              <a:t>Local and Global Minima</a:t>
            </a:r>
          </a:p>
          <a:p>
            <a:pPr marL="474121" indent="-457189">
              <a:lnSpc>
                <a:spcPct val="100000"/>
              </a:lnSpc>
              <a:spcBef>
                <a:spcPts val="79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LM Roman 10" panose="00000500000000000000" pitchFamily="50" charset="0"/>
                <a:cs typeface="Arial"/>
              </a:rPr>
              <a:t>Convex Set</a:t>
            </a:r>
          </a:p>
          <a:p>
            <a:pPr marL="474121" indent="-457189">
              <a:lnSpc>
                <a:spcPct val="100000"/>
              </a:lnSpc>
              <a:spcBef>
                <a:spcPts val="79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LM Roman 10" panose="00000500000000000000" pitchFamily="50" charset="0"/>
                <a:cs typeface="Arial"/>
              </a:rPr>
              <a:t>First-order condition</a:t>
            </a:r>
          </a:p>
          <a:p>
            <a:pPr marL="474121" indent="-457189">
              <a:lnSpc>
                <a:spcPct val="100000"/>
              </a:lnSpc>
              <a:spcBef>
                <a:spcPts val="79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LM Roman 10" panose="00000500000000000000" pitchFamily="50" charset="0"/>
                <a:cs typeface="Arial"/>
              </a:rPr>
              <a:t>Second-order condition</a:t>
            </a:r>
            <a:endParaRPr dirty="0">
              <a:latin typeface="LM Roman 10" panose="00000500000000000000" pitchFamily="50" charset="0"/>
              <a:cs typeface="Arial"/>
            </a:endParaRP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Convex and Non-convex examples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Convex Optimization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Gradient Descent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Stochastic Gradient Descent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Mini Batch Stochastic Gradient Descent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LM Roman 10" panose="00000500000000000000" pitchFamily="50" charset="0"/>
                <a:cs typeface="Arial"/>
              </a:rPr>
              <a:t>Visualization of different Optimization Algorithms 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US" dirty="0">
              <a:latin typeface="LM Roman 10" panose="00000500000000000000" pitchFamily="50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08A-113C-A64C-ABA4-7F29D45B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Optimization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14FF-F6DA-C33A-AF24-8E80E2FB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40010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The general form of optimization problems is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Cost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Constraint set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Unconstraint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B798BA-8547-534D-860E-AD1C2B0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36" y="1903314"/>
            <a:ext cx="28479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C2C956-9762-2E5B-A945-0CACC75C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59" y="2373431"/>
            <a:ext cx="1009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58A158-2CAF-C847-31BD-304B7B4B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77" y="3426186"/>
            <a:ext cx="53435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C3601F7-2AF8-EB84-CE9C-DF076A6C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34" y="3915441"/>
            <a:ext cx="6477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4854-A9FC-8D01-1653-B4940605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0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Local and Global Minima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F3FB-4B06-E423-223E-319C4EF8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Most optimization problems have no closed form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We then aim to find a minima through iterative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Global minima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Local minima     , there exists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2232-C314-D99B-B3B7-FFA201D0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65" y="269489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AA3F3D-E6C2-F62A-E49E-3D6C45DF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65" y="2979184"/>
            <a:ext cx="17621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5571A6-F2A1-8106-0070-3C3F6EEF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40" y="3290887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29BA282-3D7E-DA75-D4D7-5BE24B1B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371849"/>
            <a:ext cx="762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B3BA18F-660D-D4BF-6B5F-7C1CE23B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679946"/>
            <a:ext cx="28098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0FFE5F7-EB05-55C0-8902-A9EAF8270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02" y="3983500"/>
            <a:ext cx="4210050" cy="2428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ADB3F-E7B3-F63E-99F4-84E8F3BF3F85}"/>
              </a:ext>
            </a:extLst>
          </p:cNvPr>
          <p:cNvSpPr txBox="1"/>
          <p:nvPr/>
        </p:nvSpPr>
        <p:spPr>
          <a:xfrm>
            <a:off x="3053016" y="6412375"/>
            <a:ext cx="608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0" panose="00000500000000000000" pitchFamily="50" charset="0"/>
              </a:rPr>
              <a:t>Figure source: </a:t>
            </a:r>
            <a:r>
              <a:rPr lang="en-US" sz="2400" dirty="0">
                <a:latin typeface="LM Roman 10" panose="00000500000000000000" pitchFamily="50" charset="0"/>
                <a:hlinkClick r:id="rId7"/>
              </a:rPr>
              <a:t>Local and Global Minima</a:t>
            </a:r>
            <a:endParaRPr lang="en-US" sz="24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9BE6-9E8C-2D68-037F-E15E91C5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Convex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72FA-9252-2B9E-FC1F-43DD175C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6155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A subset    of      is called Convex if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A29A60-0D7E-AFE4-00D1-CCAA3681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52" y="1486243"/>
            <a:ext cx="1524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7AD95E7-8BF4-C86D-1ACB-DD1583C6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3" y="1476718"/>
            <a:ext cx="2381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70ED9A-3D8E-A43E-525A-CF5C2666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52" y="2048026"/>
            <a:ext cx="1885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6699F08-4E6B-9099-073A-CF0D9CF22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92" y="1399031"/>
            <a:ext cx="4387850" cy="383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78770-CE60-C5A1-B811-C98115472F14}"/>
              </a:ext>
            </a:extLst>
          </p:cNvPr>
          <p:cNvSpPr txBox="1"/>
          <p:nvPr/>
        </p:nvSpPr>
        <p:spPr>
          <a:xfrm>
            <a:off x="3462759" y="5928242"/>
            <a:ext cx="526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</a:rPr>
              <a:t>Figure Source: </a:t>
            </a:r>
            <a:r>
              <a:rPr lang="en-US" sz="2000" dirty="0">
                <a:latin typeface="LM Roman 10" panose="00000500000000000000" pitchFamily="50" charset="0"/>
                <a:hlinkClick r:id="rId6"/>
              </a:rPr>
              <a:t>Convex Set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3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DB5-66AF-A5EC-1FBA-BECF321A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Convex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176B-0D62-01D2-0FF0-DE6AFB2E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5" y="1399031"/>
            <a:ext cx="4278328" cy="2462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           is  called convex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If the inequality is strict whenever  </a:t>
            </a:r>
            <a:br>
              <a:rPr lang="en-US" sz="2000" dirty="0">
                <a:latin typeface="LM Roman 10" panose="00000500000000000000" pitchFamily="50" charset="0"/>
              </a:rPr>
            </a:br>
            <a:r>
              <a:rPr lang="en-US" sz="2000" dirty="0">
                <a:latin typeface="LM Roman 10" panose="00000500000000000000" pitchFamily="50" charset="0"/>
              </a:rPr>
              <a:t>           and        , then     is called strictly convex.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AAC36D-5080-B766-DE83-839A9BD9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8" y="1457669"/>
            <a:ext cx="923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EC4EBD-F2DD-4372-BEB4-6EA8A119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7" y="2071202"/>
            <a:ext cx="41433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8B3FAA7-5502-DE52-31E9-6C2DF90D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" y="3334392"/>
            <a:ext cx="828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3855092-4AF1-4DFA-E92C-B6762659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03" y="3312200"/>
            <a:ext cx="495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073953F-57F5-DEB7-CC3C-D2A544E1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2" y="3276751"/>
            <a:ext cx="1047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366D1C-1FE3-9A1C-560D-2E060AFBE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89" y="1399031"/>
            <a:ext cx="4389129" cy="300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D63D1-2BE2-6213-C85B-47CFB80A88A9}"/>
              </a:ext>
            </a:extLst>
          </p:cNvPr>
          <p:cNvSpPr txBox="1"/>
          <p:nvPr/>
        </p:nvSpPr>
        <p:spPr>
          <a:xfrm>
            <a:off x="3462759" y="5928242"/>
            <a:ext cx="526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</a:rPr>
              <a:t>Figure Source: </a:t>
            </a:r>
            <a:r>
              <a:rPr lang="en-US" sz="2000" dirty="0">
                <a:latin typeface="LM Roman 10" panose="00000500000000000000" pitchFamily="50" charset="0"/>
                <a:hlinkClick r:id="rId8"/>
              </a:rPr>
              <a:t>Convex Function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2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5E04-6EE3-AEEC-BACD-3F23E13B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First-order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ADEF-0349-74C2-B502-C80B9A89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LM Roman 10" panose="00000500000000000000" pitchFamily="50" charset="0"/>
              </a:rPr>
              <a:t>f </a:t>
            </a:r>
            <a:r>
              <a:rPr lang="en-US" sz="2000" dirty="0">
                <a:latin typeface="LM Roman 10" panose="00000500000000000000" pitchFamily="50" charset="0"/>
              </a:rPr>
              <a:t>is convex if and only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 If the inequality is strict, then </a:t>
            </a:r>
            <a:r>
              <a:rPr lang="en-US" sz="2000" i="1" dirty="0">
                <a:latin typeface="LM Roman 10" panose="00000500000000000000" pitchFamily="50" charset="0"/>
              </a:rPr>
              <a:t>f </a:t>
            </a:r>
            <a:r>
              <a:rPr lang="en-US" sz="2000" dirty="0">
                <a:latin typeface="LM Roman 10" panose="00000500000000000000" pitchFamily="50" charset="0"/>
              </a:rPr>
              <a:t>is strictly convex.</a:t>
            </a:r>
          </a:p>
          <a:p>
            <a:endParaRPr lang="en-US" sz="2000" i="1" dirty="0">
              <a:latin typeface="LM Roman 10" panose="00000500000000000000" pitchFamily="50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530CEB0-DB09-839B-22BF-3D70C183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36" y="1920822"/>
            <a:ext cx="29241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59F375-5EEE-ACB7-E517-47E48953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65" y="3245690"/>
            <a:ext cx="59245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39409-A553-1913-29C1-118E788557E1}"/>
              </a:ext>
            </a:extLst>
          </p:cNvPr>
          <p:cNvSpPr txBox="1"/>
          <p:nvPr/>
        </p:nvSpPr>
        <p:spPr>
          <a:xfrm>
            <a:off x="3462759" y="5928242"/>
            <a:ext cx="526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Roman 10" panose="00000500000000000000" pitchFamily="50" charset="0"/>
              </a:rPr>
              <a:t>Figure Source: </a:t>
            </a:r>
            <a:r>
              <a:rPr lang="en-US" sz="2000" dirty="0">
                <a:latin typeface="LM Roman 10" panose="00000500000000000000" pitchFamily="50" charset="0"/>
                <a:hlinkClick r:id="rId4"/>
              </a:rPr>
              <a:t>First-order condition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2BA-ECC9-6CDE-6D39-316204F1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Second-order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75E8-0642-B9F3-0113-F3B0A329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LM Roman 10" panose="00000500000000000000" pitchFamily="50" charset="0"/>
              </a:rPr>
              <a:t>f  </a:t>
            </a:r>
            <a:r>
              <a:rPr lang="en-US" sz="2000" dirty="0">
                <a:latin typeface="LM Roman 10" panose="00000500000000000000" pitchFamily="50" charset="0"/>
              </a:rPr>
              <a:t>is convex if and only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LM Roman 10" panose="00000500000000000000" pitchFamily="50" charset="0"/>
              </a:rPr>
              <a:t>f </a:t>
            </a:r>
            <a:r>
              <a:rPr lang="en-US" sz="2000" dirty="0">
                <a:latin typeface="LM Roman 10" panose="00000500000000000000" pitchFamily="50" charset="0"/>
              </a:rPr>
              <a:t>is strictly convex if and only if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latin typeface="LM Roman 10" panose="00000500000000000000" pitchFamily="50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73E63D-356A-FE0A-4771-F6C573EE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1" y="1950529"/>
            <a:ext cx="1743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1781B65-6119-54AE-123B-D674D4E7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1" y="3158923"/>
            <a:ext cx="1743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B74F-85BC-56FD-AD4E-2D4E7770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LM Roman 10" panose="00000500000000000000" pitchFamily="50" charset="0"/>
              </a:rPr>
              <a:t>Convex and Non-convex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61F7-3303-A512-8EB8-2AAD25CD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M Roman 10" panose="00000500000000000000" pitchFamily="50" charset="0"/>
              </a:rPr>
              <a:t>Convex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Linear Regression</a:t>
            </a:r>
          </a:p>
          <a:p>
            <a:pPr lvl="1"/>
            <a:endParaRPr lang="en-US" sz="2000" dirty="0">
              <a:latin typeface="LM Roman 10" panose="00000500000000000000" pitchFamily="50" charset="0"/>
            </a:endParaRPr>
          </a:p>
          <a:p>
            <a:pPr lvl="1"/>
            <a:endParaRPr lang="en-US" sz="2000" dirty="0">
              <a:latin typeface="LM Roman 10" panose="00000500000000000000" pitchFamily="50" charset="0"/>
            </a:endParaRPr>
          </a:p>
          <a:p>
            <a:pPr lvl="1"/>
            <a:endParaRPr lang="en-US" sz="2000" dirty="0">
              <a:latin typeface="LM Roman 10" panose="00000500000000000000" pitchFamily="50" charset="0"/>
            </a:endParaRPr>
          </a:p>
          <a:p>
            <a:pPr lvl="1"/>
            <a:endParaRPr lang="en-US" sz="2000" dirty="0">
              <a:latin typeface="LM Roman 10" panose="00000500000000000000" pitchFamily="50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Softmax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M Roman 10" panose="00000500000000000000" pitchFamily="50" charset="0"/>
              </a:rPr>
              <a:t>Non-convex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Multi-layer perceptron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Convolutional 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LM Roman 10" panose="00000500000000000000" pitchFamily="50" charset="0"/>
              </a:rPr>
              <a:t>Recurrent neural networks</a:t>
            </a:r>
          </a:p>
          <a:p>
            <a:pPr lvl="1"/>
            <a:endParaRPr lang="en-US" sz="2000" dirty="0">
              <a:latin typeface="LM Roman 10" panose="00000500000000000000" pitchFamily="50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10E097C-D657-57C4-AA97-F86F56DC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60" y="2170917"/>
            <a:ext cx="22098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hand&#10;&#10;Description automatically generated with low confidence">
            <a:extLst>
              <a:ext uri="{FF2B5EF4-FFF2-40B4-BE49-F238E27FC236}">
                <a16:creationId xmlns:a16="http://schemas.microsoft.com/office/drawing/2014/main" id="{5BA9F151-31D7-2867-72EE-8885267C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72" y="1807062"/>
            <a:ext cx="3602186" cy="307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1D3F6-0566-6445-9B76-E8856510BCC4}"/>
              </a:ext>
            </a:extLst>
          </p:cNvPr>
          <p:cNvSpPr txBox="1"/>
          <p:nvPr/>
        </p:nvSpPr>
        <p:spPr>
          <a:xfrm>
            <a:off x="4053068" y="6025406"/>
            <a:ext cx="408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Figure Source: </a:t>
            </a:r>
            <a:r>
              <a:rPr lang="en-US" sz="2000" dirty="0">
                <a:latin typeface="LM Roman 10" panose="00000500000000000000" pitchFamily="50" charset="0"/>
                <a:hlinkClick r:id="rId4"/>
              </a:rPr>
              <a:t>Non-convex</a:t>
            </a:r>
            <a:endParaRPr lang="en-US" sz="20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8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356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LM Roman 10</vt:lpstr>
      <vt:lpstr>Office Theme</vt:lpstr>
      <vt:lpstr>CS 316: Introduction to Deep Learning</vt:lpstr>
      <vt:lpstr>Lecture Outline</vt:lpstr>
      <vt:lpstr>Optimization Problems</vt:lpstr>
      <vt:lpstr>Local and Global Minima</vt:lpstr>
      <vt:lpstr>Convex Set</vt:lpstr>
      <vt:lpstr>Convex Function</vt:lpstr>
      <vt:lpstr>First-order Condition</vt:lpstr>
      <vt:lpstr>Second-order condition</vt:lpstr>
      <vt:lpstr>Convex and Non-convex Examples</vt:lpstr>
      <vt:lpstr>Convex Optimization</vt:lpstr>
      <vt:lpstr>Gradient Descent Algorithm</vt:lpstr>
      <vt:lpstr>Stochastic Gradient Descent Algorithm</vt:lpstr>
      <vt:lpstr>Mini Stochastic Gradient Descent Algorithm</vt:lpstr>
      <vt:lpstr>Practical Insights</vt:lpstr>
      <vt:lpstr>Other variants of Gradient Descent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316: Introduction to Deep Learning</dc:title>
  <dc:creator>Muhammad Munawwar  Anwar</dc:creator>
  <cp:lastModifiedBy>Muhammad Munawwar Anwar</cp:lastModifiedBy>
  <cp:revision>1</cp:revision>
  <dcterms:created xsi:type="dcterms:W3CDTF">2022-10-11T08:07:08Z</dcterms:created>
  <dcterms:modified xsi:type="dcterms:W3CDTF">2022-10-11T19:17:45Z</dcterms:modified>
</cp:coreProperties>
</file>