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336" r:id="rId3"/>
    <p:sldId id="337" r:id="rId4"/>
    <p:sldId id="338" r:id="rId5"/>
    <p:sldId id="340" r:id="rId6"/>
    <p:sldId id="259" r:id="rId7"/>
    <p:sldId id="260" r:id="rId8"/>
    <p:sldId id="261" r:id="rId9"/>
    <p:sldId id="303" r:id="rId10"/>
    <p:sldId id="306" r:id="rId11"/>
    <p:sldId id="307" r:id="rId12"/>
    <p:sldId id="308" r:id="rId13"/>
    <p:sldId id="309" r:id="rId14"/>
    <p:sldId id="310" r:id="rId15"/>
    <p:sldId id="311" r:id="rId16"/>
    <p:sldId id="313" r:id="rId17"/>
    <p:sldId id="312" r:id="rId18"/>
    <p:sldId id="314" r:id="rId19"/>
    <p:sldId id="304" r:id="rId20"/>
    <p:sldId id="315" r:id="rId21"/>
    <p:sldId id="316" r:id="rId22"/>
    <p:sldId id="317" r:id="rId23"/>
    <p:sldId id="318" r:id="rId24"/>
    <p:sldId id="319" r:id="rId25"/>
    <p:sldId id="321" r:id="rId26"/>
    <p:sldId id="322" r:id="rId27"/>
    <p:sldId id="323" r:id="rId28"/>
    <p:sldId id="320" r:id="rId29"/>
    <p:sldId id="305" r:id="rId30"/>
    <p:sldId id="264" r:id="rId31"/>
    <p:sldId id="265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266" r:id="rId41"/>
    <p:sldId id="332" r:id="rId42"/>
    <p:sldId id="333" r:id="rId43"/>
    <p:sldId id="334" r:id="rId44"/>
    <p:sldId id="268" r:id="rId45"/>
    <p:sldId id="269" r:id="rId46"/>
    <p:sldId id="335" r:id="rId47"/>
    <p:sldId id="339" r:id="rId48"/>
    <p:sldId id="41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F6C109F-9C06-4463-8909-E67C1019280D}">
          <p14:sldIdLst>
            <p14:sldId id="336"/>
            <p14:sldId id="337"/>
            <p14:sldId id="338"/>
            <p14:sldId id="340"/>
            <p14:sldId id="259"/>
            <p14:sldId id="260"/>
            <p14:sldId id="261"/>
            <p14:sldId id="303"/>
            <p14:sldId id="306"/>
            <p14:sldId id="307"/>
            <p14:sldId id="308"/>
            <p14:sldId id="309"/>
            <p14:sldId id="310"/>
            <p14:sldId id="311"/>
            <p14:sldId id="313"/>
            <p14:sldId id="312"/>
            <p14:sldId id="314"/>
            <p14:sldId id="304"/>
            <p14:sldId id="315"/>
            <p14:sldId id="316"/>
            <p14:sldId id="317"/>
            <p14:sldId id="318"/>
            <p14:sldId id="319"/>
            <p14:sldId id="321"/>
            <p14:sldId id="322"/>
            <p14:sldId id="323"/>
            <p14:sldId id="320"/>
            <p14:sldId id="305"/>
            <p14:sldId id="264"/>
            <p14:sldId id="265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266"/>
            <p14:sldId id="332"/>
            <p14:sldId id="333"/>
            <p14:sldId id="334"/>
            <p14:sldId id="268"/>
            <p14:sldId id="269"/>
            <p14:sldId id="335"/>
            <p14:sldId id="339"/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06" autoAdjust="0"/>
    <p:restoredTop sz="96340" autoAdjust="0"/>
  </p:normalViewPr>
  <p:slideViewPr>
    <p:cSldViewPr snapToGrid="0">
      <p:cViewPr varScale="1">
        <p:scale>
          <a:sx n="71" d="100"/>
          <a:sy n="71" d="100"/>
        </p:scale>
        <p:origin x="64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 Samad" userId="0dec58d7-a82f-4c92-8458-70e336e5d416" providerId="ADAL" clId="{EFBA4262-FD8B-4BBA-BB93-9FFFE76D6BA3}"/>
    <pc:docChg chg="undo custSel addSld delSld modSld modSection">
      <pc:chgData name="Abdul Samad" userId="0dec58d7-a82f-4c92-8458-70e336e5d416" providerId="ADAL" clId="{EFBA4262-FD8B-4BBA-BB93-9FFFE76D6BA3}" dt="2024-02-06T07:43:27.314" v="378" actId="20577"/>
      <pc:docMkLst>
        <pc:docMk/>
      </pc:docMkLst>
      <pc:sldChg chg="del">
        <pc:chgData name="Abdul Samad" userId="0dec58d7-a82f-4c92-8458-70e336e5d416" providerId="ADAL" clId="{EFBA4262-FD8B-4BBA-BB93-9FFFE76D6BA3}" dt="2024-02-05T03:51:25.873" v="10" actId="47"/>
        <pc:sldMkLst>
          <pc:docMk/>
          <pc:sldMk cId="1043700359" sldId="256"/>
        </pc:sldMkLst>
      </pc:sldChg>
      <pc:sldChg chg="modSp del mod">
        <pc:chgData name="Abdul Samad" userId="0dec58d7-a82f-4c92-8458-70e336e5d416" providerId="ADAL" clId="{EFBA4262-FD8B-4BBA-BB93-9FFFE76D6BA3}" dt="2024-02-05T03:55:03.908" v="29" actId="47"/>
        <pc:sldMkLst>
          <pc:docMk/>
          <pc:sldMk cId="445598216" sldId="257"/>
        </pc:sldMkLst>
        <pc:spChg chg="mod">
          <ac:chgData name="Abdul Samad" userId="0dec58d7-a82f-4c92-8458-70e336e5d416" providerId="ADAL" clId="{EFBA4262-FD8B-4BBA-BB93-9FFFE76D6BA3}" dt="2024-02-05T03:51:42.444" v="11" actId="2711"/>
          <ac:spMkLst>
            <pc:docMk/>
            <pc:sldMk cId="445598216" sldId="257"/>
            <ac:spMk id="3" creationId="{984F2C58-6DF2-2CF4-A34D-438E39E843A4}"/>
          </ac:spMkLst>
        </pc:spChg>
      </pc:sldChg>
      <pc:sldChg chg="delSp modSp del mod">
        <pc:chgData name="Abdul Samad" userId="0dec58d7-a82f-4c92-8458-70e336e5d416" providerId="ADAL" clId="{EFBA4262-FD8B-4BBA-BB93-9FFFE76D6BA3}" dt="2024-02-05T03:56:04.962" v="49" actId="47"/>
        <pc:sldMkLst>
          <pc:docMk/>
          <pc:sldMk cId="3343061802" sldId="258"/>
        </pc:sldMkLst>
        <pc:spChg chg="mod">
          <ac:chgData name="Abdul Samad" userId="0dec58d7-a82f-4c92-8458-70e336e5d416" providerId="ADAL" clId="{EFBA4262-FD8B-4BBA-BB93-9FFFE76D6BA3}" dt="2024-02-05T03:55:26.955" v="31" actId="21"/>
          <ac:spMkLst>
            <pc:docMk/>
            <pc:sldMk cId="3343061802" sldId="258"/>
            <ac:spMk id="3" creationId="{3037E09D-1A4A-D202-994D-E1AC939A99EB}"/>
          </ac:spMkLst>
        </pc:spChg>
        <pc:picChg chg="del">
          <ac:chgData name="Abdul Samad" userId="0dec58d7-a82f-4c92-8458-70e336e5d416" providerId="ADAL" clId="{EFBA4262-FD8B-4BBA-BB93-9FFFE76D6BA3}" dt="2024-02-05T03:55:59.558" v="47" actId="21"/>
          <ac:picMkLst>
            <pc:docMk/>
            <pc:sldMk cId="3343061802" sldId="258"/>
            <ac:picMk id="6" creationId="{29A8AA00-72DA-6D04-EC90-20CFF2443A92}"/>
          </ac:picMkLst>
        </pc:picChg>
      </pc:sldChg>
      <pc:sldChg chg="modSp mod">
        <pc:chgData name="Abdul Samad" userId="0dec58d7-a82f-4c92-8458-70e336e5d416" providerId="ADAL" clId="{EFBA4262-FD8B-4BBA-BB93-9FFFE76D6BA3}" dt="2024-02-05T04:58:43.697" v="256" actId="108"/>
        <pc:sldMkLst>
          <pc:docMk/>
          <pc:sldMk cId="1136389036" sldId="259"/>
        </pc:sldMkLst>
        <pc:spChg chg="mod">
          <ac:chgData name="Abdul Samad" userId="0dec58d7-a82f-4c92-8458-70e336e5d416" providerId="ADAL" clId="{EFBA4262-FD8B-4BBA-BB93-9FFFE76D6BA3}" dt="2024-02-05T04:58:43.697" v="256" actId="108"/>
          <ac:spMkLst>
            <pc:docMk/>
            <pc:sldMk cId="1136389036" sldId="259"/>
            <ac:spMk id="2" creationId="{25FA54AC-C8B5-62B0-018E-F22ED46D6E28}"/>
          </ac:spMkLst>
        </pc:spChg>
      </pc:sldChg>
      <pc:sldChg chg="modSp mod">
        <pc:chgData name="Abdul Samad" userId="0dec58d7-a82f-4c92-8458-70e336e5d416" providerId="ADAL" clId="{EFBA4262-FD8B-4BBA-BB93-9FFFE76D6BA3}" dt="2024-02-05T04:59:09.179" v="258" actId="2711"/>
        <pc:sldMkLst>
          <pc:docMk/>
          <pc:sldMk cId="4204740226" sldId="260"/>
        </pc:sldMkLst>
        <pc:spChg chg="mod">
          <ac:chgData name="Abdul Samad" userId="0dec58d7-a82f-4c92-8458-70e336e5d416" providerId="ADAL" clId="{EFBA4262-FD8B-4BBA-BB93-9FFFE76D6BA3}" dt="2024-02-05T04:58:55.505" v="257" actId="108"/>
          <ac:spMkLst>
            <pc:docMk/>
            <pc:sldMk cId="4204740226" sldId="260"/>
            <ac:spMk id="2" creationId="{12502AE0-A617-A3B8-8DE5-74904B591227}"/>
          </ac:spMkLst>
        </pc:spChg>
        <pc:spChg chg="mod">
          <ac:chgData name="Abdul Samad" userId="0dec58d7-a82f-4c92-8458-70e336e5d416" providerId="ADAL" clId="{EFBA4262-FD8B-4BBA-BB93-9FFFE76D6BA3}" dt="2024-02-05T04:59:09.179" v="258" actId="2711"/>
          <ac:spMkLst>
            <pc:docMk/>
            <pc:sldMk cId="4204740226" sldId="260"/>
            <ac:spMk id="3" creationId="{0F3F5CC5-BC19-BE9D-02F0-770182AB1AC1}"/>
          </ac:spMkLst>
        </pc:spChg>
      </pc:sldChg>
      <pc:sldChg chg="modSp mod">
        <pc:chgData name="Abdul Samad" userId="0dec58d7-a82f-4c92-8458-70e336e5d416" providerId="ADAL" clId="{EFBA4262-FD8B-4BBA-BB93-9FFFE76D6BA3}" dt="2024-02-05T04:59:24.194" v="259" actId="2711"/>
        <pc:sldMkLst>
          <pc:docMk/>
          <pc:sldMk cId="3903843480" sldId="261"/>
        </pc:sldMkLst>
        <pc:spChg chg="mod">
          <ac:chgData name="Abdul Samad" userId="0dec58d7-a82f-4c92-8458-70e336e5d416" providerId="ADAL" clId="{EFBA4262-FD8B-4BBA-BB93-9FFFE76D6BA3}" dt="2024-02-05T04:59:24.194" v="259" actId="2711"/>
          <ac:spMkLst>
            <pc:docMk/>
            <pc:sldMk cId="3903843480" sldId="261"/>
            <ac:spMk id="2" creationId="{036FDF59-8F3A-95C1-3938-DC14AE320D7C}"/>
          </ac:spMkLst>
        </pc:spChg>
        <pc:spChg chg="mod">
          <ac:chgData name="Abdul Samad" userId="0dec58d7-a82f-4c92-8458-70e336e5d416" providerId="ADAL" clId="{EFBA4262-FD8B-4BBA-BB93-9FFFE76D6BA3}" dt="2024-02-05T04:59:24.194" v="259" actId="2711"/>
          <ac:spMkLst>
            <pc:docMk/>
            <pc:sldMk cId="3903843480" sldId="261"/>
            <ac:spMk id="3" creationId="{CB7E389B-F16E-40CE-0B24-60249199A4D7}"/>
          </ac:spMkLst>
        </pc:spChg>
      </pc:sldChg>
      <pc:sldChg chg="modSp del mod">
        <pc:chgData name="Abdul Samad" userId="0dec58d7-a82f-4c92-8458-70e336e5d416" providerId="ADAL" clId="{EFBA4262-FD8B-4BBA-BB93-9FFFE76D6BA3}" dt="2024-02-05T04:59:37.459" v="260" actId="47"/>
        <pc:sldMkLst>
          <pc:docMk/>
          <pc:sldMk cId="2038515337" sldId="262"/>
        </pc:sldMkLst>
        <pc:spChg chg="mod">
          <ac:chgData name="Abdul Samad" userId="0dec58d7-a82f-4c92-8458-70e336e5d416" providerId="ADAL" clId="{EFBA4262-FD8B-4BBA-BB93-9FFFE76D6BA3}" dt="2024-02-05T04:18:59.656" v="91" actId="20577"/>
          <ac:spMkLst>
            <pc:docMk/>
            <pc:sldMk cId="2038515337" sldId="262"/>
            <ac:spMk id="3" creationId="{1BFA53CB-E388-EF63-A655-3D36DE76C18A}"/>
          </ac:spMkLst>
        </pc:spChg>
      </pc:sldChg>
      <pc:sldChg chg="del">
        <pc:chgData name="Abdul Samad" userId="0dec58d7-a82f-4c92-8458-70e336e5d416" providerId="ADAL" clId="{EFBA4262-FD8B-4BBA-BB93-9FFFE76D6BA3}" dt="2024-02-05T04:20:50.049" v="94" actId="47"/>
        <pc:sldMkLst>
          <pc:docMk/>
          <pc:sldMk cId="58058330" sldId="263"/>
        </pc:sldMkLst>
      </pc:sldChg>
      <pc:sldChg chg="modSp mod">
        <pc:chgData name="Abdul Samad" userId="0dec58d7-a82f-4c92-8458-70e336e5d416" providerId="ADAL" clId="{EFBA4262-FD8B-4BBA-BB93-9FFFE76D6BA3}" dt="2024-02-05T05:41:38.622" v="302" actId="2711"/>
        <pc:sldMkLst>
          <pc:docMk/>
          <pc:sldMk cId="8073936" sldId="264"/>
        </pc:sldMkLst>
        <pc:spChg chg="mod">
          <ac:chgData name="Abdul Samad" userId="0dec58d7-a82f-4c92-8458-70e336e5d416" providerId="ADAL" clId="{EFBA4262-FD8B-4BBA-BB93-9FFFE76D6BA3}" dt="2024-02-05T05:41:38.622" v="302" actId="2711"/>
          <ac:spMkLst>
            <pc:docMk/>
            <pc:sldMk cId="8073936" sldId="264"/>
            <ac:spMk id="2" creationId="{8F099E09-773E-4CF6-4C3E-6A35966E9B47}"/>
          </ac:spMkLst>
        </pc:spChg>
        <pc:spChg chg="mod">
          <ac:chgData name="Abdul Samad" userId="0dec58d7-a82f-4c92-8458-70e336e5d416" providerId="ADAL" clId="{EFBA4262-FD8B-4BBA-BB93-9FFFE76D6BA3}" dt="2024-02-05T05:41:38.622" v="302" actId="2711"/>
          <ac:spMkLst>
            <pc:docMk/>
            <pc:sldMk cId="8073936" sldId="264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1:38.622" v="302" actId="2711"/>
          <ac:spMkLst>
            <pc:docMk/>
            <pc:sldMk cId="8073936" sldId="264"/>
            <ac:spMk id="23" creationId="{91BC3201-61C3-4FCF-CEBB-BF4602B2C2BC}"/>
          </ac:spMkLst>
        </pc:spChg>
        <pc:spChg chg="mod">
          <ac:chgData name="Abdul Samad" userId="0dec58d7-a82f-4c92-8458-70e336e5d416" providerId="ADAL" clId="{EFBA4262-FD8B-4BBA-BB93-9FFFE76D6BA3}" dt="2024-02-05T05:41:38.622" v="302" actId="2711"/>
          <ac:spMkLst>
            <pc:docMk/>
            <pc:sldMk cId="8073936" sldId="264"/>
            <ac:spMk id="29" creationId="{E1FDD8E8-06E2-7016-3050-E1E3DCC6788F}"/>
          </ac:spMkLst>
        </pc:spChg>
        <pc:spChg chg="mod">
          <ac:chgData name="Abdul Samad" userId="0dec58d7-a82f-4c92-8458-70e336e5d416" providerId="ADAL" clId="{EFBA4262-FD8B-4BBA-BB93-9FFFE76D6BA3}" dt="2024-02-05T05:41:38.622" v="302" actId="2711"/>
          <ac:spMkLst>
            <pc:docMk/>
            <pc:sldMk cId="8073936" sldId="264"/>
            <ac:spMk id="39" creationId="{36325CB6-5160-FA6C-9F67-F78EF130279C}"/>
          </ac:spMkLst>
        </pc:spChg>
        <pc:spChg chg="mod">
          <ac:chgData name="Abdul Samad" userId="0dec58d7-a82f-4c92-8458-70e336e5d416" providerId="ADAL" clId="{EFBA4262-FD8B-4BBA-BB93-9FFFE76D6BA3}" dt="2024-02-05T05:41:38.622" v="302" actId="2711"/>
          <ac:spMkLst>
            <pc:docMk/>
            <pc:sldMk cId="8073936" sldId="264"/>
            <ac:spMk id="41" creationId="{63B0636B-832F-6E53-A1A6-6A20AC1BEF61}"/>
          </ac:spMkLst>
        </pc:spChg>
        <pc:spChg chg="mod">
          <ac:chgData name="Abdul Samad" userId="0dec58d7-a82f-4c92-8458-70e336e5d416" providerId="ADAL" clId="{EFBA4262-FD8B-4BBA-BB93-9FFFE76D6BA3}" dt="2024-02-05T05:41:38.622" v="302" actId="2711"/>
          <ac:spMkLst>
            <pc:docMk/>
            <pc:sldMk cId="8073936" sldId="264"/>
            <ac:spMk id="42" creationId="{6C66F99F-6BF9-6B38-FDA8-2091EB728114}"/>
          </ac:spMkLst>
        </pc:spChg>
        <pc:spChg chg="mod">
          <ac:chgData name="Abdul Samad" userId="0dec58d7-a82f-4c92-8458-70e336e5d416" providerId="ADAL" clId="{EFBA4262-FD8B-4BBA-BB93-9FFFE76D6BA3}" dt="2024-02-05T05:41:38.622" v="302" actId="2711"/>
          <ac:spMkLst>
            <pc:docMk/>
            <pc:sldMk cId="8073936" sldId="264"/>
            <ac:spMk id="43" creationId="{E8A2A29B-2B56-3EB4-4E86-D593767ABAEA}"/>
          </ac:spMkLst>
        </pc:spChg>
      </pc:sldChg>
      <pc:sldChg chg="modSp mod">
        <pc:chgData name="Abdul Samad" userId="0dec58d7-a82f-4c92-8458-70e336e5d416" providerId="ADAL" clId="{EFBA4262-FD8B-4BBA-BB93-9FFFE76D6BA3}" dt="2024-02-05T05:42:08.312" v="305" actId="2711"/>
        <pc:sldMkLst>
          <pc:docMk/>
          <pc:sldMk cId="1502850169" sldId="265"/>
        </pc:sldMkLst>
        <pc:spChg chg="mod">
          <ac:chgData name="Abdul Samad" userId="0dec58d7-a82f-4c92-8458-70e336e5d416" providerId="ADAL" clId="{EFBA4262-FD8B-4BBA-BB93-9FFFE76D6BA3}" dt="2024-02-05T05:41:57.766" v="303" actId="2711"/>
          <ac:spMkLst>
            <pc:docMk/>
            <pc:sldMk cId="1502850169" sldId="265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2:02.799" v="304" actId="2711"/>
          <ac:spMkLst>
            <pc:docMk/>
            <pc:sldMk cId="1502850169" sldId="265"/>
            <ac:spMk id="18" creationId="{898E2D8A-9A35-3E27-25A4-9D79EC6EB7F3}"/>
          </ac:spMkLst>
        </pc:spChg>
        <pc:spChg chg="mod">
          <ac:chgData name="Abdul Samad" userId="0dec58d7-a82f-4c92-8458-70e336e5d416" providerId="ADAL" clId="{EFBA4262-FD8B-4BBA-BB93-9FFFE76D6BA3}" dt="2024-02-05T05:42:08.312" v="305" actId="2711"/>
          <ac:spMkLst>
            <pc:docMk/>
            <pc:sldMk cId="1502850169" sldId="265"/>
            <ac:spMk id="33" creationId="{4840F539-08DF-C4BD-7CDB-4B9FF2C42DBA}"/>
          </ac:spMkLst>
        </pc:spChg>
      </pc:sldChg>
      <pc:sldChg chg="modSp mod">
        <pc:chgData name="Abdul Samad" userId="0dec58d7-a82f-4c92-8458-70e336e5d416" providerId="ADAL" clId="{EFBA4262-FD8B-4BBA-BB93-9FFFE76D6BA3}" dt="2024-02-05T05:46:57.785" v="333" actId="255"/>
        <pc:sldMkLst>
          <pc:docMk/>
          <pc:sldMk cId="1404004174" sldId="266"/>
        </pc:sldMkLst>
        <pc:spChg chg="mod">
          <ac:chgData name="Abdul Samad" userId="0dec58d7-a82f-4c92-8458-70e336e5d416" providerId="ADAL" clId="{EFBA4262-FD8B-4BBA-BB93-9FFFE76D6BA3}" dt="2024-02-05T05:46:47.803" v="332" actId="2711"/>
          <ac:spMkLst>
            <pc:docMk/>
            <pc:sldMk cId="1404004174" sldId="266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6:37.168" v="330" actId="2711"/>
          <ac:spMkLst>
            <pc:docMk/>
            <pc:sldMk cId="1404004174" sldId="266"/>
            <ac:spMk id="23" creationId="{20C2BA3B-0095-AC64-6C5E-88F263CD3B50}"/>
          </ac:spMkLst>
        </pc:spChg>
        <pc:spChg chg="mod">
          <ac:chgData name="Abdul Samad" userId="0dec58d7-a82f-4c92-8458-70e336e5d416" providerId="ADAL" clId="{EFBA4262-FD8B-4BBA-BB93-9FFFE76D6BA3}" dt="2024-02-05T05:46:57.785" v="333" actId="255"/>
          <ac:spMkLst>
            <pc:docMk/>
            <pc:sldMk cId="1404004174" sldId="266"/>
            <ac:spMk id="29" creationId="{1AFC33BC-D129-C240-BE03-545936303165}"/>
          </ac:spMkLst>
        </pc:spChg>
      </pc:sldChg>
      <pc:sldChg chg="modSp mod">
        <pc:chgData name="Abdul Samad" userId="0dec58d7-a82f-4c92-8458-70e336e5d416" providerId="ADAL" clId="{EFBA4262-FD8B-4BBA-BB93-9FFFE76D6BA3}" dt="2024-02-05T05:48:01.763" v="343" actId="2711"/>
        <pc:sldMkLst>
          <pc:docMk/>
          <pc:sldMk cId="2313498345" sldId="268"/>
        </pc:sldMkLst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21" creationId="{BCED440B-0980-0DF8-48CE-8ED6816A6AB3}"/>
          </ac:spMkLst>
        </pc:spChg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22" creationId="{4973A0FE-8946-2011-A80D-454FEE10E1AD}"/>
          </ac:spMkLst>
        </pc:spChg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23" creationId="{8019AC4F-75AE-CC39-BE03-2E2C5DB9CFD4}"/>
          </ac:spMkLst>
        </pc:spChg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24" creationId="{BF280B84-3428-07A7-F61A-3F738E89F78C}"/>
          </ac:spMkLst>
        </pc:spChg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29" creationId="{12F3B8B7-E1E0-2FCC-ADAA-5D74EDC9E417}"/>
          </ac:spMkLst>
        </pc:spChg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34" creationId="{417218F2-8C2C-B9CE-34FE-9755F7D14329}"/>
          </ac:spMkLst>
        </pc:spChg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37" creationId="{BF2000C0-F917-D9AE-1DC8-CB2D9016CC0D}"/>
          </ac:spMkLst>
        </pc:spChg>
        <pc:spChg chg="mod">
          <ac:chgData name="Abdul Samad" userId="0dec58d7-a82f-4c92-8458-70e336e5d416" providerId="ADAL" clId="{EFBA4262-FD8B-4BBA-BB93-9FFFE76D6BA3}" dt="2024-02-05T05:48:01.763" v="343" actId="2711"/>
          <ac:spMkLst>
            <pc:docMk/>
            <pc:sldMk cId="2313498345" sldId="268"/>
            <ac:spMk id="38" creationId="{BB0DAC9A-3ACB-5693-AD76-95798762FFF9}"/>
          </ac:spMkLst>
        </pc:spChg>
      </pc:sldChg>
      <pc:sldChg chg="modSp mod">
        <pc:chgData name="Abdul Samad" userId="0dec58d7-a82f-4c92-8458-70e336e5d416" providerId="ADAL" clId="{EFBA4262-FD8B-4BBA-BB93-9FFFE76D6BA3}" dt="2024-02-05T05:48:08.761" v="344" actId="2711"/>
        <pc:sldMkLst>
          <pc:docMk/>
          <pc:sldMk cId="716004028" sldId="269"/>
        </pc:sldMkLst>
        <pc:spChg chg="mod">
          <ac:chgData name="Abdul Samad" userId="0dec58d7-a82f-4c92-8458-70e336e5d416" providerId="ADAL" clId="{EFBA4262-FD8B-4BBA-BB93-9FFFE76D6BA3}" dt="2024-02-05T05:48:08.761" v="344" actId="2711"/>
          <ac:spMkLst>
            <pc:docMk/>
            <pc:sldMk cId="716004028" sldId="269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48:08.761" v="344" actId="2711"/>
          <ac:spMkLst>
            <pc:docMk/>
            <pc:sldMk cId="716004028" sldId="269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8:08.761" v="344" actId="2711"/>
          <ac:spMkLst>
            <pc:docMk/>
            <pc:sldMk cId="716004028" sldId="269"/>
            <ac:spMk id="14" creationId="{C5CB5D2D-E3DF-CF2A-FF25-D37A0437CBBB}"/>
          </ac:spMkLst>
        </pc:spChg>
        <pc:spChg chg="mod">
          <ac:chgData name="Abdul Samad" userId="0dec58d7-a82f-4c92-8458-70e336e5d416" providerId="ADAL" clId="{EFBA4262-FD8B-4BBA-BB93-9FFFE76D6BA3}" dt="2024-02-05T05:48:08.761" v="344" actId="2711"/>
          <ac:spMkLst>
            <pc:docMk/>
            <pc:sldMk cId="716004028" sldId="269"/>
            <ac:spMk id="15" creationId="{2E38CEC1-ACEB-2794-AA9E-6EEC1DCBD216}"/>
          </ac:spMkLst>
        </pc:spChg>
        <pc:spChg chg="mod">
          <ac:chgData name="Abdul Samad" userId="0dec58d7-a82f-4c92-8458-70e336e5d416" providerId="ADAL" clId="{EFBA4262-FD8B-4BBA-BB93-9FFFE76D6BA3}" dt="2024-02-05T05:48:08.761" v="344" actId="2711"/>
          <ac:spMkLst>
            <pc:docMk/>
            <pc:sldMk cId="716004028" sldId="269"/>
            <ac:spMk id="38" creationId="{BB0DAC9A-3ACB-5693-AD76-95798762FFF9}"/>
          </ac:spMkLst>
        </pc:spChg>
      </pc:sldChg>
      <pc:sldChg chg="delSp modSp add del mod">
        <pc:chgData name="Abdul Samad" userId="0dec58d7-a82f-4c92-8458-70e336e5d416" providerId="ADAL" clId="{EFBA4262-FD8B-4BBA-BB93-9FFFE76D6BA3}" dt="2024-02-05T04:33:38.839" v="193" actId="47"/>
        <pc:sldMkLst>
          <pc:docMk/>
          <pc:sldMk cId="326348875" sldId="274"/>
        </pc:sldMkLst>
        <pc:picChg chg="del mod">
          <ac:chgData name="Abdul Samad" userId="0dec58d7-a82f-4c92-8458-70e336e5d416" providerId="ADAL" clId="{EFBA4262-FD8B-4BBA-BB93-9FFFE76D6BA3}" dt="2024-02-05T04:33:36.103" v="192" actId="478"/>
          <ac:picMkLst>
            <pc:docMk/>
            <pc:sldMk cId="326348875" sldId="274"/>
            <ac:picMk id="3" creationId="{D0D5A26A-56D3-61DB-9E3F-FFB482CD2A5F}"/>
          </ac:picMkLst>
        </pc:picChg>
      </pc:sldChg>
      <pc:sldChg chg="modSp mod">
        <pc:chgData name="Abdul Samad" userId="0dec58d7-a82f-4c92-8458-70e336e5d416" providerId="ADAL" clId="{EFBA4262-FD8B-4BBA-BB93-9FFFE76D6BA3}" dt="2024-02-05T04:59:45.084" v="261" actId="2711"/>
        <pc:sldMkLst>
          <pc:docMk/>
          <pc:sldMk cId="387360882" sldId="303"/>
        </pc:sldMkLst>
        <pc:spChg chg="mod">
          <ac:chgData name="Abdul Samad" userId="0dec58d7-a82f-4c92-8458-70e336e5d416" providerId="ADAL" clId="{EFBA4262-FD8B-4BBA-BB93-9FFFE76D6BA3}" dt="2024-02-05T04:59:45.084" v="261" actId="2711"/>
          <ac:spMkLst>
            <pc:docMk/>
            <pc:sldMk cId="387360882" sldId="303"/>
            <ac:spMk id="2" creationId="{A2F32021-6EB8-80B1-E24F-112709C1CD31}"/>
          </ac:spMkLst>
        </pc:spChg>
        <pc:spChg chg="mod">
          <ac:chgData name="Abdul Samad" userId="0dec58d7-a82f-4c92-8458-70e336e5d416" providerId="ADAL" clId="{EFBA4262-FD8B-4BBA-BB93-9FFFE76D6BA3}" dt="2024-02-05T04:59:45.084" v="261" actId="2711"/>
          <ac:spMkLst>
            <pc:docMk/>
            <pc:sldMk cId="387360882" sldId="303"/>
            <ac:spMk id="3" creationId="{E5448B47-E234-1F3A-DEEE-5CEE89C035C5}"/>
          </ac:spMkLst>
        </pc:spChg>
      </pc:sldChg>
      <pc:sldChg chg="modSp mod">
        <pc:chgData name="Abdul Samad" userId="0dec58d7-a82f-4c92-8458-70e336e5d416" providerId="ADAL" clId="{EFBA4262-FD8B-4BBA-BB93-9FFFE76D6BA3}" dt="2024-02-05T05:13:15.766" v="284" actId="2711"/>
        <pc:sldMkLst>
          <pc:docMk/>
          <pc:sldMk cId="3990767842" sldId="304"/>
        </pc:sldMkLst>
        <pc:spChg chg="mod">
          <ac:chgData name="Abdul Samad" userId="0dec58d7-a82f-4c92-8458-70e336e5d416" providerId="ADAL" clId="{EFBA4262-FD8B-4BBA-BB93-9FFFE76D6BA3}" dt="2024-02-05T05:13:15.766" v="284" actId="2711"/>
          <ac:spMkLst>
            <pc:docMk/>
            <pc:sldMk cId="3990767842" sldId="304"/>
            <ac:spMk id="2" creationId="{A2F32021-6EB8-80B1-E24F-112709C1CD31}"/>
          </ac:spMkLst>
        </pc:spChg>
        <pc:spChg chg="mod">
          <ac:chgData name="Abdul Samad" userId="0dec58d7-a82f-4c92-8458-70e336e5d416" providerId="ADAL" clId="{EFBA4262-FD8B-4BBA-BB93-9FFFE76D6BA3}" dt="2024-02-05T05:13:15.766" v="284" actId="2711"/>
          <ac:spMkLst>
            <pc:docMk/>
            <pc:sldMk cId="3990767842" sldId="304"/>
            <ac:spMk id="3" creationId="{E5448B47-E234-1F3A-DEEE-5CEE89C035C5}"/>
          </ac:spMkLst>
        </pc:spChg>
      </pc:sldChg>
      <pc:sldChg chg="modSp mod">
        <pc:chgData name="Abdul Samad" userId="0dec58d7-a82f-4c92-8458-70e336e5d416" providerId="ADAL" clId="{EFBA4262-FD8B-4BBA-BB93-9FFFE76D6BA3}" dt="2024-02-05T05:41:31.654" v="301" actId="2711"/>
        <pc:sldMkLst>
          <pc:docMk/>
          <pc:sldMk cId="1496458435" sldId="305"/>
        </pc:sldMkLst>
        <pc:spChg chg="mod">
          <ac:chgData name="Abdul Samad" userId="0dec58d7-a82f-4c92-8458-70e336e5d416" providerId="ADAL" clId="{EFBA4262-FD8B-4BBA-BB93-9FFFE76D6BA3}" dt="2024-02-05T05:41:31.654" v="301" actId="2711"/>
          <ac:spMkLst>
            <pc:docMk/>
            <pc:sldMk cId="1496458435" sldId="305"/>
            <ac:spMk id="2" creationId="{A2F32021-6EB8-80B1-E24F-112709C1CD31}"/>
          </ac:spMkLst>
        </pc:spChg>
        <pc:spChg chg="mod">
          <ac:chgData name="Abdul Samad" userId="0dec58d7-a82f-4c92-8458-70e336e5d416" providerId="ADAL" clId="{EFBA4262-FD8B-4BBA-BB93-9FFFE76D6BA3}" dt="2024-02-05T05:41:31.654" v="301" actId="2711"/>
          <ac:spMkLst>
            <pc:docMk/>
            <pc:sldMk cId="1496458435" sldId="305"/>
            <ac:spMk id="3" creationId="{E5448B47-E234-1F3A-DEEE-5CEE89C035C5}"/>
          </ac:spMkLst>
        </pc:spChg>
      </pc:sldChg>
      <pc:sldChg chg="modSp mod">
        <pc:chgData name="Abdul Samad" userId="0dec58d7-a82f-4c92-8458-70e336e5d416" providerId="ADAL" clId="{EFBA4262-FD8B-4BBA-BB93-9FFFE76D6BA3}" dt="2024-02-05T05:01:06.603" v="269" actId="2711"/>
        <pc:sldMkLst>
          <pc:docMk/>
          <pc:sldMk cId="1491607681" sldId="306"/>
        </pc:sldMkLst>
        <pc:spChg chg="mod">
          <ac:chgData name="Abdul Samad" userId="0dec58d7-a82f-4c92-8458-70e336e5d416" providerId="ADAL" clId="{EFBA4262-FD8B-4BBA-BB93-9FFFE76D6BA3}" dt="2024-02-05T05:01:06.603" v="269" actId="2711"/>
          <ac:spMkLst>
            <pc:docMk/>
            <pc:sldMk cId="1491607681" sldId="306"/>
            <ac:spMk id="4" creationId="{F5B8D72D-5586-B6A7-CAE7-17354DCF22FD}"/>
          </ac:spMkLst>
        </pc:spChg>
        <pc:spChg chg="mod">
          <ac:chgData name="Abdul Samad" userId="0dec58d7-a82f-4c92-8458-70e336e5d416" providerId="ADAL" clId="{EFBA4262-FD8B-4BBA-BB93-9FFFE76D6BA3}" dt="2024-02-05T05:00:45.631" v="267" actId="2711"/>
          <ac:spMkLst>
            <pc:docMk/>
            <pc:sldMk cId="1491607681" sldId="306"/>
            <ac:spMk id="5" creationId="{E4173A57-AAD6-9BD8-148E-6D591FF81FCF}"/>
          </ac:spMkLst>
        </pc:spChg>
        <pc:spChg chg="mod">
          <ac:chgData name="Abdul Samad" userId="0dec58d7-a82f-4c92-8458-70e336e5d416" providerId="ADAL" clId="{EFBA4262-FD8B-4BBA-BB93-9FFFE76D6BA3}" dt="2024-02-05T05:00:45.631" v="267" actId="2711"/>
          <ac:spMkLst>
            <pc:docMk/>
            <pc:sldMk cId="1491607681" sldId="306"/>
            <ac:spMk id="9" creationId="{09D034D3-6BFB-D476-C23D-22392397ECD3}"/>
          </ac:spMkLst>
        </pc:spChg>
        <pc:spChg chg="mod">
          <ac:chgData name="Abdul Samad" userId="0dec58d7-a82f-4c92-8458-70e336e5d416" providerId="ADAL" clId="{EFBA4262-FD8B-4BBA-BB93-9FFFE76D6BA3}" dt="2024-02-05T05:00:45.631" v="267" actId="2711"/>
          <ac:spMkLst>
            <pc:docMk/>
            <pc:sldMk cId="1491607681" sldId="306"/>
            <ac:spMk id="12" creationId="{6394A911-7ABB-0CBC-8D66-D44DD0161C08}"/>
          </ac:spMkLst>
        </pc:spChg>
        <pc:spChg chg="mod">
          <ac:chgData name="Abdul Samad" userId="0dec58d7-a82f-4c92-8458-70e336e5d416" providerId="ADAL" clId="{EFBA4262-FD8B-4BBA-BB93-9FFFE76D6BA3}" dt="2024-02-05T05:00:56.189" v="268" actId="2711"/>
          <ac:spMkLst>
            <pc:docMk/>
            <pc:sldMk cId="1491607681" sldId="306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00:45.631" v="267" actId="2711"/>
          <ac:spMkLst>
            <pc:docMk/>
            <pc:sldMk cId="1491607681" sldId="306"/>
            <ac:spMk id="14" creationId="{C28C2043-447C-D26C-0AD2-6502E79050A9}"/>
          </ac:spMkLst>
        </pc:spChg>
        <pc:spChg chg="mod">
          <ac:chgData name="Abdul Samad" userId="0dec58d7-a82f-4c92-8458-70e336e5d416" providerId="ADAL" clId="{EFBA4262-FD8B-4BBA-BB93-9FFFE76D6BA3}" dt="2024-02-05T05:00:45.631" v="267" actId="2711"/>
          <ac:spMkLst>
            <pc:docMk/>
            <pc:sldMk cId="1491607681" sldId="306"/>
            <ac:spMk id="15" creationId="{F39E245B-BF01-61EE-0026-64EFC318B032}"/>
          </ac:spMkLst>
        </pc:spChg>
        <pc:spChg chg="mod">
          <ac:chgData name="Abdul Samad" userId="0dec58d7-a82f-4c92-8458-70e336e5d416" providerId="ADAL" clId="{EFBA4262-FD8B-4BBA-BB93-9FFFE76D6BA3}" dt="2024-02-05T05:00:45.631" v="267" actId="2711"/>
          <ac:spMkLst>
            <pc:docMk/>
            <pc:sldMk cId="1491607681" sldId="306"/>
            <ac:spMk id="26" creationId="{43A2C678-2B85-8129-CF7B-286BFC46B374}"/>
          </ac:spMkLst>
        </pc:spChg>
        <pc:spChg chg="mod">
          <ac:chgData name="Abdul Samad" userId="0dec58d7-a82f-4c92-8458-70e336e5d416" providerId="ADAL" clId="{EFBA4262-FD8B-4BBA-BB93-9FFFE76D6BA3}" dt="2024-02-05T05:00:45.631" v="267" actId="2711"/>
          <ac:spMkLst>
            <pc:docMk/>
            <pc:sldMk cId="1491607681" sldId="306"/>
            <ac:spMk id="27" creationId="{1FDCEFB0-5449-FE14-68E6-5C7D6C1668A7}"/>
          </ac:spMkLst>
        </pc:spChg>
      </pc:sldChg>
      <pc:sldChg chg="modSp mod">
        <pc:chgData name="Abdul Samad" userId="0dec58d7-a82f-4c92-8458-70e336e5d416" providerId="ADAL" clId="{EFBA4262-FD8B-4BBA-BB93-9FFFE76D6BA3}" dt="2024-02-05T05:01:33.063" v="271" actId="2711"/>
        <pc:sldMkLst>
          <pc:docMk/>
          <pc:sldMk cId="4008452716" sldId="307"/>
        </pc:sldMkLst>
        <pc:spChg chg="mod">
          <ac:chgData name="Abdul Samad" userId="0dec58d7-a82f-4c92-8458-70e336e5d416" providerId="ADAL" clId="{EFBA4262-FD8B-4BBA-BB93-9FFFE76D6BA3}" dt="2024-02-05T05:01:26.441" v="270" actId="2711"/>
          <ac:spMkLst>
            <pc:docMk/>
            <pc:sldMk cId="4008452716" sldId="307"/>
            <ac:spMk id="4" creationId="{F5B8D72D-5586-B6A7-CAE7-17354DCF22FD}"/>
          </ac:spMkLst>
        </pc:spChg>
        <pc:spChg chg="mod">
          <ac:chgData name="Abdul Samad" userId="0dec58d7-a82f-4c92-8458-70e336e5d416" providerId="ADAL" clId="{EFBA4262-FD8B-4BBA-BB93-9FFFE76D6BA3}" dt="2024-02-05T05:01:33.063" v="271" actId="2711"/>
          <ac:spMkLst>
            <pc:docMk/>
            <pc:sldMk cId="4008452716" sldId="307"/>
            <ac:spMk id="13" creationId="{D4892E97-2681-1C4E-4A5B-0D03048A218C}"/>
          </ac:spMkLst>
        </pc:spChg>
      </pc:sldChg>
      <pc:sldChg chg="modSp mod">
        <pc:chgData name="Abdul Samad" userId="0dec58d7-a82f-4c92-8458-70e336e5d416" providerId="ADAL" clId="{EFBA4262-FD8B-4BBA-BB93-9FFFE76D6BA3}" dt="2024-02-05T05:01:54.850" v="272" actId="2711"/>
        <pc:sldMkLst>
          <pc:docMk/>
          <pc:sldMk cId="2929526704" sldId="308"/>
        </pc:sldMkLst>
        <pc:spChg chg="mod">
          <ac:chgData name="Abdul Samad" userId="0dec58d7-a82f-4c92-8458-70e336e5d416" providerId="ADAL" clId="{EFBA4262-FD8B-4BBA-BB93-9FFFE76D6BA3}" dt="2024-02-05T05:01:54.850" v="272" actId="2711"/>
          <ac:spMkLst>
            <pc:docMk/>
            <pc:sldMk cId="2929526704" sldId="308"/>
            <ac:spMk id="13" creationId="{D4892E97-2681-1C4E-4A5B-0D03048A218C}"/>
          </ac:spMkLst>
        </pc:spChg>
      </pc:sldChg>
      <pc:sldChg chg="modSp mod">
        <pc:chgData name="Abdul Samad" userId="0dec58d7-a82f-4c92-8458-70e336e5d416" providerId="ADAL" clId="{EFBA4262-FD8B-4BBA-BB93-9FFFE76D6BA3}" dt="2024-02-05T05:09:46.781" v="273" actId="2711"/>
        <pc:sldMkLst>
          <pc:docMk/>
          <pc:sldMk cId="3790592238" sldId="309"/>
        </pc:sldMkLst>
        <pc:spChg chg="mod">
          <ac:chgData name="Abdul Samad" userId="0dec58d7-a82f-4c92-8458-70e336e5d416" providerId="ADAL" clId="{EFBA4262-FD8B-4BBA-BB93-9FFFE76D6BA3}" dt="2024-02-05T05:09:46.781" v="273" actId="2711"/>
          <ac:spMkLst>
            <pc:docMk/>
            <pc:sldMk cId="3790592238" sldId="309"/>
            <ac:spMk id="13" creationId="{D4892E97-2681-1C4E-4A5B-0D03048A218C}"/>
          </ac:spMkLst>
        </pc:spChg>
      </pc:sldChg>
      <pc:sldChg chg="modSp mod">
        <pc:chgData name="Abdul Samad" userId="0dec58d7-a82f-4c92-8458-70e336e5d416" providerId="ADAL" clId="{EFBA4262-FD8B-4BBA-BB93-9FFFE76D6BA3}" dt="2024-02-05T05:11:13.010" v="274" actId="2711"/>
        <pc:sldMkLst>
          <pc:docMk/>
          <pc:sldMk cId="1682060857" sldId="310"/>
        </pc:sldMkLst>
        <pc:spChg chg="mod">
          <ac:chgData name="Abdul Samad" userId="0dec58d7-a82f-4c92-8458-70e336e5d416" providerId="ADAL" clId="{EFBA4262-FD8B-4BBA-BB93-9FFFE76D6BA3}" dt="2024-02-05T05:11:13.010" v="274" actId="2711"/>
          <ac:spMkLst>
            <pc:docMk/>
            <pc:sldMk cId="1682060857" sldId="310"/>
            <ac:spMk id="13" creationId="{D4892E97-2681-1C4E-4A5B-0D03048A218C}"/>
          </ac:spMkLst>
        </pc:spChg>
      </pc:sldChg>
      <pc:sldChg chg="modSp mod">
        <pc:chgData name="Abdul Samad" userId="0dec58d7-a82f-4c92-8458-70e336e5d416" providerId="ADAL" clId="{EFBA4262-FD8B-4BBA-BB93-9FFFE76D6BA3}" dt="2024-02-05T05:11:26.945" v="275" actId="2711"/>
        <pc:sldMkLst>
          <pc:docMk/>
          <pc:sldMk cId="622298164" sldId="311"/>
        </pc:sldMkLst>
        <pc:spChg chg="mod">
          <ac:chgData name="Abdul Samad" userId="0dec58d7-a82f-4c92-8458-70e336e5d416" providerId="ADAL" clId="{EFBA4262-FD8B-4BBA-BB93-9FFFE76D6BA3}" dt="2024-02-05T05:11:26.945" v="275" actId="2711"/>
          <ac:spMkLst>
            <pc:docMk/>
            <pc:sldMk cId="622298164" sldId="311"/>
            <ac:spMk id="2" creationId="{036FDF59-8F3A-95C1-3938-DC14AE320D7C}"/>
          </ac:spMkLst>
        </pc:spChg>
        <pc:spChg chg="mod">
          <ac:chgData name="Abdul Samad" userId="0dec58d7-a82f-4c92-8458-70e336e5d416" providerId="ADAL" clId="{EFBA4262-FD8B-4BBA-BB93-9FFFE76D6BA3}" dt="2024-02-05T05:11:26.945" v="275" actId="2711"/>
          <ac:spMkLst>
            <pc:docMk/>
            <pc:sldMk cId="622298164" sldId="311"/>
            <ac:spMk id="3" creationId="{CB7E389B-F16E-40CE-0B24-60249199A4D7}"/>
          </ac:spMkLst>
        </pc:spChg>
      </pc:sldChg>
      <pc:sldChg chg="modSp mod">
        <pc:chgData name="Abdul Samad" userId="0dec58d7-a82f-4c92-8458-70e336e5d416" providerId="ADAL" clId="{EFBA4262-FD8B-4BBA-BB93-9FFFE76D6BA3}" dt="2024-02-05T05:12:30.485" v="279" actId="2711"/>
        <pc:sldMkLst>
          <pc:docMk/>
          <pc:sldMk cId="3888763894" sldId="312"/>
        </pc:sldMkLst>
        <pc:spChg chg="mod">
          <ac:chgData name="Abdul Samad" userId="0dec58d7-a82f-4c92-8458-70e336e5d416" providerId="ADAL" clId="{EFBA4262-FD8B-4BBA-BB93-9FFFE76D6BA3}" dt="2024-02-05T05:12:17.342" v="278" actId="2711"/>
          <ac:spMkLst>
            <pc:docMk/>
            <pc:sldMk cId="3888763894" sldId="312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12:30.485" v="279" actId="2711"/>
          <ac:spMkLst>
            <pc:docMk/>
            <pc:sldMk cId="3888763894" sldId="312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4:31:52.100" v="188" actId="20577"/>
          <ac:spMkLst>
            <pc:docMk/>
            <pc:sldMk cId="3888763894" sldId="312"/>
            <ac:spMk id="32" creationId="{ED765913-4827-8240-8412-52602F059099}"/>
          </ac:spMkLst>
        </pc:spChg>
      </pc:sldChg>
      <pc:sldChg chg="modSp mod">
        <pc:chgData name="Abdul Samad" userId="0dec58d7-a82f-4c92-8458-70e336e5d416" providerId="ADAL" clId="{EFBA4262-FD8B-4BBA-BB93-9FFFE76D6BA3}" dt="2024-02-05T05:12:03.928" v="277" actId="2711"/>
        <pc:sldMkLst>
          <pc:docMk/>
          <pc:sldMk cId="1114937254" sldId="313"/>
        </pc:sldMkLst>
        <pc:spChg chg="mod">
          <ac:chgData name="Abdul Samad" userId="0dec58d7-a82f-4c92-8458-70e336e5d416" providerId="ADAL" clId="{EFBA4262-FD8B-4BBA-BB93-9FFFE76D6BA3}" dt="2024-02-05T05:12:03.928" v="277" actId="2711"/>
          <ac:spMkLst>
            <pc:docMk/>
            <pc:sldMk cId="1114937254" sldId="313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11:51.905" v="276" actId="2711"/>
          <ac:spMkLst>
            <pc:docMk/>
            <pc:sldMk cId="1114937254" sldId="313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4:31:21.523" v="183" actId="20577"/>
          <ac:spMkLst>
            <pc:docMk/>
            <pc:sldMk cId="1114937254" sldId="313"/>
            <ac:spMk id="32" creationId="{ED765913-4827-8240-8412-52602F059099}"/>
          </ac:spMkLst>
        </pc:spChg>
      </pc:sldChg>
      <pc:sldChg chg="modSp mod">
        <pc:chgData name="Abdul Samad" userId="0dec58d7-a82f-4c92-8458-70e336e5d416" providerId="ADAL" clId="{EFBA4262-FD8B-4BBA-BB93-9FFFE76D6BA3}" dt="2024-02-05T05:13:06.247" v="283" actId="2711"/>
        <pc:sldMkLst>
          <pc:docMk/>
          <pc:sldMk cId="3710533027" sldId="314"/>
        </pc:sldMkLst>
        <pc:spChg chg="mod">
          <ac:chgData name="Abdul Samad" userId="0dec58d7-a82f-4c92-8458-70e336e5d416" providerId="ADAL" clId="{EFBA4262-FD8B-4BBA-BB93-9FFFE76D6BA3}" dt="2024-02-05T05:13:06.247" v="283" actId="2711"/>
          <ac:spMkLst>
            <pc:docMk/>
            <pc:sldMk cId="3710533027" sldId="314"/>
            <ac:spMk id="2" creationId="{A6CD3174-A89B-EBE6-E6B3-D5D879CE9B43}"/>
          </ac:spMkLst>
        </pc:spChg>
        <pc:spChg chg="mod">
          <ac:chgData name="Abdul Samad" userId="0dec58d7-a82f-4c92-8458-70e336e5d416" providerId="ADAL" clId="{EFBA4262-FD8B-4BBA-BB93-9FFFE76D6BA3}" dt="2024-02-05T05:13:06.247" v="283" actId="2711"/>
          <ac:spMkLst>
            <pc:docMk/>
            <pc:sldMk cId="3710533027" sldId="314"/>
            <ac:spMk id="3" creationId="{45BDFFDA-A8F4-01EF-F2A6-16A71619AC3C}"/>
          </ac:spMkLst>
        </pc:spChg>
        <pc:spChg chg="mod">
          <ac:chgData name="Abdul Samad" userId="0dec58d7-a82f-4c92-8458-70e336e5d416" providerId="ADAL" clId="{EFBA4262-FD8B-4BBA-BB93-9FFFE76D6BA3}" dt="2024-02-05T05:13:06.247" v="283" actId="2711"/>
          <ac:spMkLst>
            <pc:docMk/>
            <pc:sldMk cId="3710533027" sldId="314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13:06.247" v="283" actId="2711"/>
          <ac:spMkLst>
            <pc:docMk/>
            <pc:sldMk cId="3710533027" sldId="314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13:06.247" v="283" actId="2711"/>
          <ac:spMkLst>
            <pc:docMk/>
            <pc:sldMk cId="3710533027" sldId="314"/>
            <ac:spMk id="15" creationId="{22F08EE5-5AF1-F1F8-5C9D-737D79FF15AD}"/>
          </ac:spMkLst>
        </pc:spChg>
        <pc:spChg chg="mod">
          <ac:chgData name="Abdul Samad" userId="0dec58d7-a82f-4c92-8458-70e336e5d416" providerId="ADAL" clId="{EFBA4262-FD8B-4BBA-BB93-9FFFE76D6BA3}" dt="2024-02-05T05:13:06.247" v="283" actId="2711"/>
          <ac:spMkLst>
            <pc:docMk/>
            <pc:sldMk cId="3710533027" sldId="314"/>
            <ac:spMk id="16" creationId="{98FA5DBA-4BEE-C069-26B3-421E64C7DB16}"/>
          </ac:spMkLst>
        </pc:spChg>
      </pc:sldChg>
      <pc:sldChg chg="modSp mod">
        <pc:chgData name="Abdul Samad" userId="0dec58d7-a82f-4c92-8458-70e336e5d416" providerId="ADAL" clId="{EFBA4262-FD8B-4BBA-BB93-9FFFE76D6BA3}" dt="2024-02-05T05:13:41.546" v="286" actId="2711"/>
        <pc:sldMkLst>
          <pc:docMk/>
          <pc:sldMk cId="3213711316" sldId="315"/>
        </pc:sldMkLst>
        <pc:spChg chg="mod">
          <ac:chgData name="Abdul Samad" userId="0dec58d7-a82f-4c92-8458-70e336e5d416" providerId="ADAL" clId="{EFBA4262-FD8B-4BBA-BB93-9FFFE76D6BA3}" dt="2024-02-05T05:13:41.546" v="286" actId="2711"/>
          <ac:spMkLst>
            <pc:docMk/>
            <pc:sldMk cId="3213711316" sldId="315"/>
            <ac:spMk id="4" creationId="{F5B8D72D-5586-B6A7-CAE7-17354DCF22FD}"/>
          </ac:spMkLst>
        </pc:spChg>
        <pc:spChg chg="mod">
          <ac:chgData name="Abdul Samad" userId="0dec58d7-a82f-4c92-8458-70e336e5d416" providerId="ADAL" clId="{EFBA4262-FD8B-4BBA-BB93-9FFFE76D6BA3}" dt="2024-02-05T05:13:33.534" v="285" actId="2711"/>
          <ac:spMkLst>
            <pc:docMk/>
            <pc:sldMk cId="3213711316" sldId="315"/>
            <ac:spMk id="13" creationId="{D4892E97-2681-1C4E-4A5B-0D03048A218C}"/>
          </ac:spMkLst>
        </pc:spChg>
      </pc:sldChg>
      <pc:sldChg chg="modSp mod">
        <pc:chgData name="Abdul Samad" userId="0dec58d7-a82f-4c92-8458-70e336e5d416" providerId="ADAL" clId="{EFBA4262-FD8B-4BBA-BB93-9FFFE76D6BA3}" dt="2024-02-05T05:14:00.776" v="290" actId="2711"/>
        <pc:sldMkLst>
          <pc:docMk/>
          <pc:sldMk cId="3785825288" sldId="316"/>
        </pc:sldMkLst>
        <pc:spChg chg="mod">
          <ac:chgData name="Abdul Samad" userId="0dec58d7-a82f-4c92-8458-70e336e5d416" providerId="ADAL" clId="{EFBA4262-FD8B-4BBA-BB93-9FFFE76D6BA3}" dt="2024-02-05T05:13:50.711" v="288" actId="2711"/>
          <ac:spMkLst>
            <pc:docMk/>
            <pc:sldMk cId="3785825288" sldId="316"/>
            <ac:spMk id="4" creationId="{F5B8D72D-5586-B6A7-CAE7-17354DCF22FD}"/>
          </ac:spMkLst>
        </pc:spChg>
        <pc:spChg chg="mod">
          <ac:chgData name="Abdul Samad" userId="0dec58d7-a82f-4c92-8458-70e336e5d416" providerId="ADAL" clId="{EFBA4262-FD8B-4BBA-BB93-9FFFE76D6BA3}" dt="2024-02-05T05:14:00.776" v="290" actId="2711"/>
          <ac:spMkLst>
            <pc:docMk/>
            <pc:sldMk cId="3785825288" sldId="316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13:55.954" v="289" actId="2711"/>
          <ac:spMkLst>
            <pc:docMk/>
            <pc:sldMk cId="3785825288" sldId="316"/>
            <ac:spMk id="16" creationId="{A30375EB-FC58-4F8A-7D94-A308BF485A2F}"/>
          </ac:spMkLst>
        </pc:spChg>
      </pc:sldChg>
      <pc:sldChg chg="modSp mod">
        <pc:chgData name="Abdul Samad" userId="0dec58d7-a82f-4c92-8458-70e336e5d416" providerId="ADAL" clId="{EFBA4262-FD8B-4BBA-BB93-9FFFE76D6BA3}" dt="2024-02-05T05:40:10.063" v="295" actId="14100"/>
        <pc:sldMkLst>
          <pc:docMk/>
          <pc:sldMk cId="2886972877" sldId="317"/>
        </pc:sldMkLst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2" creationId="{F13C2F6E-9F4F-D0BE-6F26-77D0F2DDEC03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3" creationId="{29636CF9-EC6E-0BAC-E0B5-80836BCC2353}"/>
          </ac:spMkLst>
        </pc:spChg>
        <pc:spChg chg="mod">
          <ac:chgData name="Abdul Samad" userId="0dec58d7-a82f-4c92-8458-70e336e5d416" providerId="ADAL" clId="{EFBA4262-FD8B-4BBA-BB93-9FFFE76D6BA3}" dt="2024-02-05T05:40:10.063" v="295" actId="14100"/>
          <ac:spMkLst>
            <pc:docMk/>
            <pc:sldMk cId="2886972877" sldId="317"/>
            <ac:spMk id="6" creationId="{27C3D5EB-C7A0-6403-CA5C-D1659724FC10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7" creationId="{4BC6803E-0608-26CF-507C-A89868F09BB3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21" creationId="{122A6A02-30FE-B6C3-8399-FC8D9FA20F34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22" creationId="{AB4C3126-3B27-A506-4CE0-1F62A4BE87C4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23" creationId="{A101FCCA-61A5-5D99-0534-86BC3A4BC153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24" creationId="{CB42CD46-E93F-C4CB-07D8-DB74408C92A7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25" creationId="{4D5732A5-6021-E9F3-C70F-26440568A0EA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28" creationId="{1F0E32AC-355E-8953-A54D-6E5B863B7B1A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31" creationId="{043143B4-ACF1-A772-D0E0-56735B2C8CE9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33" creationId="{6580FCB8-902D-5D27-149D-60E1CC697933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35" creationId="{2493201C-E590-B8A9-87CE-3812896D4155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38" creationId="{9E174C94-7AEE-D8F3-D8F9-7BB9C508D698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39" creationId="{9A650733-D310-EA1F-16D2-F24F3CB8D505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40" creationId="{DBF5017B-E056-8B99-D17D-5B9D345C4501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41" creationId="{CB709AD2-C039-D65B-4B2B-C8E9BD4A2363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42" creationId="{81BEDA8D-6F2C-23EF-8E35-D856D59DD20D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43" creationId="{1CD071D2-3F31-95BB-92CC-4B3436DAB3FC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44" creationId="{F6558951-75DA-FF3B-4F6A-1A3664890118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45" creationId="{D3D29D45-8D81-D2A5-23F8-6E21E0D050CA}"/>
          </ac:spMkLst>
        </pc:spChg>
        <pc:spChg chg="mod">
          <ac:chgData name="Abdul Samad" userId="0dec58d7-a82f-4c92-8458-70e336e5d416" providerId="ADAL" clId="{EFBA4262-FD8B-4BBA-BB93-9FFFE76D6BA3}" dt="2024-02-05T05:14:12.719" v="291" actId="2711"/>
          <ac:spMkLst>
            <pc:docMk/>
            <pc:sldMk cId="2886972877" sldId="317"/>
            <ac:spMk id="46" creationId="{0962BB45-7688-F643-44B8-C7F0B82C5E4F}"/>
          </ac:spMkLst>
        </pc:spChg>
      </pc:sldChg>
      <pc:sldChg chg="modSp mod">
        <pc:chgData name="Abdul Samad" userId="0dec58d7-a82f-4c92-8458-70e336e5d416" providerId="ADAL" clId="{EFBA4262-FD8B-4BBA-BB93-9FFFE76D6BA3}" dt="2024-02-05T05:40:03.683" v="294" actId="14100"/>
        <pc:sldMkLst>
          <pc:docMk/>
          <pc:sldMk cId="2947220621" sldId="318"/>
        </pc:sldMkLst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2" creationId="{F13C2F6E-9F4F-D0BE-6F26-77D0F2DDEC03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3" creationId="{29636CF9-EC6E-0BAC-E0B5-80836BCC2353}"/>
          </ac:spMkLst>
        </pc:spChg>
        <pc:spChg chg="mod">
          <ac:chgData name="Abdul Samad" userId="0dec58d7-a82f-4c92-8458-70e336e5d416" providerId="ADAL" clId="{EFBA4262-FD8B-4BBA-BB93-9FFFE76D6BA3}" dt="2024-02-05T05:40:03.683" v="294" actId="14100"/>
          <ac:spMkLst>
            <pc:docMk/>
            <pc:sldMk cId="2947220621" sldId="318"/>
            <ac:spMk id="6" creationId="{27C3D5EB-C7A0-6403-CA5C-D1659724FC10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7" creationId="{4BC6803E-0608-26CF-507C-A89868F09BB3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21" creationId="{122A6A02-30FE-B6C3-8399-FC8D9FA20F34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22" creationId="{AB4C3126-3B27-A506-4CE0-1F62A4BE87C4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23" creationId="{A101FCCA-61A5-5D99-0534-86BC3A4BC153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24" creationId="{CB42CD46-E93F-C4CB-07D8-DB74408C92A7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25" creationId="{4D5732A5-6021-E9F3-C70F-26440568A0EA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28" creationId="{1F0E32AC-355E-8953-A54D-6E5B863B7B1A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31" creationId="{043143B4-ACF1-A772-D0E0-56735B2C8CE9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33" creationId="{6580FCB8-902D-5D27-149D-60E1CC697933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35" creationId="{2493201C-E590-B8A9-87CE-3812896D4155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38" creationId="{9E174C94-7AEE-D8F3-D8F9-7BB9C508D698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39" creationId="{9A650733-D310-EA1F-16D2-F24F3CB8D505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40" creationId="{DBF5017B-E056-8B99-D17D-5B9D345C4501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41" creationId="{CB709AD2-C039-D65B-4B2B-C8E9BD4A2363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42" creationId="{81BEDA8D-6F2C-23EF-8E35-D856D59DD20D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43" creationId="{1CD071D2-3F31-95BB-92CC-4B3436DAB3FC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44" creationId="{F6558951-75DA-FF3B-4F6A-1A3664890118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45" creationId="{D3D29D45-8D81-D2A5-23F8-6E21E0D050CA}"/>
          </ac:spMkLst>
        </pc:spChg>
        <pc:spChg chg="mod">
          <ac:chgData name="Abdul Samad" userId="0dec58d7-a82f-4c92-8458-70e336e5d416" providerId="ADAL" clId="{EFBA4262-FD8B-4BBA-BB93-9FFFE76D6BA3}" dt="2024-02-05T05:39:54.812" v="292" actId="2711"/>
          <ac:spMkLst>
            <pc:docMk/>
            <pc:sldMk cId="2947220621" sldId="318"/>
            <ac:spMk id="46" creationId="{0962BB45-7688-F643-44B8-C7F0B82C5E4F}"/>
          </ac:spMkLst>
        </pc:spChg>
        <pc:cxnChg chg="mod">
          <ac:chgData name="Abdul Samad" userId="0dec58d7-a82f-4c92-8458-70e336e5d416" providerId="ADAL" clId="{EFBA4262-FD8B-4BBA-BB93-9FFFE76D6BA3}" dt="2024-02-05T05:40:03.683" v="294" actId="14100"/>
          <ac:cxnSpMkLst>
            <pc:docMk/>
            <pc:sldMk cId="2947220621" sldId="318"/>
            <ac:cxnSpMk id="16" creationId="{58E7DF88-690A-F381-6FCF-2DF2244F5FB3}"/>
          </ac:cxnSpMkLst>
        </pc:cxnChg>
      </pc:sldChg>
      <pc:sldChg chg="modSp mod">
        <pc:chgData name="Abdul Samad" userId="0dec58d7-a82f-4c92-8458-70e336e5d416" providerId="ADAL" clId="{EFBA4262-FD8B-4BBA-BB93-9FFFE76D6BA3}" dt="2024-02-05T05:40:23.596" v="296" actId="2711"/>
        <pc:sldMkLst>
          <pc:docMk/>
          <pc:sldMk cId="978304577" sldId="319"/>
        </pc:sldMkLst>
        <pc:spChg chg="mod">
          <ac:chgData name="Abdul Samad" userId="0dec58d7-a82f-4c92-8458-70e336e5d416" providerId="ADAL" clId="{EFBA4262-FD8B-4BBA-BB93-9FFFE76D6BA3}" dt="2024-02-05T05:40:23.596" v="296" actId="2711"/>
          <ac:spMkLst>
            <pc:docMk/>
            <pc:sldMk cId="978304577" sldId="319"/>
            <ac:spMk id="2" creationId="{036FDF59-8F3A-95C1-3938-DC14AE320D7C}"/>
          </ac:spMkLst>
        </pc:spChg>
        <pc:spChg chg="mod">
          <ac:chgData name="Abdul Samad" userId="0dec58d7-a82f-4c92-8458-70e336e5d416" providerId="ADAL" clId="{EFBA4262-FD8B-4BBA-BB93-9FFFE76D6BA3}" dt="2024-02-05T05:40:23.596" v="296" actId="2711"/>
          <ac:spMkLst>
            <pc:docMk/>
            <pc:sldMk cId="978304577" sldId="319"/>
            <ac:spMk id="3" creationId="{CB7E389B-F16E-40CE-0B24-60249199A4D7}"/>
          </ac:spMkLst>
        </pc:spChg>
      </pc:sldChg>
      <pc:sldChg chg="modSp mod">
        <pc:chgData name="Abdul Samad" userId="0dec58d7-a82f-4c92-8458-70e336e5d416" providerId="ADAL" clId="{EFBA4262-FD8B-4BBA-BB93-9FFFE76D6BA3}" dt="2024-02-05T05:41:25.083" v="300" actId="2711"/>
        <pc:sldMkLst>
          <pc:docMk/>
          <pc:sldMk cId="388319419" sldId="320"/>
        </pc:sldMkLst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4" creationId="{CC39ED56-5494-D64C-9688-01CC30F5D4F0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11" creationId="{CF16A969-F6E2-7093-203F-E3A35E81C67C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14" creationId="{4571AF14-4B5E-516B-98C3-524AC45BE1FA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16" creationId="{425FEE48-AA98-2111-77B6-366C0648E2C7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17" creationId="{AD84363A-D9DF-1FA7-38E0-48F6CE4594C9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20" creationId="{09A6A9D1-31D8-5236-D735-36AB6032BC51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21" creationId="{BCED440B-0980-0DF8-48CE-8ED6816A6AB3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25" creationId="{C502F5E0-1401-D8DC-FC6B-ABC5B3100C55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26" creationId="{F70DE7F6-1943-AA28-CA4C-9B712948831D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27" creationId="{57136203-C246-4BE0-3207-DE250031B4D7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28" creationId="{DFB0280C-C26D-6718-2BFC-D84D6FE9CCBD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30" creationId="{0240A8B0-164B-F439-BB20-23807D34BBD0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32" creationId="{ED765913-4827-8240-8412-52602F059099}"/>
          </ac:spMkLst>
        </pc:spChg>
        <pc:spChg chg="mod">
          <ac:chgData name="Abdul Samad" userId="0dec58d7-a82f-4c92-8458-70e336e5d416" providerId="ADAL" clId="{EFBA4262-FD8B-4BBA-BB93-9FFFE76D6BA3}" dt="2024-02-05T05:41:25.083" v="300" actId="2711"/>
          <ac:spMkLst>
            <pc:docMk/>
            <pc:sldMk cId="388319419" sldId="320"/>
            <ac:spMk id="36" creationId="{360B0F7E-8491-E0F6-A209-7A9E79E473E1}"/>
          </ac:spMkLst>
        </pc:spChg>
      </pc:sldChg>
      <pc:sldChg chg="modSp mod">
        <pc:chgData name="Abdul Samad" userId="0dec58d7-a82f-4c92-8458-70e336e5d416" providerId="ADAL" clId="{EFBA4262-FD8B-4BBA-BB93-9FFFE76D6BA3}" dt="2024-02-05T05:41:01.743" v="297" actId="2711"/>
        <pc:sldMkLst>
          <pc:docMk/>
          <pc:sldMk cId="2968840283" sldId="321"/>
        </pc:sldMkLst>
        <pc:spChg chg="mod">
          <ac:chgData name="Abdul Samad" userId="0dec58d7-a82f-4c92-8458-70e336e5d416" providerId="ADAL" clId="{EFBA4262-FD8B-4BBA-BB93-9FFFE76D6BA3}" dt="2024-02-05T05:41:01.743" v="297" actId="2711"/>
          <ac:spMkLst>
            <pc:docMk/>
            <pc:sldMk cId="2968840283" sldId="321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41:01.743" v="297" actId="2711"/>
          <ac:spMkLst>
            <pc:docMk/>
            <pc:sldMk cId="2968840283" sldId="321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1:01.743" v="297" actId="2711"/>
          <ac:spMkLst>
            <pc:docMk/>
            <pc:sldMk cId="2968840283" sldId="321"/>
            <ac:spMk id="21" creationId="{BCED440B-0980-0DF8-48CE-8ED6816A6AB3}"/>
          </ac:spMkLst>
        </pc:spChg>
        <pc:spChg chg="mod">
          <ac:chgData name="Abdul Samad" userId="0dec58d7-a82f-4c92-8458-70e336e5d416" providerId="ADAL" clId="{EFBA4262-FD8B-4BBA-BB93-9FFFE76D6BA3}" dt="2024-02-05T05:41:01.743" v="297" actId="2711"/>
          <ac:spMkLst>
            <pc:docMk/>
            <pc:sldMk cId="2968840283" sldId="321"/>
            <ac:spMk id="25" creationId="{C502F5E0-1401-D8DC-FC6B-ABC5B3100C55}"/>
          </ac:spMkLst>
        </pc:spChg>
      </pc:sldChg>
      <pc:sldChg chg="modSp mod">
        <pc:chgData name="Abdul Samad" userId="0dec58d7-a82f-4c92-8458-70e336e5d416" providerId="ADAL" clId="{EFBA4262-FD8B-4BBA-BB93-9FFFE76D6BA3}" dt="2024-02-05T05:41:11.221" v="298" actId="2711"/>
        <pc:sldMkLst>
          <pc:docMk/>
          <pc:sldMk cId="2322031499" sldId="322"/>
        </pc:sldMkLst>
        <pc:spChg chg="mod">
          <ac:chgData name="Abdul Samad" userId="0dec58d7-a82f-4c92-8458-70e336e5d416" providerId="ADAL" clId="{EFBA4262-FD8B-4BBA-BB93-9FFFE76D6BA3}" dt="2024-02-05T05:41:11.221" v="298" actId="2711"/>
          <ac:spMkLst>
            <pc:docMk/>
            <pc:sldMk cId="2322031499" sldId="322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41:11.221" v="298" actId="2711"/>
          <ac:spMkLst>
            <pc:docMk/>
            <pc:sldMk cId="2322031499" sldId="322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1:11.221" v="298" actId="2711"/>
          <ac:spMkLst>
            <pc:docMk/>
            <pc:sldMk cId="2322031499" sldId="322"/>
            <ac:spMk id="17" creationId="{AD84363A-D9DF-1FA7-38E0-48F6CE4594C9}"/>
          </ac:spMkLst>
        </pc:spChg>
        <pc:spChg chg="mod">
          <ac:chgData name="Abdul Samad" userId="0dec58d7-a82f-4c92-8458-70e336e5d416" providerId="ADAL" clId="{EFBA4262-FD8B-4BBA-BB93-9FFFE76D6BA3}" dt="2024-02-05T05:41:11.221" v="298" actId="2711"/>
          <ac:spMkLst>
            <pc:docMk/>
            <pc:sldMk cId="2322031499" sldId="322"/>
            <ac:spMk id="20" creationId="{09A6A9D1-31D8-5236-D735-36AB6032BC51}"/>
          </ac:spMkLst>
        </pc:spChg>
        <pc:spChg chg="mod">
          <ac:chgData name="Abdul Samad" userId="0dec58d7-a82f-4c92-8458-70e336e5d416" providerId="ADAL" clId="{EFBA4262-FD8B-4BBA-BB93-9FFFE76D6BA3}" dt="2024-02-05T05:41:11.221" v="298" actId="2711"/>
          <ac:spMkLst>
            <pc:docMk/>
            <pc:sldMk cId="2322031499" sldId="322"/>
            <ac:spMk id="21" creationId="{BCED440B-0980-0DF8-48CE-8ED6816A6AB3}"/>
          </ac:spMkLst>
        </pc:spChg>
        <pc:spChg chg="mod">
          <ac:chgData name="Abdul Samad" userId="0dec58d7-a82f-4c92-8458-70e336e5d416" providerId="ADAL" clId="{EFBA4262-FD8B-4BBA-BB93-9FFFE76D6BA3}" dt="2024-02-05T05:41:11.221" v="298" actId="2711"/>
          <ac:spMkLst>
            <pc:docMk/>
            <pc:sldMk cId="2322031499" sldId="322"/>
            <ac:spMk id="25" creationId="{C502F5E0-1401-D8DC-FC6B-ABC5B3100C55}"/>
          </ac:spMkLst>
        </pc:spChg>
        <pc:spChg chg="mod">
          <ac:chgData name="Abdul Samad" userId="0dec58d7-a82f-4c92-8458-70e336e5d416" providerId="ADAL" clId="{EFBA4262-FD8B-4BBA-BB93-9FFFE76D6BA3}" dt="2024-02-05T05:41:11.221" v="298" actId="2711"/>
          <ac:spMkLst>
            <pc:docMk/>
            <pc:sldMk cId="2322031499" sldId="322"/>
            <ac:spMk id="26" creationId="{F70DE7F6-1943-AA28-CA4C-9B712948831D}"/>
          </ac:spMkLst>
        </pc:spChg>
      </pc:sldChg>
      <pc:sldChg chg="modSp mod">
        <pc:chgData name="Abdul Samad" userId="0dec58d7-a82f-4c92-8458-70e336e5d416" providerId="ADAL" clId="{EFBA4262-FD8B-4BBA-BB93-9FFFE76D6BA3}" dt="2024-02-05T05:41:18.202" v="299" actId="2711"/>
        <pc:sldMkLst>
          <pc:docMk/>
          <pc:sldMk cId="1403021666" sldId="323"/>
        </pc:sldMkLst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11" creationId="{CF16A969-F6E2-7093-203F-E3A35E81C67C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14" creationId="{4571AF14-4B5E-516B-98C3-524AC45BE1FA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16" creationId="{425FEE48-AA98-2111-77B6-366C0648E2C7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17" creationId="{AD84363A-D9DF-1FA7-38E0-48F6CE4594C9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20" creationId="{09A6A9D1-31D8-5236-D735-36AB6032BC51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21" creationId="{BCED440B-0980-0DF8-48CE-8ED6816A6AB3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25" creationId="{C502F5E0-1401-D8DC-FC6B-ABC5B3100C55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26" creationId="{F70DE7F6-1943-AA28-CA4C-9B712948831D}"/>
          </ac:spMkLst>
        </pc:spChg>
        <pc:spChg chg="mod">
          <ac:chgData name="Abdul Samad" userId="0dec58d7-a82f-4c92-8458-70e336e5d416" providerId="ADAL" clId="{EFBA4262-FD8B-4BBA-BB93-9FFFE76D6BA3}" dt="2024-02-05T05:41:18.202" v="299" actId="2711"/>
          <ac:spMkLst>
            <pc:docMk/>
            <pc:sldMk cId="1403021666" sldId="323"/>
            <ac:spMk id="27" creationId="{57136203-C246-4BE0-3207-DE250031B4D7}"/>
          </ac:spMkLst>
        </pc:spChg>
      </pc:sldChg>
      <pc:sldChg chg="modSp mod">
        <pc:chgData name="Abdul Samad" userId="0dec58d7-a82f-4c92-8458-70e336e5d416" providerId="ADAL" clId="{EFBA4262-FD8B-4BBA-BB93-9FFFE76D6BA3}" dt="2024-02-05T05:42:35.791" v="310" actId="2711"/>
        <pc:sldMkLst>
          <pc:docMk/>
          <pc:sldMk cId="1733215903" sldId="324"/>
        </pc:sldMkLst>
        <pc:spChg chg="mod">
          <ac:chgData name="Abdul Samad" userId="0dec58d7-a82f-4c92-8458-70e336e5d416" providerId="ADAL" clId="{EFBA4262-FD8B-4BBA-BB93-9FFFE76D6BA3}" dt="2024-02-05T05:42:35.791" v="310" actId="2711"/>
          <ac:spMkLst>
            <pc:docMk/>
            <pc:sldMk cId="1733215903" sldId="324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2:16.272" v="306" actId="2711"/>
          <ac:spMkLst>
            <pc:docMk/>
            <pc:sldMk cId="1733215903" sldId="324"/>
            <ac:spMk id="18" creationId="{898E2D8A-9A35-3E27-25A4-9D79EC6EB7F3}"/>
          </ac:spMkLst>
        </pc:spChg>
        <pc:spChg chg="mod">
          <ac:chgData name="Abdul Samad" userId="0dec58d7-a82f-4c92-8458-70e336e5d416" providerId="ADAL" clId="{EFBA4262-FD8B-4BBA-BB93-9FFFE76D6BA3}" dt="2024-02-05T05:42:21.255" v="307" actId="2711"/>
          <ac:spMkLst>
            <pc:docMk/>
            <pc:sldMk cId="1733215903" sldId="324"/>
            <ac:spMk id="33" creationId="{4840F539-08DF-C4BD-7CDB-4B9FF2C42DBA}"/>
          </ac:spMkLst>
        </pc:spChg>
        <pc:spChg chg="mod">
          <ac:chgData name="Abdul Samad" userId="0dec58d7-a82f-4c92-8458-70e336e5d416" providerId="ADAL" clId="{EFBA4262-FD8B-4BBA-BB93-9FFFE76D6BA3}" dt="2024-02-05T05:42:30.345" v="309" actId="14100"/>
          <ac:spMkLst>
            <pc:docMk/>
            <pc:sldMk cId="1733215903" sldId="324"/>
            <ac:spMk id="34" creationId="{14B561C8-B64F-4130-B651-DBBEF7E00C85}"/>
          </ac:spMkLst>
        </pc:spChg>
      </pc:sldChg>
      <pc:sldChg chg="modSp mod">
        <pc:chgData name="Abdul Samad" userId="0dec58d7-a82f-4c92-8458-70e336e5d416" providerId="ADAL" clId="{EFBA4262-FD8B-4BBA-BB93-9FFFE76D6BA3}" dt="2024-02-05T05:44:48.195" v="313" actId="2711"/>
        <pc:sldMkLst>
          <pc:docMk/>
          <pc:sldMk cId="2874477297" sldId="326"/>
        </pc:sldMkLst>
        <pc:spChg chg="mod">
          <ac:chgData name="Abdul Samad" userId="0dec58d7-a82f-4c92-8458-70e336e5d416" providerId="ADAL" clId="{EFBA4262-FD8B-4BBA-BB93-9FFFE76D6BA3}" dt="2024-02-05T05:44:48.195" v="313" actId="2711"/>
          <ac:spMkLst>
            <pc:docMk/>
            <pc:sldMk cId="2874477297" sldId="326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4:33.103" v="311" actId="2711"/>
          <ac:spMkLst>
            <pc:docMk/>
            <pc:sldMk cId="2874477297" sldId="326"/>
            <ac:spMk id="18" creationId="{898E2D8A-9A35-3E27-25A4-9D79EC6EB7F3}"/>
          </ac:spMkLst>
        </pc:spChg>
        <pc:spChg chg="mod">
          <ac:chgData name="Abdul Samad" userId="0dec58d7-a82f-4c92-8458-70e336e5d416" providerId="ADAL" clId="{EFBA4262-FD8B-4BBA-BB93-9FFFE76D6BA3}" dt="2024-02-05T05:44:40.372" v="312" actId="2711"/>
          <ac:spMkLst>
            <pc:docMk/>
            <pc:sldMk cId="2874477297" sldId="326"/>
            <ac:spMk id="33" creationId="{4840F539-08DF-C4BD-7CDB-4B9FF2C42DBA}"/>
          </ac:spMkLst>
        </pc:spChg>
      </pc:sldChg>
      <pc:sldChg chg="modSp mod">
        <pc:chgData name="Abdul Samad" userId="0dec58d7-a82f-4c92-8458-70e336e5d416" providerId="ADAL" clId="{EFBA4262-FD8B-4BBA-BB93-9FFFE76D6BA3}" dt="2024-02-05T05:45:09.309" v="316" actId="2711"/>
        <pc:sldMkLst>
          <pc:docMk/>
          <pc:sldMk cId="4275762853" sldId="327"/>
        </pc:sldMkLst>
        <pc:spChg chg="mod">
          <ac:chgData name="Abdul Samad" userId="0dec58d7-a82f-4c92-8458-70e336e5d416" providerId="ADAL" clId="{EFBA4262-FD8B-4BBA-BB93-9FFFE76D6BA3}" dt="2024-02-05T05:45:09.309" v="316" actId="2711"/>
          <ac:spMkLst>
            <pc:docMk/>
            <pc:sldMk cId="4275762853" sldId="327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4:57.517" v="314" actId="2711"/>
          <ac:spMkLst>
            <pc:docMk/>
            <pc:sldMk cId="4275762853" sldId="327"/>
            <ac:spMk id="18" creationId="{898E2D8A-9A35-3E27-25A4-9D79EC6EB7F3}"/>
          </ac:spMkLst>
        </pc:spChg>
        <pc:spChg chg="mod">
          <ac:chgData name="Abdul Samad" userId="0dec58d7-a82f-4c92-8458-70e336e5d416" providerId="ADAL" clId="{EFBA4262-FD8B-4BBA-BB93-9FFFE76D6BA3}" dt="2024-02-05T05:45:03.387" v="315" actId="2711"/>
          <ac:spMkLst>
            <pc:docMk/>
            <pc:sldMk cId="4275762853" sldId="327"/>
            <ac:spMk id="33" creationId="{4840F539-08DF-C4BD-7CDB-4B9FF2C42DBA}"/>
          </ac:spMkLst>
        </pc:spChg>
      </pc:sldChg>
      <pc:sldChg chg="modSp mod">
        <pc:chgData name="Abdul Samad" userId="0dec58d7-a82f-4c92-8458-70e336e5d416" providerId="ADAL" clId="{EFBA4262-FD8B-4BBA-BB93-9FFFE76D6BA3}" dt="2024-02-05T05:45:26.661" v="319" actId="2711"/>
        <pc:sldMkLst>
          <pc:docMk/>
          <pc:sldMk cId="3029165172" sldId="328"/>
        </pc:sldMkLst>
        <pc:spChg chg="mod">
          <ac:chgData name="Abdul Samad" userId="0dec58d7-a82f-4c92-8458-70e336e5d416" providerId="ADAL" clId="{EFBA4262-FD8B-4BBA-BB93-9FFFE76D6BA3}" dt="2024-02-05T05:45:26.661" v="319" actId="2711"/>
          <ac:spMkLst>
            <pc:docMk/>
            <pc:sldMk cId="3029165172" sldId="328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5:16.191" v="317" actId="2711"/>
          <ac:spMkLst>
            <pc:docMk/>
            <pc:sldMk cId="3029165172" sldId="328"/>
            <ac:spMk id="18" creationId="{898E2D8A-9A35-3E27-25A4-9D79EC6EB7F3}"/>
          </ac:spMkLst>
        </pc:spChg>
        <pc:spChg chg="mod">
          <ac:chgData name="Abdul Samad" userId="0dec58d7-a82f-4c92-8458-70e336e5d416" providerId="ADAL" clId="{EFBA4262-FD8B-4BBA-BB93-9FFFE76D6BA3}" dt="2024-02-05T05:45:21.236" v="318" actId="2711"/>
          <ac:spMkLst>
            <pc:docMk/>
            <pc:sldMk cId="3029165172" sldId="328"/>
            <ac:spMk id="33" creationId="{4840F539-08DF-C4BD-7CDB-4B9FF2C42DBA}"/>
          </ac:spMkLst>
        </pc:spChg>
      </pc:sldChg>
      <pc:sldChg chg="modSp mod">
        <pc:chgData name="Abdul Samad" userId="0dec58d7-a82f-4c92-8458-70e336e5d416" providerId="ADAL" clId="{EFBA4262-FD8B-4BBA-BB93-9FFFE76D6BA3}" dt="2024-02-05T05:45:45.639" v="322" actId="2711"/>
        <pc:sldMkLst>
          <pc:docMk/>
          <pc:sldMk cId="1369325403" sldId="329"/>
        </pc:sldMkLst>
        <pc:spChg chg="mod">
          <ac:chgData name="Abdul Samad" userId="0dec58d7-a82f-4c92-8458-70e336e5d416" providerId="ADAL" clId="{EFBA4262-FD8B-4BBA-BB93-9FFFE76D6BA3}" dt="2024-02-05T05:45:45.639" v="322" actId="2711"/>
          <ac:spMkLst>
            <pc:docMk/>
            <pc:sldMk cId="1369325403" sldId="329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5:34.510" v="320" actId="2711"/>
          <ac:spMkLst>
            <pc:docMk/>
            <pc:sldMk cId="1369325403" sldId="329"/>
            <ac:spMk id="18" creationId="{898E2D8A-9A35-3E27-25A4-9D79EC6EB7F3}"/>
          </ac:spMkLst>
        </pc:spChg>
        <pc:spChg chg="mod">
          <ac:chgData name="Abdul Samad" userId="0dec58d7-a82f-4c92-8458-70e336e5d416" providerId="ADAL" clId="{EFBA4262-FD8B-4BBA-BB93-9FFFE76D6BA3}" dt="2024-02-05T05:45:40.132" v="321" actId="2711"/>
          <ac:spMkLst>
            <pc:docMk/>
            <pc:sldMk cId="1369325403" sldId="329"/>
            <ac:spMk id="33" creationId="{4840F539-08DF-C4BD-7CDB-4B9FF2C42DBA}"/>
          </ac:spMkLst>
        </pc:spChg>
      </pc:sldChg>
      <pc:sldChg chg="modSp mod">
        <pc:chgData name="Abdul Samad" userId="0dec58d7-a82f-4c92-8458-70e336e5d416" providerId="ADAL" clId="{EFBA4262-FD8B-4BBA-BB93-9FFFE76D6BA3}" dt="2024-02-05T05:46:01.033" v="325" actId="2711"/>
        <pc:sldMkLst>
          <pc:docMk/>
          <pc:sldMk cId="3235685425" sldId="330"/>
        </pc:sldMkLst>
        <pc:spChg chg="mod">
          <ac:chgData name="Abdul Samad" userId="0dec58d7-a82f-4c92-8458-70e336e5d416" providerId="ADAL" clId="{EFBA4262-FD8B-4BBA-BB93-9FFFE76D6BA3}" dt="2024-02-05T05:46:01.033" v="325" actId="2711"/>
          <ac:spMkLst>
            <pc:docMk/>
            <pc:sldMk cId="3235685425" sldId="330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5:52.551" v="323" actId="2711"/>
          <ac:spMkLst>
            <pc:docMk/>
            <pc:sldMk cId="3235685425" sldId="330"/>
            <ac:spMk id="18" creationId="{898E2D8A-9A35-3E27-25A4-9D79EC6EB7F3}"/>
          </ac:spMkLst>
        </pc:spChg>
        <pc:spChg chg="mod">
          <ac:chgData name="Abdul Samad" userId="0dec58d7-a82f-4c92-8458-70e336e5d416" providerId="ADAL" clId="{EFBA4262-FD8B-4BBA-BB93-9FFFE76D6BA3}" dt="2024-02-05T05:45:56.990" v="324" actId="2711"/>
          <ac:spMkLst>
            <pc:docMk/>
            <pc:sldMk cId="3235685425" sldId="330"/>
            <ac:spMk id="33" creationId="{4840F539-08DF-C4BD-7CDB-4B9FF2C42DBA}"/>
          </ac:spMkLst>
        </pc:spChg>
      </pc:sldChg>
      <pc:sldChg chg="modSp mod">
        <pc:chgData name="Abdul Samad" userId="0dec58d7-a82f-4c92-8458-70e336e5d416" providerId="ADAL" clId="{EFBA4262-FD8B-4BBA-BB93-9FFFE76D6BA3}" dt="2024-02-05T05:46:18.334" v="328" actId="2711"/>
        <pc:sldMkLst>
          <pc:docMk/>
          <pc:sldMk cId="197853341" sldId="331"/>
        </pc:sldMkLst>
        <pc:spChg chg="mod">
          <ac:chgData name="Abdul Samad" userId="0dec58d7-a82f-4c92-8458-70e336e5d416" providerId="ADAL" clId="{EFBA4262-FD8B-4BBA-BB93-9FFFE76D6BA3}" dt="2024-02-05T05:46:06.958" v="326" actId="2711"/>
          <ac:spMkLst>
            <pc:docMk/>
            <pc:sldMk cId="197853341" sldId="331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6:14.093" v="327" actId="2711"/>
          <ac:spMkLst>
            <pc:docMk/>
            <pc:sldMk cId="197853341" sldId="331"/>
            <ac:spMk id="18" creationId="{898E2D8A-9A35-3E27-25A4-9D79EC6EB7F3}"/>
          </ac:spMkLst>
        </pc:spChg>
        <pc:spChg chg="mod">
          <ac:chgData name="Abdul Samad" userId="0dec58d7-a82f-4c92-8458-70e336e5d416" providerId="ADAL" clId="{EFBA4262-FD8B-4BBA-BB93-9FFFE76D6BA3}" dt="2024-02-05T05:46:18.334" v="328" actId="2711"/>
          <ac:spMkLst>
            <pc:docMk/>
            <pc:sldMk cId="197853341" sldId="331"/>
            <ac:spMk id="33" creationId="{4840F539-08DF-C4BD-7CDB-4B9FF2C42DBA}"/>
          </ac:spMkLst>
        </pc:spChg>
      </pc:sldChg>
      <pc:sldChg chg="modSp mod">
        <pc:chgData name="Abdul Samad" userId="0dec58d7-a82f-4c92-8458-70e336e5d416" providerId="ADAL" clId="{EFBA4262-FD8B-4BBA-BB93-9FFFE76D6BA3}" dt="2024-02-05T05:47:17.895" v="337" actId="2711"/>
        <pc:sldMkLst>
          <pc:docMk/>
          <pc:sldMk cId="2736242530" sldId="332"/>
        </pc:sldMkLst>
        <pc:spChg chg="mod">
          <ac:chgData name="Abdul Samad" userId="0dec58d7-a82f-4c92-8458-70e336e5d416" providerId="ADAL" clId="{EFBA4262-FD8B-4BBA-BB93-9FFFE76D6BA3}" dt="2024-02-05T05:47:17.895" v="337" actId="2711"/>
          <ac:spMkLst>
            <pc:docMk/>
            <pc:sldMk cId="2736242530" sldId="332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7:04.843" v="334" actId="2711"/>
          <ac:spMkLst>
            <pc:docMk/>
            <pc:sldMk cId="2736242530" sldId="332"/>
            <ac:spMk id="23" creationId="{20C2BA3B-0095-AC64-6C5E-88F263CD3B50}"/>
          </ac:spMkLst>
        </pc:spChg>
        <pc:spChg chg="mod">
          <ac:chgData name="Abdul Samad" userId="0dec58d7-a82f-4c92-8458-70e336e5d416" providerId="ADAL" clId="{EFBA4262-FD8B-4BBA-BB93-9FFFE76D6BA3}" dt="2024-02-05T05:47:13.224" v="336" actId="255"/>
          <ac:spMkLst>
            <pc:docMk/>
            <pc:sldMk cId="2736242530" sldId="332"/>
            <ac:spMk id="29" creationId="{1AFC33BC-D129-C240-BE03-545936303165}"/>
          </ac:spMkLst>
        </pc:spChg>
      </pc:sldChg>
      <pc:sldChg chg="modSp mod">
        <pc:chgData name="Abdul Samad" userId="0dec58d7-a82f-4c92-8458-70e336e5d416" providerId="ADAL" clId="{EFBA4262-FD8B-4BBA-BB93-9FFFE76D6BA3}" dt="2024-02-05T05:47:41.158" v="341" actId="2711"/>
        <pc:sldMkLst>
          <pc:docMk/>
          <pc:sldMk cId="1613743030" sldId="333"/>
        </pc:sldMkLst>
        <pc:spChg chg="mod">
          <ac:chgData name="Abdul Samad" userId="0dec58d7-a82f-4c92-8458-70e336e5d416" providerId="ADAL" clId="{EFBA4262-FD8B-4BBA-BB93-9FFFE76D6BA3}" dt="2024-02-05T05:47:41.158" v="341" actId="2711"/>
          <ac:spMkLst>
            <pc:docMk/>
            <pc:sldMk cId="1613743030" sldId="333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7:25.536" v="338" actId="2711"/>
          <ac:spMkLst>
            <pc:docMk/>
            <pc:sldMk cId="1613743030" sldId="333"/>
            <ac:spMk id="23" creationId="{20C2BA3B-0095-AC64-6C5E-88F263CD3B50}"/>
          </ac:spMkLst>
        </pc:spChg>
        <pc:spChg chg="mod">
          <ac:chgData name="Abdul Samad" userId="0dec58d7-a82f-4c92-8458-70e336e5d416" providerId="ADAL" clId="{EFBA4262-FD8B-4BBA-BB93-9FFFE76D6BA3}" dt="2024-02-05T05:47:36.354" v="340" actId="2711"/>
          <ac:spMkLst>
            <pc:docMk/>
            <pc:sldMk cId="1613743030" sldId="333"/>
            <ac:spMk id="29" creationId="{1AFC33BC-D129-C240-BE03-545936303165}"/>
          </ac:spMkLst>
        </pc:spChg>
      </pc:sldChg>
      <pc:sldChg chg="modSp mod">
        <pc:chgData name="Abdul Samad" userId="0dec58d7-a82f-4c92-8458-70e336e5d416" providerId="ADAL" clId="{EFBA4262-FD8B-4BBA-BB93-9FFFE76D6BA3}" dt="2024-02-05T05:47:48.311" v="342" actId="2711"/>
        <pc:sldMkLst>
          <pc:docMk/>
          <pc:sldMk cId="1827053106" sldId="334"/>
        </pc:sldMkLst>
        <pc:spChg chg="mod">
          <ac:chgData name="Abdul Samad" userId="0dec58d7-a82f-4c92-8458-70e336e5d416" providerId="ADAL" clId="{EFBA4262-FD8B-4BBA-BB93-9FFFE76D6BA3}" dt="2024-02-05T05:47:48.311" v="342" actId="2711"/>
          <ac:spMkLst>
            <pc:docMk/>
            <pc:sldMk cId="1827053106" sldId="334"/>
            <ac:spMk id="2" creationId="{036FDF59-8F3A-95C1-3938-DC14AE320D7C}"/>
          </ac:spMkLst>
        </pc:spChg>
        <pc:spChg chg="mod">
          <ac:chgData name="Abdul Samad" userId="0dec58d7-a82f-4c92-8458-70e336e5d416" providerId="ADAL" clId="{EFBA4262-FD8B-4BBA-BB93-9FFFE76D6BA3}" dt="2024-02-05T05:47:48.311" v="342" actId="2711"/>
          <ac:spMkLst>
            <pc:docMk/>
            <pc:sldMk cId="1827053106" sldId="334"/>
            <ac:spMk id="3" creationId="{CB7E389B-F16E-40CE-0B24-60249199A4D7}"/>
          </ac:spMkLst>
        </pc:spChg>
      </pc:sldChg>
      <pc:sldChg chg="modSp mod">
        <pc:chgData name="Abdul Samad" userId="0dec58d7-a82f-4c92-8458-70e336e5d416" providerId="ADAL" clId="{EFBA4262-FD8B-4BBA-BB93-9FFFE76D6BA3}" dt="2024-02-05T05:48:19.180" v="345" actId="2711"/>
        <pc:sldMkLst>
          <pc:docMk/>
          <pc:sldMk cId="406959369" sldId="335"/>
        </pc:sldMkLst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" creationId="{06770BEA-4146-E594-14D6-5F5D74D84640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3" creationId="{E99084D4-7516-29E5-EF35-9454CC8369D7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9" creationId="{9C02420D-B98B-3947-FD96-620BEE8ECDBC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11" creationId="{F3BAAC91-AE23-B6A8-2D44-6E041B12DAA8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12" creationId="{56040DB9-183A-359A-E84D-B09F9F2DBAAD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13" creationId="{D4892E97-2681-1C4E-4A5B-0D03048A218C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16" creationId="{C478C50B-260D-8CD8-3D60-F1927D7A0493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17" creationId="{3E32EF24-A5A9-370B-F126-42CCFB64E76F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18" creationId="{EFDE7EF1-AF44-5309-A635-AD31FBFBEF2D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19" creationId="{739FC092-3C8C-510C-DB2F-CA90AC01B25A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0" creationId="{B11A7793-34E5-62F2-6ABC-9A0C633AA078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1" creationId="{8C3A4CF3-2EAE-211A-0BCF-EA3C3F084576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2" creationId="{D544D908-770A-8A3B-4992-ECEEB7FBE3C1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3" creationId="{521EDBBE-01EA-5F4E-0C1D-3D37B88BC368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4" creationId="{F796AC5C-C98A-2245-6F5C-0C1E596D6E50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5" creationId="{21E37F66-E455-8A1E-5ED4-FE6AC3A089C0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6" creationId="{69C114E4-C530-8756-0561-F7C54F527563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7" creationId="{B6AFBA78-C41C-C70B-EC7A-316031F75F3D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28" creationId="{F9B4E67C-029E-F04D-5451-2450B1C7C537}"/>
          </ac:spMkLst>
        </pc:spChg>
        <pc:spChg chg="mod">
          <ac:chgData name="Abdul Samad" userId="0dec58d7-a82f-4c92-8458-70e336e5d416" providerId="ADAL" clId="{EFBA4262-FD8B-4BBA-BB93-9FFFE76D6BA3}" dt="2024-02-05T05:48:19.180" v="345" actId="2711"/>
          <ac:spMkLst>
            <pc:docMk/>
            <pc:sldMk cId="406959369" sldId="335"/>
            <ac:spMk id="38" creationId="{BB0DAC9A-3ACB-5693-AD76-95798762FFF9}"/>
          </ac:spMkLst>
        </pc:spChg>
      </pc:sldChg>
      <pc:sldChg chg="modSp add mod">
        <pc:chgData name="Abdul Samad" userId="0dec58d7-a82f-4c92-8458-70e336e5d416" providerId="ADAL" clId="{EFBA4262-FD8B-4BBA-BB93-9FFFE76D6BA3}" dt="2024-02-05T03:51:15.516" v="9" actId="20577"/>
        <pc:sldMkLst>
          <pc:docMk/>
          <pc:sldMk cId="0" sldId="336"/>
        </pc:sldMkLst>
        <pc:spChg chg="mod">
          <ac:chgData name="Abdul Samad" userId="0dec58d7-a82f-4c92-8458-70e336e5d416" providerId="ADAL" clId="{EFBA4262-FD8B-4BBA-BB93-9FFFE76D6BA3}" dt="2024-02-05T03:51:15.516" v="9" actId="20577"/>
          <ac:spMkLst>
            <pc:docMk/>
            <pc:sldMk cId="0" sldId="336"/>
            <ac:spMk id="6147" creationId="{75FDD76A-1CE8-32B4-9B34-2B3A9E0F97AF}"/>
          </ac:spMkLst>
        </pc:spChg>
      </pc:sldChg>
      <pc:sldChg chg="modSp add mod">
        <pc:chgData name="Abdul Samad" userId="0dec58d7-a82f-4c92-8458-70e336e5d416" providerId="ADAL" clId="{EFBA4262-FD8B-4BBA-BB93-9FFFE76D6BA3}" dt="2024-02-05T05:48:49.239" v="360" actId="5793"/>
        <pc:sldMkLst>
          <pc:docMk/>
          <pc:sldMk cId="0" sldId="337"/>
        </pc:sldMkLst>
        <pc:spChg chg="mod">
          <ac:chgData name="Abdul Samad" userId="0dec58d7-a82f-4c92-8458-70e336e5d416" providerId="ADAL" clId="{EFBA4262-FD8B-4BBA-BB93-9FFFE76D6BA3}" dt="2024-02-05T05:48:49.239" v="360" actId="5793"/>
          <ac:spMkLst>
            <pc:docMk/>
            <pc:sldMk cId="0" sldId="337"/>
            <ac:spMk id="8195" creationId="{E4F7A0A0-BE62-084A-FD16-42B531C98E02}"/>
          </ac:spMkLst>
        </pc:spChg>
      </pc:sldChg>
      <pc:sldChg chg="modSp add mod">
        <pc:chgData name="Abdul Samad" userId="0dec58d7-a82f-4c92-8458-70e336e5d416" providerId="ADAL" clId="{EFBA4262-FD8B-4BBA-BB93-9FFFE76D6BA3}" dt="2024-02-06T07:43:27.314" v="378" actId="20577"/>
        <pc:sldMkLst>
          <pc:docMk/>
          <pc:sldMk cId="3831881945" sldId="338"/>
        </pc:sldMkLst>
        <pc:spChg chg="mod">
          <ac:chgData name="Abdul Samad" userId="0dec58d7-a82f-4c92-8458-70e336e5d416" providerId="ADAL" clId="{EFBA4262-FD8B-4BBA-BB93-9FFFE76D6BA3}" dt="2024-02-05T03:53:44.760" v="20" actId="20577"/>
          <ac:spMkLst>
            <pc:docMk/>
            <pc:sldMk cId="3831881945" sldId="338"/>
            <ac:spMk id="8194" creationId="{704B8C07-B50F-1469-15AC-6982902087F7}"/>
          </ac:spMkLst>
        </pc:spChg>
        <pc:spChg chg="mod">
          <ac:chgData name="Abdul Samad" userId="0dec58d7-a82f-4c92-8458-70e336e5d416" providerId="ADAL" clId="{EFBA4262-FD8B-4BBA-BB93-9FFFE76D6BA3}" dt="2024-02-06T07:43:27.314" v="378" actId="20577"/>
          <ac:spMkLst>
            <pc:docMk/>
            <pc:sldMk cId="3831881945" sldId="338"/>
            <ac:spMk id="8195" creationId="{E4F7A0A0-BE62-084A-FD16-42B531C98E02}"/>
          </ac:spMkLst>
        </pc:spChg>
      </pc:sldChg>
      <pc:sldChg chg="addSp modSp new del mod">
        <pc:chgData name="Abdul Samad" userId="0dec58d7-a82f-4c92-8458-70e336e5d416" providerId="ADAL" clId="{EFBA4262-FD8B-4BBA-BB93-9FFFE76D6BA3}" dt="2024-02-05T04:20:42.110" v="92" actId="2696"/>
        <pc:sldMkLst>
          <pc:docMk/>
          <pc:sldMk cId="937460533" sldId="339"/>
        </pc:sldMkLst>
        <pc:spChg chg="mod">
          <ac:chgData name="Abdul Samad" userId="0dec58d7-a82f-4c92-8458-70e336e5d416" providerId="ADAL" clId="{EFBA4262-FD8B-4BBA-BB93-9FFFE76D6BA3}" dt="2024-02-05T03:55:54.892" v="46" actId="20577"/>
          <ac:spMkLst>
            <pc:docMk/>
            <pc:sldMk cId="937460533" sldId="339"/>
            <ac:spMk id="2" creationId="{B3DDB07C-234D-4FB3-BCE9-357B5242C54A}"/>
          </ac:spMkLst>
        </pc:spChg>
        <pc:spChg chg="mod">
          <ac:chgData name="Abdul Samad" userId="0dec58d7-a82f-4c92-8458-70e336e5d416" providerId="ADAL" clId="{EFBA4262-FD8B-4BBA-BB93-9FFFE76D6BA3}" dt="2024-02-05T03:55:40.675" v="34"/>
          <ac:spMkLst>
            <pc:docMk/>
            <pc:sldMk cId="937460533" sldId="339"/>
            <ac:spMk id="3" creationId="{F3153F0C-CFFF-4DD0-9C91-ABE1850228AA}"/>
          </ac:spMkLst>
        </pc:spChg>
        <pc:picChg chg="add mod">
          <ac:chgData name="Abdul Samad" userId="0dec58d7-a82f-4c92-8458-70e336e5d416" providerId="ADAL" clId="{EFBA4262-FD8B-4BBA-BB93-9FFFE76D6BA3}" dt="2024-02-05T03:56:02.005" v="48"/>
          <ac:picMkLst>
            <pc:docMk/>
            <pc:sldMk cId="937460533" sldId="339"/>
            <ac:picMk id="4" creationId="{602C3B48-950D-42A4-BCA0-6D64266CACF9}"/>
          </ac:picMkLst>
        </pc:picChg>
      </pc:sldChg>
      <pc:sldChg chg="modSp add mod">
        <pc:chgData name="Abdul Samad" userId="0dec58d7-a82f-4c92-8458-70e336e5d416" providerId="ADAL" clId="{EFBA4262-FD8B-4BBA-BB93-9FFFE76D6BA3}" dt="2024-02-05T05:48:30.576" v="346" actId="2711"/>
        <pc:sldMkLst>
          <pc:docMk/>
          <pc:sldMk cId="2160365243" sldId="339"/>
        </pc:sldMkLst>
        <pc:spChg chg="mod">
          <ac:chgData name="Abdul Samad" userId="0dec58d7-a82f-4c92-8458-70e336e5d416" providerId="ADAL" clId="{EFBA4262-FD8B-4BBA-BB93-9FFFE76D6BA3}" dt="2024-02-05T05:48:30.576" v="346" actId="2711"/>
          <ac:spMkLst>
            <pc:docMk/>
            <pc:sldMk cId="2160365243" sldId="339"/>
            <ac:spMk id="2" creationId="{B3DDB07C-234D-4FB3-BCE9-357B5242C54A}"/>
          </ac:spMkLst>
        </pc:spChg>
        <pc:spChg chg="mod">
          <ac:chgData name="Abdul Samad" userId="0dec58d7-a82f-4c92-8458-70e336e5d416" providerId="ADAL" clId="{EFBA4262-FD8B-4BBA-BB93-9FFFE76D6BA3}" dt="2024-02-05T05:48:30.576" v="346" actId="2711"/>
          <ac:spMkLst>
            <pc:docMk/>
            <pc:sldMk cId="2160365243" sldId="339"/>
            <ac:spMk id="3" creationId="{F3153F0C-CFFF-4DD0-9C91-ABE1850228AA}"/>
          </ac:spMkLst>
        </pc:spChg>
      </pc:sldChg>
      <pc:sldChg chg="modSp new mod">
        <pc:chgData name="Abdul Samad" userId="0dec58d7-a82f-4c92-8458-70e336e5d416" providerId="ADAL" clId="{EFBA4262-FD8B-4BBA-BB93-9FFFE76D6BA3}" dt="2024-02-05T04:58:31.301" v="255" actId="2711"/>
        <pc:sldMkLst>
          <pc:docMk/>
          <pc:sldMk cId="4175357303" sldId="340"/>
        </pc:sldMkLst>
        <pc:spChg chg="mod">
          <ac:chgData name="Abdul Samad" userId="0dec58d7-a82f-4c92-8458-70e336e5d416" providerId="ADAL" clId="{EFBA4262-FD8B-4BBA-BB93-9FFFE76D6BA3}" dt="2024-02-05T04:58:13.878" v="254" actId="108"/>
          <ac:spMkLst>
            <pc:docMk/>
            <pc:sldMk cId="4175357303" sldId="340"/>
            <ac:spMk id="2" creationId="{09E1901A-EE0B-434D-9D8B-9BB3AD3E0264}"/>
          </ac:spMkLst>
        </pc:spChg>
        <pc:spChg chg="mod">
          <ac:chgData name="Abdul Samad" userId="0dec58d7-a82f-4c92-8458-70e336e5d416" providerId="ADAL" clId="{EFBA4262-FD8B-4BBA-BB93-9FFFE76D6BA3}" dt="2024-02-05T04:58:31.301" v="255" actId="2711"/>
          <ac:spMkLst>
            <pc:docMk/>
            <pc:sldMk cId="4175357303" sldId="340"/>
            <ac:spMk id="3" creationId="{83EC27C1-802F-427A-B7C6-A76690C6C18A}"/>
          </ac:spMkLst>
        </pc:spChg>
      </pc:sldChg>
      <pc:sldChg chg="modSp add mod">
        <pc:chgData name="Abdul Samad" userId="0dec58d7-a82f-4c92-8458-70e336e5d416" providerId="ADAL" clId="{EFBA4262-FD8B-4BBA-BB93-9FFFE76D6BA3}" dt="2024-02-05T05:57:10.479" v="366" actId="20577"/>
        <pc:sldMkLst>
          <pc:docMk/>
          <pc:sldMk cId="1797892849" sldId="416"/>
        </pc:sldMkLst>
        <pc:spChg chg="mod">
          <ac:chgData name="Abdul Samad" userId="0dec58d7-a82f-4c92-8458-70e336e5d416" providerId="ADAL" clId="{EFBA4262-FD8B-4BBA-BB93-9FFFE76D6BA3}" dt="2024-02-05T05:57:10.479" v="366" actId="20577"/>
          <ac:spMkLst>
            <pc:docMk/>
            <pc:sldMk cId="1797892849" sldId="416"/>
            <ac:spMk id="3" creationId="{F21BB525-F152-4113-A9E8-EFC2ED4961A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54736B-18BF-4444-9A89-54D65A939918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F07A3-7EDB-419C-BF95-EC0C0B8EA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82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61BAF9C-3025-DA94-1A03-058E105D92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4617DE6-6186-40F1-927C-CC25CD1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aseline="-250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4278-AC51-F151-C3CF-998C45A70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5450B-FE0A-696A-ADF7-72B7D4DE5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237B1-DD5C-65FB-25E2-737B6E3F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64B75-6DF4-B292-ABF1-35831A5E5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8A3E1-3F5D-CECF-082C-DF174136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7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6F99-8B95-5A48-B227-AFC7C5BC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98854-E235-65AD-9592-F23F78FEF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1D053-673C-74C9-E7DB-3A0DEE6A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71243-B35C-522B-033B-9C3CA163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11EF5-1A78-E748-DC77-AA701450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3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19F26-8220-E2D2-2E55-C5CD577E2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9F61D-FD16-8C13-73E8-F106BDDC7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4246-F006-63D3-4DBF-4100BD1D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56942-6313-38DA-4526-ADB33A2D9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99855-78EB-2C0F-75D8-5EEC75A5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50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78F6-789A-DBFF-EBA2-3059A855A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4F53F-A68E-94A9-1569-C22638D7C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D06D7-89B9-204D-CF19-0694D0B0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0FBDF-E18C-FDD1-E763-E9827D38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E767E-F48D-BB73-679A-4AA3D3DFB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25429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697B-9CD4-B7EB-0550-20C8AFC8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B08FE-77E3-C459-A668-92ECF5A98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51FE-344A-DE0A-D9EE-81821553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DB266-4B8B-03C3-EF9D-89BB14AE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849B3-5B15-EE51-41A1-07EBCBBB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056936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82EC-45ED-D43A-2192-610AB5079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D2638-9C1B-17EC-910A-6C8C6206B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D8C8E-E5EF-A8A1-9D2C-FC12A152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3572-7777-89ED-0411-EE33A5BFE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B10AF-E08A-3D29-73E6-FB0AC45B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90152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9017-1B47-15AA-E8D1-655BBF30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E824-0247-B25D-FC89-7513BA52B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E74BF-40B5-EF1E-5FA3-0560F53D5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51CC0-843A-59C6-663E-999311AC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35965D-FBB1-D1C5-4355-3288B497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5FCA7-CF51-47A2-391F-41BB8316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12464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A41E-E1CE-6C10-53C8-9E09B220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38DD-9222-4E5A-DB41-940CE9C19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B823F2-331A-60FD-0BE9-F980F8AAE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B6AC1-A1F8-690C-2BFA-077AD3BDD3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8D2A6C-F54D-9AA9-1D90-78D46625D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CC122C-054F-036D-35AD-1DE23791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C58B8-1FB5-4F7D-D7AB-997D8A0D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EABC2D-D4AB-7851-15CB-D84095E5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96305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3D8D8-A9DF-39A7-1CD3-93EBAD460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706A0-94B0-59CA-28D6-C19954884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E2D5A-7CDE-5705-B3CF-9E0193D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828E7-9225-83C6-7D3F-EEDE9A3A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85922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D3008-B85C-D826-3F41-35321745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2A0A51-3988-6FD2-F20E-BBE0CB14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96D29-024D-B887-6DD0-87BDE54F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431788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4D7A1-562A-D63B-3439-F56CDE06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8C42-79F4-277D-D03A-63BB9594D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7A77F-AAF9-6A40-478B-68B187673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5B604-B615-FD76-2086-FF431A94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6B7E-8E5C-43D5-E5C2-AC9BCE64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70FF65-D195-FEF1-A79E-4D1FF59A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0623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5261-5BC8-4DFC-F105-6FB584741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F93B4-325C-6C23-D65E-36E2D37F1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2014-7DE7-75BE-CEA0-BF44DC7B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6F76-1029-E42B-29BC-EAE6D7269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6C4F-3D83-FCAA-0235-00CC9C3B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797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E711-F888-1C11-B902-86D174B4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3F030C-029F-7762-9815-CAE211C98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B3F1D-9600-1261-20BD-AEBCD4A62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0FEE63-BB62-2592-4F15-766F6F51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14E05-FF6D-25B0-4E60-4C85C1A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6BCE-0939-FAE9-F1A1-18D9B991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72219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1808-2F9E-E879-ABE4-A28052855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24C93-42B7-D38D-54C7-26E776816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C8B49-B301-91ED-05CB-D0EED567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24B80-3AE7-F36D-E68E-A64C42485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0860-2F21-144C-2B39-C88B58FE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038757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A10E5B-F9DD-4E7B-4836-BC2295419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D0D4E-4C05-5D57-B474-C49EB5E37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14898-A03A-8B87-367B-68B03416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BA89-A280-0C77-F320-CFC7EDB2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0A31F-1551-591C-62A8-9F667E4A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98457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35A4-11A7-3B9B-571C-357B11E2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7443-2CC4-FC49-B9C7-6AEBCF1CB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2F1BF-E78D-1615-3A02-528741C7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6D20A-6B01-AD0B-3DCE-EF380E9C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D5D2-3050-C4E4-BB7E-8E846AC7D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4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2AEE7-D091-51F6-1828-14632EEE0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CF12B-7AEC-35E8-4628-85B7D206A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F0A62-04FE-2BFD-5716-E712BCB00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33833-2A16-5B53-7C9D-5D1F9621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F9B20-C3D9-83D5-BE5A-095E3260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8FD13-953B-7AA9-8585-23FA2508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5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4D95-A5F5-BC1B-1A3A-4C1906AF9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A45AB-67F9-FBBF-1C0E-A85978BCF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B7F8D-2A04-053B-500B-BAD33CF0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31E1E-5732-9520-2DED-9BCDA455E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167F8C-418B-E5ED-BCCA-0208D84C93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B438B-D75D-EBC9-8648-545F173C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79CE33-5960-BB7D-BE5F-7C94097F3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DA2E3-E1B3-2314-D236-AEE9729F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13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DD0BE-B97E-B3F3-7958-CC6D5D1DA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DE729-44B9-F52A-1269-3735625BC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E9BCC-3A62-7D71-44FE-B1A4C3FB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E4D06-38DF-9A50-8CA6-F8F55649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94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13F1C6-A049-F326-4717-5DFE79F9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FCB45-3503-3B29-1292-591C39E87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565CB-85E6-9941-EB53-1D07E0BF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1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B77B-ADDD-36E1-AF78-F14824024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7B5BA-E7D5-BC7C-B787-45A9A1A8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D8747-253A-48C4-2C8B-9E8AF6CF6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37C4C-3517-6B76-403B-5CE79F3F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1A75A-979D-7678-E290-F3B37AFE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A05C1-57B8-9999-F3E4-2DE31B02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75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50C4F-07BD-E630-F352-F1507794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825A21-7D61-ABFB-E1D1-5141C921B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68869-B35A-963E-BF4B-866B17B14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C10D3-8551-D3A0-9D5F-4C1BEB675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F046E-91FD-51A6-AEB9-56C6C4CCA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89944-E56D-ADCC-85FB-2BCA351F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4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03FB1-5628-96E0-B686-3B90E8C54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0728D-5E7E-207D-9651-D0BAB5956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8E7DF-E4E8-B10E-2DD2-D6A95BE0E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E03F-A7EE-4050-BA5E-ED67728DFFBC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990F-03AB-4141-E515-CB0204156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51587-B899-99D7-7064-D06333045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3CA94-0861-4FCA-A0FB-F630BF3F23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834A2A-7F00-E500-39BC-DB84F2F2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FCB7E-FEF6-25B4-FFFF-DE5A0A3F8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3370F-899E-7F3A-A89E-1127200CD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C8086E-670B-404B-977E-C24DC337CBB1}" type="datetimeFigureOut">
              <a:rPr lang="en-AE" smtClean="0"/>
              <a:t>06/02/2024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130A2-B6F6-4316-2D28-8E27C13C6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A047-823C-7458-DAE7-F8AE05B28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75932-341C-4A45-B8BE-6B0E24AB6872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82300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xt.cohere.com/sentence-word-embeddings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mu.edu/~dst/WordEmbeddingDemo/" TargetMode="External"/><Relationship Id="rId2" Type="http://schemas.openxmlformats.org/officeDocument/2006/relationships/hyperlink" Target="https://txt.cohere.com/sentence-word-embedding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uggingface.c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B852754-469D-125C-7B2A-4721B0A420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131487"/>
            <a:ext cx="11785600" cy="1468967"/>
          </a:xfrm>
        </p:spPr>
        <p:txBody>
          <a:bodyPr/>
          <a:lstStyle/>
          <a:p>
            <a:pPr eaLnBrk="1" hangingPunct="1"/>
            <a:r>
              <a:rPr lang="en-GB" altLang="en-US" sz="4267" dirty="0">
                <a:latin typeface="Arial" panose="020B0604020202020204" pitchFamily="34" charset="0"/>
                <a:cs typeface="Arial" panose="020B0604020202020204" pitchFamily="34" charset="0"/>
              </a:rPr>
              <a:t>CS 335: Introduction to Large Language Models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5FDD76A-1CE8-32B4-9B34-2B3A9E0F9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300" y="3505200"/>
            <a:ext cx="7391400" cy="2819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4267" dirty="0" err="1"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endParaRPr lang="en-GB" altLang="en-US" sz="42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4267" dirty="0">
                <a:latin typeface="Arial" panose="020B0604020202020204" pitchFamily="34" charset="0"/>
                <a:cs typeface="Arial" panose="020B0604020202020204" pitchFamily="34" charset="0"/>
              </a:rPr>
              <a:t>Week </a:t>
            </a:r>
          </a:p>
          <a:p>
            <a:pPr eaLnBrk="1" hangingPunct="1">
              <a:lnSpc>
                <a:spcPct val="80000"/>
              </a:lnSpc>
            </a:pPr>
            <a:endParaRPr lang="en-GB" altLang="en-US" sz="4267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GB" altLang="en-US" sz="4267" dirty="0">
                <a:latin typeface="Arial" panose="020B0604020202020204" pitchFamily="34" charset="0"/>
                <a:cs typeface="Arial" panose="020B0604020202020204" pitchFamily="34" charset="0"/>
              </a:rPr>
              <a:t>Dr Abdul Samad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encoder outputs a numerical representation for each word used as input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E53C3E-5FA3-28E3-5278-48718F4EEBFA}"/>
              </a:ext>
            </a:extLst>
          </p:cNvPr>
          <p:cNvGrpSpPr/>
          <p:nvPr/>
        </p:nvGrpSpPr>
        <p:grpSpPr>
          <a:xfrm>
            <a:off x="1698722" y="705173"/>
            <a:ext cx="5918197" cy="4465743"/>
            <a:chOff x="1892685" y="668232"/>
            <a:chExt cx="5918197" cy="446574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4A911-7ABB-0CBC-8D66-D44DD0161C08}"/>
                </a:ext>
              </a:extLst>
            </p:cNvPr>
            <p:cNvSpPr/>
            <p:nvPr/>
          </p:nvSpPr>
          <p:spPr>
            <a:xfrm>
              <a:off x="4898351" y="1065080"/>
              <a:ext cx="2912531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B8D72D-5586-B6A7-CAE7-17354DCF22FD}"/>
                </a:ext>
              </a:extLst>
            </p:cNvPr>
            <p:cNvSpPr/>
            <p:nvPr/>
          </p:nvSpPr>
          <p:spPr>
            <a:xfrm>
              <a:off x="5232784" y="2302933"/>
              <a:ext cx="2243666" cy="16983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4173A57-AAD6-9BD8-148E-6D591FF81FCF}"/>
                </a:ext>
              </a:extLst>
            </p:cNvPr>
            <p:cNvSpPr/>
            <p:nvPr/>
          </p:nvSpPr>
          <p:spPr>
            <a:xfrm>
              <a:off x="4898351" y="4795309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welcome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9D034D3-6BFB-D476-C23D-22392397ECD3}"/>
                </a:ext>
              </a:extLst>
            </p:cNvPr>
            <p:cNvSpPr/>
            <p:nvPr/>
          </p:nvSpPr>
          <p:spPr>
            <a:xfrm>
              <a:off x="5008415" y="1153980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0.1, 0.2,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28C2043-447C-D26C-0AD2-6502E79050A9}"/>
                </a:ext>
              </a:extLst>
            </p:cNvPr>
            <p:cNvSpPr/>
            <p:nvPr/>
          </p:nvSpPr>
          <p:spPr>
            <a:xfrm>
              <a:off x="5905883" y="4789356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9E245B-BF01-61EE-0026-64EFC318B032}"/>
                </a:ext>
              </a:extLst>
            </p:cNvPr>
            <p:cNvSpPr/>
            <p:nvPr/>
          </p:nvSpPr>
          <p:spPr>
            <a:xfrm>
              <a:off x="6913415" y="4789356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NYC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9FB52-B6E7-7B5E-717E-B397E7C12A39}"/>
                </a:ext>
              </a:extLst>
            </p:cNvPr>
            <p:cNvCxnSpPr>
              <a:stCxn id="14" idx="0"/>
              <a:endCxn id="4" idx="2"/>
            </p:cNvCxnSpPr>
            <p:nvPr/>
          </p:nvCxnSpPr>
          <p:spPr>
            <a:xfrm flipV="1">
              <a:off x="6354617" y="4001294"/>
              <a:ext cx="0" cy="788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3A2C678-2B85-8129-CF7B-286BFC46B374}"/>
                </a:ext>
              </a:extLst>
            </p:cNvPr>
            <p:cNvSpPr/>
            <p:nvPr/>
          </p:nvSpPr>
          <p:spPr>
            <a:xfrm>
              <a:off x="5905882" y="1148689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0.3, 0.1,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FDCEFB0-5449-FE14-68E6-5C7D6C1668A7}"/>
                </a:ext>
              </a:extLst>
            </p:cNvPr>
            <p:cNvSpPr/>
            <p:nvPr/>
          </p:nvSpPr>
          <p:spPr>
            <a:xfrm>
              <a:off x="6803349" y="1148689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0.2, 0.3,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576A59-BB2B-E883-A454-251D91682201}"/>
                </a:ext>
              </a:extLst>
            </p:cNvPr>
            <p:cNvCxnSpPr>
              <a:stCxn id="4" idx="0"/>
              <a:endCxn id="12" idx="2"/>
            </p:cNvCxnSpPr>
            <p:nvPr/>
          </p:nvCxnSpPr>
          <p:spPr>
            <a:xfrm flipV="1">
              <a:off x="6354617" y="1598480"/>
              <a:ext cx="0" cy="704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A15F889-D640-4239-20EF-C246BC9A905B}"/>
                </a:ext>
              </a:extLst>
            </p:cNvPr>
            <p:cNvSpPr txBox="1"/>
            <p:nvPr/>
          </p:nvSpPr>
          <p:spPr>
            <a:xfrm>
              <a:off x="1892685" y="2302933"/>
              <a:ext cx="22822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Sequence of numbers </a:t>
              </a:r>
              <a:endParaRPr kumimoji="0" lang="en-AE" sz="1800" b="1" i="1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B0FC409-0AD2-5B8B-3785-677174F7DA7B}"/>
                </a:ext>
              </a:extLst>
            </p:cNvPr>
            <p:cNvCxnSpPr>
              <a:stCxn id="30" idx="0"/>
              <a:endCxn id="9" idx="2"/>
            </p:cNvCxnSpPr>
            <p:nvPr/>
          </p:nvCxnSpPr>
          <p:spPr>
            <a:xfrm flipV="1">
              <a:off x="3033799" y="1492646"/>
              <a:ext cx="2423350" cy="81028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BF6170F-93D4-50F7-2102-B36EA04CB1E9}"/>
                </a:ext>
              </a:extLst>
            </p:cNvPr>
            <p:cNvCxnSpPr>
              <a:stCxn id="30" idx="0"/>
              <a:endCxn id="26" idx="2"/>
            </p:cNvCxnSpPr>
            <p:nvPr/>
          </p:nvCxnSpPr>
          <p:spPr>
            <a:xfrm flipV="1">
              <a:off x="3033799" y="1487355"/>
              <a:ext cx="3320817" cy="81557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EC0ECA6-964B-B669-05E9-0DCD776C54FB}"/>
                </a:ext>
              </a:extLst>
            </p:cNvPr>
            <p:cNvCxnSpPr>
              <a:stCxn id="30" idx="0"/>
              <a:endCxn id="27" idx="2"/>
            </p:cNvCxnSpPr>
            <p:nvPr/>
          </p:nvCxnSpPr>
          <p:spPr>
            <a:xfrm flipV="1">
              <a:off x="3033799" y="1487355"/>
              <a:ext cx="4218284" cy="81557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6724DA0-2C1E-44DC-CEC5-AC784863CB2C}"/>
                </a:ext>
              </a:extLst>
            </p:cNvPr>
            <p:cNvSpPr txBox="1"/>
            <p:nvPr/>
          </p:nvSpPr>
          <p:spPr>
            <a:xfrm>
              <a:off x="4001827" y="668232"/>
              <a:ext cx="26119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Numerical Representation</a:t>
              </a:r>
              <a:endParaRPr kumimoji="0" lang="en-AE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452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This representation is made up of a vector of values for each word of the initial sequence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93F05A-03BA-C5A5-4623-B0B235754B82}"/>
              </a:ext>
            </a:extLst>
          </p:cNvPr>
          <p:cNvGrpSpPr/>
          <p:nvPr/>
        </p:nvGrpSpPr>
        <p:grpSpPr>
          <a:xfrm>
            <a:off x="3009900" y="755843"/>
            <a:ext cx="6172200" cy="4495800"/>
            <a:chOff x="3009900" y="728134"/>
            <a:chExt cx="6172200" cy="4495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9636CF9-EC6E-0BAC-E0B5-80836BCC2353}"/>
                </a:ext>
              </a:extLst>
            </p:cNvPr>
            <p:cNvSpPr/>
            <p:nvPr/>
          </p:nvSpPr>
          <p:spPr>
            <a:xfrm>
              <a:off x="3009900" y="728134"/>
              <a:ext cx="6172200" cy="449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3C2F6E-9F4F-D0BE-6F26-77D0F2DDEC03}"/>
                </a:ext>
              </a:extLst>
            </p:cNvPr>
            <p:cNvSpPr/>
            <p:nvPr/>
          </p:nvSpPr>
          <p:spPr>
            <a:xfrm>
              <a:off x="3695700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0.2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A6A02-30FE-B6C3-8399-FC8D9FA20F34}"/>
                </a:ext>
              </a:extLst>
            </p:cNvPr>
            <p:cNvSpPr/>
            <p:nvPr/>
          </p:nvSpPr>
          <p:spPr>
            <a:xfrm>
              <a:off x="3695700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4C3126-3B27-A506-4CE0-1F62A4BE87C4}"/>
                </a:ext>
              </a:extLst>
            </p:cNvPr>
            <p:cNvSpPr/>
            <p:nvPr/>
          </p:nvSpPr>
          <p:spPr>
            <a:xfrm>
              <a:off x="3695700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01FCCA-61A5-5D99-0534-86BC3A4BC153}"/>
                </a:ext>
              </a:extLst>
            </p:cNvPr>
            <p:cNvSpPr/>
            <p:nvPr/>
          </p:nvSpPr>
          <p:spPr>
            <a:xfrm>
              <a:off x="3695700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0.3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42CD46-E93F-C4CB-07D8-DB74408C92A7}"/>
                </a:ext>
              </a:extLst>
            </p:cNvPr>
            <p:cNvSpPr/>
            <p:nvPr/>
          </p:nvSpPr>
          <p:spPr>
            <a:xfrm>
              <a:off x="5473700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0.4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5732A5-6021-E9F3-C70F-26440568A0EA}"/>
                </a:ext>
              </a:extLst>
            </p:cNvPr>
            <p:cNvSpPr/>
            <p:nvPr/>
          </p:nvSpPr>
          <p:spPr>
            <a:xfrm>
              <a:off x="5473700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0E32AC-355E-8953-A54D-6E5B863B7B1A}"/>
                </a:ext>
              </a:extLst>
            </p:cNvPr>
            <p:cNvSpPr/>
            <p:nvPr/>
          </p:nvSpPr>
          <p:spPr>
            <a:xfrm>
              <a:off x="5473700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143B4-ACF1-A772-D0E0-56735B2C8CE9}"/>
                </a:ext>
              </a:extLst>
            </p:cNvPr>
            <p:cNvSpPr/>
            <p:nvPr/>
          </p:nvSpPr>
          <p:spPr>
            <a:xfrm>
              <a:off x="5473700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80FCB8-902D-5D27-149D-60E1CC697933}"/>
                </a:ext>
              </a:extLst>
            </p:cNvPr>
            <p:cNvSpPr/>
            <p:nvPr/>
          </p:nvSpPr>
          <p:spPr>
            <a:xfrm>
              <a:off x="7243233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93201C-E590-B8A9-87CE-3812896D4155}"/>
                </a:ext>
              </a:extLst>
            </p:cNvPr>
            <p:cNvSpPr/>
            <p:nvPr/>
          </p:nvSpPr>
          <p:spPr>
            <a:xfrm>
              <a:off x="7243233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174C94-7AEE-D8F3-D8F9-7BB9C508D698}"/>
                </a:ext>
              </a:extLst>
            </p:cNvPr>
            <p:cNvSpPr/>
            <p:nvPr/>
          </p:nvSpPr>
          <p:spPr>
            <a:xfrm>
              <a:off x="7243233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650733-D310-EA1F-16D2-F24F3CB8D505}"/>
                </a:ext>
              </a:extLst>
            </p:cNvPr>
            <p:cNvSpPr/>
            <p:nvPr/>
          </p:nvSpPr>
          <p:spPr>
            <a:xfrm>
              <a:off x="7243233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0.5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C3D5EB-C7A0-6403-CA5C-D1659724FC10}"/>
                </a:ext>
              </a:extLst>
            </p:cNvPr>
            <p:cNvSpPr/>
            <p:nvPr/>
          </p:nvSpPr>
          <p:spPr>
            <a:xfrm>
              <a:off x="3788833" y="4648199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Welcome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BF5017B-E056-8B99-D17D-5B9D345C4501}"/>
                </a:ext>
              </a:extLst>
            </p:cNvPr>
            <p:cNvSpPr/>
            <p:nvPr/>
          </p:nvSpPr>
          <p:spPr>
            <a:xfrm>
              <a:off x="5566833" y="4660897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B709AD2-C039-D65B-4B2B-C8E9BD4A2363}"/>
                </a:ext>
              </a:extLst>
            </p:cNvPr>
            <p:cNvSpPr/>
            <p:nvPr/>
          </p:nvSpPr>
          <p:spPr>
            <a:xfrm>
              <a:off x="7336366" y="4648199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NYC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4BC6803E-0608-26CF-507C-A89868F09BB3}"/>
                </a:ext>
              </a:extLst>
            </p:cNvPr>
            <p:cNvSpPr/>
            <p:nvPr/>
          </p:nvSpPr>
          <p:spPr>
            <a:xfrm>
              <a:off x="3566583" y="1126059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81BEDA8D-6F2C-23EF-8E35-D856D59DD20D}"/>
                </a:ext>
              </a:extLst>
            </p:cNvPr>
            <p:cNvSpPr/>
            <p:nvPr/>
          </p:nvSpPr>
          <p:spPr>
            <a:xfrm flipH="1">
              <a:off x="4984496" y="1126059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1CD071D2-3F31-95BB-92CC-4B3436DAB3FC}"/>
                </a:ext>
              </a:extLst>
            </p:cNvPr>
            <p:cNvSpPr/>
            <p:nvPr/>
          </p:nvSpPr>
          <p:spPr>
            <a:xfrm>
              <a:off x="5336117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eft Bracket 43">
              <a:extLst>
                <a:ext uri="{FF2B5EF4-FFF2-40B4-BE49-F238E27FC236}">
                  <a16:creationId xmlns:a16="http://schemas.microsoft.com/office/drawing/2014/main" id="{F6558951-75DA-FF3B-4F6A-1A3664890118}"/>
                </a:ext>
              </a:extLst>
            </p:cNvPr>
            <p:cNvSpPr/>
            <p:nvPr/>
          </p:nvSpPr>
          <p:spPr>
            <a:xfrm flipH="1">
              <a:off x="6754030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D3D29D45-8D81-D2A5-23F8-6E21E0D050CA}"/>
                </a:ext>
              </a:extLst>
            </p:cNvPr>
            <p:cNvSpPr/>
            <p:nvPr/>
          </p:nvSpPr>
          <p:spPr>
            <a:xfrm>
              <a:off x="7097193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0962BB45-7688-F643-44B8-C7F0B82C5E4F}"/>
                </a:ext>
              </a:extLst>
            </p:cNvPr>
            <p:cNvSpPr/>
            <p:nvPr/>
          </p:nvSpPr>
          <p:spPr>
            <a:xfrm flipH="1">
              <a:off x="8515106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9526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Each word in the initial sequence affects every word’s representation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7080BB-3133-A1B0-1EE9-47A8EB0A711C}"/>
              </a:ext>
            </a:extLst>
          </p:cNvPr>
          <p:cNvGrpSpPr/>
          <p:nvPr/>
        </p:nvGrpSpPr>
        <p:grpSpPr>
          <a:xfrm>
            <a:off x="3009900" y="774316"/>
            <a:ext cx="6172200" cy="4495800"/>
            <a:chOff x="3009900" y="728134"/>
            <a:chExt cx="6172200" cy="4495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9636CF9-EC6E-0BAC-E0B5-80836BCC2353}"/>
                </a:ext>
              </a:extLst>
            </p:cNvPr>
            <p:cNvSpPr/>
            <p:nvPr/>
          </p:nvSpPr>
          <p:spPr>
            <a:xfrm>
              <a:off x="3009900" y="728134"/>
              <a:ext cx="6172200" cy="449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3C2F6E-9F4F-D0BE-6F26-77D0F2DDEC03}"/>
                </a:ext>
              </a:extLst>
            </p:cNvPr>
            <p:cNvSpPr/>
            <p:nvPr/>
          </p:nvSpPr>
          <p:spPr>
            <a:xfrm>
              <a:off x="3695700" y="1198029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0.2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A6A02-30FE-B6C3-8399-FC8D9FA20F34}"/>
                </a:ext>
              </a:extLst>
            </p:cNvPr>
            <p:cNvSpPr/>
            <p:nvPr/>
          </p:nvSpPr>
          <p:spPr>
            <a:xfrm>
              <a:off x="3695700" y="1926163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4C3126-3B27-A506-4CE0-1F62A4BE87C4}"/>
                </a:ext>
              </a:extLst>
            </p:cNvPr>
            <p:cNvSpPr/>
            <p:nvPr/>
          </p:nvSpPr>
          <p:spPr>
            <a:xfrm>
              <a:off x="3695700" y="2654297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01FCCA-61A5-5D99-0534-86BC3A4BC153}"/>
                </a:ext>
              </a:extLst>
            </p:cNvPr>
            <p:cNvSpPr/>
            <p:nvPr/>
          </p:nvSpPr>
          <p:spPr>
            <a:xfrm>
              <a:off x="3695700" y="3382431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0.3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42CD46-E93F-C4CB-07D8-DB74408C92A7}"/>
                </a:ext>
              </a:extLst>
            </p:cNvPr>
            <p:cNvSpPr/>
            <p:nvPr/>
          </p:nvSpPr>
          <p:spPr>
            <a:xfrm>
              <a:off x="5473700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0.4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5732A5-6021-E9F3-C70F-26440568A0EA}"/>
                </a:ext>
              </a:extLst>
            </p:cNvPr>
            <p:cNvSpPr/>
            <p:nvPr/>
          </p:nvSpPr>
          <p:spPr>
            <a:xfrm>
              <a:off x="5473700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0E32AC-355E-8953-A54D-6E5B863B7B1A}"/>
                </a:ext>
              </a:extLst>
            </p:cNvPr>
            <p:cNvSpPr/>
            <p:nvPr/>
          </p:nvSpPr>
          <p:spPr>
            <a:xfrm>
              <a:off x="5473700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143B4-ACF1-A772-D0E0-56735B2C8CE9}"/>
                </a:ext>
              </a:extLst>
            </p:cNvPr>
            <p:cNvSpPr/>
            <p:nvPr/>
          </p:nvSpPr>
          <p:spPr>
            <a:xfrm>
              <a:off x="5473700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80FCB8-902D-5D27-149D-60E1CC697933}"/>
                </a:ext>
              </a:extLst>
            </p:cNvPr>
            <p:cNvSpPr/>
            <p:nvPr/>
          </p:nvSpPr>
          <p:spPr>
            <a:xfrm>
              <a:off x="7243233" y="1198029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93201C-E590-B8A9-87CE-3812896D4155}"/>
                </a:ext>
              </a:extLst>
            </p:cNvPr>
            <p:cNvSpPr/>
            <p:nvPr/>
          </p:nvSpPr>
          <p:spPr>
            <a:xfrm>
              <a:off x="7243233" y="1926163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174C94-7AEE-D8F3-D8F9-7BB9C508D698}"/>
                </a:ext>
              </a:extLst>
            </p:cNvPr>
            <p:cNvSpPr/>
            <p:nvPr/>
          </p:nvSpPr>
          <p:spPr>
            <a:xfrm>
              <a:off x="7243233" y="2654297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650733-D310-EA1F-16D2-F24F3CB8D505}"/>
                </a:ext>
              </a:extLst>
            </p:cNvPr>
            <p:cNvSpPr/>
            <p:nvPr/>
          </p:nvSpPr>
          <p:spPr>
            <a:xfrm>
              <a:off x="7243233" y="3382431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0.5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C3D5EB-C7A0-6403-CA5C-D1659724FC10}"/>
                </a:ext>
              </a:extLst>
            </p:cNvPr>
            <p:cNvSpPr/>
            <p:nvPr/>
          </p:nvSpPr>
          <p:spPr>
            <a:xfrm>
              <a:off x="3788833" y="4648199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Welcome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BF5017B-E056-8B99-D17D-5B9D345C4501}"/>
                </a:ext>
              </a:extLst>
            </p:cNvPr>
            <p:cNvSpPr/>
            <p:nvPr/>
          </p:nvSpPr>
          <p:spPr>
            <a:xfrm>
              <a:off x="5566833" y="4660897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B709AD2-C039-D65B-4B2B-C8E9BD4A2363}"/>
                </a:ext>
              </a:extLst>
            </p:cNvPr>
            <p:cNvSpPr/>
            <p:nvPr/>
          </p:nvSpPr>
          <p:spPr>
            <a:xfrm>
              <a:off x="7336366" y="4648199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NYC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4BC6803E-0608-26CF-507C-A89868F09BB3}"/>
                </a:ext>
              </a:extLst>
            </p:cNvPr>
            <p:cNvSpPr/>
            <p:nvPr/>
          </p:nvSpPr>
          <p:spPr>
            <a:xfrm>
              <a:off x="3566583" y="1126059"/>
              <a:ext cx="98552" cy="3119971"/>
            </a:xfrm>
            <a:prstGeom prst="leftBracket">
              <a:avLst/>
            </a:prstGeom>
            <a:solidFill>
              <a:schemeClr val="bg1">
                <a:alpha val="15000"/>
              </a:schemeClr>
            </a:solidFill>
            <a:ln w="28575"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81BEDA8D-6F2C-23EF-8E35-D856D59DD20D}"/>
                </a:ext>
              </a:extLst>
            </p:cNvPr>
            <p:cNvSpPr/>
            <p:nvPr/>
          </p:nvSpPr>
          <p:spPr>
            <a:xfrm flipH="1">
              <a:off x="4984496" y="1126059"/>
              <a:ext cx="98552" cy="3119971"/>
            </a:xfrm>
            <a:prstGeom prst="leftBracket">
              <a:avLst/>
            </a:prstGeom>
            <a:solidFill>
              <a:schemeClr val="bg1">
                <a:alpha val="15000"/>
              </a:schemeClr>
            </a:solidFill>
            <a:ln w="28575"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1CD071D2-3F31-95BB-92CC-4B3436DAB3FC}"/>
                </a:ext>
              </a:extLst>
            </p:cNvPr>
            <p:cNvSpPr/>
            <p:nvPr/>
          </p:nvSpPr>
          <p:spPr>
            <a:xfrm>
              <a:off x="5336117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eft Bracket 43">
              <a:extLst>
                <a:ext uri="{FF2B5EF4-FFF2-40B4-BE49-F238E27FC236}">
                  <a16:creationId xmlns:a16="http://schemas.microsoft.com/office/drawing/2014/main" id="{F6558951-75DA-FF3B-4F6A-1A3664890118}"/>
                </a:ext>
              </a:extLst>
            </p:cNvPr>
            <p:cNvSpPr/>
            <p:nvPr/>
          </p:nvSpPr>
          <p:spPr>
            <a:xfrm flipH="1">
              <a:off x="6754030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D3D29D45-8D81-D2A5-23F8-6E21E0D050CA}"/>
                </a:ext>
              </a:extLst>
            </p:cNvPr>
            <p:cNvSpPr/>
            <p:nvPr/>
          </p:nvSpPr>
          <p:spPr>
            <a:xfrm>
              <a:off x="7097193" y="1126056"/>
              <a:ext cx="98552" cy="3119971"/>
            </a:xfrm>
            <a:prstGeom prst="leftBracket">
              <a:avLst/>
            </a:prstGeom>
            <a:solidFill>
              <a:schemeClr val="bg1">
                <a:alpha val="15000"/>
              </a:schemeClr>
            </a:solidFill>
            <a:ln w="28575"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0962BB45-7688-F643-44B8-C7F0B82C5E4F}"/>
                </a:ext>
              </a:extLst>
            </p:cNvPr>
            <p:cNvSpPr/>
            <p:nvPr/>
          </p:nvSpPr>
          <p:spPr>
            <a:xfrm flipH="1">
              <a:off x="8515106" y="1126056"/>
              <a:ext cx="98552" cy="3119971"/>
            </a:xfrm>
            <a:prstGeom prst="leftBracket">
              <a:avLst/>
            </a:prstGeom>
            <a:solidFill>
              <a:schemeClr val="bg1">
                <a:alpha val="15000"/>
              </a:schemeClr>
            </a:solidFill>
            <a:ln w="28575"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458DFC-C0F6-B48E-1E83-06704A5D60A7}"/>
                </a:ext>
              </a:extLst>
            </p:cNvPr>
            <p:cNvCxnSpPr>
              <a:stCxn id="40" idx="0"/>
              <a:endCxn id="31" idx="2"/>
            </p:cNvCxnSpPr>
            <p:nvPr/>
          </p:nvCxnSpPr>
          <p:spPr>
            <a:xfrm flipV="1">
              <a:off x="6096000" y="4110565"/>
              <a:ext cx="0" cy="5503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E7DF88-690A-F381-6FCF-2DF2244F5FB3}"/>
                </a:ext>
              </a:extLst>
            </p:cNvPr>
            <p:cNvCxnSpPr>
              <a:stCxn id="6" idx="0"/>
              <a:endCxn id="43" idx="2"/>
            </p:cNvCxnSpPr>
            <p:nvPr/>
          </p:nvCxnSpPr>
          <p:spPr>
            <a:xfrm flipV="1">
              <a:off x="4318000" y="4246027"/>
              <a:ext cx="1018117" cy="402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B9D205-088D-B410-15C4-2E77B739A180}"/>
                </a:ext>
              </a:extLst>
            </p:cNvPr>
            <p:cNvCxnSpPr>
              <a:stCxn id="41" idx="0"/>
            </p:cNvCxnSpPr>
            <p:nvPr/>
          </p:nvCxnSpPr>
          <p:spPr>
            <a:xfrm flipH="1" flipV="1">
              <a:off x="6852582" y="4246027"/>
              <a:ext cx="1012951" cy="402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059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This is thanks to self-attention mechanism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503DF2-7FAE-7FB7-84D5-5122E9A4515A}"/>
              </a:ext>
            </a:extLst>
          </p:cNvPr>
          <p:cNvGrpSpPr/>
          <p:nvPr/>
        </p:nvGrpSpPr>
        <p:grpSpPr>
          <a:xfrm>
            <a:off x="3009900" y="737370"/>
            <a:ext cx="6172200" cy="4495800"/>
            <a:chOff x="3009900" y="728134"/>
            <a:chExt cx="6172200" cy="4495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9636CF9-EC6E-0BAC-E0B5-80836BCC2353}"/>
                </a:ext>
              </a:extLst>
            </p:cNvPr>
            <p:cNvSpPr/>
            <p:nvPr/>
          </p:nvSpPr>
          <p:spPr>
            <a:xfrm>
              <a:off x="3009900" y="728134"/>
              <a:ext cx="6172200" cy="449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3C2F6E-9F4F-D0BE-6F26-77D0F2DDEC03}"/>
                </a:ext>
              </a:extLst>
            </p:cNvPr>
            <p:cNvSpPr/>
            <p:nvPr/>
          </p:nvSpPr>
          <p:spPr>
            <a:xfrm>
              <a:off x="3695700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0.2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A6A02-30FE-B6C3-8399-FC8D9FA20F34}"/>
                </a:ext>
              </a:extLst>
            </p:cNvPr>
            <p:cNvSpPr/>
            <p:nvPr/>
          </p:nvSpPr>
          <p:spPr>
            <a:xfrm>
              <a:off x="3695700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4C3126-3B27-A506-4CE0-1F62A4BE87C4}"/>
                </a:ext>
              </a:extLst>
            </p:cNvPr>
            <p:cNvSpPr/>
            <p:nvPr/>
          </p:nvSpPr>
          <p:spPr>
            <a:xfrm>
              <a:off x="3695700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01FCCA-61A5-5D99-0534-86BC3A4BC153}"/>
                </a:ext>
              </a:extLst>
            </p:cNvPr>
            <p:cNvSpPr/>
            <p:nvPr/>
          </p:nvSpPr>
          <p:spPr>
            <a:xfrm>
              <a:off x="3695700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0.3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42CD46-E93F-C4CB-07D8-DB74408C92A7}"/>
                </a:ext>
              </a:extLst>
            </p:cNvPr>
            <p:cNvSpPr/>
            <p:nvPr/>
          </p:nvSpPr>
          <p:spPr>
            <a:xfrm>
              <a:off x="5473700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0.4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5732A5-6021-E9F3-C70F-26440568A0EA}"/>
                </a:ext>
              </a:extLst>
            </p:cNvPr>
            <p:cNvSpPr/>
            <p:nvPr/>
          </p:nvSpPr>
          <p:spPr>
            <a:xfrm>
              <a:off x="5473700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0E32AC-355E-8953-A54D-6E5B863B7B1A}"/>
                </a:ext>
              </a:extLst>
            </p:cNvPr>
            <p:cNvSpPr/>
            <p:nvPr/>
          </p:nvSpPr>
          <p:spPr>
            <a:xfrm>
              <a:off x="5473700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143B4-ACF1-A772-D0E0-56735B2C8CE9}"/>
                </a:ext>
              </a:extLst>
            </p:cNvPr>
            <p:cNvSpPr/>
            <p:nvPr/>
          </p:nvSpPr>
          <p:spPr>
            <a:xfrm>
              <a:off x="5473700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80FCB8-902D-5D27-149D-60E1CC697933}"/>
                </a:ext>
              </a:extLst>
            </p:cNvPr>
            <p:cNvSpPr/>
            <p:nvPr/>
          </p:nvSpPr>
          <p:spPr>
            <a:xfrm>
              <a:off x="7243233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93201C-E590-B8A9-87CE-3812896D4155}"/>
                </a:ext>
              </a:extLst>
            </p:cNvPr>
            <p:cNvSpPr/>
            <p:nvPr/>
          </p:nvSpPr>
          <p:spPr>
            <a:xfrm>
              <a:off x="7243233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174C94-7AEE-D8F3-D8F9-7BB9C508D698}"/>
                </a:ext>
              </a:extLst>
            </p:cNvPr>
            <p:cNvSpPr/>
            <p:nvPr/>
          </p:nvSpPr>
          <p:spPr>
            <a:xfrm>
              <a:off x="7243233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650733-D310-EA1F-16D2-F24F3CB8D505}"/>
                </a:ext>
              </a:extLst>
            </p:cNvPr>
            <p:cNvSpPr/>
            <p:nvPr/>
          </p:nvSpPr>
          <p:spPr>
            <a:xfrm>
              <a:off x="7243233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0.5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C3D5EB-C7A0-6403-CA5C-D1659724FC10}"/>
                </a:ext>
              </a:extLst>
            </p:cNvPr>
            <p:cNvSpPr/>
            <p:nvPr/>
          </p:nvSpPr>
          <p:spPr>
            <a:xfrm>
              <a:off x="3788833" y="4648199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Welcome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BF5017B-E056-8B99-D17D-5B9D345C4501}"/>
                </a:ext>
              </a:extLst>
            </p:cNvPr>
            <p:cNvSpPr/>
            <p:nvPr/>
          </p:nvSpPr>
          <p:spPr>
            <a:xfrm>
              <a:off x="5566833" y="4660897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B709AD2-C039-D65B-4B2B-C8E9BD4A2363}"/>
                </a:ext>
              </a:extLst>
            </p:cNvPr>
            <p:cNvSpPr/>
            <p:nvPr/>
          </p:nvSpPr>
          <p:spPr>
            <a:xfrm>
              <a:off x="7336366" y="4648199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NYC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4BC6803E-0608-26CF-507C-A89868F09BB3}"/>
                </a:ext>
              </a:extLst>
            </p:cNvPr>
            <p:cNvSpPr/>
            <p:nvPr/>
          </p:nvSpPr>
          <p:spPr>
            <a:xfrm>
              <a:off x="3566583" y="1126059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81BEDA8D-6F2C-23EF-8E35-D856D59DD20D}"/>
                </a:ext>
              </a:extLst>
            </p:cNvPr>
            <p:cNvSpPr/>
            <p:nvPr/>
          </p:nvSpPr>
          <p:spPr>
            <a:xfrm flipH="1">
              <a:off x="4984496" y="1126059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1CD071D2-3F31-95BB-92CC-4B3436DAB3FC}"/>
                </a:ext>
              </a:extLst>
            </p:cNvPr>
            <p:cNvSpPr/>
            <p:nvPr/>
          </p:nvSpPr>
          <p:spPr>
            <a:xfrm>
              <a:off x="5336117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eft Bracket 43">
              <a:extLst>
                <a:ext uri="{FF2B5EF4-FFF2-40B4-BE49-F238E27FC236}">
                  <a16:creationId xmlns:a16="http://schemas.microsoft.com/office/drawing/2014/main" id="{F6558951-75DA-FF3B-4F6A-1A3664890118}"/>
                </a:ext>
              </a:extLst>
            </p:cNvPr>
            <p:cNvSpPr/>
            <p:nvPr/>
          </p:nvSpPr>
          <p:spPr>
            <a:xfrm flipH="1">
              <a:off x="6754030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D3D29D45-8D81-D2A5-23F8-6E21E0D050CA}"/>
                </a:ext>
              </a:extLst>
            </p:cNvPr>
            <p:cNvSpPr/>
            <p:nvPr/>
          </p:nvSpPr>
          <p:spPr>
            <a:xfrm>
              <a:off x="7097193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0962BB45-7688-F643-44B8-C7F0B82C5E4F}"/>
                </a:ext>
              </a:extLst>
            </p:cNvPr>
            <p:cNvSpPr/>
            <p:nvPr/>
          </p:nvSpPr>
          <p:spPr>
            <a:xfrm flipH="1">
              <a:off x="8515106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060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DF59-8F3A-95C1-3938-DC14AE32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11"/>
            <a:ext cx="10515600" cy="1325563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Why would one use an encoder?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389B-F16E-40CE-0B24-60249199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Good at extracting meaningful information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Sequence classification, question answering, masked language modelling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NLU: Natural Language Understanding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 of encoders: BERT,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, ALBERT</a:t>
            </a:r>
          </a:p>
        </p:txBody>
      </p:sp>
    </p:spTree>
    <p:extLst>
      <p:ext uri="{BB962C8B-B14F-4D97-AF65-F5344CB8AC3E}">
        <p14:creationId xmlns:p14="http://schemas.microsoft.com/office/powerpoint/2010/main" val="62229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Encoders with their bi-directional context, are good at guessing words in the middle of a sequence </a:t>
            </a:r>
            <a:endParaRPr lang="en-A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39ED56-5494-D64C-9688-01CC30F5D4F0}"/>
              </a:ext>
            </a:extLst>
          </p:cNvPr>
          <p:cNvSpPr/>
          <p:nvPr/>
        </p:nvSpPr>
        <p:spPr>
          <a:xfrm>
            <a:off x="1600200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2DCFD72-E35E-4490-A854-2DC101AAC4A8}"/>
              </a:ext>
            </a:extLst>
          </p:cNvPr>
          <p:cNvSpPr/>
          <p:nvPr/>
        </p:nvSpPr>
        <p:spPr>
          <a:xfrm>
            <a:off x="3158067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40A8B0-164B-F439-BB20-23807D34BBD0}"/>
              </a:ext>
            </a:extLst>
          </p:cNvPr>
          <p:cNvSpPr/>
          <p:nvPr/>
        </p:nvSpPr>
        <p:spPr>
          <a:xfrm>
            <a:off x="4715934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765913-4827-8240-8412-52602F059099}"/>
              </a:ext>
            </a:extLst>
          </p:cNvPr>
          <p:cNvSpPr/>
          <p:nvPr/>
        </p:nvSpPr>
        <p:spPr>
          <a:xfrm>
            <a:off x="6273800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Samad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D4DDA5-6A0C-C4EB-1FF8-C00E60D3B291}"/>
              </a:ext>
            </a:extLst>
          </p:cNvPr>
          <p:cNvSpPr/>
          <p:nvPr/>
        </p:nvSpPr>
        <p:spPr>
          <a:xfrm>
            <a:off x="7831666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0B0F7E-8491-E0F6-A209-7A9E79E473E1}"/>
              </a:ext>
            </a:extLst>
          </p:cNvPr>
          <p:cNvSpPr/>
          <p:nvPr/>
        </p:nvSpPr>
        <p:spPr>
          <a:xfrm>
            <a:off x="3158067" y="3340101"/>
            <a:ext cx="1202268" cy="465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6A96C-7679-B22C-7072-253BAC45B7D9}"/>
              </a:ext>
            </a:extLst>
          </p:cNvPr>
          <p:cNvCxnSpPr>
            <a:cxnSpLocks/>
          </p:cNvCxnSpPr>
          <p:nvPr/>
        </p:nvCxnSpPr>
        <p:spPr>
          <a:xfrm>
            <a:off x="3759201" y="2887133"/>
            <a:ext cx="0" cy="32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042322" y="812800"/>
            <a:ext cx="55354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Masked Language Modelling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Guessing a randomly masked word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37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This requires a semantic understanding as well as a syntactic understanding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39ED56-5494-D64C-9688-01CC30F5D4F0}"/>
              </a:ext>
            </a:extLst>
          </p:cNvPr>
          <p:cNvSpPr/>
          <p:nvPr/>
        </p:nvSpPr>
        <p:spPr>
          <a:xfrm>
            <a:off x="1600200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2DCFD72-E35E-4490-A854-2DC101AAC4A8}"/>
              </a:ext>
            </a:extLst>
          </p:cNvPr>
          <p:cNvSpPr/>
          <p:nvPr/>
        </p:nvSpPr>
        <p:spPr>
          <a:xfrm>
            <a:off x="3158067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???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40A8B0-164B-F439-BB20-23807D34BBD0}"/>
              </a:ext>
            </a:extLst>
          </p:cNvPr>
          <p:cNvSpPr/>
          <p:nvPr/>
        </p:nvSpPr>
        <p:spPr>
          <a:xfrm>
            <a:off x="4715934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765913-4827-8240-8412-52602F059099}"/>
              </a:ext>
            </a:extLst>
          </p:cNvPr>
          <p:cNvSpPr/>
          <p:nvPr/>
        </p:nvSpPr>
        <p:spPr>
          <a:xfrm>
            <a:off x="6273800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Samad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D4DDA5-6A0C-C4EB-1FF8-C00E60D3B291}"/>
              </a:ext>
            </a:extLst>
          </p:cNvPr>
          <p:cNvSpPr/>
          <p:nvPr/>
        </p:nvSpPr>
        <p:spPr>
          <a:xfrm>
            <a:off x="7831666" y="224366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0B0F7E-8491-E0F6-A209-7A9E79E473E1}"/>
              </a:ext>
            </a:extLst>
          </p:cNvPr>
          <p:cNvSpPr/>
          <p:nvPr/>
        </p:nvSpPr>
        <p:spPr>
          <a:xfrm>
            <a:off x="3158067" y="3340101"/>
            <a:ext cx="1202268" cy="465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1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56A96C-7679-B22C-7072-253BAC45B7D9}"/>
              </a:ext>
            </a:extLst>
          </p:cNvPr>
          <p:cNvCxnSpPr>
            <a:cxnSpLocks/>
          </p:cNvCxnSpPr>
          <p:nvPr/>
        </p:nvCxnSpPr>
        <p:spPr>
          <a:xfrm>
            <a:off x="3759201" y="2887133"/>
            <a:ext cx="0" cy="32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042322" y="812800"/>
            <a:ext cx="553549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Masked Language Modelling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Guessing a randomly masked word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D17C3B-90B4-6B61-B8BC-AB1C787D5674}"/>
              </a:ext>
            </a:extLst>
          </p:cNvPr>
          <p:cNvSpPr txBox="1"/>
          <p:nvPr/>
        </p:nvSpPr>
        <p:spPr>
          <a:xfrm>
            <a:off x="3387011" y="338826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School</a:t>
            </a:r>
            <a:endParaRPr lang="en-A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8E5776-932E-9F33-805C-38BC5A1C1655}"/>
              </a:ext>
            </a:extLst>
          </p:cNvPr>
          <p:cNvSpPr txBox="1"/>
          <p:nvPr/>
        </p:nvSpPr>
        <p:spPr>
          <a:xfrm>
            <a:off x="4360335" y="317445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888763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Encoders are good at obtaining an understanding of sequences; and the relationship/interdependence between words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617001" y="812800"/>
            <a:ext cx="43861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Sentiment Analysis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Analyze the sentiment of a sequence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CD3174-A89B-EBE6-E6B3-D5D879CE9B43}"/>
              </a:ext>
            </a:extLst>
          </p:cNvPr>
          <p:cNvSpPr/>
          <p:nvPr/>
        </p:nvSpPr>
        <p:spPr>
          <a:xfrm>
            <a:off x="1185402" y="2192866"/>
            <a:ext cx="7586065" cy="38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Even though I am sad to see them go, I couldn’t be more grateful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F08EE5-5AF1-F1F8-5C9D-737D79FF15AD}"/>
              </a:ext>
            </a:extLst>
          </p:cNvPr>
          <p:cNvSpPr/>
          <p:nvPr/>
        </p:nvSpPr>
        <p:spPr>
          <a:xfrm>
            <a:off x="1185401" y="3513666"/>
            <a:ext cx="7586065" cy="38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 am sad to see them go, I can’t be grateful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DFFDA-A8F4-01EF-F2A6-16A71619AC3C}"/>
              </a:ext>
            </a:extLst>
          </p:cNvPr>
          <p:cNvSpPr txBox="1"/>
          <p:nvPr/>
        </p:nvSpPr>
        <p:spPr>
          <a:xfrm>
            <a:off x="7932064" y="2585072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endParaRPr kumimoji="0" lang="en-AE" sz="2000" b="0" i="1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A5DBA-4BEE-C069-26B3-421E64C7DB16}"/>
              </a:ext>
            </a:extLst>
          </p:cNvPr>
          <p:cNvSpPr txBox="1"/>
          <p:nvPr/>
        </p:nvSpPr>
        <p:spPr>
          <a:xfrm>
            <a:off x="7882467" y="3941802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  <a:endParaRPr kumimoji="0" lang="en-AE" sz="20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33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2021-6EB8-80B1-E24F-112709C1C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Decoders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8B47-E234-1F3A-DEEE-5CEE89C03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they work?</a:t>
            </a:r>
            <a:endParaRPr lang="en-AE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767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decoder creates a feature tensor from an initial sequence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F14D3F-293A-6660-FBB9-2C411DDC3AA1}"/>
              </a:ext>
            </a:extLst>
          </p:cNvPr>
          <p:cNvGrpSpPr/>
          <p:nvPr/>
        </p:nvGrpSpPr>
        <p:grpSpPr>
          <a:xfrm>
            <a:off x="4639734" y="1018898"/>
            <a:ext cx="2912531" cy="4068895"/>
            <a:chOff x="4732097" y="1046607"/>
            <a:chExt cx="2912531" cy="40688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4A911-7ABB-0CBC-8D66-D44DD0161C08}"/>
                </a:ext>
              </a:extLst>
            </p:cNvPr>
            <p:cNvSpPr/>
            <p:nvPr/>
          </p:nvSpPr>
          <p:spPr>
            <a:xfrm>
              <a:off x="4732097" y="1046607"/>
              <a:ext cx="2912531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B8D72D-5586-B6A7-CAE7-17354DCF22FD}"/>
                </a:ext>
              </a:extLst>
            </p:cNvPr>
            <p:cNvSpPr/>
            <p:nvPr/>
          </p:nvSpPr>
          <p:spPr>
            <a:xfrm>
              <a:off x="5066530" y="2284460"/>
              <a:ext cx="2243666" cy="16983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coder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4173A57-AAD6-9BD8-148E-6D591FF81FCF}"/>
                </a:ext>
              </a:extLst>
            </p:cNvPr>
            <p:cNvSpPr/>
            <p:nvPr/>
          </p:nvSpPr>
          <p:spPr>
            <a:xfrm>
              <a:off x="4732097" y="4776836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welcome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9D034D3-6BFB-D476-C23D-22392397ECD3}"/>
                </a:ext>
              </a:extLst>
            </p:cNvPr>
            <p:cNvSpPr/>
            <p:nvPr/>
          </p:nvSpPr>
          <p:spPr>
            <a:xfrm>
              <a:off x="4842161" y="1126176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0.1, 0.2,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28C2043-447C-D26C-0AD2-6502E79050A9}"/>
                </a:ext>
              </a:extLst>
            </p:cNvPr>
            <p:cNvSpPr/>
            <p:nvPr/>
          </p:nvSpPr>
          <p:spPr>
            <a:xfrm>
              <a:off x="5739629" y="4770883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9E245B-BF01-61EE-0026-64EFC318B032}"/>
                </a:ext>
              </a:extLst>
            </p:cNvPr>
            <p:cNvSpPr/>
            <p:nvPr/>
          </p:nvSpPr>
          <p:spPr>
            <a:xfrm>
              <a:off x="6747161" y="4770883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NYC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9FB52-B6E7-7B5E-717E-B397E7C12A39}"/>
                </a:ext>
              </a:extLst>
            </p:cNvPr>
            <p:cNvCxnSpPr>
              <a:stCxn id="14" idx="0"/>
              <a:endCxn id="4" idx="2"/>
            </p:cNvCxnSpPr>
            <p:nvPr/>
          </p:nvCxnSpPr>
          <p:spPr>
            <a:xfrm flipV="1">
              <a:off x="6188363" y="3982821"/>
              <a:ext cx="0" cy="788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3A2C678-2B85-8129-CF7B-286BFC46B374}"/>
                </a:ext>
              </a:extLst>
            </p:cNvPr>
            <p:cNvSpPr/>
            <p:nvPr/>
          </p:nvSpPr>
          <p:spPr>
            <a:xfrm>
              <a:off x="5739628" y="1130216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0.3, 0.1,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FDCEFB0-5449-FE14-68E6-5C7D6C1668A7}"/>
                </a:ext>
              </a:extLst>
            </p:cNvPr>
            <p:cNvSpPr/>
            <p:nvPr/>
          </p:nvSpPr>
          <p:spPr>
            <a:xfrm>
              <a:off x="6637095" y="1130216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0.2, 0.3,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576A59-BB2B-E883-A454-251D91682201}"/>
                </a:ext>
              </a:extLst>
            </p:cNvPr>
            <p:cNvCxnSpPr>
              <a:stCxn id="4" idx="0"/>
              <a:endCxn id="12" idx="2"/>
            </p:cNvCxnSpPr>
            <p:nvPr/>
          </p:nvCxnSpPr>
          <p:spPr>
            <a:xfrm flipV="1">
              <a:off x="6188363" y="1580007"/>
              <a:ext cx="0" cy="704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371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4B8C07-B50F-1469-15AC-69829020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pPr eaLnBrk="1" hangingPunct="1"/>
            <a:r>
              <a:rPr lang="en-GB" altLang="en-US" sz="4267" dirty="0">
                <a:latin typeface="Arial" panose="020B0604020202020204" pitchFamily="34" charset="0"/>
                <a:cs typeface="Arial" panose="020B0604020202020204" pitchFamily="34" charset="0"/>
              </a:rPr>
              <a:t>Lecture Outline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4F7A0A0-BE62-084A-FD16-42B531C9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Word Embedding 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  <a:p>
            <a:pPr eaLnBrk="1" hangingPunct="1"/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  <a:p>
            <a:pPr eaLnBrk="1" hangingPunct="1"/>
            <a:r>
              <a:rPr lang="en-GB" b="0" i="0" dirty="0" err="1">
                <a:solidFill>
                  <a:srgbClr val="2726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lang="en-GB" b="0" i="0" dirty="0">
                <a:solidFill>
                  <a:srgbClr val="27262B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b="0" i="0" dirty="0">
              <a:solidFill>
                <a:srgbClr val="27262B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decoder outputs numerical representation from an initial sequence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F14D3F-293A-6660-FBB9-2C411DDC3AA1}"/>
              </a:ext>
            </a:extLst>
          </p:cNvPr>
          <p:cNvGrpSpPr/>
          <p:nvPr/>
        </p:nvGrpSpPr>
        <p:grpSpPr>
          <a:xfrm>
            <a:off x="4639734" y="1018898"/>
            <a:ext cx="2912531" cy="4068895"/>
            <a:chOff x="4732097" y="1046607"/>
            <a:chExt cx="2912531" cy="40688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4A911-7ABB-0CBC-8D66-D44DD0161C08}"/>
                </a:ext>
              </a:extLst>
            </p:cNvPr>
            <p:cNvSpPr/>
            <p:nvPr/>
          </p:nvSpPr>
          <p:spPr>
            <a:xfrm>
              <a:off x="4732097" y="1046607"/>
              <a:ext cx="2912531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B8D72D-5586-B6A7-CAE7-17354DCF22FD}"/>
                </a:ext>
              </a:extLst>
            </p:cNvPr>
            <p:cNvSpPr/>
            <p:nvPr/>
          </p:nvSpPr>
          <p:spPr>
            <a:xfrm>
              <a:off x="5066530" y="2284460"/>
              <a:ext cx="2243666" cy="16983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coder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4173A57-AAD6-9BD8-148E-6D591FF81FCF}"/>
                </a:ext>
              </a:extLst>
            </p:cNvPr>
            <p:cNvSpPr/>
            <p:nvPr/>
          </p:nvSpPr>
          <p:spPr>
            <a:xfrm>
              <a:off x="4732097" y="4776836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welcome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9D034D3-6BFB-D476-C23D-22392397ECD3}"/>
                </a:ext>
              </a:extLst>
            </p:cNvPr>
            <p:cNvSpPr/>
            <p:nvPr/>
          </p:nvSpPr>
          <p:spPr>
            <a:xfrm>
              <a:off x="4842161" y="1126176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0.1, 0.2,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28C2043-447C-D26C-0AD2-6502E79050A9}"/>
                </a:ext>
              </a:extLst>
            </p:cNvPr>
            <p:cNvSpPr/>
            <p:nvPr/>
          </p:nvSpPr>
          <p:spPr>
            <a:xfrm>
              <a:off x="5739629" y="4770883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to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9E245B-BF01-61EE-0026-64EFC318B032}"/>
                </a:ext>
              </a:extLst>
            </p:cNvPr>
            <p:cNvSpPr/>
            <p:nvPr/>
          </p:nvSpPr>
          <p:spPr>
            <a:xfrm>
              <a:off x="6747161" y="4770883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NYC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9FB52-B6E7-7B5E-717E-B397E7C12A39}"/>
                </a:ext>
              </a:extLst>
            </p:cNvPr>
            <p:cNvCxnSpPr>
              <a:stCxn id="14" idx="0"/>
              <a:endCxn id="4" idx="2"/>
            </p:cNvCxnSpPr>
            <p:nvPr/>
          </p:nvCxnSpPr>
          <p:spPr>
            <a:xfrm flipV="1">
              <a:off x="6188363" y="3982821"/>
              <a:ext cx="0" cy="788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3A2C678-2B85-8129-CF7B-286BFC46B374}"/>
                </a:ext>
              </a:extLst>
            </p:cNvPr>
            <p:cNvSpPr/>
            <p:nvPr/>
          </p:nvSpPr>
          <p:spPr>
            <a:xfrm>
              <a:off x="5739628" y="1130216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0.3, 0.1,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FDCEFB0-5449-FE14-68E6-5C7D6C1668A7}"/>
                </a:ext>
              </a:extLst>
            </p:cNvPr>
            <p:cNvSpPr/>
            <p:nvPr/>
          </p:nvSpPr>
          <p:spPr>
            <a:xfrm>
              <a:off x="6637095" y="1130216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0.2, 0.3,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576A59-BB2B-E883-A454-251D91682201}"/>
                </a:ext>
              </a:extLst>
            </p:cNvPr>
            <p:cNvCxnSpPr>
              <a:stCxn id="4" idx="0"/>
              <a:endCxn id="12" idx="2"/>
            </p:cNvCxnSpPr>
            <p:nvPr/>
          </p:nvCxnSpPr>
          <p:spPr>
            <a:xfrm flipV="1">
              <a:off x="6188363" y="1580007"/>
              <a:ext cx="0" cy="704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0375EB-FC58-4F8A-7D94-A308BF485A2F}"/>
              </a:ext>
            </a:extLst>
          </p:cNvPr>
          <p:cNvSpPr txBox="1"/>
          <p:nvPr/>
        </p:nvSpPr>
        <p:spPr>
          <a:xfrm>
            <a:off x="3807864" y="67718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Numerical Representation</a:t>
            </a:r>
            <a:endParaRPr kumimoji="0" lang="en-AE" sz="1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8252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feature tensor is made up of a vector of values for each word of the initial sequence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93F05A-03BA-C5A5-4623-B0B235754B82}"/>
              </a:ext>
            </a:extLst>
          </p:cNvPr>
          <p:cNvGrpSpPr/>
          <p:nvPr/>
        </p:nvGrpSpPr>
        <p:grpSpPr>
          <a:xfrm>
            <a:off x="3009900" y="755843"/>
            <a:ext cx="6172200" cy="4495800"/>
            <a:chOff x="3009900" y="728134"/>
            <a:chExt cx="6172200" cy="4495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9636CF9-EC6E-0BAC-E0B5-80836BCC2353}"/>
                </a:ext>
              </a:extLst>
            </p:cNvPr>
            <p:cNvSpPr/>
            <p:nvPr/>
          </p:nvSpPr>
          <p:spPr>
            <a:xfrm>
              <a:off x="3009900" y="728134"/>
              <a:ext cx="6172200" cy="449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3C2F6E-9F4F-D0BE-6F26-77D0F2DDEC03}"/>
                </a:ext>
              </a:extLst>
            </p:cNvPr>
            <p:cNvSpPr/>
            <p:nvPr/>
          </p:nvSpPr>
          <p:spPr>
            <a:xfrm>
              <a:off x="3695700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A6A02-30FE-B6C3-8399-FC8D9FA20F34}"/>
                </a:ext>
              </a:extLst>
            </p:cNvPr>
            <p:cNvSpPr/>
            <p:nvPr/>
          </p:nvSpPr>
          <p:spPr>
            <a:xfrm>
              <a:off x="3695700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4C3126-3B27-A506-4CE0-1F62A4BE87C4}"/>
                </a:ext>
              </a:extLst>
            </p:cNvPr>
            <p:cNvSpPr/>
            <p:nvPr/>
          </p:nvSpPr>
          <p:spPr>
            <a:xfrm>
              <a:off x="3695700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01FCCA-61A5-5D99-0534-86BC3A4BC153}"/>
                </a:ext>
              </a:extLst>
            </p:cNvPr>
            <p:cNvSpPr/>
            <p:nvPr/>
          </p:nvSpPr>
          <p:spPr>
            <a:xfrm>
              <a:off x="3695700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42CD46-E93F-C4CB-07D8-DB74408C92A7}"/>
                </a:ext>
              </a:extLst>
            </p:cNvPr>
            <p:cNvSpPr/>
            <p:nvPr/>
          </p:nvSpPr>
          <p:spPr>
            <a:xfrm>
              <a:off x="5473700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5732A5-6021-E9F3-C70F-26440568A0EA}"/>
                </a:ext>
              </a:extLst>
            </p:cNvPr>
            <p:cNvSpPr/>
            <p:nvPr/>
          </p:nvSpPr>
          <p:spPr>
            <a:xfrm>
              <a:off x="5473700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0E32AC-355E-8953-A54D-6E5B863B7B1A}"/>
                </a:ext>
              </a:extLst>
            </p:cNvPr>
            <p:cNvSpPr/>
            <p:nvPr/>
          </p:nvSpPr>
          <p:spPr>
            <a:xfrm>
              <a:off x="5473700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143B4-ACF1-A772-D0E0-56735B2C8CE9}"/>
                </a:ext>
              </a:extLst>
            </p:cNvPr>
            <p:cNvSpPr/>
            <p:nvPr/>
          </p:nvSpPr>
          <p:spPr>
            <a:xfrm>
              <a:off x="5473700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80FCB8-902D-5D27-149D-60E1CC697933}"/>
                </a:ext>
              </a:extLst>
            </p:cNvPr>
            <p:cNvSpPr/>
            <p:nvPr/>
          </p:nvSpPr>
          <p:spPr>
            <a:xfrm>
              <a:off x="7243233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93201C-E590-B8A9-87CE-3812896D4155}"/>
                </a:ext>
              </a:extLst>
            </p:cNvPr>
            <p:cNvSpPr/>
            <p:nvPr/>
          </p:nvSpPr>
          <p:spPr>
            <a:xfrm>
              <a:off x="7243233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174C94-7AEE-D8F3-D8F9-7BB9C508D698}"/>
                </a:ext>
              </a:extLst>
            </p:cNvPr>
            <p:cNvSpPr/>
            <p:nvPr/>
          </p:nvSpPr>
          <p:spPr>
            <a:xfrm>
              <a:off x="7243233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650733-D310-EA1F-16D2-F24F3CB8D505}"/>
                </a:ext>
              </a:extLst>
            </p:cNvPr>
            <p:cNvSpPr/>
            <p:nvPr/>
          </p:nvSpPr>
          <p:spPr>
            <a:xfrm>
              <a:off x="7243233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C3D5EB-C7A0-6403-CA5C-D1659724FC10}"/>
                </a:ext>
              </a:extLst>
            </p:cNvPr>
            <p:cNvSpPr/>
            <p:nvPr/>
          </p:nvSpPr>
          <p:spPr>
            <a:xfrm>
              <a:off x="3788833" y="4648199"/>
              <a:ext cx="1151467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BF5017B-E056-8B99-D17D-5B9D345C4501}"/>
                </a:ext>
              </a:extLst>
            </p:cNvPr>
            <p:cNvSpPr/>
            <p:nvPr/>
          </p:nvSpPr>
          <p:spPr>
            <a:xfrm>
              <a:off x="5566833" y="4660897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B709AD2-C039-D65B-4B2B-C8E9BD4A2363}"/>
                </a:ext>
              </a:extLst>
            </p:cNvPr>
            <p:cNvSpPr/>
            <p:nvPr/>
          </p:nvSpPr>
          <p:spPr>
            <a:xfrm>
              <a:off x="7336366" y="4648199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NYC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4BC6803E-0608-26CF-507C-A89868F09BB3}"/>
                </a:ext>
              </a:extLst>
            </p:cNvPr>
            <p:cNvSpPr/>
            <p:nvPr/>
          </p:nvSpPr>
          <p:spPr>
            <a:xfrm>
              <a:off x="3566583" y="1126059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81BEDA8D-6F2C-23EF-8E35-D856D59DD20D}"/>
                </a:ext>
              </a:extLst>
            </p:cNvPr>
            <p:cNvSpPr/>
            <p:nvPr/>
          </p:nvSpPr>
          <p:spPr>
            <a:xfrm flipH="1">
              <a:off x="4984496" y="1126059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1CD071D2-3F31-95BB-92CC-4B3436DAB3FC}"/>
                </a:ext>
              </a:extLst>
            </p:cNvPr>
            <p:cNvSpPr/>
            <p:nvPr/>
          </p:nvSpPr>
          <p:spPr>
            <a:xfrm>
              <a:off x="5336117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Left Bracket 43">
              <a:extLst>
                <a:ext uri="{FF2B5EF4-FFF2-40B4-BE49-F238E27FC236}">
                  <a16:creationId xmlns:a16="http://schemas.microsoft.com/office/drawing/2014/main" id="{F6558951-75DA-FF3B-4F6A-1A3664890118}"/>
                </a:ext>
              </a:extLst>
            </p:cNvPr>
            <p:cNvSpPr/>
            <p:nvPr/>
          </p:nvSpPr>
          <p:spPr>
            <a:xfrm flipH="1">
              <a:off x="6754030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D3D29D45-8D81-D2A5-23F8-6E21E0D050CA}"/>
                </a:ext>
              </a:extLst>
            </p:cNvPr>
            <p:cNvSpPr/>
            <p:nvPr/>
          </p:nvSpPr>
          <p:spPr>
            <a:xfrm>
              <a:off x="7097193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0962BB45-7688-F643-44B8-C7F0B82C5E4F}"/>
                </a:ext>
              </a:extLst>
            </p:cNvPr>
            <p:cNvSpPr/>
            <p:nvPr/>
          </p:nvSpPr>
          <p:spPr>
            <a:xfrm flipH="1">
              <a:off x="8515106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6972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Words can only see the words on their left side; the right side is hidden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7080BB-3133-A1B0-1EE9-47A8EB0A711C}"/>
              </a:ext>
            </a:extLst>
          </p:cNvPr>
          <p:cNvGrpSpPr/>
          <p:nvPr/>
        </p:nvGrpSpPr>
        <p:grpSpPr>
          <a:xfrm>
            <a:off x="3009900" y="774316"/>
            <a:ext cx="6172200" cy="4495800"/>
            <a:chOff x="3009900" y="728134"/>
            <a:chExt cx="6172200" cy="44958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9636CF9-EC6E-0BAC-E0B5-80836BCC2353}"/>
                </a:ext>
              </a:extLst>
            </p:cNvPr>
            <p:cNvSpPr/>
            <p:nvPr/>
          </p:nvSpPr>
          <p:spPr>
            <a:xfrm>
              <a:off x="3009900" y="728134"/>
              <a:ext cx="6172200" cy="44958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3C2F6E-9F4F-D0BE-6F26-77D0F2DDEC03}"/>
                </a:ext>
              </a:extLst>
            </p:cNvPr>
            <p:cNvSpPr/>
            <p:nvPr/>
          </p:nvSpPr>
          <p:spPr>
            <a:xfrm>
              <a:off x="3695700" y="1198029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0.2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2A6A02-30FE-B6C3-8399-FC8D9FA20F34}"/>
                </a:ext>
              </a:extLst>
            </p:cNvPr>
            <p:cNvSpPr/>
            <p:nvPr/>
          </p:nvSpPr>
          <p:spPr>
            <a:xfrm>
              <a:off x="3695700" y="1926163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B4C3126-3B27-A506-4CE0-1F62A4BE87C4}"/>
                </a:ext>
              </a:extLst>
            </p:cNvPr>
            <p:cNvSpPr/>
            <p:nvPr/>
          </p:nvSpPr>
          <p:spPr>
            <a:xfrm>
              <a:off x="3695700" y="2654297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101FCCA-61A5-5D99-0534-86BC3A4BC153}"/>
                </a:ext>
              </a:extLst>
            </p:cNvPr>
            <p:cNvSpPr/>
            <p:nvPr/>
          </p:nvSpPr>
          <p:spPr>
            <a:xfrm>
              <a:off x="3695700" y="3382431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0.3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B42CD46-E93F-C4CB-07D8-DB74408C92A7}"/>
                </a:ext>
              </a:extLst>
            </p:cNvPr>
            <p:cNvSpPr/>
            <p:nvPr/>
          </p:nvSpPr>
          <p:spPr>
            <a:xfrm>
              <a:off x="5473700" y="1198029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0.4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5732A5-6021-E9F3-C70F-26440568A0EA}"/>
                </a:ext>
              </a:extLst>
            </p:cNvPr>
            <p:cNvSpPr/>
            <p:nvPr/>
          </p:nvSpPr>
          <p:spPr>
            <a:xfrm>
              <a:off x="5473700" y="1926163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0E32AC-355E-8953-A54D-6E5B863B7B1A}"/>
                </a:ext>
              </a:extLst>
            </p:cNvPr>
            <p:cNvSpPr/>
            <p:nvPr/>
          </p:nvSpPr>
          <p:spPr>
            <a:xfrm>
              <a:off x="5473700" y="2654297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43143B4-ACF1-A772-D0E0-56735B2C8CE9}"/>
                </a:ext>
              </a:extLst>
            </p:cNvPr>
            <p:cNvSpPr/>
            <p:nvPr/>
          </p:nvSpPr>
          <p:spPr>
            <a:xfrm>
              <a:off x="5473700" y="3382431"/>
              <a:ext cx="1244600" cy="72813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580FCB8-902D-5D27-149D-60E1CC697933}"/>
                </a:ext>
              </a:extLst>
            </p:cNvPr>
            <p:cNvSpPr/>
            <p:nvPr/>
          </p:nvSpPr>
          <p:spPr>
            <a:xfrm>
              <a:off x="7243233" y="1198029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0.1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93201C-E590-B8A9-87CE-3812896D4155}"/>
                </a:ext>
              </a:extLst>
            </p:cNvPr>
            <p:cNvSpPr/>
            <p:nvPr/>
          </p:nvSpPr>
          <p:spPr>
            <a:xfrm>
              <a:off x="7243233" y="1926163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174C94-7AEE-D8F3-D8F9-7BB9C508D698}"/>
                </a:ext>
              </a:extLst>
            </p:cNvPr>
            <p:cNvSpPr/>
            <p:nvPr/>
          </p:nvSpPr>
          <p:spPr>
            <a:xfrm>
              <a:off x="7243233" y="2654297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650733-D310-EA1F-16D2-F24F3CB8D505}"/>
                </a:ext>
              </a:extLst>
            </p:cNvPr>
            <p:cNvSpPr/>
            <p:nvPr/>
          </p:nvSpPr>
          <p:spPr>
            <a:xfrm>
              <a:off x="7243233" y="3382431"/>
              <a:ext cx="1244600" cy="728134"/>
            </a:xfrm>
            <a:prstGeom prst="rect">
              <a:avLst/>
            </a:prstGeom>
            <a:solidFill>
              <a:schemeClr val="bg1">
                <a:alpha val="15000"/>
              </a:schemeClr>
            </a:solidFill>
            <a:ln>
              <a:solidFill>
                <a:schemeClr val="accent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0.5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7C3D5EB-C7A0-6403-CA5C-D1659724FC10}"/>
                </a:ext>
              </a:extLst>
            </p:cNvPr>
            <p:cNvSpPr/>
            <p:nvPr/>
          </p:nvSpPr>
          <p:spPr>
            <a:xfrm>
              <a:off x="3788832" y="4648199"/>
              <a:ext cx="1151467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Welcome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DBF5017B-E056-8B99-D17D-5B9D345C4501}"/>
                </a:ext>
              </a:extLst>
            </p:cNvPr>
            <p:cNvSpPr/>
            <p:nvPr/>
          </p:nvSpPr>
          <p:spPr>
            <a:xfrm>
              <a:off x="5566833" y="4660897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to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CB709AD2-C039-D65B-4B2B-C8E9BD4A2363}"/>
                </a:ext>
              </a:extLst>
            </p:cNvPr>
            <p:cNvSpPr/>
            <p:nvPr/>
          </p:nvSpPr>
          <p:spPr>
            <a:xfrm>
              <a:off x="7336366" y="4648199"/>
              <a:ext cx="1058333" cy="38100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NYC</a:t>
              </a:r>
              <a:endParaRPr kumimoji="0" lang="en-A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eft Bracket 6">
              <a:extLst>
                <a:ext uri="{FF2B5EF4-FFF2-40B4-BE49-F238E27FC236}">
                  <a16:creationId xmlns:a16="http://schemas.microsoft.com/office/drawing/2014/main" id="{4BC6803E-0608-26CF-507C-A89868F09BB3}"/>
                </a:ext>
              </a:extLst>
            </p:cNvPr>
            <p:cNvSpPr/>
            <p:nvPr/>
          </p:nvSpPr>
          <p:spPr>
            <a:xfrm>
              <a:off x="3566583" y="1126059"/>
              <a:ext cx="98552" cy="3119971"/>
            </a:xfrm>
            <a:prstGeom prst="leftBracket">
              <a:avLst/>
            </a:prstGeom>
            <a:solidFill>
              <a:schemeClr val="bg1">
                <a:alpha val="15000"/>
              </a:schemeClr>
            </a:solidFill>
            <a:ln w="28575"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Left Bracket 41">
              <a:extLst>
                <a:ext uri="{FF2B5EF4-FFF2-40B4-BE49-F238E27FC236}">
                  <a16:creationId xmlns:a16="http://schemas.microsoft.com/office/drawing/2014/main" id="{81BEDA8D-6F2C-23EF-8E35-D856D59DD20D}"/>
                </a:ext>
              </a:extLst>
            </p:cNvPr>
            <p:cNvSpPr/>
            <p:nvPr/>
          </p:nvSpPr>
          <p:spPr>
            <a:xfrm flipH="1">
              <a:off x="4984496" y="1126059"/>
              <a:ext cx="98552" cy="3119971"/>
            </a:xfrm>
            <a:prstGeom prst="leftBracket">
              <a:avLst/>
            </a:prstGeom>
            <a:solidFill>
              <a:schemeClr val="bg1">
                <a:alpha val="15000"/>
              </a:schemeClr>
            </a:solidFill>
            <a:ln w="28575"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1CD071D2-3F31-95BB-92CC-4B3436DAB3FC}"/>
                </a:ext>
              </a:extLst>
            </p:cNvPr>
            <p:cNvSpPr/>
            <p:nvPr/>
          </p:nvSpPr>
          <p:spPr>
            <a:xfrm>
              <a:off x="5336117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Left Bracket 43">
              <a:extLst>
                <a:ext uri="{FF2B5EF4-FFF2-40B4-BE49-F238E27FC236}">
                  <a16:creationId xmlns:a16="http://schemas.microsoft.com/office/drawing/2014/main" id="{F6558951-75DA-FF3B-4F6A-1A3664890118}"/>
                </a:ext>
              </a:extLst>
            </p:cNvPr>
            <p:cNvSpPr/>
            <p:nvPr/>
          </p:nvSpPr>
          <p:spPr>
            <a:xfrm flipH="1">
              <a:off x="6754030" y="1126056"/>
              <a:ext cx="98552" cy="3119971"/>
            </a:xfrm>
            <a:prstGeom prst="lef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D3D29D45-8D81-D2A5-23F8-6E21E0D050CA}"/>
                </a:ext>
              </a:extLst>
            </p:cNvPr>
            <p:cNvSpPr/>
            <p:nvPr/>
          </p:nvSpPr>
          <p:spPr>
            <a:xfrm>
              <a:off x="7097193" y="1126056"/>
              <a:ext cx="98552" cy="3119971"/>
            </a:xfrm>
            <a:prstGeom prst="leftBracket">
              <a:avLst/>
            </a:prstGeom>
            <a:solidFill>
              <a:schemeClr val="bg1">
                <a:alpha val="15000"/>
              </a:schemeClr>
            </a:solidFill>
            <a:ln w="28575"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0962BB45-7688-F643-44B8-C7F0B82C5E4F}"/>
                </a:ext>
              </a:extLst>
            </p:cNvPr>
            <p:cNvSpPr/>
            <p:nvPr/>
          </p:nvSpPr>
          <p:spPr>
            <a:xfrm flipH="1">
              <a:off x="8515106" y="1126056"/>
              <a:ext cx="98552" cy="3119971"/>
            </a:xfrm>
            <a:prstGeom prst="leftBracket">
              <a:avLst/>
            </a:prstGeom>
            <a:solidFill>
              <a:schemeClr val="bg1">
                <a:alpha val="15000"/>
              </a:schemeClr>
            </a:solidFill>
            <a:ln w="28575">
              <a:solidFill>
                <a:schemeClr val="accent1">
                  <a:alpha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6458DFC-C0F6-B48E-1E83-06704A5D60A7}"/>
                </a:ext>
              </a:extLst>
            </p:cNvPr>
            <p:cNvCxnSpPr>
              <a:stCxn id="40" idx="0"/>
              <a:endCxn id="31" idx="2"/>
            </p:cNvCxnSpPr>
            <p:nvPr/>
          </p:nvCxnSpPr>
          <p:spPr>
            <a:xfrm flipV="1">
              <a:off x="6096000" y="4110565"/>
              <a:ext cx="0" cy="55033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E7DF88-690A-F381-6FCF-2DF2244F5FB3}"/>
                </a:ext>
              </a:extLst>
            </p:cNvPr>
            <p:cNvCxnSpPr>
              <a:cxnSpLocks/>
              <a:stCxn id="6" idx="0"/>
              <a:endCxn id="43" idx="2"/>
            </p:cNvCxnSpPr>
            <p:nvPr/>
          </p:nvCxnSpPr>
          <p:spPr>
            <a:xfrm flipV="1">
              <a:off x="4364566" y="4246027"/>
              <a:ext cx="1070103" cy="402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5B9D205-088D-B410-15C4-2E77B739A180}"/>
                </a:ext>
              </a:extLst>
            </p:cNvPr>
            <p:cNvCxnSpPr>
              <a:stCxn id="41" idx="0"/>
            </p:cNvCxnSpPr>
            <p:nvPr/>
          </p:nvCxnSpPr>
          <p:spPr>
            <a:xfrm flipH="1" flipV="1">
              <a:off x="6852582" y="4246027"/>
              <a:ext cx="1012951" cy="40217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7220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DF59-8F3A-95C1-3938-DC14AE32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11"/>
            <a:ext cx="10515600" cy="1325563"/>
          </a:xfrm>
        </p:spPr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should I use a decoder?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389B-F16E-40CE-0B24-60249199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Unidirectional: access to their left (or right!) context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Great at causal tasks; generating sequences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NLG: Natural Language generation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 of decoders: GPT-2, GPT Neo</a:t>
            </a:r>
          </a:p>
        </p:txBody>
      </p:sp>
    </p:spTree>
    <p:extLst>
      <p:ext uri="{BB962C8B-B14F-4D97-AF65-F5344CB8AC3E}">
        <p14:creationId xmlns:p14="http://schemas.microsoft.com/office/powerpoint/2010/main" val="978304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Decoders, with their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-directional context, are good at generating words given a context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121671" y="812800"/>
            <a:ext cx="53767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Language Modelling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Guessing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word in a sentence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ED440B-0980-0DF8-48CE-8ED6816A6AB3}"/>
              </a:ext>
            </a:extLst>
          </p:cNvPr>
          <p:cNvSpPr/>
          <p:nvPr/>
        </p:nvSpPr>
        <p:spPr>
          <a:xfrm>
            <a:off x="702800" y="2502929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02F5E0-1401-D8DC-FC6B-ABC5B3100C55}"/>
              </a:ext>
            </a:extLst>
          </p:cNvPr>
          <p:cNvSpPr/>
          <p:nvPr/>
        </p:nvSpPr>
        <p:spPr>
          <a:xfrm>
            <a:off x="7916400" y="2502929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1C2BA0-DBD0-53AF-9546-E0D776D506BE}"/>
              </a:ext>
            </a:extLst>
          </p:cNvPr>
          <p:cNvCxnSpPr>
            <a:cxnSpLocks/>
          </p:cNvCxnSpPr>
          <p:nvPr/>
        </p:nvCxnSpPr>
        <p:spPr>
          <a:xfrm>
            <a:off x="7399892" y="2735762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84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Decoders, with their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-directional context, are good at generating words given a context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121671" y="812800"/>
            <a:ext cx="53767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Language Modelling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Guessing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word in a sentence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84363A-D9DF-1FA7-38E0-48F6CE4594C9}"/>
              </a:ext>
            </a:extLst>
          </p:cNvPr>
          <p:cNvSpPr/>
          <p:nvPr/>
        </p:nvSpPr>
        <p:spPr>
          <a:xfrm>
            <a:off x="702800" y="320154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9A6A9D1-31D8-5236-D735-36AB6032BC51}"/>
              </a:ext>
            </a:extLst>
          </p:cNvPr>
          <p:cNvSpPr/>
          <p:nvPr/>
        </p:nvSpPr>
        <p:spPr>
          <a:xfrm>
            <a:off x="2260667" y="320154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ED440B-0980-0DF8-48CE-8ED6816A6AB3}"/>
              </a:ext>
            </a:extLst>
          </p:cNvPr>
          <p:cNvSpPr/>
          <p:nvPr/>
        </p:nvSpPr>
        <p:spPr>
          <a:xfrm>
            <a:off x="702800" y="2502929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02F5E0-1401-D8DC-FC6B-ABC5B3100C55}"/>
              </a:ext>
            </a:extLst>
          </p:cNvPr>
          <p:cNvSpPr/>
          <p:nvPr/>
        </p:nvSpPr>
        <p:spPr>
          <a:xfrm>
            <a:off x="7916400" y="2502929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0DE7F6-1943-AA28-CA4C-9B712948831D}"/>
              </a:ext>
            </a:extLst>
          </p:cNvPr>
          <p:cNvSpPr/>
          <p:nvPr/>
        </p:nvSpPr>
        <p:spPr>
          <a:xfrm>
            <a:off x="7916414" y="3201547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1C2BA0-DBD0-53AF-9546-E0D776D506BE}"/>
              </a:ext>
            </a:extLst>
          </p:cNvPr>
          <p:cNvCxnSpPr>
            <a:cxnSpLocks/>
          </p:cNvCxnSpPr>
          <p:nvPr/>
        </p:nvCxnSpPr>
        <p:spPr>
          <a:xfrm>
            <a:off x="7399892" y="2735762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0B2009-1802-251C-0F15-2D9A66992DC0}"/>
              </a:ext>
            </a:extLst>
          </p:cNvPr>
          <p:cNvCxnSpPr>
            <a:cxnSpLocks/>
          </p:cNvCxnSpPr>
          <p:nvPr/>
        </p:nvCxnSpPr>
        <p:spPr>
          <a:xfrm>
            <a:off x="7399894" y="3430032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03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Decoders, with their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-directional context, are good at generating words given a context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121671" y="812800"/>
            <a:ext cx="53767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Language Modelling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Guessing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word in a sentence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16A969-F6E2-7093-203F-E3A35E81C67C}"/>
              </a:ext>
            </a:extLst>
          </p:cNvPr>
          <p:cNvSpPr/>
          <p:nvPr/>
        </p:nvSpPr>
        <p:spPr>
          <a:xfrm>
            <a:off x="702800" y="3900165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71AF14-4B5E-516B-98C3-524AC45BE1FA}"/>
              </a:ext>
            </a:extLst>
          </p:cNvPr>
          <p:cNvSpPr/>
          <p:nvPr/>
        </p:nvSpPr>
        <p:spPr>
          <a:xfrm>
            <a:off x="3818534" y="3900165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5FEE48-AA98-2111-77B6-366C0648E2C7}"/>
              </a:ext>
            </a:extLst>
          </p:cNvPr>
          <p:cNvSpPr/>
          <p:nvPr/>
        </p:nvSpPr>
        <p:spPr>
          <a:xfrm>
            <a:off x="2260667" y="3900165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84363A-D9DF-1FA7-38E0-48F6CE4594C9}"/>
              </a:ext>
            </a:extLst>
          </p:cNvPr>
          <p:cNvSpPr/>
          <p:nvPr/>
        </p:nvSpPr>
        <p:spPr>
          <a:xfrm>
            <a:off x="702800" y="320154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9A6A9D1-31D8-5236-D735-36AB6032BC51}"/>
              </a:ext>
            </a:extLst>
          </p:cNvPr>
          <p:cNvSpPr/>
          <p:nvPr/>
        </p:nvSpPr>
        <p:spPr>
          <a:xfrm>
            <a:off x="2260667" y="320154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ED440B-0980-0DF8-48CE-8ED6816A6AB3}"/>
              </a:ext>
            </a:extLst>
          </p:cNvPr>
          <p:cNvSpPr/>
          <p:nvPr/>
        </p:nvSpPr>
        <p:spPr>
          <a:xfrm>
            <a:off x="702800" y="2502929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02F5E0-1401-D8DC-FC6B-ABC5B3100C55}"/>
              </a:ext>
            </a:extLst>
          </p:cNvPr>
          <p:cNvSpPr/>
          <p:nvPr/>
        </p:nvSpPr>
        <p:spPr>
          <a:xfrm>
            <a:off x="7916400" y="2502929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0DE7F6-1943-AA28-CA4C-9B712948831D}"/>
              </a:ext>
            </a:extLst>
          </p:cNvPr>
          <p:cNvSpPr/>
          <p:nvPr/>
        </p:nvSpPr>
        <p:spPr>
          <a:xfrm>
            <a:off x="7916414" y="3201547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7136203-C246-4BE0-3207-DE250031B4D7}"/>
              </a:ext>
            </a:extLst>
          </p:cNvPr>
          <p:cNvSpPr/>
          <p:nvPr/>
        </p:nvSpPr>
        <p:spPr>
          <a:xfrm>
            <a:off x="7916400" y="3900165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Sylvain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1C2BA0-DBD0-53AF-9546-E0D776D506BE}"/>
              </a:ext>
            </a:extLst>
          </p:cNvPr>
          <p:cNvCxnSpPr>
            <a:cxnSpLocks/>
          </p:cNvCxnSpPr>
          <p:nvPr/>
        </p:nvCxnSpPr>
        <p:spPr>
          <a:xfrm>
            <a:off x="7399892" y="2735762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0B2009-1802-251C-0F15-2D9A66992DC0}"/>
              </a:ext>
            </a:extLst>
          </p:cNvPr>
          <p:cNvCxnSpPr>
            <a:cxnSpLocks/>
          </p:cNvCxnSpPr>
          <p:nvPr/>
        </p:nvCxnSpPr>
        <p:spPr>
          <a:xfrm>
            <a:off x="7399894" y="3430032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1550EF-EFB8-8FA3-9C3C-E9E0A962A5C7}"/>
              </a:ext>
            </a:extLst>
          </p:cNvPr>
          <p:cNvCxnSpPr>
            <a:cxnSpLocks/>
          </p:cNvCxnSpPr>
          <p:nvPr/>
        </p:nvCxnSpPr>
        <p:spPr>
          <a:xfrm>
            <a:off x="7399893" y="4134030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021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Decoders, with their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-directional context, are good at generating words given a context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39ED56-5494-D64C-9688-01CC30F5D4F0}"/>
              </a:ext>
            </a:extLst>
          </p:cNvPr>
          <p:cNvSpPr/>
          <p:nvPr/>
        </p:nvSpPr>
        <p:spPr>
          <a:xfrm>
            <a:off x="702800" y="4588023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40A8B0-164B-F439-BB20-23807D34BBD0}"/>
              </a:ext>
            </a:extLst>
          </p:cNvPr>
          <p:cNvSpPr/>
          <p:nvPr/>
        </p:nvSpPr>
        <p:spPr>
          <a:xfrm>
            <a:off x="3818534" y="4588023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D765913-4827-8240-8412-52602F059099}"/>
              </a:ext>
            </a:extLst>
          </p:cNvPr>
          <p:cNvSpPr/>
          <p:nvPr/>
        </p:nvSpPr>
        <p:spPr>
          <a:xfrm>
            <a:off x="5376400" y="4588023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Sylvain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60B0F7E-8491-E0F6-A209-7A9E79E473E1}"/>
              </a:ext>
            </a:extLst>
          </p:cNvPr>
          <p:cNvSpPr/>
          <p:nvPr/>
        </p:nvSpPr>
        <p:spPr>
          <a:xfrm>
            <a:off x="2260667" y="4588023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121671" y="812800"/>
            <a:ext cx="537679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Language Modelling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Guessing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next word in a sentence</a:t>
            </a:r>
            <a:endParaRPr kumimoji="0" lang="en-AE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16A969-F6E2-7093-203F-E3A35E81C67C}"/>
              </a:ext>
            </a:extLst>
          </p:cNvPr>
          <p:cNvSpPr/>
          <p:nvPr/>
        </p:nvSpPr>
        <p:spPr>
          <a:xfrm>
            <a:off x="702800" y="3900165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571AF14-4B5E-516B-98C3-524AC45BE1FA}"/>
              </a:ext>
            </a:extLst>
          </p:cNvPr>
          <p:cNvSpPr/>
          <p:nvPr/>
        </p:nvSpPr>
        <p:spPr>
          <a:xfrm>
            <a:off x="3818534" y="3900165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5FEE48-AA98-2111-77B6-366C0648E2C7}"/>
              </a:ext>
            </a:extLst>
          </p:cNvPr>
          <p:cNvSpPr/>
          <p:nvPr/>
        </p:nvSpPr>
        <p:spPr>
          <a:xfrm>
            <a:off x="2260667" y="3900165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84363A-D9DF-1FA7-38E0-48F6CE4594C9}"/>
              </a:ext>
            </a:extLst>
          </p:cNvPr>
          <p:cNvSpPr/>
          <p:nvPr/>
        </p:nvSpPr>
        <p:spPr>
          <a:xfrm>
            <a:off x="702800" y="320154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9A6A9D1-31D8-5236-D735-36AB6032BC51}"/>
              </a:ext>
            </a:extLst>
          </p:cNvPr>
          <p:cNvSpPr/>
          <p:nvPr/>
        </p:nvSpPr>
        <p:spPr>
          <a:xfrm>
            <a:off x="2260667" y="3201547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ED440B-0980-0DF8-48CE-8ED6816A6AB3}"/>
              </a:ext>
            </a:extLst>
          </p:cNvPr>
          <p:cNvSpPr/>
          <p:nvPr/>
        </p:nvSpPr>
        <p:spPr>
          <a:xfrm>
            <a:off x="702800" y="2502929"/>
            <a:ext cx="1202268" cy="4656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02F5E0-1401-D8DC-FC6B-ABC5B3100C55}"/>
              </a:ext>
            </a:extLst>
          </p:cNvPr>
          <p:cNvSpPr/>
          <p:nvPr/>
        </p:nvSpPr>
        <p:spPr>
          <a:xfrm>
            <a:off x="7916400" y="2502929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70DE7F6-1943-AA28-CA4C-9B712948831D}"/>
              </a:ext>
            </a:extLst>
          </p:cNvPr>
          <p:cNvSpPr/>
          <p:nvPr/>
        </p:nvSpPr>
        <p:spPr>
          <a:xfrm>
            <a:off x="7916414" y="3201547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7136203-C246-4BE0-3207-DE250031B4D7}"/>
              </a:ext>
            </a:extLst>
          </p:cNvPr>
          <p:cNvSpPr/>
          <p:nvPr/>
        </p:nvSpPr>
        <p:spPr>
          <a:xfrm>
            <a:off x="7916400" y="3900165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Sylvain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FB0280C-C26D-6718-2BFC-D84D6FE9CCBD}"/>
              </a:ext>
            </a:extLst>
          </p:cNvPr>
          <p:cNvSpPr/>
          <p:nvPr/>
        </p:nvSpPr>
        <p:spPr>
          <a:xfrm>
            <a:off x="7916400" y="4582304"/>
            <a:ext cx="1202268" cy="46566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1C2BA0-DBD0-53AF-9546-E0D776D506BE}"/>
              </a:ext>
            </a:extLst>
          </p:cNvPr>
          <p:cNvCxnSpPr>
            <a:cxnSpLocks/>
          </p:cNvCxnSpPr>
          <p:nvPr/>
        </p:nvCxnSpPr>
        <p:spPr>
          <a:xfrm>
            <a:off x="7399892" y="2735762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90B2009-1802-251C-0F15-2D9A66992DC0}"/>
              </a:ext>
            </a:extLst>
          </p:cNvPr>
          <p:cNvCxnSpPr>
            <a:cxnSpLocks/>
          </p:cNvCxnSpPr>
          <p:nvPr/>
        </p:nvCxnSpPr>
        <p:spPr>
          <a:xfrm>
            <a:off x="7399894" y="3430032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21550EF-EFB8-8FA3-9C3C-E9E0A962A5C7}"/>
              </a:ext>
            </a:extLst>
          </p:cNvPr>
          <p:cNvCxnSpPr>
            <a:cxnSpLocks/>
          </p:cNvCxnSpPr>
          <p:nvPr/>
        </p:nvCxnSpPr>
        <p:spPr>
          <a:xfrm>
            <a:off x="7399893" y="4134030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ABEA0C-7E9F-0EC2-F4BA-E02D4A41CE36}"/>
              </a:ext>
            </a:extLst>
          </p:cNvPr>
          <p:cNvCxnSpPr>
            <a:cxnSpLocks/>
          </p:cNvCxnSpPr>
          <p:nvPr/>
        </p:nvCxnSpPr>
        <p:spPr>
          <a:xfrm>
            <a:off x="7399892" y="4824636"/>
            <a:ext cx="5588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2021-6EB8-80B1-E24F-112709C1C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Encoders-decoders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8B47-E234-1F3A-DEEE-5CEE89C03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they work?</a:t>
            </a:r>
            <a:endParaRPr lang="en-AE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4584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Let’s dive in the encoder-decoder!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099E09-773E-4CF6-4C3E-6A35966E9B47}"/>
              </a:ext>
            </a:extLst>
          </p:cNvPr>
          <p:cNvSpPr/>
          <p:nvPr/>
        </p:nvSpPr>
        <p:spPr>
          <a:xfrm>
            <a:off x="4351868" y="2150537"/>
            <a:ext cx="1456267" cy="29633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1BC3201-61C3-4FCF-CEBB-BF4602B2C2BC}"/>
              </a:ext>
            </a:extLst>
          </p:cNvPr>
          <p:cNvSpPr/>
          <p:nvPr/>
        </p:nvSpPr>
        <p:spPr>
          <a:xfrm>
            <a:off x="6248402" y="804337"/>
            <a:ext cx="1337733" cy="430953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8F1D60D-04BA-A555-18ED-88555FD9AA3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5080001" y="1981203"/>
            <a:ext cx="1" cy="1693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FFAD08-0E45-C074-3B2D-E3B9DB01246F}"/>
              </a:ext>
            </a:extLst>
          </p:cNvPr>
          <p:cNvCxnSpPr/>
          <p:nvPr/>
        </p:nvCxnSpPr>
        <p:spPr>
          <a:xfrm>
            <a:off x="5080001" y="1981203"/>
            <a:ext cx="9228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0BEC4C-C3A6-453E-0F43-A94C02A377ED}"/>
              </a:ext>
            </a:extLst>
          </p:cNvPr>
          <p:cNvCxnSpPr/>
          <p:nvPr/>
        </p:nvCxnSpPr>
        <p:spPr>
          <a:xfrm>
            <a:off x="6002868" y="1981203"/>
            <a:ext cx="0" cy="88053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43D6F0-2C7B-7F29-E059-1A5C7DF81842}"/>
              </a:ext>
            </a:extLst>
          </p:cNvPr>
          <p:cNvCxnSpPr/>
          <p:nvPr/>
        </p:nvCxnSpPr>
        <p:spPr>
          <a:xfrm>
            <a:off x="6002868" y="2861736"/>
            <a:ext cx="2455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5C3BB3-40CC-77C7-B171-B4CC9B0DCA0A}"/>
              </a:ext>
            </a:extLst>
          </p:cNvPr>
          <p:cNvCxnSpPr>
            <a:stCxn id="2" idx="2"/>
          </p:cNvCxnSpPr>
          <p:nvPr/>
        </p:nvCxnSpPr>
        <p:spPr>
          <a:xfrm flipH="1">
            <a:off x="5080001" y="5113870"/>
            <a:ext cx="1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AE45FF-B0DD-EB99-AF7B-005499D8AE02}"/>
              </a:ext>
            </a:extLst>
          </p:cNvPr>
          <p:cNvCxnSpPr/>
          <p:nvPr/>
        </p:nvCxnSpPr>
        <p:spPr>
          <a:xfrm flipH="1">
            <a:off x="6917267" y="5122336"/>
            <a:ext cx="1" cy="228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1FDD8E8-06E2-7016-3050-E1E3DCC6788F}"/>
              </a:ext>
            </a:extLst>
          </p:cNvPr>
          <p:cNvSpPr/>
          <p:nvPr/>
        </p:nvSpPr>
        <p:spPr>
          <a:xfrm>
            <a:off x="5063076" y="508001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6325CB6-5160-FA6C-9F67-F78EF130279C}"/>
              </a:ext>
            </a:extLst>
          </p:cNvPr>
          <p:cNvSpPr/>
          <p:nvPr/>
        </p:nvSpPr>
        <p:spPr>
          <a:xfrm>
            <a:off x="6900343" y="5080012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D04E1E0-4B44-9698-5DBA-C482CE4458C8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6917267" y="643470"/>
            <a:ext cx="2" cy="160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3B0636B-832F-6E53-A1A6-6A20AC1BEF61}"/>
              </a:ext>
            </a:extLst>
          </p:cNvPr>
          <p:cNvSpPr txBox="1"/>
          <p:nvPr/>
        </p:nvSpPr>
        <p:spPr>
          <a:xfrm>
            <a:off x="6383868" y="60408"/>
            <a:ext cx="1456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Output Probabilities</a:t>
            </a:r>
            <a:endParaRPr kumimoji="0" lang="en-A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66F99F-6BF9-6B38-FDA8-2091EB728114}"/>
              </a:ext>
            </a:extLst>
          </p:cNvPr>
          <p:cNvSpPr txBox="1"/>
          <p:nvPr/>
        </p:nvSpPr>
        <p:spPr>
          <a:xfrm>
            <a:off x="4724406" y="5283203"/>
            <a:ext cx="14562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0" lang="en-A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8A2A29B-2B56-3EB4-4E86-D593767ABAEA}"/>
              </a:ext>
            </a:extLst>
          </p:cNvPr>
          <p:cNvSpPr txBox="1"/>
          <p:nvPr/>
        </p:nvSpPr>
        <p:spPr>
          <a:xfrm>
            <a:off x="6536267" y="5279536"/>
            <a:ext cx="21166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(Shifted right)</a:t>
            </a:r>
            <a:endParaRPr kumimoji="0" lang="en-A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3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4B8C07-B50F-1469-15AC-69829020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</p:spPr>
        <p:txBody>
          <a:bodyPr/>
          <a:lstStyle/>
          <a:p>
            <a:pPr eaLnBrk="1" hangingPunct="1"/>
            <a:r>
              <a:rPr lang="en-GB" altLang="en-US" sz="4267" dirty="0">
                <a:latin typeface="Arial" panose="020B060402020202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4F7A0A0-BE62-084A-FD16-42B531C9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eaLnBrk="1" hangingPunct="1">
              <a:buNone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following is a list of common NLP tasks, with some examples of each: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Classifying whole sentences: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Getting the sentiment of a review, detecting if an email is spam, determining if a sentence is grammatically correct or whether two sentences are logically related or not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Classifying each word in a sentence: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the grammatical components of a sentence (noun, verb, adjective), or the named entities (person, location, organization)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Generating text content: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Completing a prompt with auto-generated text, filling in the blanks in a text with masked words</a:t>
            </a:r>
          </a:p>
          <a:p>
            <a:pPr eaLnBrk="1" hangingPunct="1"/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Extracting an answer from a text: 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Given a question and a context, extracting the answer to the question based on the information provided in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context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881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That representation is now used as an input for the decoder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56B2A4-22B7-DA8E-CB79-C19A3D526C20}"/>
              </a:ext>
            </a:extLst>
          </p:cNvPr>
          <p:cNvSpPr/>
          <p:nvPr/>
        </p:nvSpPr>
        <p:spPr>
          <a:xfrm>
            <a:off x="2658533" y="929613"/>
            <a:ext cx="291253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8E2D8A-9A35-3E27-25A4-9D79EC6EB7F3}"/>
              </a:ext>
            </a:extLst>
          </p:cNvPr>
          <p:cNvSpPr/>
          <p:nvPr/>
        </p:nvSpPr>
        <p:spPr>
          <a:xfrm>
            <a:off x="2992966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AF819F-FA35-A278-5F71-DD1E82267691}"/>
              </a:ext>
            </a:extLst>
          </p:cNvPr>
          <p:cNvSpPr/>
          <p:nvPr/>
        </p:nvSpPr>
        <p:spPr>
          <a:xfrm>
            <a:off x="2658533" y="4659842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4DE8F-D18C-E435-AD95-BB421E99BC76}"/>
              </a:ext>
            </a:extLst>
          </p:cNvPr>
          <p:cNvSpPr/>
          <p:nvPr/>
        </p:nvSpPr>
        <p:spPr>
          <a:xfrm>
            <a:off x="2768597" y="1018513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0.1, 0.2,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4F19CE-33A5-8020-3AE7-20CE19A3EA11}"/>
              </a:ext>
            </a:extLst>
          </p:cNvPr>
          <p:cNvSpPr/>
          <p:nvPr/>
        </p:nvSpPr>
        <p:spPr>
          <a:xfrm>
            <a:off x="3666065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CB380E-ED57-F835-8148-FB9BEC53DF39}"/>
              </a:ext>
            </a:extLst>
          </p:cNvPr>
          <p:cNvSpPr/>
          <p:nvPr/>
        </p:nvSpPr>
        <p:spPr>
          <a:xfrm>
            <a:off x="4673597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A1FE3-1C58-4325-B92F-EC902FC8B888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4114799" y="3865827"/>
            <a:ext cx="0" cy="78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B043C1-F50A-F3DD-94B9-2B9594003B65}"/>
              </a:ext>
            </a:extLst>
          </p:cNvPr>
          <p:cNvSpPr/>
          <p:nvPr/>
        </p:nvSpPr>
        <p:spPr>
          <a:xfrm>
            <a:off x="3666064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0.3, 0.1,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74FD81-91D0-3E5A-F6C6-AA5EB285F22E}"/>
              </a:ext>
            </a:extLst>
          </p:cNvPr>
          <p:cNvSpPr/>
          <p:nvPr/>
        </p:nvSpPr>
        <p:spPr>
          <a:xfrm>
            <a:off x="4563531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0.2, 0.3,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2FDE4-E205-DF8A-3115-F0AB321356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114799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0F539-08DF-C4BD-7CDB-4B9FF2C42DBA}"/>
              </a:ext>
            </a:extLst>
          </p:cNvPr>
          <p:cNvSpPr/>
          <p:nvPr/>
        </p:nvSpPr>
        <p:spPr>
          <a:xfrm>
            <a:off x="6955368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EB93C-0C10-BC71-B5A8-DBD36CD5654F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571064" y="1196313"/>
            <a:ext cx="1384304" cy="182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850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That representation is now used as an input for the decoder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56B2A4-22B7-DA8E-CB79-C19A3D526C20}"/>
              </a:ext>
            </a:extLst>
          </p:cNvPr>
          <p:cNvSpPr/>
          <p:nvPr/>
        </p:nvSpPr>
        <p:spPr>
          <a:xfrm>
            <a:off x="2658533" y="929613"/>
            <a:ext cx="291253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8E2D8A-9A35-3E27-25A4-9D79EC6EB7F3}"/>
              </a:ext>
            </a:extLst>
          </p:cNvPr>
          <p:cNvSpPr/>
          <p:nvPr/>
        </p:nvSpPr>
        <p:spPr>
          <a:xfrm>
            <a:off x="2992966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AF819F-FA35-A278-5F71-DD1E82267691}"/>
              </a:ext>
            </a:extLst>
          </p:cNvPr>
          <p:cNvSpPr/>
          <p:nvPr/>
        </p:nvSpPr>
        <p:spPr>
          <a:xfrm>
            <a:off x="2658533" y="4659842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4DE8F-D18C-E435-AD95-BB421E99BC76}"/>
              </a:ext>
            </a:extLst>
          </p:cNvPr>
          <p:cNvSpPr/>
          <p:nvPr/>
        </p:nvSpPr>
        <p:spPr>
          <a:xfrm>
            <a:off x="2768597" y="1018513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0.1, 0.2,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4F19CE-33A5-8020-3AE7-20CE19A3EA11}"/>
              </a:ext>
            </a:extLst>
          </p:cNvPr>
          <p:cNvSpPr/>
          <p:nvPr/>
        </p:nvSpPr>
        <p:spPr>
          <a:xfrm>
            <a:off x="3666065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CB380E-ED57-F835-8148-FB9BEC53DF39}"/>
              </a:ext>
            </a:extLst>
          </p:cNvPr>
          <p:cNvSpPr/>
          <p:nvPr/>
        </p:nvSpPr>
        <p:spPr>
          <a:xfrm>
            <a:off x="4673597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A1FE3-1C58-4325-B92F-EC902FC8B888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4114799" y="3865827"/>
            <a:ext cx="0" cy="78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B043C1-F50A-F3DD-94B9-2B9594003B65}"/>
              </a:ext>
            </a:extLst>
          </p:cNvPr>
          <p:cNvSpPr/>
          <p:nvPr/>
        </p:nvSpPr>
        <p:spPr>
          <a:xfrm>
            <a:off x="3666064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0.3, 0.1,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74FD81-91D0-3E5A-F6C6-AA5EB285F22E}"/>
              </a:ext>
            </a:extLst>
          </p:cNvPr>
          <p:cNvSpPr/>
          <p:nvPr/>
        </p:nvSpPr>
        <p:spPr>
          <a:xfrm>
            <a:off x="4563531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0.2, 0.3,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2FDE4-E205-DF8A-3115-F0AB321356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114799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0F539-08DF-C4BD-7CDB-4B9FF2C42DBA}"/>
              </a:ext>
            </a:extLst>
          </p:cNvPr>
          <p:cNvSpPr/>
          <p:nvPr/>
        </p:nvSpPr>
        <p:spPr>
          <a:xfrm>
            <a:off x="6955368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B561C8-B64F-4130-B651-DBBEF7E00C85}"/>
              </a:ext>
            </a:extLst>
          </p:cNvPr>
          <p:cNvSpPr/>
          <p:nvPr/>
        </p:nvSpPr>
        <p:spPr>
          <a:xfrm>
            <a:off x="7251698" y="4623768"/>
            <a:ext cx="1947336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Start of sequence of words 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C6013E-E508-142A-F266-04ECF7A547E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8077200" y="3865827"/>
            <a:ext cx="1" cy="743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EB93C-0C10-BC71-B5A8-DBD36CD5654F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571064" y="1196313"/>
            <a:ext cx="1384304" cy="182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159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this representation and a prompt as input, the decoder generates a word 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56B2A4-22B7-DA8E-CB79-C19A3D526C20}"/>
              </a:ext>
            </a:extLst>
          </p:cNvPr>
          <p:cNvSpPr/>
          <p:nvPr/>
        </p:nvSpPr>
        <p:spPr>
          <a:xfrm>
            <a:off x="2658533" y="929613"/>
            <a:ext cx="291253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8E2D8A-9A35-3E27-25A4-9D79EC6EB7F3}"/>
              </a:ext>
            </a:extLst>
          </p:cNvPr>
          <p:cNvSpPr/>
          <p:nvPr/>
        </p:nvSpPr>
        <p:spPr>
          <a:xfrm>
            <a:off x="2992966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AF819F-FA35-A278-5F71-DD1E82267691}"/>
              </a:ext>
            </a:extLst>
          </p:cNvPr>
          <p:cNvSpPr/>
          <p:nvPr/>
        </p:nvSpPr>
        <p:spPr>
          <a:xfrm>
            <a:off x="2658533" y="4659842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4DE8F-D18C-E435-AD95-BB421E99BC76}"/>
              </a:ext>
            </a:extLst>
          </p:cNvPr>
          <p:cNvSpPr/>
          <p:nvPr/>
        </p:nvSpPr>
        <p:spPr>
          <a:xfrm>
            <a:off x="2768597" y="1018513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0.1, 0.2,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4F19CE-33A5-8020-3AE7-20CE19A3EA11}"/>
              </a:ext>
            </a:extLst>
          </p:cNvPr>
          <p:cNvSpPr/>
          <p:nvPr/>
        </p:nvSpPr>
        <p:spPr>
          <a:xfrm>
            <a:off x="3666065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CB380E-ED57-F835-8148-FB9BEC53DF39}"/>
              </a:ext>
            </a:extLst>
          </p:cNvPr>
          <p:cNvSpPr/>
          <p:nvPr/>
        </p:nvSpPr>
        <p:spPr>
          <a:xfrm>
            <a:off x="4673597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A1FE3-1C58-4325-B92F-EC902FC8B888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4114799" y="3865827"/>
            <a:ext cx="0" cy="78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B043C1-F50A-F3DD-94B9-2B9594003B65}"/>
              </a:ext>
            </a:extLst>
          </p:cNvPr>
          <p:cNvSpPr/>
          <p:nvPr/>
        </p:nvSpPr>
        <p:spPr>
          <a:xfrm>
            <a:off x="3666064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0.3, 0.1,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74FD81-91D0-3E5A-F6C6-AA5EB285F22E}"/>
              </a:ext>
            </a:extLst>
          </p:cNvPr>
          <p:cNvSpPr/>
          <p:nvPr/>
        </p:nvSpPr>
        <p:spPr>
          <a:xfrm>
            <a:off x="4563531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0.2, 0.3,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2FDE4-E205-DF8A-3115-F0AB321356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114799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0F539-08DF-C4BD-7CDB-4B9FF2C42DBA}"/>
              </a:ext>
            </a:extLst>
          </p:cNvPr>
          <p:cNvSpPr/>
          <p:nvPr/>
        </p:nvSpPr>
        <p:spPr>
          <a:xfrm>
            <a:off x="6955368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B561C8-B64F-4130-B651-DBBEF7E00C85}"/>
              </a:ext>
            </a:extLst>
          </p:cNvPr>
          <p:cNvSpPr/>
          <p:nvPr/>
        </p:nvSpPr>
        <p:spPr>
          <a:xfrm>
            <a:off x="7251698" y="4633382"/>
            <a:ext cx="1651003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of sequence of words 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C6013E-E508-142A-F266-04ECF7A547E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8077200" y="3865827"/>
            <a:ext cx="1" cy="743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6F2394-219B-0A31-2876-75BE3DC2146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077201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EB93C-0C10-BC71-B5A8-DBD36CD5654F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571064" y="1196313"/>
            <a:ext cx="1384304" cy="182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54008F-8219-F14A-1F44-2111106423B9}"/>
              </a:ext>
            </a:extLst>
          </p:cNvPr>
          <p:cNvSpPr/>
          <p:nvPr/>
        </p:nvSpPr>
        <p:spPr>
          <a:xfrm>
            <a:off x="7556502" y="1117533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WORD_1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1246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It then uses a combination of the representation and the word it just generated to generate a second word  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56B2A4-22B7-DA8E-CB79-C19A3D526C20}"/>
              </a:ext>
            </a:extLst>
          </p:cNvPr>
          <p:cNvSpPr/>
          <p:nvPr/>
        </p:nvSpPr>
        <p:spPr>
          <a:xfrm>
            <a:off x="2658533" y="929613"/>
            <a:ext cx="291253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8E2D8A-9A35-3E27-25A4-9D79EC6EB7F3}"/>
              </a:ext>
            </a:extLst>
          </p:cNvPr>
          <p:cNvSpPr/>
          <p:nvPr/>
        </p:nvSpPr>
        <p:spPr>
          <a:xfrm>
            <a:off x="2992966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AF819F-FA35-A278-5F71-DD1E82267691}"/>
              </a:ext>
            </a:extLst>
          </p:cNvPr>
          <p:cNvSpPr/>
          <p:nvPr/>
        </p:nvSpPr>
        <p:spPr>
          <a:xfrm>
            <a:off x="2658533" y="4659842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4DE8F-D18C-E435-AD95-BB421E99BC76}"/>
              </a:ext>
            </a:extLst>
          </p:cNvPr>
          <p:cNvSpPr/>
          <p:nvPr/>
        </p:nvSpPr>
        <p:spPr>
          <a:xfrm>
            <a:off x="2768597" y="1018513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0.1, 0.2,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4F19CE-33A5-8020-3AE7-20CE19A3EA11}"/>
              </a:ext>
            </a:extLst>
          </p:cNvPr>
          <p:cNvSpPr/>
          <p:nvPr/>
        </p:nvSpPr>
        <p:spPr>
          <a:xfrm>
            <a:off x="3666065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CB380E-ED57-F835-8148-FB9BEC53DF39}"/>
              </a:ext>
            </a:extLst>
          </p:cNvPr>
          <p:cNvSpPr/>
          <p:nvPr/>
        </p:nvSpPr>
        <p:spPr>
          <a:xfrm>
            <a:off x="4673597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A1FE3-1C58-4325-B92F-EC902FC8B888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4114799" y="3865827"/>
            <a:ext cx="0" cy="78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B043C1-F50A-F3DD-94B9-2B9594003B65}"/>
              </a:ext>
            </a:extLst>
          </p:cNvPr>
          <p:cNvSpPr/>
          <p:nvPr/>
        </p:nvSpPr>
        <p:spPr>
          <a:xfrm>
            <a:off x="3666064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0.3, 0.1,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74FD81-91D0-3E5A-F6C6-AA5EB285F22E}"/>
              </a:ext>
            </a:extLst>
          </p:cNvPr>
          <p:cNvSpPr/>
          <p:nvPr/>
        </p:nvSpPr>
        <p:spPr>
          <a:xfrm>
            <a:off x="4563531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0.2, 0.3,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2FDE4-E205-DF8A-3115-F0AB321356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114799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0F539-08DF-C4BD-7CDB-4B9FF2C42DBA}"/>
              </a:ext>
            </a:extLst>
          </p:cNvPr>
          <p:cNvSpPr/>
          <p:nvPr/>
        </p:nvSpPr>
        <p:spPr>
          <a:xfrm>
            <a:off x="6955368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B561C8-B64F-4130-B651-DBBEF7E00C85}"/>
              </a:ext>
            </a:extLst>
          </p:cNvPr>
          <p:cNvSpPr/>
          <p:nvPr/>
        </p:nvSpPr>
        <p:spPr>
          <a:xfrm>
            <a:off x="6707855" y="4590912"/>
            <a:ext cx="1651003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of sequence of words 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49A425-9434-868E-4549-A4F5170C22B1}"/>
              </a:ext>
            </a:extLst>
          </p:cNvPr>
          <p:cNvSpPr/>
          <p:nvPr/>
        </p:nvSpPr>
        <p:spPr>
          <a:xfrm>
            <a:off x="8396776" y="4587997"/>
            <a:ext cx="1007532" cy="43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WORD_1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6F2394-219B-0A31-2876-75BE3DC2146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077201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B5455-59B9-C749-EAA3-1B32EDF4117D}"/>
              </a:ext>
            </a:extLst>
          </p:cNvPr>
          <p:cNvSpPr/>
          <p:nvPr/>
        </p:nvSpPr>
        <p:spPr>
          <a:xfrm>
            <a:off x="7093193" y="1114031"/>
            <a:ext cx="1007531" cy="3228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WORD_1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EB93C-0C10-BC71-B5A8-DBD36CD5654F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571064" y="1196313"/>
            <a:ext cx="1384304" cy="182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54008F-8219-F14A-1F44-2111106423B9}"/>
              </a:ext>
            </a:extLst>
          </p:cNvPr>
          <p:cNvSpPr/>
          <p:nvPr/>
        </p:nvSpPr>
        <p:spPr>
          <a:xfrm>
            <a:off x="8124246" y="1111178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WORD_2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AEE89F-DB8A-2983-2196-96947F667567}"/>
              </a:ext>
            </a:extLst>
          </p:cNvPr>
          <p:cNvCxnSpPr>
            <a:cxnSpLocks/>
          </p:cNvCxnSpPr>
          <p:nvPr/>
        </p:nvCxnSpPr>
        <p:spPr>
          <a:xfrm flipV="1">
            <a:off x="8077201" y="3865827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7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 a third!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56B2A4-22B7-DA8E-CB79-C19A3D526C20}"/>
              </a:ext>
            </a:extLst>
          </p:cNvPr>
          <p:cNvSpPr/>
          <p:nvPr/>
        </p:nvSpPr>
        <p:spPr>
          <a:xfrm>
            <a:off x="2658533" y="929613"/>
            <a:ext cx="291253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8E2D8A-9A35-3E27-25A4-9D79EC6EB7F3}"/>
              </a:ext>
            </a:extLst>
          </p:cNvPr>
          <p:cNvSpPr/>
          <p:nvPr/>
        </p:nvSpPr>
        <p:spPr>
          <a:xfrm>
            <a:off x="2992966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AF819F-FA35-A278-5F71-DD1E82267691}"/>
              </a:ext>
            </a:extLst>
          </p:cNvPr>
          <p:cNvSpPr/>
          <p:nvPr/>
        </p:nvSpPr>
        <p:spPr>
          <a:xfrm>
            <a:off x="2658533" y="4659842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4DE8F-D18C-E435-AD95-BB421E99BC76}"/>
              </a:ext>
            </a:extLst>
          </p:cNvPr>
          <p:cNvSpPr/>
          <p:nvPr/>
        </p:nvSpPr>
        <p:spPr>
          <a:xfrm>
            <a:off x="2768597" y="1018513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0.1, 0.2,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4F19CE-33A5-8020-3AE7-20CE19A3EA11}"/>
              </a:ext>
            </a:extLst>
          </p:cNvPr>
          <p:cNvSpPr/>
          <p:nvPr/>
        </p:nvSpPr>
        <p:spPr>
          <a:xfrm>
            <a:off x="3666065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CB380E-ED57-F835-8148-FB9BEC53DF39}"/>
              </a:ext>
            </a:extLst>
          </p:cNvPr>
          <p:cNvSpPr/>
          <p:nvPr/>
        </p:nvSpPr>
        <p:spPr>
          <a:xfrm>
            <a:off x="4673597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A1FE3-1C58-4325-B92F-EC902FC8B888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4114799" y="3865827"/>
            <a:ext cx="0" cy="78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B043C1-F50A-F3DD-94B9-2B9594003B65}"/>
              </a:ext>
            </a:extLst>
          </p:cNvPr>
          <p:cNvSpPr/>
          <p:nvPr/>
        </p:nvSpPr>
        <p:spPr>
          <a:xfrm>
            <a:off x="3666064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0.3, 0.1,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74FD81-91D0-3E5A-F6C6-AA5EB285F22E}"/>
              </a:ext>
            </a:extLst>
          </p:cNvPr>
          <p:cNvSpPr/>
          <p:nvPr/>
        </p:nvSpPr>
        <p:spPr>
          <a:xfrm>
            <a:off x="4563531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0.2, 0.3,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2FDE4-E205-DF8A-3115-F0AB321356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114799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0F539-08DF-C4BD-7CDB-4B9FF2C42DBA}"/>
              </a:ext>
            </a:extLst>
          </p:cNvPr>
          <p:cNvSpPr/>
          <p:nvPr/>
        </p:nvSpPr>
        <p:spPr>
          <a:xfrm>
            <a:off x="6955368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B561C8-B64F-4130-B651-DBBEF7E00C85}"/>
              </a:ext>
            </a:extLst>
          </p:cNvPr>
          <p:cNvSpPr/>
          <p:nvPr/>
        </p:nvSpPr>
        <p:spPr>
          <a:xfrm>
            <a:off x="5867400" y="4609039"/>
            <a:ext cx="1651003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of sequence of words 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49A425-9434-868E-4549-A4F5170C22B1}"/>
              </a:ext>
            </a:extLst>
          </p:cNvPr>
          <p:cNvSpPr/>
          <p:nvPr/>
        </p:nvSpPr>
        <p:spPr>
          <a:xfrm>
            <a:off x="7573434" y="4609039"/>
            <a:ext cx="1007532" cy="43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WORD_1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4611952-8496-0DE5-3356-2B929228DF84}"/>
              </a:ext>
            </a:extLst>
          </p:cNvPr>
          <p:cNvSpPr/>
          <p:nvPr/>
        </p:nvSpPr>
        <p:spPr>
          <a:xfrm>
            <a:off x="8635999" y="4606123"/>
            <a:ext cx="977902" cy="43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WORD_2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C6013E-E508-142A-F266-04ECF7A547E2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flipV="1">
            <a:off x="8077200" y="3865827"/>
            <a:ext cx="1" cy="743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6F2394-219B-0A31-2876-75BE3DC2146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077201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B5455-59B9-C749-EAA3-1B32EDF4117D}"/>
              </a:ext>
            </a:extLst>
          </p:cNvPr>
          <p:cNvSpPr/>
          <p:nvPr/>
        </p:nvSpPr>
        <p:spPr>
          <a:xfrm>
            <a:off x="6506631" y="1120509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WORD_1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EB93C-0C10-BC71-B5A8-DBD36CD5654F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571064" y="1196313"/>
            <a:ext cx="1384304" cy="182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54008F-8219-F14A-1F44-2111106423B9}"/>
              </a:ext>
            </a:extLst>
          </p:cNvPr>
          <p:cNvSpPr/>
          <p:nvPr/>
        </p:nvSpPr>
        <p:spPr>
          <a:xfrm>
            <a:off x="7556502" y="1117533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prstClr val="black"/>
                </a:solidFill>
                <a:latin typeface="Calibri" panose="020F0502020204030204"/>
              </a:rPr>
              <a:t>WORD_2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A3A69B9-FFF7-FA71-AFBF-0D5252D561E7}"/>
              </a:ext>
            </a:extLst>
          </p:cNvPr>
          <p:cNvSpPr/>
          <p:nvPr/>
        </p:nvSpPr>
        <p:spPr>
          <a:xfrm>
            <a:off x="8606372" y="1124347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WORD_3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7628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Let’s go over it one more time using translation as an example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56B2A4-22B7-DA8E-CB79-C19A3D526C20}"/>
              </a:ext>
            </a:extLst>
          </p:cNvPr>
          <p:cNvSpPr/>
          <p:nvPr/>
        </p:nvSpPr>
        <p:spPr>
          <a:xfrm>
            <a:off x="2658533" y="929613"/>
            <a:ext cx="291253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8E2D8A-9A35-3E27-25A4-9D79EC6EB7F3}"/>
              </a:ext>
            </a:extLst>
          </p:cNvPr>
          <p:cNvSpPr/>
          <p:nvPr/>
        </p:nvSpPr>
        <p:spPr>
          <a:xfrm>
            <a:off x="2992966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AF819F-FA35-A278-5F71-DD1E82267691}"/>
              </a:ext>
            </a:extLst>
          </p:cNvPr>
          <p:cNvSpPr/>
          <p:nvPr/>
        </p:nvSpPr>
        <p:spPr>
          <a:xfrm>
            <a:off x="2658533" y="4659842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4DE8F-D18C-E435-AD95-BB421E99BC76}"/>
              </a:ext>
            </a:extLst>
          </p:cNvPr>
          <p:cNvSpPr/>
          <p:nvPr/>
        </p:nvSpPr>
        <p:spPr>
          <a:xfrm>
            <a:off x="2768597" y="1018513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0.1, 0.2,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4F19CE-33A5-8020-3AE7-20CE19A3EA11}"/>
              </a:ext>
            </a:extLst>
          </p:cNvPr>
          <p:cNvSpPr/>
          <p:nvPr/>
        </p:nvSpPr>
        <p:spPr>
          <a:xfrm>
            <a:off x="3666065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CB380E-ED57-F835-8148-FB9BEC53DF39}"/>
              </a:ext>
            </a:extLst>
          </p:cNvPr>
          <p:cNvSpPr/>
          <p:nvPr/>
        </p:nvSpPr>
        <p:spPr>
          <a:xfrm>
            <a:off x="4673597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A1FE3-1C58-4325-B92F-EC902FC8B888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4114799" y="3865827"/>
            <a:ext cx="0" cy="78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B043C1-F50A-F3DD-94B9-2B9594003B65}"/>
              </a:ext>
            </a:extLst>
          </p:cNvPr>
          <p:cNvSpPr/>
          <p:nvPr/>
        </p:nvSpPr>
        <p:spPr>
          <a:xfrm>
            <a:off x="3666064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0.3, 0.1,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74FD81-91D0-3E5A-F6C6-AA5EB285F22E}"/>
              </a:ext>
            </a:extLst>
          </p:cNvPr>
          <p:cNvSpPr/>
          <p:nvPr/>
        </p:nvSpPr>
        <p:spPr>
          <a:xfrm>
            <a:off x="4563531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0.2, 0.3,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2FDE4-E205-DF8A-3115-F0AB321356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114799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0F539-08DF-C4BD-7CDB-4B9FF2C42DBA}"/>
              </a:ext>
            </a:extLst>
          </p:cNvPr>
          <p:cNvSpPr/>
          <p:nvPr/>
        </p:nvSpPr>
        <p:spPr>
          <a:xfrm>
            <a:off x="6955368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B561C8-B64F-4130-B651-DBBEF7E00C85}"/>
              </a:ext>
            </a:extLst>
          </p:cNvPr>
          <p:cNvSpPr/>
          <p:nvPr/>
        </p:nvSpPr>
        <p:spPr>
          <a:xfrm>
            <a:off x="7251698" y="4623768"/>
            <a:ext cx="1651003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of sequence of words 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C6013E-E508-142A-F266-04ECF7A547E2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8077200" y="3865827"/>
            <a:ext cx="1" cy="743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EB93C-0C10-BC71-B5A8-DBD36CD5654F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571064" y="1196313"/>
            <a:ext cx="1384304" cy="182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165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Using this representation and the first word,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Bienvenue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”, it is able to generate the second word: “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à”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56B2A4-22B7-DA8E-CB79-C19A3D526C20}"/>
              </a:ext>
            </a:extLst>
          </p:cNvPr>
          <p:cNvSpPr/>
          <p:nvPr/>
        </p:nvSpPr>
        <p:spPr>
          <a:xfrm>
            <a:off x="2658533" y="929613"/>
            <a:ext cx="291253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8E2D8A-9A35-3E27-25A4-9D79EC6EB7F3}"/>
              </a:ext>
            </a:extLst>
          </p:cNvPr>
          <p:cNvSpPr/>
          <p:nvPr/>
        </p:nvSpPr>
        <p:spPr>
          <a:xfrm>
            <a:off x="2992966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AF819F-FA35-A278-5F71-DD1E82267691}"/>
              </a:ext>
            </a:extLst>
          </p:cNvPr>
          <p:cNvSpPr/>
          <p:nvPr/>
        </p:nvSpPr>
        <p:spPr>
          <a:xfrm>
            <a:off x="2658533" y="4659842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4DE8F-D18C-E435-AD95-BB421E99BC76}"/>
              </a:ext>
            </a:extLst>
          </p:cNvPr>
          <p:cNvSpPr/>
          <p:nvPr/>
        </p:nvSpPr>
        <p:spPr>
          <a:xfrm>
            <a:off x="2768597" y="1018513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0.1, 0.2,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4F19CE-33A5-8020-3AE7-20CE19A3EA11}"/>
              </a:ext>
            </a:extLst>
          </p:cNvPr>
          <p:cNvSpPr/>
          <p:nvPr/>
        </p:nvSpPr>
        <p:spPr>
          <a:xfrm>
            <a:off x="3666065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CB380E-ED57-F835-8148-FB9BEC53DF39}"/>
              </a:ext>
            </a:extLst>
          </p:cNvPr>
          <p:cNvSpPr/>
          <p:nvPr/>
        </p:nvSpPr>
        <p:spPr>
          <a:xfrm>
            <a:off x="4673597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A1FE3-1C58-4325-B92F-EC902FC8B888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4114799" y="3865827"/>
            <a:ext cx="0" cy="78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B043C1-F50A-F3DD-94B9-2B9594003B65}"/>
              </a:ext>
            </a:extLst>
          </p:cNvPr>
          <p:cNvSpPr/>
          <p:nvPr/>
        </p:nvSpPr>
        <p:spPr>
          <a:xfrm>
            <a:off x="3666064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0.3, 0.1,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74FD81-91D0-3E5A-F6C6-AA5EB285F22E}"/>
              </a:ext>
            </a:extLst>
          </p:cNvPr>
          <p:cNvSpPr/>
          <p:nvPr/>
        </p:nvSpPr>
        <p:spPr>
          <a:xfrm>
            <a:off x="4563531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0.2, 0.3,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2FDE4-E205-DF8A-3115-F0AB321356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114799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0F539-08DF-C4BD-7CDB-4B9FF2C42DBA}"/>
              </a:ext>
            </a:extLst>
          </p:cNvPr>
          <p:cNvSpPr/>
          <p:nvPr/>
        </p:nvSpPr>
        <p:spPr>
          <a:xfrm>
            <a:off x="6955368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B561C8-B64F-4130-B651-DBBEF7E00C85}"/>
              </a:ext>
            </a:extLst>
          </p:cNvPr>
          <p:cNvSpPr/>
          <p:nvPr/>
        </p:nvSpPr>
        <p:spPr>
          <a:xfrm>
            <a:off x="6707855" y="4590912"/>
            <a:ext cx="1651003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of sequence of words 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49A425-9434-868E-4549-A4F5170C22B1}"/>
              </a:ext>
            </a:extLst>
          </p:cNvPr>
          <p:cNvSpPr/>
          <p:nvPr/>
        </p:nvSpPr>
        <p:spPr>
          <a:xfrm>
            <a:off x="8396776" y="4587997"/>
            <a:ext cx="1007532" cy="43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Bienvenue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6F2394-219B-0A31-2876-75BE3DC2146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077201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B5455-59B9-C749-EAA3-1B32EDF4117D}"/>
              </a:ext>
            </a:extLst>
          </p:cNvPr>
          <p:cNvSpPr/>
          <p:nvPr/>
        </p:nvSpPr>
        <p:spPr>
          <a:xfrm>
            <a:off x="7093193" y="1111177"/>
            <a:ext cx="1007531" cy="33120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Bienvenue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EB93C-0C10-BC71-B5A8-DBD36CD5654F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571064" y="1196313"/>
            <a:ext cx="1384304" cy="182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54008F-8219-F14A-1F44-2111106423B9}"/>
              </a:ext>
            </a:extLst>
          </p:cNvPr>
          <p:cNvSpPr/>
          <p:nvPr/>
        </p:nvSpPr>
        <p:spPr>
          <a:xfrm>
            <a:off x="8124246" y="1111178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chemeClr val="tx1"/>
                </a:solidFill>
              </a:rPr>
              <a:t>à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AEE89F-DB8A-2983-2196-96947F667567}"/>
              </a:ext>
            </a:extLst>
          </p:cNvPr>
          <p:cNvCxnSpPr>
            <a:cxnSpLocks/>
          </p:cNvCxnSpPr>
          <p:nvPr/>
        </p:nvCxnSpPr>
        <p:spPr>
          <a:xfrm flipV="1">
            <a:off x="8077201" y="3865827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3254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Using this representation and the first word, “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Bienvenue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”, it is able to generate the second word: “à”  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56B2A4-22B7-DA8E-CB79-C19A3D526C20}"/>
              </a:ext>
            </a:extLst>
          </p:cNvPr>
          <p:cNvSpPr/>
          <p:nvPr/>
        </p:nvSpPr>
        <p:spPr>
          <a:xfrm>
            <a:off x="2658533" y="929613"/>
            <a:ext cx="291253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8E2D8A-9A35-3E27-25A4-9D79EC6EB7F3}"/>
              </a:ext>
            </a:extLst>
          </p:cNvPr>
          <p:cNvSpPr/>
          <p:nvPr/>
        </p:nvSpPr>
        <p:spPr>
          <a:xfrm>
            <a:off x="2992966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AF819F-FA35-A278-5F71-DD1E82267691}"/>
              </a:ext>
            </a:extLst>
          </p:cNvPr>
          <p:cNvSpPr/>
          <p:nvPr/>
        </p:nvSpPr>
        <p:spPr>
          <a:xfrm>
            <a:off x="2658533" y="4659842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4DE8F-D18C-E435-AD95-BB421E99BC76}"/>
              </a:ext>
            </a:extLst>
          </p:cNvPr>
          <p:cNvSpPr/>
          <p:nvPr/>
        </p:nvSpPr>
        <p:spPr>
          <a:xfrm>
            <a:off x="2768597" y="1018513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0.1, 0.2,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4F19CE-33A5-8020-3AE7-20CE19A3EA11}"/>
              </a:ext>
            </a:extLst>
          </p:cNvPr>
          <p:cNvSpPr/>
          <p:nvPr/>
        </p:nvSpPr>
        <p:spPr>
          <a:xfrm>
            <a:off x="3666065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CB380E-ED57-F835-8148-FB9BEC53DF39}"/>
              </a:ext>
            </a:extLst>
          </p:cNvPr>
          <p:cNvSpPr/>
          <p:nvPr/>
        </p:nvSpPr>
        <p:spPr>
          <a:xfrm>
            <a:off x="4673597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A1FE3-1C58-4325-B92F-EC902FC8B888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4114799" y="3865827"/>
            <a:ext cx="0" cy="78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B043C1-F50A-F3DD-94B9-2B9594003B65}"/>
              </a:ext>
            </a:extLst>
          </p:cNvPr>
          <p:cNvSpPr/>
          <p:nvPr/>
        </p:nvSpPr>
        <p:spPr>
          <a:xfrm>
            <a:off x="3666064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0.3, 0.1,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74FD81-91D0-3E5A-F6C6-AA5EB285F22E}"/>
              </a:ext>
            </a:extLst>
          </p:cNvPr>
          <p:cNvSpPr/>
          <p:nvPr/>
        </p:nvSpPr>
        <p:spPr>
          <a:xfrm>
            <a:off x="4563531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0.2, 0.3,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2FDE4-E205-DF8A-3115-F0AB321356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114799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0F539-08DF-C4BD-7CDB-4B9FF2C42DBA}"/>
              </a:ext>
            </a:extLst>
          </p:cNvPr>
          <p:cNvSpPr/>
          <p:nvPr/>
        </p:nvSpPr>
        <p:spPr>
          <a:xfrm>
            <a:off x="6955368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B561C8-B64F-4130-B651-DBBEF7E00C85}"/>
              </a:ext>
            </a:extLst>
          </p:cNvPr>
          <p:cNvSpPr/>
          <p:nvPr/>
        </p:nvSpPr>
        <p:spPr>
          <a:xfrm>
            <a:off x="6707855" y="4590912"/>
            <a:ext cx="1651003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of sequence of words 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49A425-9434-868E-4549-A4F5170C22B1}"/>
              </a:ext>
            </a:extLst>
          </p:cNvPr>
          <p:cNvSpPr/>
          <p:nvPr/>
        </p:nvSpPr>
        <p:spPr>
          <a:xfrm>
            <a:off x="8396776" y="4587997"/>
            <a:ext cx="1007532" cy="43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Bienvenue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6F2394-219B-0A31-2876-75BE3DC2146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077201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B5455-59B9-C749-EAA3-1B32EDF4117D}"/>
              </a:ext>
            </a:extLst>
          </p:cNvPr>
          <p:cNvSpPr/>
          <p:nvPr/>
        </p:nvSpPr>
        <p:spPr>
          <a:xfrm>
            <a:off x="7093193" y="1114031"/>
            <a:ext cx="1007531" cy="335813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>
            <a:solidFill>
              <a:schemeClr val="accent1">
                <a:shade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Bienvenue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EB93C-0C10-BC71-B5A8-DBD36CD5654F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571064" y="1196313"/>
            <a:ext cx="1384304" cy="182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54008F-8219-F14A-1F44-2111106423B9}"/>
              </a:ext>
            </a:extLst>
          </p:cNvPr>
          <p:cNvSpPr/>
          <p:nvPr/>
        </p:nvSpPr>
        <p:spPr>
          <a:xfrm>
            <a:off x="8124246" y="1111178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à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AEE89F-DB8A-2983-2196-96947F667567}"/>
              </a:ext>
            </a:extLst>
          </p:cNvPr>
          <p:cNvCxnSpPr>
            <a:cxnSpLocks/>
          </p:cNvCxnSpPr>
          <p:nvPr/>
        </p:nvCxnSpPr>
        <p:spPr>
          <a:xfrm flipV="1">
            <a:off x="8077201" y="3865827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6854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And, finally, leveraging both the encoder output and the two initial words, it can generate the third one: “NYC”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D56B2A4-22B7-DA8E-CB79-C19A3D526C20}"/>
              </a:ext>
            </a:extLst>
          </p:cNvPr>
          <p:cNvSpPr/>
          <p:nvPr/>
        </p:nvSpPr>
        <p:spPr>
          <a:xfrm>
            <a:off x="2658533" y="929613"/>
            <a:ext cx="2912531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8E2D8A-9A35-3E27-25A4-9D79EC6EB7F3}"/>
              </a:ext>
            </a:extLst>
          </p:cNvPr>
          <p:cNvSpPr/>
          <p:nvPr/>
        </p:nvSpPr>
        <p:spPr>
          <a:xfrm>
            <a:off x="2992966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AF819F-FA35-A278-5F71-DD1E82267691}"/>
              </a:ext>
            </a:extLst>
          </p:cNvPr>
          <p:cNvSpPr/>
          <p:nvPr/>
        </p:nvSpPr>
        <p:spPr>
          <a:xfrm>
            <a:off x="2658533" y="4659842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welcome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A94DE8F-D18C-E435-AD95-BB421E99BC76}"/>
              </a:ext>
            </a:extLst>
          </p:cNvPr>
          <p:cNvSpPr/>
          <p:nvPr/>
        </p:nvSpPr>
        <p:spPr>
          <a:xfrm>
            <a:off x="2768597" y="1018513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0.1, 0.2,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4F19CE-33A5-8020-3AE7-20CE19A3EA11}"/>
              </a:ext>
            </a:extLst>
          </p:cNvPr>
          <p:cNvSpPr/>
          <p:nvPr/>
        </p:nvSpPr>
        <p:spPr>
          <a:xfrm>
            <a:off x="3666065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5CB380E-ED57-F835-8148-FB9BEC53DF39}"/>
              </a:ext>
            </a:extLst>
          </p:cNvPr>
          <p:cNvSpPr/>
          <p:nvPr/>
        </p:nvSpPr>
        <p:spPr>
          <a:xfrm>
            <a:off x="4673597" y="4653889"/>
            <a:ext cx="897467" cy="33866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9A1FE3-1C58-4325-B92F-EC902FC8B888}"/>
              </a:ext>
            </a:extLst>
          </p:cNvPr>
          <p:cNvCxnSpPr>
            <a:stCxn id="22" idx="0"/>
            <a:endCxn id="18" idx="2"/>
          </p:cNvCxnSpPr>
          <p:nvPr/>
        </p:nvCxnSpPr>
        <p:spPr>
          <a:xfrm flipV="1">
            <a:off x="4114799" y="3865827"/>
            <a:ext cx="0" cy="7880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5B043C1-F50A-F3DD-94B9-2B9594003B65}"/>
              </a:ext>
            </a:extLst>
          </p:cNvPr>
          <p:cNvSpPr/>
          <p:nvPr/>
        </p:nvSpPr>
        <p:spPr>
          <a:xfrm>
            <a:off x="3666064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0.3, 0.1,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A74FD81-91D0-3E5A-F6C6-AA5EB285F22E}"/>
              </a:ext>
            </a:extLst>
          </p:cNvPr>
          <p:cNvSpPr/>
          <p:nvPr/>
        </p:nvSpPr>
        <p:spPr>
          <a:xfrm>
            <a:off x="4563531" y="1013222"/>
            <a:ext cx="897467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0.2, 0.3, …</a:t>
            </a:r>
            <a:endParaRPr kumimoji="0" lang="en-AE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2D2FDE4-E205-DF8A-3115-F0AB32135667}"/>
              </a:ext>
            </a:extLst>
          </p:cNvPr>
          <p:cNvCxnSpPr>
            <a:stCxn id="18" idx="0"/>
            <a:endCxn id="17" idx="2"/>
          </p:cNvCxnSpPr>
          <p:nvPr/>
        </p:nvCxnSpPr>
        <p:spPr>
          <a:xfrm flipV="1">
            <a:off x="4114799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840F539-08DF-C4BD-7CDB-4B9FF2C42DBA}"/>
              </a:ext>
            </a:extLst>
          </p:cNvPr>
          <p:cNvSpPr/>
          <p:nvPr/>
        </p:nvSpPr>
        <p:spPr>
          <a:xfrm>
            <a:off x="6955368" y="2167466"/>
            <a:ext cx="2243666" cy="169836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4B561C8-B64F-4130-B651-DBBEF7E00C85}"/>
              </a:ext>
            </a:extLst>
          </p:cNvPr>
          <p:cNvSpPr/>
          <p:nvPr/>
        </p:nvSpPr>
        <p:spPr>
          <a:xfrm>
            <a:off x="5867400" y="4609039"/>
            <a:ext cx="1651003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of sequence of words 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E49A425-9434-868E-4549-A4F5170C22B1}"/>
              </a:ext>
            </a:extLst>
          </p:cNvPr>
          <p:cNvSpPr/>
          <p:nvPr/>
        </p:nvSpPr>
        <p:spPr>
          <a:xfrm>
            <a:off x="7573434" y="4609039"/>
            <a:ext cx="1007532" cy="43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Bienvenue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4611952-8496-0DE5-3356-2B929228DF84}"/>
              </a:ext>
            </a:extLst>
          </p:cNvPr>
          <p:cNvSpPr/>
          <p:nvPr/>
        </p:nvSpPr>
        <p:spPr>
          <a:xfrm>
            <a:off x="8635999" y="4606123"/>
            <a:ext cx="897467" cy="43154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à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9C6013E-E508-142A-F266-04ECF7A547E2}"/>
              </a:ext>
            </a:extLst>
          </p:cNvPr>
          <p:cNvCxnSpPr>
            <a:cxnSpLocks/>
            <a:stCxn id="36" idx="0"/>
            <a:endCxn id="33" idx="2"/>
          </p:cNvCxnSpPr>
          <p:nvPr/>
        </p:nvCxnSpPr>
        <p:spPr>
          <a:xfrm flipV="1">
            <a:off x="8077200" y="3865827"/>
            <a:ext cx="1" cy="743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B6F2394-219B-0A31-2876-75BE3DC21461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8077201" y="1463013"/>
            <a:ext cx="0" cy="7044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2AB5455-59B9-C749-EAA3-1B32EDF4117D}"/>
              </a:ext>
            </a:extLst>
          </p:cNvPr>
          <p:cNvSpPr/>
          <p:nvPr/>
        </p:nvSpPr>
        <p:spPr>
          <a:xfrm>
            <a:off x="6506631" y="1120509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>
            <a:solidFill>
              <a:schemeClr val="accent1">
                <a:shade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Bienvenue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2EB93C-0C10-BC71-B5A8-DBD36CD5654F}"/>
              </a:ext>
            </a:extLst>
          </p:cNvPr>
          <p:cNvCxnSpPr>
            <a:stCxn id="17" idx="3"/>
            <a:endCxn id="33" idx="1"/>
          </p:cNvCxnSpPr>
          <p:nvPr/>
        </p:nvCxnSpPr>
        <p:spPr>
          <a:xfrm>
            <a:off x="5571064" y="1196313"/>
            <a:ext cx="1384304" cy="18203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A54008F-8219-F14A-1F44-2111106423B9}"/>
              </a:ext>
            </a:extLst>
          </p:cNvPr>
          <p:cNvSpPr/>
          <p:nvPr/>
        </p:nvSpPr>
        <p:spPr>
          <a:xfrm>
            <a:off x="7556502" y="1117533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  <a:alpha val="15000"/>
            </a:schemeClr>
          </a:solidFill>
          <a:ln>
            <a:solidFill>
              <a:schemeClr val="accent1">
                <a:shade val="50000"/>
                <a:alpha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à</a:t>
            </a:r>
            <a:endParaRPr kumimoji="0" lang="en-AE" sz="11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1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A3A69B9-FFF7-FA71-AFBF-0D5252D561E7}"/>
              </a:ext>
            </a:extLst>
          </p:cNvPr>
          <p:cNvSpPr/>
          <p:nvPr/>
        </p:nvSpPr>
        <p:spPr>
          <a:xfrm>
            <a:off x="8606372" y="1124347"/>
            <a:ext cx="1007531" cy="3386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NYC</a:t>
            </a:r>
            <a:endParaRPr kumimoji="0" lang="en-AE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853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encoder-decoder is interesting due to the separation between its two components 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2DD467-4D8B-275F-5A99-5CBFFB0DEBDE}"/>
              </a:ext>
            </a:extLst>
          </p:cNvPr>
          <p:cNvGrpSpPr/>
          <p:nvPr/>
        </p:nvGrpSpPr>
        <p:grpSpPr>
          <a:xfrm>
            <a:off x="2504017" y="2014202"/>
            <a:ext cx="7183966" cy="2214828"/>
            <a:chOff x="2387600" y="2023532"/>
            <a:chExt cx="7183966" cy="221482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0C2BA3B-0095-AC64-6C5E-88F263CD3B50}"/>
                </a:ext>
              </a:extLst>
            </p:cNvPr>
            <p:cNvSpPr/>
            <p:nvPr/>
          </p:nvSpPr>
          <p:spPr>
            <a:xfrm>
              <a:off x="2387600" y="2023533"/>
              <a:ext cx="3162299" cy="22148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0" lang="en-A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AFC33BC-D129-C240-BE03-545936303165}"/>
                </a:ext>
              </a:extLst>
            </p:cNvPr>
            <p:cNvSpPr/>
            <p:nvPr/>
          </p:nvSpPr>
          <p:spPr>
            <a:xfrm>
              <a:off x="6409267" y="2023532"/>
              <a:ext cx="3162299" cy="22148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  <a:endParaRPr kumimoji="0" lang="en-A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400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1901A-EE0B-434D-9D8B-9BB3AD3E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latin typeface="Arial" panose="020B0604020202020204" pitchFamily="34" charset="0"/>
                <a:cs typeface="Arial" panose="020B0604020202020204" pitchFamily="34" charset="0"/>
              </a:rPr>
              <a:t>Word-Embeddings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27C1-802F-427A-B7C6-A76690C6C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Humans speak in words and sentences, but computers only understand and process numbers. How can we turn words and sentences into numbers in a coherent way? An assignment of words to numbers is called a word embedding.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  <a:hlinkClick r:id="rId2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https://txt.cohere.com/sentence-word-embeddings/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https://www.cs.cmu.edu/~dst/WordEmbeddingDemo/</a:t>
            </a:r>
          </a:p>
        </p:txBody>
      </p:sp>
    </p:spTree>
    <p:extLst>
      <p:ext uri="{BB962C8B-B14F-4D97-AF65-F5344CB8AC3E}">
        <p14:creationId xmlns:p14="http://schemas.microsoft.com/office/powerpoint/2010/main" val="41753573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encoder takes care of understanding the sequence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2DD467-4D8B-275F-5A99-5CBFFB0DEBDE}"/>
              </a:ext>
            </a:extLst>
          </p:cNvPr>
          <p:cNvGrpSpPr/>
          <p:nvPr/>
        </p:nvGrpSpPr>
        <p:grpSpPr>
          <a:xfrm>
            <a:off x="2504017" y="2014202"/>
            <a:ext cx="7183966" cy="2214828"/>
            <a:chOff x="2387600" y="2023532"/>
            <a:chExt cx="7183966" cy="221482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0C2BA3B-0095-AC64-6C5E-88F263CD3B50}"/>
                </a:ext>
              </a:extLst>
            </p:cNvPr>
            <p:cNvSpPr/>
            <p:nvPr/>
          </p:nvSpPr>
          <p:spPr>
            <a:xfrm>
              <a:off x="2387600" y="2023533"/>
              <a:ext cx="3162299" cy="22148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0" lang="en-A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AFC33BC-D129-C240-BE03-545936303165}"/>
                </a:ext>
              </a:extLst>
            </p:cNvPr>
            <p:cNvSpPr/>
            <p:nvPr/>
          </p:nvSpPr>
          <p:spPr>
            <a:xfrm>
              <a:off x="6409267" y="2023532"/>
              <a:ext cx="3162299" cy="22148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  <a:endParaRPr kumimoji="0" lang="en-A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6242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decoder takes care of generating a sequence according to the understanding of the encoder</a:t>
            </a:r>
            <a:endParaRPr lang="en-AE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2DD467-4D8B-275F-5A99-5CBFFB0DEBDE}"/>
              </a:ext>
            </a:extLst>
          </p:cNvPr>
          <p:cNvGrpSpPr/>
          <p:nvPr/>
        </p:nvGrpSpPr>
        <p:grpSpPr>
          <a:xfrm>
            <a:off x="2504017" y="2014202"/>
            <a:ext cx="7183966" cy="2214828"/>
            <a:chOff x="2387600" y="2023532"/>
            <a:chExt cx="7183966" cy="221482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0C2BA3B-0095-AC64-6C5E-88F263CD3B50}"/>
                </a:ext>
              </a:extLst>
            </p:cNvPr>
            <p:cNvSpPr/>
            <p:nvPr/>
          </p:nvSpPr>
          <p:spPr>
            <a:xfrm>
              <a:off x="2387600" y="2023533"/>
              <a:ext cx="3162299" cy="22148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15000"/>
              </a:schemeClr>
            </a:solidFill>
            <a:ln>
              <a:solidFill>
                <a:schemeClr val="accent1">
                  <a:shade val="50000"/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alpha val="1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0" lang="en-A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alpha val="1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1AFC33BC-D129-C240-BE03-545936303165}"/>
                </a:ext>
              </a:extLst>
            </p:cNvPr>
            <p:cNvSpPr/>
            <p:nvPr/>
          </p:nvSpPr>
          <p:spPr>
            <a:xfrm>
              <a:off x="6409267" y="2023532"/>
              <a:ext cx="3162299" cy="221482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Decoder</a:t>
              </a:r>
              <a:endParaRPr kumimoji="0" lang="en-AE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37430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DF59-8F3A-95C1-3938-DC14AE320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111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When should I use a sequence-to-sequence model?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389B-F16E-40CE-0B24-60249199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968875"/>
          </a:xfrm>
        </p:spPr>
        <p:txBody>
          <a:bodyPr>
            <a:norm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Sequence to sequence tasks; many-to-many : translation, summarization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Weights are not necessarily shared across the encoder and decoder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Input distribution different from 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8270531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Output length is independent of input length in encoder-decoder models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588146" y="812800"/>
            <a:ext cx="4443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Sequence to Sequence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CED440B-0980-0DF8-48CE-8ED6816A6AB3}"/>
              </a:ext>
            </a:extLst>
          </p:cNvPr>
          <p:cNvSpPr/>
          <p:nvPr/>
        </p:nvSpPr>
        <p:spPr>
          <a:xfrm>
            <a:off x="2023632" y="2062662"/>
            <a:ext cx="2404467" cy="40113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Transformers 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973A0FE-8946-2011-A80D-454FEE10E1AD}"/>
              </a:ext>
            </a:extLst>
          </p:cNvPr>
          <p:cNvSpPr/>
          <p:nvPr/>
        </p:nvSpPr>
        <p:spPr>
          <a:xfrm>
            <a:off x="4792232" y="2062662"/>
            <a:ext cx="2404467" cy="40113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019AC4F-75AE-CC39-BE03-2E2C5DB9CFD4}"/>
              </a:ext>
            </a:extLst>
          </p:cNvPr>
          <p:cNvSpPr/>
          <p:nvPr/>
        </p:nvSpPr>
        <p:spPr>
          <a:xfrm>
            <a:off x="7560832" y="2062661"/>
            <a:ext cx="2404467" cy="40113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powerful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F280B84-3428-07A7-F61A-3F738E89F78C}"/>
              </a:ext>
            </a:extLst>
          </p:cNvPr>
          <p:cNvSpPr/>
          <p:nvPr/>
        </p:nvSpPr>
        <p:spPr>
          <a:xfrm>
            <a:off x="711267" y="3439241"/>
            <a:ext cx="2404467" cy="40113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F3B8B7-E1E0-2FCC-ADAA-5D74EDC9E417}"/>
              </a:ext>
            </a:extLst>
          </p:cNvPr>
          <p:cNvSpPr/>
          <p:nvPr/>
        </p:nvSpPr>
        <p:spPr>
          <a:xfrm>
            <a:off x="3395200" y="3440129"/>
            <a:ext cx="2404467" cy="40113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Transformers 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17218F2-8C2C-B9CE-34FE-9755F7D14329}"/>
              </a:ext>
            </a:extLst>
          </p:cNvPr>
          <p:cNvSpPr/>
          <p:nvPr/>
        </p:nvSpPr>
        <p:spPr>
          <a:xfrm>
            <a:off x="6079133" y="3439241"/>
            <a:ext cx="2404467" cy="40113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sont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F2000C0-F917-D9AE-1DC8-CB2D9016CC0D}"/>
              </a:ext>
            </a:extLst>
          </p:cNvPr>
          <p:cNvSpPr/>
          <p:nvPr/>
        </p:nvSpPr>
        <p:spPr>
          <a:xfrm>
            <a:off x="8763066" y="3429000"/>
            <a:ext cx="2404467" cy="401137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puissants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252DD5-AEC2-A6AF-2430-32E2C4D97307}"/>
              </a:ext>
            </a:extLst>
          </p:cNvPr>
          <p:cNvCxnSpPr/>
          <p:nvPr/>
        </p:nvCxnSpPr>
        <p:spPr>
          <a:xfrm>
            <a:off x="5969000" y="2607733"/>
            <a:ext cx="0" cy="651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0DAC9A-3ACB-5693-AD76-95798762FFF9}"/>
              </a:ext>
            </a:extLst>
          </p:cNvPr>
          <p:cNvSpPr txBox="1"/>
          <p:nvPr/>
        </p:nvSpPr>
        <p:spPr>
          <a:xfrm>
            <a:off x="10234998" y="4170971"/>
            <a:ext cx="1686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kumimoji="0" lang="en-AE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498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38CEC1-ACEB-2794-AA9E-6EEC1DCBD216}"/>
              </a:ext>
            </a:extLst>
          </p:cNvPr>
          <p:cNvSpPr/>
          <p:nvPr/>
        </p:nvSpPr>
        <p:spPr>
          <a:xfrm>
            <a:off x="2122127" y="4267081"/>
            <a:ext cx="6883400" cy="1050439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Transformers provides general purpose architectures for natural language understanding (NLU) and natural language generation (NLG) 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Sequence to Sequence language models handle variable output lengths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597477" y="531681"/>
            <a:ext cx="4443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Sequence to Sequence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252DD5-AEC2-A6AF-2430-32E2C4D97307}"/>
              </a:ext>
            </a:extLst>
          </p:cNvPr>
          <p:cNvCxnSpPr/>
          <p:nvPr/>
        </p:nvCxnSpPr>
        <p:spPr>
          <a:xfrm>
            <a:off x="5599786" y="3386546"/>
            <a:ext cx="0" cy="651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B0DAC9A-3ACB-5693-AD76-95798762FFF9}"/>
              </a:ext>
            </a:extLst>
          </p:cNvPr>
          <p:cNvSpPr txBox="1"/>
          <p:nvPr/>
        </p:nvSpPr>
        <p:spPr>
          <a:xfrm>
            <a:off x="8375959" y="5424103"/>
            <a:ext cx="2239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Summarization</a:t>
            </a:r>
            <a:endParaRPr kumimoji="0" lang="en-AE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5CB5D2D-E3DF-CF2A-FF25-D37A0437CBBB}"/>
              </a:ext>
            </a:extLst>
          </p:cNvPr>
          <p:cNvSpPr/>
          <p:nvPr/>
        </p:nvSpPr>
        <p:spPr>
          <a:xfrm>
            <a:off x="1514669" y="1203064"/>
            <a:ext cx="8098317" cy="1967471"/>
          </a:xfrm>
          <a:prstGeom prst="roundRect">
            <a:avLst/>
          </a:pr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Transformers (formerly known as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-transformers and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-pretrained-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provides general purpose architectures (BERT, GPT-2,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XLM,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XLNet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…)  for natural language understanding (NLU) and natural language generation (NLG) with over 32+ pretrained models in 100+ languages and deep interoperability between TensorFlow 2.0 and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AE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0040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9084D4-7516-29E5-EF35-9454CC8369D7}"/>
              </a:ext>
            </a:extLst>
          </p:cNvPr>
          <p:cNvSpPr/>
          <p:nvPr/>
        </p:nvSpPr>
        <p:spPr>
          <a:xfrm>
            <a:off x="1691854" y="3784350"/>
            <a:ext cx="1676402" cy="15768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Sequence-to-Sequence models can be built from separate encoders and decoders 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040DB9-183A-359A-E84D-B09F9F2DBAAD}"/>
              </a:ext>
            </a:extLst>
          </p:cNvPr>
          <p:cNvSpPr txBox="1"/>
          <p:nvPr/>
        </p:nvSpPr>
        <p:spPr>
          <a:xfrm>
            <a:off x="1597477" y="531681"/>
            <a:ext cx="44438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Sequence to Sequence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0DAC9A-3ACB-5693-AD76-95798762FFF9}"/>
              </a:ext>
            </a:extLst>
          </p:cNvPr>
          <p:cNvSpPr txBox="1"/>
          <p:nvPr/>
        </p:nvSpPr>
        <p:spPr>
          <a:xfrm>
            <a:off x="7396244" y="2837531"/>
            <a:ext cx="2956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… and many others!</a:t>
            </a:r>
            <a:endParaRPr kumimoji="0" lang="en-AE" sz="2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770BEA-4146-E594-14D6-5F5D74D84640}"/>
              </a:ext>
            </a:extLst>
          </p:cNvPr>
          <p:cNvSpPr/>
          <p:nvPr/>
        </p:nvSpPr>
        <p:spPr>
          <a:xfrm>
            <a:off x="1231641" y="1436914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BART</a:t>
            </a:r>
            <a:endParaRPr lang="en-A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02420D-B98B-3947-FD96-620BEE8ECDBC}"/>
              </a:ext>
            </a:extLst>
          </p:cNvPr>
          <p:cNvSpPr/>
          <p:nvPr/>
        </p:nvSpPr>
        <p:spPr>
          <a:xfrm>
            <a:off x="3068285" y="1436913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ProphetNet</a:t>
            </a:r>
            <a:endParaRPr lang="en-A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BAAC91-AE23-B6A8-2D44-6E041B12DAA8}"/>
              </a:ext>
            </a:extLst>
          </p:cNvPr>
          <p:cNvSpPr/>
          <p:nvPr/>
        </p:nvSpPr>
        <p:spPr>
          <a:xfrm>
            <a:off x="4904929" y="1436913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mT5</a:t>
            </a:r>
            <a:endParaRPr lang="en-A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478C50B-260D-8CD8-3D60-F1927D7A0493}"/>
              </a:ext>
            </a:extLst>
          </p:cNvPr>
          <p:cNvSpPr/>
          <p:nvPr/>
        </p:nvSpPr>
        <p:spPr>
          <a:xfrm>
            <a:off x="6741573" y="1436912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M2M100</a:t>
            </a:r>
            <a:endParaRPr lang="en-A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E32EF24-A5A9-370B-F126-42CCFB64E76F}"/>
              </a:ext>
            </a:extLst>
          </p:cNvPr>
          <p:cNvSpPr/>
          <p:nvPr/>
        </p:nvSpPr>
        <p:spPr>
          <a:xfrm>
            <a:off x="1231641" y="2200249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T5</a:t>
            </a:r>
            <a:endParaRPr lang="en-A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FDE7EF1-AF44-5309-A635-AD31FBFBEF2D}"/>
              </a:ext>
            </a:extLst>
          </p:cNvPr>
          <p:cNvSpPr/>
          <p:nvPr/>
        </p:nvSpPr>
        <p:spPr>
          <a:xfrm>
            <a:off x="3068285" y="2200250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Pegasus</a:t>
            </a:r>
            <a:endParaRPr lang="en-A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9FC092-3C8C-510C-DB2F-CA90AC01B25A}"/>
              </a:ext>
            </a:extLst>
          </p:cNvPr>
          <p:cNvSpPr/>
          <p:nvPr/>
        </p:nvSpPr>
        <p:spPr>
          <a:xfrm>
            <a:off x="4904929" y="2200250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MarianMT</a:t>
            </a:r>
            <a:endParaRPr lang="en-A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1A7793-34E5-62F2-6ABC-9A0C633AA078}"/>
              </a:ext>
            </a:extLst>
          </p:cNvPr>
          <p:cNvSpPr/>
          <p:nvPr/>
        </p:nvSpPr>
        <p:spPr>
          <a:xfrm>
            <a:off x="6741573" y="2200249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mBART</a:t>
            </a:r>
            <a:endParaRPr lang="en-AE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C3A4CF3-2EAE-211A-0BCF-EA3C3F084576}"/>
              </a:ext>
            </a:extLst>
          </p:cNvPr>
          <p:cNvSpPr/>
          <p:nvPr/>
        </p:nvSpPr>
        <p:spPr>
          <a:xfrm>
            <a:off x="1766502" y="3893589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en-A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544D908-770A-8A3B-4992-ECEEB7FBE3C1}"/>
              </a:ext>
            </a:extLst>
          </p:cNvPr>
          <p:cNvSpPr/>
          <p:nvPr/>
        </p:nvSpPr>
        <p:spPr>
          <a:xfrm>
            <a:off x="1766502" y="4656924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GPT-2</a:t>
            </a:r>
          </a:p>
          <a:p>
            <a:pPr algn="ctr"/>
            <a:r>
              <a:rPr lang="en-AE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21EDBBE-01EA-5F4E-0C1D-3D37B88BC368}"/>
              </a:ext>
            </a:extLst>
          </p:cNvPr>
          <p:cNvSpPr/>
          <p:nvPr/>
        </p:nvSpPr>
        <p:spPr>
          <a:xfrm>
            <a:off x="3705848" y="3784350"/>
            <a:ext cx="1676402" cy="15768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796AC5C-C98A-2245-6F5C-0C1E596D6E50}"/>
              </a:ext>
            </a:extLst>
          </p:cNvPr>
          <p:cNvSpPr/>
          <p:nvPr/>
        </p:nvSpPr>
        <p:spPr>
          <a:xfrm>
            <a:off x="3780496" y="3893589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en-A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1E37F66-E455-8A1E-5ED4-FE6AC3A089C0}"/>
              </a:ext>
            </a:extLst>
          </p:cNvPr>
          <p:cNvSpPr/>
          <p:nvPr/>
        </p:nvSpPr>
        <p:spPr>
          <a:xfrm>
            <a:off x="3780496" y="4656924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</a:p>
          <a:p>
            <a:pPr algn="ctr"/>
            <a:r>
              <a:rPr lang="en-AE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9C114E4-C530-8756-0561-F7C54F527563}"/>
              </a:ext>
            </a:extLst>
          </p:cNvPr>
          <p:cNvSpPr/>
          <p:nvPr/>
        </p:nvSpPr>
        <p:spPr>
          <a:xfrm>
            <a:off x="5719842" y="3784350"/>
            <a:ext cx="1676402" cy="15768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6AFBA78-C41C-C70B-EC7A-316031F75F3D}"/>
              </a:ext>
            </a:extLst>
          </p:cNvPr>
          <p:cNvSpPr/>
          <p:nvPr/>
        </p:nvSpPr>
        <p:spPr>
          <a:xfrm>
            <a:off x="5794490" y="3893589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  <a:endParaRPr lang="en-AE" sz="11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9B4E67C-029E-F04D-5451-2450B1C7C537}"/>
              </a:ext>
            </a:extLst>
          </p:cNvPr>
          <p:cNvSpPr/>
          <p:nvPr/>
        </p:nvSpPr>
        <p:spPr>
          <a:xfrm>
            <a:off x="5794490" y="4656924"/>
            <a:ext cx="1502228" cy="58477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RoBERTa</a:t>
            </a:r>
            <a:endParaRPr lang="en-US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AE" sz="11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</p:spTree>
    <p:extLst>
      <p:ext uri="{BB962C8B-B14F-4D97-AF65-F5344CB8AC3E}">
        <p14:creationId xmlns:p14="http://schemas.microsoft.com/office/powerpoint/2010/main" val="4069593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B07C-234D-4FB3-BCE9-357B5242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3F0C-CFFF-4DD0-9C91-ABE18502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most basic object in the 🤗 Transformers library is the pipeline() function. It connects a model with its necessary preprocessing and postprocessing steps, allowing us to directly input any text and get an intelligible answer: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2C3B48-950D-42A4-BCA0-6D64266CA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790" y="3795629"/>
            <a:ext cx="6773220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652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2677-0B94-4388-AC3C-14DB5B1B0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B525-F152-4113-A9E8-EFC2ED496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https://txt.cohere.com/sentence-word-embeddings/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https://www.cs.cmu.edu/~dst/WordEmbeddingDemo/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https://huggingface.co/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89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54AC-C8B5-62B0-018E-F22ED46D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latin typeface="Arial" panose="020B0604020202020204" pitchFamily="34" charset="0"/>
                <a:cs typeface="Arial" panose="020B0604020202020204" pitchFamily="34" charset="0"/>
              </a:rPr>
              <a:t>Attention is all you need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BF48C-A2C1-A242-7FB1-96D5343BE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877" y="1538251"/>
            <a:ext cx="3238952" cy="45345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D2C576-1EF8-08C6-415A-00495E7A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707" y="1166497"/>
            <a:ext cx="261021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389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2AE0-A617-A3B8-8DE5-74904B591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267" dirty="0">
                <a:latin typeface="Arial" panose="020B0604020202020204" pitchFamily="34" charset="0"/>
                <a:cs typeface="Arial" panose="020B0604020202020204" pitchFamily="34" charset="0"/>
              </a:rPr>
              <a:t>Encoder-Decoder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5CC5-BC19-BE9D-02F0-770182AB1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Encoder 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encoder receives an input and builds a representation of it (its features). This means that the model is optimized to acquire understanding from the input.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Decoder 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decoder uses the encoder’s representation (features) along with other inputs to generate a target sequence. This means that the model is optimized for generating outputs.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740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DF59-8F3A-95C1-3938-DC14AE32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Encoder-Decoder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E389B-F16E-40CE-0B24-60249199A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Encoder-only models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Good for tasks that require understanding of the input, such as sentence classification and named entity recognition.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Decoder-only models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Good for generative tasks such as text generation.</a:t>
            </a:r>
          </a:p>
          <a:p>
            <a:pPr marL="0" indent="0">
              <a:buNone/>
            </a:pP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Encoder-decoder models or sequence-to-sequence models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 Good for generative tasks that require an input, such as translation or summarization.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843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32021-6EB8-80B1-E24F-112709C1CD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Encoders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A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48B47-E234-1F3A-DEEE-5CEE89C03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they work?</a:t>
            </a:r>
            <a:endParaRPr lang="en-AE" sz="28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6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892E97-2681-1C4E-4A5B-0D03048A218C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encoder outputs a numerical representation for each word used as input</a:t>
            </a:r>
            <a:endParaRPr kumimoji="0" lang="en-A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7F14D3F-293A-6660-FBB9-2C411DDC3AA1}"/>
              </a:ext>
            </a:extLst>
          </p:cNvPr>
          <p:cNvGrpSpPr/>
          <p:nvPr/>
        </p:nvGrpSpPr>
        <p:grpSpPr>
          <a:xfrm>
            <a:off x="4639734" y="1018898"/>
            <a:ext cx="2912531" cy="4068895"/>
            <a:chOff x="4732097" y="1046607"/>
            <a:chExt cx="2912531" cy="4068895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394A911-7ABB-0CBC-8D66-D44DD0161C08}"/>
                </a:ext>
              </a:extLst>
            </p:cNvPr>
            <p:cNvSpPr/>
            <p:nvPr/>
          </p:nvSpPr>
          <p:spPr>
            <a:xfrm>
              <a:off x="4732097" y="1046607"/>
              <a:ext cx="2912531" cy="533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5B8D72D-5586-B6A7-CAE7-17354DCF22FD}"/>
                </a:ext>
              </a:extLst>
            </p:cNvPr>
            <p:cNvSpPr/>
            <p:nvPr/>
          </p:nvSpPr>
          <p:spPr>
            <a:xfrm>
              <a:off x="5066530" y="2284460"/>
              <a:ext cx="2243666" cy="169836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Encoder</a:t>
              </a:r>
              <a:endParaRPr kumimoji="0" lang="en-AE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4173A57-AAD6-9BD8-148E-6D591FF81FCF}"/>
                </a:ext>
              </a:extLst>
            </p:cNvPr>
            <p:cNvSpPr/>
            <p:nvPr/>
          </p:nvSpPr>
          <p:spPr>
            <a:xfrm>
              <a:off x="4732097" y="4776836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welcome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9D034D3-6BFB-D476-C23D-22392397ECD3}"/>
                </a:ext>
              </a:extLst>
            </p:cNvPr>
            <p:cNvSpPr/>
            <p:nvPr/>
          </p:nvSpPr>
          <p:spPr>
            <a:xfrm>
              <a:off x="4842161" y="1126176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0.1, 0.2,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28C2043-447C-D26C-0AD2-6502E79050A9}"/>
                </a:ext>
              </a:extLst>
            </p:cNvPr>
            <p:cNvSpPr/>
            <p:nvPr/>
          </p:nvSpPr>
          <p:spPr>
            <a:xfrm>
              <a:off x="5739629" y="4770883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to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39E245B-BF01-61EE-0026-64EFC318B032}"/>
                </a:ext>
              </a:extLst>
            </p:cNvPr>
            <p:cNvSpPr/>
            <p:nvPr/>
          </p:nvSpPr>
          <p:spPr>
            <a:xfrm>
              <a:off x="6747161" y="4770883"/>
              <a:ext cx="897467" cy="338666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NYC</a:t>
              </a:r>
              <a:endParaRPr kumimoji="0" lang="en-AE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9FB52-B6E7-7B5E-717E-B397E7C12A39}"/>
                </a:ext>
              </a:extLst>
            </p:cNvPr>
            <p:cNvCxnSpPr>
              <a:stCxn id="14" idx="0"/>
              <a:endCxn id="4" idx="2"/>
            </p:cNvCxnSpPr>
            <p:nvPr/>
          </p:nvCxnSpPr>
          <p:spPr>
            <a:xfrm flipV="1">
              <a:off x="6188363" y="3982821"/>
              <a:ext cx="0" cy="78806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3A2C678-2B85-8129-CF7B-286BFC46B374}"/>
                </a:ext>
              </a:extLst>
            </p:cNvPr>
            <p:cNvSpPr/>
            <p:nvPr/>
          </p:nvSpPr>
          <p:spPr>
            <a:xfrm>
              <a:off x="5739628" y="1130216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0.3, 0.1,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1FDCEFB0-5449-FE14-68E6-5C7D6C1668A7}"/>
                </a:ext>
              </a:extLst>
            </p:cNvPr>
            <p:cNvSpPr/>
            <p:nvPr/>
          </p:nvSpPr>
          <p:spPr>
            <a:xfrm>
              <a:off x="6637095" y="1130216"/>
              <a:ext cx="897467" cy="33866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0.2, 0.3, …</a:t>
              </a:r>
              <a:endParaRPr kumimoji="0" lang="en-AE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9576A59-BB2B-E883-A454-251D91682201}"/>
                </a:ext>
              </a:extLst>
            </p:cNvPr>
            <p:cNvCxnSpPr>
              <a:stCxn id="4" idx="0"/>
              <a:endCxn id="12" idx="2"/>
            </p:cNvCxnSpPr>
            <p:nvPr/>
          </p:nvCxnSpPr>
          <p:spPr>
            <a:xfrm flipV="1">
              <a:off x="6188363" y="1580007"/>
              <a:ext cx="0" cy="70445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60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</TotalTime>
  <Words>1659</Words>
  <Application>Microsoft Office PowerPoint</Application>
  <PresentationFormat>Widescreen</PresentationFormat>
  <Paragraphs>408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system-ui</vt:lpstr>
      <vt:lpstr>Office Theme</vt:lpstr>
      <vt:lpstr>1_Office Theme</vt:lpstr>
      <vt:lpstr>CS 335: Introduction to Large Language Models</vt:lpstr>
      <vt:lpstr>Lecture Outline</vt:lpstr>
      <vt:lpstr>NLP</vt:lpstr>
      <vt:lpstr>Word-Embeddings</vt:lpstr>
      <vt:lpstr>Attention is all you need</vt:lpstr>
      <vt:lpstr>Encoder-Decoder</vt:lpstr>
      <vt:lpstr>Encoder-Decoder</vt:lpstr>
      <vt:lpstr>Encoders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Why would one use an encoder?</vt:lpstr>
      <vt:lpstr>PowerPoint Presentation</vt:lpstr>
      <vt:lpstr>PowerPoint Presentation</vt:lpstr>
      <vt:lpstr>PowerPoint Presentation</vt:lpstr>
      <vt:lpstr>Decoders </vt:lpstr>
      <vt:lpstr>PowerPoint Presentation</vt:lpstr>
      <vt:lpstr>PowerPoint Presentation</vt:lpstr>
      <vt:lpstr>PowerPoint Presentation</vt:lpstr>
      <vt:lpstr>PowerPoint Presentation</vt:lpstr>
      <vt:lpstr>When should I use a decoder?</vt:lpstr>
      <vt:lpstr>PowerPoint Presentation</vt:lpstr>
      <vt:lpstr>PowerPoint Presentation</vt:lpstr>
      <vt:lpstr>PowerPoint Presentation</vt:lpstr>
      <vt:lpstr>PowerPoint Presentation</vt:lpstr>
      <vt:lpstr>Encoders-decoders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When should I use a sequence-to-sequence model?</vt:lpstr>
      <vt:lpstr>PowerPoint Presentation</vt:lpstr>
      <vt:lpstr>PowerPoint Presentation</vt:lpstr>
      <vt:lpstr>PowerPoint Presentation</vt:lpstr>
      <vt:lpstr>HuggingFace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HggingFace</dc:title>
  <dc:creator>Abdul Samad</dc:creator>
  <cp:lastModifiedBy>Abdul Samad</cp:lastModifiedBy>
  <cp:revision>25</cp:revision>
  <dcterms:created xsi:type="dcterms:W3CDTF">2023-12-18T04:33:44Z</dcterms:created>
  <dcterms:modified xsi:type="dcterms:W3CDTF">2024-02-06T07:43:35Z</dcterms:modified>
</cp:coreProperties>
</file>