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70C4134-1F48-47D6-98D1-15357AE1B528}" type="datetimeFigureOut">
              <a:rPr lang="en-IN" smtClean="0"/>
              <a:t>26-10-2025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CC39DD53-7178-4680-9F87-BC5855C338F7}"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0882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4134-1F48-47D6-98D1-15357AE1B528}"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9DD53-7178-4680-9F87-BC5855C338F7}"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5246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4134-1F48-47D6-98D1-15357AE1B528}"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9DD53-7178-4680-9F87-BC5855C338F7}"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549430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0C4134-1F48-47D6-98D1-15357AE1B528}"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9DD53-7178-4680-9F87-BC5855C338F7}"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500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0C4134-1F48-47D6-98D1-15357AE1B528}" type="datetimeFigureOut">
              <a:rPr lang="en-IN" smtClean="0"/>
              <a:t>26-10-2025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C39DD53-7178-4680-9F87-BC5855C338F7}"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3008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70C4134-1F48-47D6-98D1-15357AE1B528}"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9DD53-7178-4680-9F87-BC5855C338F7}"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95367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0C4134-1F48-47D6-98D1-15357AE1B528}" type="datetimeFigureOut">
              <a:rPr lang="en-IN" smtClean="0"/>
              <a:t>26-10-2025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C39DD53-7178-4680-9F87-BC5855C338F7}"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5787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0C4134-1F48-47D6-98D1-15357AE1B528}" type="datetimeFigureOut">
              <a:rPr lang="en-IN" smtClean="0"/>
              <a:t>26-10-2025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C39DD53-7178-4680-9F87-BC5855C338F7}"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593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0C4134-1F48-47D6-98D1-15357AE1B528}" type="datetimeFigureOut">
              <a:rPr lang="en-IN" smtClean="0"/>
              <a:t>26-10-2025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C39DD53-7178-4680-9F87-BC5855C338F7}" type="slidenum">
              <a:rPr lang="en-IN" smtClean="0"/>
              <a:t>‹#›</a:t>
            </a:fld>
            <a:endParaRPr lang="en-IN"/>
          </a:p>
        </p:txBody>
      </p:sp>
    </p:spTree>
    <p:extLst>
      <p:ext uri="{BB962C8B-B14F-4D97-AF65-F5344CB8AC3E}">
        <p14:creationId xmlns:p14="http://schemas.microsoft.com/office/powerpoint/2010/main" val="226736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0C4134-1F48-47D6-98D1-15357AE1B528}" type="datetimeFigureOut">
              <a:rPr lang="en-IN" smtClean="0"/>
              <a:t>26-10-2025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C39DD53-7178-4680-9F87-BC5855C338F7}"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05708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D70C4134-1F48-47D6-98D1-15357AE1B528}" type="datetimeFigureOut">
              <a:rPr lang="en-IN" smtClean="0"/>
              <a:t>26-10-2025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CC39DD53-7178-4680-9F87-BC5855C338F7}"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94091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0C4134-1F48-47D6-98D1-15357AE1B528}" type="datetimeFigureOut">
              <a:rPr lang="en-IN" smtClean="0"/>
              <a:t>26-10-2025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CC39DD53-7178-4680-9F87-BC5855C338F7}"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5526088"/>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7C98F64-A153-5F44-BF58-CCFDD4869386}"/>
              </a:ext>
            </a:extLst>
          </p:cNvPr>
          <p:cNvSpPr>
            <a:spLocks noGrp="1"/>
          </p:cNvSpPr>
          <p:nvPr>
            <p:ph type="title"/>
          </p:nvPr>
        </p:nvSpPr>
        <p:spPr/>
        <p:txBody>
          <a:bodyPr/>
          <a:lstStyle/>
          <a:p>
            <a:r>
              <a:rPr lang="en-US" dirty="0"/>
              <a:t>What the bootcamp was?</a:t>
            </a:r>
            <a:endParaRPr lang="en-IN" dirty="0"/>
          </a:p>
        </p:txBody>
      </p:sp>
      <p:sp>
        <p:nvSpPr>
          <p:cNvPr id="5" name="Content Placeholder 4">
            <a:extLst>
              <a:ext uri="{FF2B5EF4-FFF2-40B4-BE49-F238E27FC236}">
                <a16:creationId xmlns:a16="http://schemas.microsoft.com/office/drawing/2014/main" id="{F499C47E-5F45-9504-589D-CF4CE7AE41C1}"/>
              </a:ext>
            </a:extLst>
          </p:cNvPr>
          <p:cNvSpPr>
            <a:spLocks noGrp="1"/>
          </p:cNvSpPr>
          <p:nvPr>
            <p:ph idx="1"/>
          </p:nvPr>
        </p:nvSpPr>
        <p:spPr/>
        <p:txBody>
          <a:bodyPr/>
          <a:lstStyle/>
          <a:p>
            <a:r>
              <a:rPr lang="en-US" dirty="0"/>
              <a:t>The bootcamp was of the data analyst and in the 3 day bootcamp we worked step by step on a Google play store dataset, learning both programming and analysis skills – everything was hands on hands ,not just theory </a:t>
            </a:r>
            <a:endParaRPr lang="en-IN" dirty="0"/>
          </a:p>
        </p:txBody>
      </p:sp>
    </p:spTree>
    <p:extLst>
      <p:ext uri="{BB962C8B-B14F-4D97-AF65-F5344CB8AC3E}">
        <p14:creationId xmlns:p14="http://schemas.microsoft.com/office/powerpoint/2010/main" val="87945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4F482-3AC5-AED1-E287-314BEF99DFA5}"/>
              </a:ext>
            </a:extLst>
          </p:cNvPr>
          <p:cNvSpPr>
            <a:spLocks noGrp="1"/>
          </p:cNvSpPr>
          <p:nvPr>
            <p:ph type="title"/>
          </p:nvPr>
        </p:nvSpPr>
        <p:spPr/>
        <p:txBody>
          <a:bodyPr/>
          <a:lstStyle/>
          <a:p>
            <a:r>
              <a:rPr lang="en-US" dirty="0"/>
              <a:t>   python and data basics</a:t>
            </a:r>
            <a:endParaRPr lang="en-IN" dirty="0"/>
          </a:p>
        </p:txBody>
      </p:sp>
      <p:sp>
        <p:nvSpPr>
          <p:cNvPr id="3" name="Content Placeholder 2">
            <a:extLst>
              <a:ext uri="{FF2B5EF4-FFF2-40B4-BE49-F238E27FC236}">
                <a16:creationId xmlns:a16="http://schemas.microsoft.com/office/drawing/2014/main" id="{8B2360D7-3EA1-AF4C-F4D3-80B1013703AE}"/>
              </a:ext>
            </a:extLst>
          </p:cNvPr>
          <p:cNvSpPr>
            <a:spLocks noGrp="1"/>
          </p:cNvSpPr>
          <p:nvPr>
            <p:ph idx="1"/>
          </p:nvPr>
        </p:nvSpPr>
        <p:spPr/>
        <p:txBody>
          <a:bodyPr/>
          <a:lstStyle/>
          <a:p>
            <a:r>
              <a:rPr lang="en-US" dirty="0"/>
              <a:t>I learned how to write basic python code : using </a:t>
            </a:r>
            <a:r>
              <a:rPr lang="en-US" dirty="0" err="1"/>
              <a:t>variables,lists,and</a:t>
            </a:r>
            <a:r>
              <a:rPr lang="en-US" dirty="0"/>
              <a:t> loops.</a:t>
            </a:r>
          </a:p>
          <a:p>
            <a:r>
              <a:rPr lang="en-US" dirty="0"/>
              <a:t>I learned important data commands like loading Csv files and checking our data with </a:t>
            </a:r>
            <a:r>
              <a:rPr lang="en-US" dirty="0" err="1"/>
              <a:t>data.head</a:t>
            </a:r>
            <a:r>
              <a:rPr lang="en-US" dirty="0"/>
              <a:t>() and data.info() function.</a:t>
            </a:r>
          </a:p>
          <a:p>
            <a:r>
              <a:rPr lang="en-US" dirty="0"/>
              <a:t>Learned data manipulation using pandas: loading ,displaying and summarizing data sets.</a:t>
            </a:r>
          </a:p>
          <a:p>
            <a:r>
              <a:rPr lang="en-US" dirty="0"/>
              <a:t>Understood dataset structure : checked missing values, data types and also used data.info()and </a:t>
            </a:r>
            <a:r>
              <a:rPr lang="en-US" dirty="0" err="1"/>
              <a:t>data.describe</a:t>
            </a:r>
            <a:r>
              <a:rPr lang="en-US" dirty="0"/>
              <a:t>() for basic insights.</a:t>
            </a:r>
            <a:endParaRPr lang="en-IN" dirty="0"/>
          </a:p>
        </p:txBody>
      </p:sp>
    </p:spTree>
    <p:extLst>
      <p:ext uri="{BB962C8B-B14F-4D97-AF65-F5344CB8AC3E}">
        <p14:creationId xmlns:p14="http://schemas.microsoft.com/office/powerpoint/2010/main" val="15755698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38D25-268D-A671-74A1-C31BA8D2A292}"/>
              </a:ext>
            </a:extLst>
          </p:cNvPr>
          <p:cNvSpPr>
            <a:spLocks noGrp="1"/>
          </p:cNvSpPr>
          <p:nvPr>
            <p:ph type="title"/>
          </p:nvPr>
        </p:nvSpPr>
        <p:spPr/>
        <p:txBody>
          <a:bodyPr/>
          <a:lstStyle/>
          <a:p>
            <a:r>
              <a:rPr lang="en-IN" dirty="0"/>
              <a:t>Data Analysis with Python &amp; Pandas</a:t>
            </a:r>
            <a:br>
              <a:rPr lang="en-IN" dirty="0"/>
            </a:br>
            <a:endParaRPr lang="en-IN" dirty="0"/>
          </a:p>
        </p:txBody>
      </p:sp>
      <p:sp>
        <p:nvSpPr>
          <p:cNvPr id="3" name="Content Placeholder 2">
            <a:extLst>
              <a:ext uri="{FF2B5EF4-FFF2-40B4-BE49-F238E27FC236}">
                <a16:creationId xmlns:a16="http://schemas.microsoft.com/office/drawing/2014/main" id="{57C9B1FC-38AC-767E-5F28-B3687BA4FAC2}"/>
              </a:ext>
            </a:extLst>
          </p:cNvPr>
          <p:cNvSpPr>
            <a:spLocks noGrp="1"/>
          </p:cNvSpPr>
          <p:nvPr>
            <p:ph idx="1"/>
          </p:nvPr>
        </p:nvSpPr>
        <p:spPr/>
        <p:txBody>
          <a:bodyPr>
            <a:normAutofit lnSpcReduction="10000"/>
          </a:bodyPr>
          <a:lstStyle/>
          <a:p>
            <a:pPr marL="0" indent="0">
              <a:buNone/>
            </a:pPr>
            <a:endParaRPr lang="en-IN" dirty="0"/>
          </a:p>
          <a:p>
            <a:r>
              <a:rPr lang="en-IN" dirty="0"/>
              <a:t>Learned data cleaning: handling missing values, removing duplicates (.</a:t>
            </a:r>
            <a:r>
              <a:rPr lang="en-IN" dirty="0" err="1"/>
              <a:t>dropna</a:t>
            </a:r>
            <a:r>
              <a:rPr lang="en-IN" dirty="0"/>
              <a:t>(), .duplicated()), and converting column data types for analysis</a:t>
            </a:r>
          </a:p>
          <a:p>
            <a:r>
              <a:rPr lang="en-US" dirty="0"/>
              <a:t>Explored real Play Store app data: cleaned data (removed missing, duplicate values), converted columns to right types, and summarized with descriptive statistics.​</a:t>
            </a:r>
            <a:endParaRPr lang="en-IN" dirty="0"/>
          </a:p>
          <a:p>
            <a:r>
              <a:rPr lang="en-IN" dirty="0"/>
              <a:t>Performed exploratory data analysis with summary statistics, identifying null values, data distribution, and visual inspection</a:t>
            </a:r>
          </a:p>
          <a:p>
            <a:r>
              <a:rPr lang="en-US" dirty="0"/>
              <a:t>Used Matplotlib and Seaborn to plot graphs for deeper understanding.</a:t>
            </a:r>
          </a:p>
          <a:p>
            <a:endParaRPr lang="en-IN" dirty="0"/>
          </a:p>
          <a:p>
            <a:endParaRPr lang="en-IN" dirty="0"/>
          </a:p>
        </p:txBody>
      </p:sp>
    </p:spTree>
    <p:extLst>
      <p:ext uri="{BB962C8B-B14F-4D97-AF65-F5344CB8AC3E}">
        <p14:creationId xmlns:p14="http://schemas.microsoft.com/office/powerpoint/2010/main" val="1304817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26FDA-D76E-808A-791D-8CB988087426}"/>
              </a:ext>
            </a:extLst>
          </p:cNvPr>
          <p:cNvSpPr>
            <a:spLocks noGrp="1"/>
          </p:cNvSpPr>
          <p:nvPr>
            <p:ph type="title"/>
          </p:nvPr>
        </p:nvSpPr>
        <p:spPr/>
        <p:txBody>
          <a:bodyPr/>
          <a:lstStyle/>
          <a:p>
            <a:r>
              <a:rPr lang="en-US" dirty="0"/>
              <a:t>Visualizing &amp; Analyzing</a:t>
            </a:r>
            <a:br>
              <a:rPr lang="en-US" dirty="0"/>
            </a:br>
            <a:endParaRPr lang="en-IN" dirty="0"/>
          </a:p>
        </p:txBody>
      </p:sp>
      <p:sp>
        <p:nvSpPr>
          <p:cNvPr id="3" name="Content Placeholder 2">
            <a:extLst>
              <a:ext uri="{FF2B5EF4-FFF2-40B4-BE49-F238E27FC236}">
                <a16:creationId xmlns:a16="http://schemas.microsoft.com/office/drawing/2014/main" id="{180E8812-A700-BEE2-29A6-A116877686CC}"/>
              </a:ext>
            </a:extLst>
          </p:cNvPr>
          <p:cNvSpPr>
            <a:spLocks noGrp="1"/>
          </p:cNvSpPr>
          <p:nvPr>
            <p:ph idx="1"/>
          </p:nvPr>
        </p:nvSpPr>
        <p:spPr/>
        <p:txBody>
          <a:bodyPr/>
          <a:lstStyle/>
          <a:p>
            <a:pPr marL="0" indent="0">
              <a:buNone/>
            </a:pPr>
            <a:endParaRPr lang="en-US" dirty="0"/>
          </a:p>
          <a:p>
            <a:r>
              <a:rPr lang="en-US" dirty="0"/>
              <a:t>I learned creating graphs/charts: bar charts, histograms (to see ratings distribution), and scatter plots (to see relationships between ratings, installs, and prices).​</a:t>
            </a:r>
          </a:p>
          <a:p>
            <a:r>
              <a:rPr lang="en-US" dirty="0"/>
              <a:t>I learned correlation: making heatmaps to see what data columns are connected, like reviews vs installs.</a:t>
            </a:r>
          </a:p>
          <a:p>
            <a:r>
              <a:rPr lang="en-US" dirty="0"/>
              <a:t>I  also learned to make dashboard through the bootcamp.</a:t>
            </a:r>
          </a:p>
          <a:p>
            <a:endParaRPr lang="en-US" dirty="0"/>
          </a:p>
          <a:p>
            <a:endParaRPr lang="en-IN" dirty="0"/>
          </a:p>
        </p:txBody>
      </p:sp>
    </p:spTree>
    <p:extLst>
      <p:ext uri="{BB962C8B-B14F-4D97-AF65-F5344CB8AC3E}">
        <p14:creationId xmlns:p14="http://schemas.microsoft.com/office/powerpoint/2010/main" val="3968882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3693C-D0F8-D8F3-14DD-847E186832FB}"/>
              </a:ext>
            </a:extLst>
          </p:cNvPr>
          <p:cNvSpPr>
            <a:spLocks noGrp="1"/>
          </p:cNvSpPr>
          <p:nvPr>
            <p:ph type="title"/>
          </p:nvPr>
        </p:nvSpPr>
        <p:spPr/>
        <p:txBody>
          <a:bodyPr/>
          <a:lstStyle/>
          <a:p>
            <a:r>
              <a:rPr lang="en-US" dirty="0"/>
              <a:t>Conclusion </a:t>
            </a:r>
            <a:endParaRPr lang="en-IN" dirty="0"/>
          </a:p>
        </p:txBody>
      </p:sp>
      <p:sp>
        <p:nvSpPr>
          <p:cNvPr id="3" name="Content Placeholder 2">
            <a:extLst>
              <a:ext uri="{FF2B5EF4-FFF2-40B4-BE49-F238E27FC236}">
                <a16:creationId xmlns:a16="http://schemas.microsoft.com/office/drawing/2014/main" id="{456FE5EB-9200-05A0-288E-73337FC51998}"/>
              </a:ext>
            </a:extLst>
          </p:cNvPr>
          <p:cNvSpPr>
            <a:spLocks noGrp="1"/>
          </p:cNvSpPr>
          <p:nvPr>
            <p:ph idx="1"/>
          </p:nvPr>
        </p:nvSpPr>
        <p:spPr/>
        <p:txBody>
          <a:bodyPr/>
          <a:lstStyle/>
          <a:p>
            <a:r>
              <a:rPr lang="en-US" dirty="0"/>
              <a:t>The bootcamp took  from the very basics—writing Python code—to actually answering interesting business questions using real app data. By the end, we could clean data, make graphs, and find which categories or app types do best—all in Python and all by yourself. This is the foundation for real data science and analytics careers.</a:t>
            </a:r>
            <a:endParaRPr lang="en-IN" dirty="0"/>
          </a:p>
        </p:txBody>
      </p:sp>
    </p:spTree>
    <p:extLst>
      <p:ext uri="{BB962C8B-B14F-4D97-AF65-F5344CB8AC3E}">
        <p14:creationId xmlns:p14="http://schemas.microsoft.com/office/powerpoint/2010/main" val="375961766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1</TotalTime>
  <Words>353</Words>
  <Application>Microsoft Office PowerPoint</Application>
  <PresentationFormat>Widescreen</PresentationFormat>
  <Paragraphs>20</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Gill Sans MT</vt:lpstr>
      <vt:lpstr>Gallery</vt:lpstr>
      <vt:lpstr>What the bootcamp was?</vt:lpstr>
      <vt:lpstr>   python and data basics</vt:lpstr>
      <vt:lpstr>Data Analysis with Python &amp; Pandas </vt:lpstr>
      <vt:lpstr>Visualizing &amp; Analyzing </vt:lpstr>
      <vt:lpstr>Conclusion </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divyarani14320@gmail.com</dc:creator>
  <cp:lastModifiedBy>divyarani14320@gmail.com</cp:lastModifiedBy>
  <cp:revision>1</cp:revision>
  <dcterms:created xsi:type="dcterms:W3CDTF">2025-10-26T16:39:14Z</dcterms:created>
  <dcterms:modified xsi:type="dcterms:W3CDTF">2025-10-26T16:41:02Z</dcterms:modified>
</cp:coreProperties>
</file>