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5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0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9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9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5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1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9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06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31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4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5F6431-FEC8-4A43-9D94-FB53F148BB11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1D8D749-AB7F-9A42-A40A-6A23F7883E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4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1BF7-01ED-D540-B080-88D1B8B8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para Web I – IPI / 2020.1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FECFF-E2C0-F84A-9372-B142D0943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Ranieri Valença</a:t>
            </a:r>
          </a:p>
          <a:p>
            <a:r>
              <a:rPr lang="pt-BR" dirty="0" err="1"/>
              <a:t>github.com</a:t>
            </a:r>
            <a:r>
              <a:rPr lang="pt-BR" dirty="0"/>
              <a:t>/</a:t>
            </a:r>
            <a:r>
              <a:rPr lang="pt-BR" dirty="0" err="1"/>
              <a:t>ranierivalenca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647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984C0-715E-9340-B7C7-837B9B01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0BC95-0C2E-9249-9D6B-59B2B00E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Terça-feira, 12h50 ~ 14h20 </a:t>
            </a:r>
            <a:r>
              <a:rPr lang="pt-BR" dirty="0">
                <a:sym typeface="Wingdings" pitchFamily="2" charset="2"/>
              </a:rPr>
              <a:t> aula, conteúdo, correção, revisão</a:t>
            </a:r>
            <a:endParaRPr lang="pt-BR" dirty="0"/>
          </a:p>
          <a:p>
            <a:r>
              <a:rPr lang="pt-BR" dirty="0"/>
              <a:t>Quarta-feira, 13h35 ~ 15h05 </a:t>
            </a:r>
            <a:r>
              <a:rPr lang="pt-BR" dirty="0">
                <a:sym typeface="Wingdings" pitchFamily="2" charset="2"/>
              </a:rPr>
              <a:t> exercício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https://github.com/ranierivalenca/ifig-2020-1-web-i</a:t>
            </a:r>
          </a:p>
        </p:txBody>
      </p:sp>
    </p:spTree>
    <p:extLst>
      <p:ext uri="{BB962C8B-B14F-4D97-AF65-F5344CB8AC3E}">
        <p14:creationId xmlns:p14="http://schemas.microsoft.com/office/powerpoint/2010/main" val="199970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F2AE8-348C-0A40-A604-6F7050D2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A687D-F277-E747-8D27-39C03913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HTML / CSS (revisão)</a:t>
            </a:r>
          </a:p>
          <a:p>
            <a:r>
              <a:rPr lang="pt-BR" dirty="0"/>
              <a:t>PHP </a:t>
            </a:r>
            <a:r>
              <a:rPr lang="pt-BR" dirty="0">
                <a:sym typeface="Wingdings" pitchFamily="2" charset="2"/>
              </a:rPr>
              <a:t> sintaxe, servidor, funções</a:t>
            </a:r>
          </a:p>
          <a:p>
            <a:r>
              <a:rPr lang="pt-BR" dirty="0">
                <a:sym typeface="Wingdings" pitchFamily="2" charset="2"/>
              </a:rPr>
              <a:t>Sistema de arquivos</a:t>
            </a:r>
          </a:p>
          <a:p>
            <a:r>
              <a:rPr lang="pt-BR" dirty="0">
                <a:sym typeface="Wingdings" pitchFamily="2" charset="2"/>
              </a:rPr>
              <a:t>CRUD  </a:t>
            </a:r>
            <a:r>
              <a:rPr lang="pt-BR" dirty="0" err="1">
                <a:sym typeface="Wingdings" pitchFamily="2" charset="2"/>
              </a:rPr>
              <a:t>Create</a:t>
            </a:r>
            <a:r>
              <a:rPr lang="pt-BR" dirty="0">
                <a:sym typeface="Wingdings" pitchFamily="2" charset="2"/>
              </a:rPr>
              <a:t> / </a:t>
            </a:r>
            <a:r>
              <a:rPr lang="pt-BR" dirty="0" err="1">
                <a:sym typeface="Wingdings" pitchFamily="2" charset="2"/>
              </a:rPr>
              <a:t>Read</a:t>
            </a:r>
            <a:r>
              <a:rPr lang="pt-BR" dirty="0">
                <a:sym typeface="Wingdings" pitchFamily="2" charset="2"/>
              </a:rPr>
              <a:t> / Update* / Delete</a:t>
            </a:r>
          </a:p>
          <a:p>
            <a:r>
              <a:rPr lang="pt-BR" dirty="0">
                <a:sym typeface="Wingdings" pitchFamily="2" charset="2"/>
              </a:rPr>
              <a:t>Mecanismo de autenticação</a:t>
            </a:r>
          </a:p>
          <a:p>
            <a:r>
              <a:rPr lang="pt-BR" dirty="0">
                <a:sym typeface="Wingdings" pitchFamily="2" charset="2"/>
              </a:rPr>
              <a:t>CRUD com arquivos / CRUD com BD</a:t>
            </a:r>
          </a:p>
          <a:p>
            <a:r>
              <a:rPr lang="pt-BR" dirty="0" err="1">
                <a:sym typeface="Wingdings" pitchFamily="2" charset="2"/>
              </a:rPr>
              <a:t>JavaScript</a:t>
            </a:r>
            <a:r>
              <a:rPr lang="pt-BR" dirty="0">
                <a:sym typeface="Wingdings" pitchFamily="2" charset="2"/>
              </a:rPr>
              <a:t>  DOM, </a:t>
            </a:r>
            <a:r>
              <a:rPr lang="pt-BR" dirty="0" err="1">
                <a:sym typeface="Wingdings" pitchFamily="2" charset="2"/>
              </a:rPr>
              <a:t>jQuery</a:t>
            </a:r>
            <a:r>
              <a:rPr lang="pt-BR" dirty="0">
                <a:sym typeface="Wingdings" pitchFamily="2" charset="2"/>
              </a:rPr>
              <a:t>, bibliotecas reativas*</a:t>
            </a:r>
          </a:p>
          <a:p>
            <a:r>
              <a:rPr lang="pt-BR" dirty="0" err="1">
                <a:sym typeface="Wingdings" pitchFamily="2" charset="2"/>
              </a:rPr>
              <a:t>WebServices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58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1EA28-2428-124A-9FA0-A575DD27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271AB1-8B33-3843-B0AB-4C62348F0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  <a:p>
            <a:r>
              <a:rPr lang="pt-BR" dirty="0"/>
              <a:t>Avaliação </a:t>
            </a:r>
            <a:r>
              <a:rPr lang="pt-BR" dirty="0">
                <a:sym typeface="Wingdings" pitchFamily="2" charset="2"/>
              </a:rPr>
              <a:t> pequeno sistema, individual, período da aula</a:t>
            </a:r>
          </a:p>
          <a:p>
            <a:r>
              <a:rPr lang="pt-BR" dirty="0">
                <a:sym typeface="Wingdings" pitchFamily="2" charset="2"/>
              </a:rPr>
              <a:t>Recuperação  sistema um pouco mais complexo, individual, fora do período de aula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68FFE1-4E76-C943-835A-1509E5F15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Projeto conjunto Web / POO*</a:t>
            </a:r>
          </a:p>
          <a:p>
            <a:r>
              <a:rPr lang="pt-BR" dirty="0"/>
              <a:t>Recuperação </a:t>
            </a:r>
            <a:r>
              <a:rPr lang="pt-BR" dirty="0">
                <a:sym typeface="Wingdings" pitchFamily="2" charset="2"/>
              </a:rPr>
              <a:t> sistema completo, com Banco de Dados (ao menos três tabelas), fora do período de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75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9D923BF-479A-214A-BA4C-9327FF2A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referências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29A783-DE0B-3F4E-9D48-CD3E5B60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github.com/</a:t>
            </a:r>
            <a:r>
              <a:rPr lang="pt-BR" dirty="0" err="1"/>
              <a:t>ranierivalenca</a:t>
            </a:r>
            <a:r>
              <a:rPr lang="pt-BR" dirty="0"/>
              <a:t>/ifig-2020-1-web-i</a:t>
            </a:r>
          </a:p>
        </p:txBody>
      </p:sp>
    </p:spTree>
    <p:extLst>
      <p:ext uri="{BB962C8B-B14F-4D97-AF65-F5344CB8AC3E}">
        <p14:creationId xmlns:p14="http://schemas.microsoft.com/office/powerpoint/2010/main" val="357114059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{BA664A47-6B39-884E-B6B7-2DBBD1B70761}tf10001124</Template>
  <TotalTime>8638</TotalTime>
  <Words>158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Quadro</vt:lpstr>
      <vt:lpstr>Desenvolvimento para Web I – IPI / 2020.1</vt:lpstr>
      <vt:lpstr>Sobre a disciplina</vt:lpstr>
      <vt:lpstr>Conteúdo</vt:lpstr>
      <vt:lpstr>Avaliações</vt:lpstr>
      <vt:lpstr>Materiais e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Web I</dc:title>
  <dc:creator>Ranieri Valença</dc:creator>
  <cp:lastModifiedBy>Ranieri Valença</cp:lastModifiedBy>
  <cp:revision>11</cp:revision>
  <dcterms:created xsi:type="dcterms:W3CDTF">2019-08-01T11:46:38Z</dcterms:created>
  <dcterms:modified xsi:type="dcterms:W3CDTF">2020-02-10T18:55:24Z</dcterms:modified>
</cp:coreProperties>
</file>