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307" r:id="rId3"/>
    <p:sldId id="308" r:id="rId4"/>
    <p:sldId id="331" r:id="rId5"/>
    <p:sldId id="258" r:id="rId6"/>
    <p:sldId id="321" r:id="rId7"/>
    <p:sldId id="301" r:id="rId8"/>
    <p:sldId id="330" r:id="rId9"/>
    <p:sldId id="329" r:id="rId10"/>
    <p:sldId id="275" r:id="rId11"/>
    <p:sldId id="328" r:id="rId12"/>
    <p:sldId id="306" r:id="rId13"/>
    <p:sldId id="322" r:id="rId14"/>
    <p:sldId id="323" r:id="rId15"/>
    <p:sldId id="324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Akshay" initials="SA" lastIdx="1" clrIdx="0">
    <p:extLst>
      <p:ext uri="{19B8F6BF-5375-455C-9EA6-DF929625EA0E}">
        <p15:presenceInfo xmlns:p15="http://schemas.microsoft.com/office/powerpoint/2012/main" xmlns="" userId="S-1-5-21-1531082355-734649621-3782574898-2696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158" autoAdjust="0"/>
    <p:restoredTop sz="94660"/>
  </p:normalViewPr>
  <p:slideViewPr>
    <p:cSldViewPr>
      <p:cViewPr varScale="1">
        <p:scale>
          <a:sx n="70" d="100"/>
          <a:sy n="7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8/5/2018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August 5,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ObjectRepository.xls" TargetMode="External"/><Relationship Id="rId2" Type="http://schemas.openxmlformats.org/officeDocument/2006/relationships/hyperlink" Target="DEFECT%20REPORT.xlsx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TestCaseFinal.xlsx" TargetMode="External"/><Relationship Id="rId4" Type="http://schemas.openxmlformats.org/officeDocument/2006/relationships/hyperlink" Target="Data_Sheet.x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cart.com/index.php?route=common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1219200" y="1699370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OpenCart – Home and Login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324880" cy="507209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 is number of test cases executed divided by unit of time (generally per hour).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test the amount of code and testing resources required by a program to perform a particular function.</a:t>
            </a:r>
          </a:p>
          <a:p>
            <a:pPr marL="457200" indent="-457200" algn="l">
              <a:buClr>
                <a:schemeClr val="tx1"/>
              </a:buClr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Some formulas to calculate 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 (for different factors):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(total number of defects found in unit + integration + system) / (total number of defects found in unit + integration + system + User acceptance testing)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Testing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(No. of defects Resolved / Total No. of Defects Submitted)* 100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Tx/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Effectiveness: Software Test Effectiveness covers three aspects: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the customer's requirements are satisfied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well the customer specifications are achieved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effort is put in developing the system.</a:t>
            </a:r>
            <a:r>
              <a:rPr lang="en-IN" dirty="0" smtClean="0">
                <a:cs typeface="Arial" panose="020B0604020202020204" pitchFamily="34" charset="0"/>
              </a:rPr>
              <a:t/>
            </a:r>
            <a:br>
              <a:rPr lang="en-IN" dirty="0" smtClean="0"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0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Test case passed efficiency -&gt;     		49.09 %  80.59%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fail efficiency -&gt;            		50.90% 19.40%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Test case automated efficiency -&gt; 		 98.14% 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non automated efficiency-&gt;	 01.85%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ndara" panose="020E0502030303020204" pitchFamily="34" charset="0"/>
              </a:rPr>
              <a:t>Test Case Efficiency </a:t>
            </a:r>
            <a:endParaRPr lang="en-IN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 Repository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Object </a:t>
            </a:r>
            <a:r>
              <a:rPr lang="en-US" b="0" dirty="0">
                <a:solidFill>
                  <a:schemeClr val="tx1"/>
                </a:solidFill>
              </a:rPr>
              <a:t>Repository is a collection of object and properties with which </a:t>
            </a:r>
            <a:r>
              <a:rPr lang="en-US" b="0" dirty="0" smtClean="0">
                <a:solidFill>
                  <a:schemeClr val="tx1"/>
                </a:solidFill>
              </a:rPr>
              <a:t>selenium webdriver </a:t>
            </a:r>
            <a:r>
              <a:rPr lang="en-US" b="0" dirty="0">
                <a:solidFill>
                  <a:schemeClr val="tx1"/>
                </a:solidFill>
              </a:rPr>
              <a:t>will be able to recognize the objects and act on it. </a:t>
            </a: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When </a:t>
            </a:r>
            <a:r>
              <a:rPr lang="en-US" b="0" dirty="0">
                <a:solidFill>
                  <a:schemeClr val="tx1"/>
                </a:solidFill>
              </a:rPr>
              <a:t>a user records a test, the objects and its properties are captured by default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Without understanding objects and its properties, selenium webdriver will NOT be able to play back the scripts.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79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DFDR stands for Defect Free Defect Reporting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 defect is an error or a bug, in the application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A programmer while designing and building the software can make mistakes or error.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mistakes or errors mean that there are flaws in the software. These are called defects.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defects are captured in a defect report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7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DFDR, Object Repository &amp; Data Sheet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algn="ctr"/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marL="0" indent="0" algn="ctr">
              <a:buNone/>
            </a:pPr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Defect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Object Repository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Data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Test Cases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B. Sri Vani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          150682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Ch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Anudeep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                  150701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Ch. Lakshmi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Kalyani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          150702		                 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B.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SreeLekha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	150683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Link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The OpenCart demo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6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is a web based application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None/>
            </a:pP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Project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aims at testing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an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online shopping application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Register, Login in to the web page.</a:t>
            </a:r>
          </a:p>
          <a:p>
            <a:pPr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can change the currency according to his preference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select and add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 electronic device to the cart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Home and Login :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Opens the website when we click on link and the user can login after entering the valid username and password. 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 common functions for add to cart are :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  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Register :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Opens the website when we click on link and the user can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Register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after entering the valid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details.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browser.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goToRegistrationPage () – directs the user to the Registration entries page.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isResultElementPresent() – checks whether a specific alert or field is present or not.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4933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Feasibility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b="1" dirty="0" smtClean="0"/>
              <a:t>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Change in preferred Currency can not be retained by the website after re-login the website in different browser.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Address is not editable in given address book.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New address can not be added.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40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Integrating test cases, defects within one file.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Problems in running test cases in different browsers.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Fetching data from excel sheets.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Handling data sheet and object repository in .xlsx format.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22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Cases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63284339"/>
              </p:ext>
            </p:extLst>
          </p:nvPr>
        </p:nvGraphicFramePr>
        <p:xfrm>
          <a:off x="76198" y="1524000"/>
          <a:ext cx="8991604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8"/>
                <a:gridCol w="1284606"/>
                <a:gridCol w="1284606"/>
                <a:gridCol w="1057910"/>
                <a:gridCol w="1141869"/>
                <a:gridCol w="898386"/>
                <a:gridCol w="831215"/>
                <a:gridCol w="988694"/>
                <a:gridCol w="824230"/>
              </a:tblGrid>
              <a:tr h="11103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Total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Non-Automated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Browser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Executed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Failed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Defects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 Run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34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Mozilla Firefox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34</a:t>
                      </a: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Internet Explorer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Chrome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413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</TotalTime>
  <Words>388</Words>
  <Application>Microsoft Office PowerPoint</Application>
  <PresentationFormat>On-screen Show (4:3)</PresentationFormat>
  <Paragraphs>127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Executive</vt:lpstr>
      <vt:lpstr>Office Theme</vt:lpstr>
      <vt:lpstr>Slide 1</vt:lpstr>
      <vt:lpstr>TEAM MEMBERS</vt:lpstr>
      <vt:lpstr>Application Link </vt:lpstr>
      <vt:lpstr>OVERVIEW OF THE PROJECT</vt:lpstr>
      <vt:lpstr>Flow Steps</vt:lpstr>
      <vt:lpstr>Slide 6</vt:lpstr>
      <vt:lpstr>Feasibility Study</vt:lpstr>
      <vt:lpstr>Challenges Faced</vt:lpstr>
      <vt:lpstr>Test Cases</vt:lpstr>
      <vt:lpstr>Test Case Effectiveness</vt:lpstr>
      <vt:lpstr>Slide 11</vt:lpstr>
      <vt:lpstr>Object Repository </vt:lpstr>
      <vt:lpstr>DFDR</vt:lpstr>
      <vt:lpstr>DFDR, Object Repository &amp; Data Sheet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DELL STORE</cp:lastModifiedBy>
  <cp:revision>192</cp:revision>
  <dcterms:created xsi:type="dcterms:W3CDTF">2015-08-27T08:52:20Z</dcterms:created>
  <dcterms:modified xsi:type="dcterms:W3CDTF">2018-08-05T17:46:06Z</dcterms:modified>
</cp:coreProperties>
</file>