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5"/>
  </p:notesMasterIdLst>
  <p:sldIdLst>
    <p:sldId id="307" r:id="rId3"/>
    <p:sldId id="308" r:id="rId4"/>
    <p:sldId id="332" r:id="rId5"/>
    <p:sldId id="258" r:id="rId6"/>
    <p:sldId id="340" r:id="rId7"/>
    <p:sldId id="343" r:id="rId8"/>
    <p:sldId id="341" r:id="rId9"/>
    <p:sldId id="344" r:id="rId10"/>
    <p:sldId id="321" r:id="rId11"/>
    <p:sldId id="301" r:id="rId12"/>
    <p:sldId id="327" r:id="rId13"/>
    <p:sldId id="342" r:id="rId14"/>
    <p:sldId id="267" r:id="rId15"/>
    <p:sldId id="335" r:id="rId16"/>
    <p:sldId id="338" r:id="rId17"/>
    <p:sldId id="339" r:id="rId18"/>
    <p:sldId id="322" r:id="rId19"/>
    <p:sldId id="323" r:id="rId20"/>
    <p:sldId id="329" r:id="rId21"/>
    <p:sldId id="325" r:id="rId22"/>
    <p:sldId id="345" r:id="rId23"/>
    <p:sldId id="31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09" autoAdjust="0"/>
    <p:restoredTop sz="94434" autoAdjust="0"/>
  </p:normalViewPr>
  <p:slideViewPr>
    <p:cSldViewPr>
      <p:cViewPr varScale="1">
        <p:scale>
          <a:sx n="71" d="100"/>
          <a:sy n="71" d="100"/>
        </p:scale>
        <p:origin x="-11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A92FE1D-0F24-4F89-B537-0419CE4E7B6A}" type="presOf" srcId="{0BD08EE0-BF9E-4795-9B77-0FBE4D9C3FAA}" destId="{E5C0A0C3-950D-4232-9872-9174C1E989AA}" srcOrd="0" destOrd="0" presId="urn:microsoft.com/office/officeart/2005/8/layout/vList2"/>
    <dgm:cxn modelId="{1E7B18C0-AC75-4B79-B36F-33D8186896A0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01128845-DCD5-446B-8D1F-56514E7E6B00}" type="presOf" srcId="{66487DD0-4D79-4180-AB81-B361B4FACE09}" destId="{B9ED2192-F917-4BE7-A6BE-813D7F382554}" srcOrd="0" destOrd="0" presId="urn:microsoft.com/office/officeart/2005/8/layout/vList2"/>
    <dgm:cxn modelId="{24428AF4-7C5E-4DC3-9288-BDD8E5997836}" type="presParOf" srcId="{B9ED2192-F917-4BE7-A6BE-813D7F382554}" destId="{1C2747ED-0D77-4E6D-821C-76CAEE910644}" srcOrd="0" destOrd="0" presId="urn:microsoft.com/office/officeart/2005/8/layout/vList2"/>
    <dgm:cxn modelId="{9F32C7CE-658A-4F35-B4CB-740CAA00787D}" type="presParOf" srcId="{B9ED2192-F917-4BE7-A6BE-813D7F382554}" destId="{E5C0A0C3-950D-4232-9872-9174C1E989AA}" srcOrd="1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View Flight </a:t>
          </a:r>
          <a:r>
            <a:rPr lang="en-IN" dirty="0" err="1" smtClean="0"/>
            <a:t>Occupacy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Login</a:t>
          </a:r>
          <a:endParaRPr lang="en-IN" dirty="0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Executive</a:t>
          </a:r>
          <a:endParaRPr lang="en-IN" dirty="0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X="86625" custScaleY="85194" custLinFactNeighborX="16737" custLinFactNeighborY="-5516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 custLinFactNeighborX="-18409" custLinFactNeighborY="-70997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RadScaleRad="36928" custRadScaleInc="484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 custLinFactNeighborX="11648" custLinFactNeighborY="-61931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RadScaleRad="88600" custRadScaleInc="1180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smtClean="0"/>
            <a:t>Admin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4A65D6FC-49F2-40E3-A195-40F2060B3133}">
      <dgm:prSet phldrT="[Text]"/>
      <dgm:spPr/>
      <dgm:t>
        <a:bodyPr/>
        <a:lstStyle/>
        <a:p>
          <a:r>
            <a:rPr lang="en-IN" dirty="0" smtClean="0"/>
            <a:t>View Booking Info</a:t>
          </a:r>
          <a:endParaRPr lang="en-IN" dirty="0"/>
        </a:p>
      </dgm:t>
    </dgm:pt>
    <dgm:pt modelId="{DEE236A8-22D3-46B7-85E3-1D55737D7EAC}" type="parTrans" cxnId="{00FB2451-8D6D-4C08-8E49-8A9DD2AD8075}">
      <dgm:prSet/>
      <dgm:spPr/>
      <dgm:t>
        <a:bodyPr/>
        <a:lstStyle/>
        <a:p>
          <a:endParaRPr lang="en-US"/>
        </a:p>
      </dgm:t>
    </dgm:pt>
    <dgm:pt modelId="{9260490D-36EF-4883-9844-B2A57268B27C}" type="sibTrans" cxnId="{00FB2451-8D6D-4C08-8E49-8A9DD2AD8075}">
      <dgm:prSet/>
      <dgm:spPr/>
      <dgm:t>
        <a:bodyPr/>
        <a:lstStyle/>
        <a:p>
          <a:endParaRPr lang="en-US"/>
        </a:p>
      </dgm:t>
    </dgm:pt>
    <dgm:pt modelId="{BD9EE668-1606-4F7E-A7BD-8FEDCB65A7D4}">
      <dgm:prSet phldrT="[Text]" custT="1"/>
      <dgm:spPr/>
      <dgm:t>
        <a:bodyPr/>
        <a:lstStyle/>
        <a:p>
          <a:r>
            <a:rPr lang="en-IN" sz="1600" dirty="0" smtClean="0"/>
            <a:t>Login</a:t>
          </a:r>
          <a:endParaRPr lang="en-IN" sz="1600" dirty="0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Update Flight Info</a:t>
          </a:r>
          <a:endParaRPr lang="en-IN" dirty="0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Ang="0" custScaleY="117443" custLinFactNeighborX="-18354" custLinFactNeighborY="-3118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3" custLinFactY="-12250" custLinFactNeighborX="-27972" custLinFactNeighborY="-100000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3" custRadScaleRad="104263" custRadScaleInc="-50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3" custLinFactNeighborX="28565" custLinFactNeighborY="-96618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3" custAng="0" custScaleX="102489" custScaleY="125956" custRadScaleRad="30579" custRadScaleInc="10864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F28934-C9BE-4F77-95DB-7A66C3E1E6C5}" type="pres">
      <dgm:prSet presAssocID="{DEE236A8-22D3-46B7-85E3-1D55737D7EAC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E2D2430-8F1E-4B44-8B5F-D8073D60BC15}" type="pres">
      <dgm:prSet presAssocID="{4A65D6FC-49F2-40E3-A195-40F2060B3133}" presName="node" presStyleLbl="node1" presStyleIdx="2" presStyleCnt="3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0DC8F8-4347-4F32-8E95-3321100F6BE5}" type="presOf" srcId="{DEE236A8-22D3-46B7-85E3-1D55737D7EAC}" destId="{BEF28934-C9BE-4F77-95DB-7A66C3E1E6C5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B03959B4-D221-48EC-8135-B181ADEA8E24}" type="presOf" srcId="{05DB67F3-24D5-493F-B8D6-D9EFCA9C33FA}" destId="{BC821710-D8D6-44B3-AE70-1FB80AE0FF86}" srcOrd="0" destOrd="0" presId="urn:microsoft.com/office/officeart/2005/8/layout/radial4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00FB2451-8D6D-4C08-8E49-8A9DD2AD8075}" srcId="{5A7729A2-75B9-4FBC-8844-90F76B1D8C7E}" destId="{4A65D6FC-49F2-40E3-A195-40F2060B3133}" srcOrd="2" destOrd="0" parTransId="{DEE236A8-22D3-46B7-85E3-1D55737D7EAC}" sibTransId="{9260490D-36EF-4883-9844-B2A57268B27C}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FAC997D2-0AE4-4BF3-BE1A-2F85633313DB}" type="presOf" srcId="{D0C8E95D-CA20-4230-90CD-01C12FD442EB}" destId="{3BC5D919-0D36-4BCD-8CBA-4FD7223A2EAB}" srcOrd="0" destOrd="0" presId="urn:microsoft.com/office/officeart/2005/8/layout/radial4"/>
    <dgm:cxn modelId="{D7A00227-9B3F-49AC-81DD-29A29C404456}" type="presOf" srcId="{4A65D6FC-49F2-40E3-A195-40F2060B3133}" destId="{2E2D2430-8F1E-4B44-8B5F-D8073D60BC15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  <dgm:cxn modelId="{EC02CC26-1EF0-4CE5-B96A-22527EA49E88}" type="presParOf" srcId="{F529A9FE-3A30-478D-8FB5-0EE20CF3B2CD}" destId="{BC821710-D8D6-44B3-AE70-1FB80AE0FF86}" srcOrd="3" destOrd="0" presId="urn:microsoft.com/office/officeart/2005/8/layout/radial4"/>
    <dgm:cxn modelId="{2E6B6192-DA31-4917-91B7-1654151A662C}" type="presParOf" srcId="{F529A9FE-3A30-478D-8FB5-0EE20CF3B2CD}" destId="{3BC5D919-0D36-4BCD-8CBA-4FD7223A2EAB}" srcOrd="4" destOrd="0" presId="urn:microsoft.com/office/officeart/2005/8/layout/radial4"/>
    <dgm:cxn modelId="{C4F6B3D9-12DF-4A39-93A4-F9B726F353E6}" type="presParOf" srcId="{F529A9FE-3A30-478D-8FB5-0EE20CF3B2CD}" destId="{BEF28934-C9BE-4F77-95DB-7A66C3E1E6C5}" srcOrd="5" destOrd="0" presId="urn:microsoft.com/office/officeart/2005/8/layout/radial4"/>
    <dgm:cxn modelId="{328089E2-03CD-4117-AB82-1A6D19D1414A}" type="presParOf" srcId="{F529A9FE-3A30-478D-8FB5-0EE20CF3B2CD}" destId="{2E2D2430-8F1E-4B44-8B5F-D8073D60BC15}" srcOrd="6" destOrd="0" presId="urn:microsoft.com/office/officeart/2005/8/layout/radial4"/>
  </dgm:cxnLst>
  <dgm:bg/>
  <dgm:whole/>
  <dgm:extLst>
    <a:ext uri="http://schemas.microsoft.com/office/drawing/2008/diagram">
      <dsp:dataModelExt xmlns=""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4AF1194F-A597-4843-B657-B9D621B862F7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54E501AE-A096-41F2-B930-0F2EB70F2484}" type="presOf" srcId="{528F3EA0-FF05-41BA-8D3E-F7B5C76FE089}" destId="{1C2747ED-0D77-4E6D-821C-76CAEE910644}" srcOrd="0" destOrd="0" presId="urn:microsoft.com/office/officeart/2005/8/layout/vList2"/>
    <dgm:cxn modelId="{2F290D1C-416A-49D4-8468-F95A667A3986}" type="presOf" srcId="{0BD08EE0-BF9E-4795-9B77-0FBE4D9C3FAA}" destId="{E5C0A0C3-950D-4232-9872-9174C1E989AA}" srcOrd="0" destOrd="0" presId="urn:microsoft.com/office/officeart/2005/8/layout/vList2"/>
    <dgm:cxn modelId="{140F5C28-1AAB-4F92-A4E7-ECF4E59BD5A6}" type="presParOf" srcId="{B9ED2192-F917-4BE7-A6BE-813D7F382554}" destId="{1C2747ED-0D77-4E6D-821C-76CAEE910644}" srcOrd="0" destOrd="0" presId="urn:microsoft.com/office/officeart/2005/8/layout/vList2"/>
    <dgm:cxn modelId="{5D225F33-8BBE-487A-8FD6-D4D1C752AB1D}" type="presParOf" srcId="{B9ED2192-F917-4BE7-A6BE-813D7F382554}" destId="{E5C0A0C3-950D-4232-9872-9174C1E989AA}" srcOrd="1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F45D297-DB76-4B95-96B4-6DECDFFFCDB5}" type="presOf" srcId="{66487DD0-4D79-4180-AB81-B361B4FACE09}" destId="{B9ED2192-F917-4BE7-A6BE-813D7F382554}" srcOrd="0" destOrd="0" presId="urn:microsoft.com/office/officeart/2005/8/layout/vList2"/>
    <dgm:cxn modelId="{D875150C-9B25-4C25-9352-4C0D10E1FE6E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580D01D8-355B-48A6-8CF1-A4106F1976D0}" type="presOf" srcId="{0BD08EE0-BF9E-4795-9B77-0FBE4D9C3FAA}" destId="{E5C0A0C3-950D-4232-9872-9174C1E989AA}" srcOrd="0" destOrd="0" presId="urn:microsoft.com/office/officeart/2005/8/layout/vList2"/>
    <dgm:cxn modelId="{614B91D9-8D62-4C1F-9C39-ECA9BEA7280A}" type="presParOf" srcId="{B9ED2192-F917-4BE7-A6BE-813D7F382554}" destId="{1C2747ED-0D77-4E6D-821C-76CAEE910644}" srcOrd="0" destOrd="0" presId="urn:microsoft.com/office/officeart/2005/8/layout/vList2"/>
    <dgm:cxn modelId="{AE6C6B05-2365-4053-9B59-6EE51AC6D5A8}" type="presParOf" srcId="{B9ED2192-F917-4BE7-A6BE-813D7F382554}" destId="{E5C0A0C3-950D-4232-9872-9174C1E989AA}" srcOrd="1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9AB845F-14E0-435E-B15F-690D501F96DD}" type="presOf" srcId="{528F3EA0-FF05-41BA-8D3E-F7B5C76FE089}" destId="{1C2747ED-0D77-4E6D-821C-76CAEE910644}" srcOrd="0" destOrd="0" presId="urn:microsoft.com/office/officeart/2005/8/layout/vList2"/>
    <dgm:cxn modelId="{C3D21277-A224-4186-9E40-8A3B686F04DE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222B1551-35AE-4BEA-B62A-D6F825EAE326}" type="presOf" srcId="{0BD08EE0-BF9E-4795-9B77-0FBE4D9C3FAA}" destId="{E5C0A0C3-950D-4232-9872-9174C1E989AA}" srcOrd="0" destOrd="0" presId="urn:microsoft.com/office/officeart/2005/8/layout/vList2"/>
    <dgm:cxn modelId="{97F0A9D3-D79D-46A3-BC7C-CBDABD077B8B}" type="presParOf" srcId="{B9ED2192-F917-4BE7-A6BE-813D7F382554}" destId="{1C2747ED-0D77-4E6D-821C-76CAEE910644}" srcOrd="0" destOrd="0" presId="urn:microsoft.com/office/officeart/2005/8/layout/vList2"/>
    <dgm:cxn modelId="{6BAC30B7-A133-418B-A416-6F847202A984}" type="presParOf" srcId="{B9ED2192-F917-4BE7-A6BE-813D7F382554}" destId="{E5C0A0C3-950D-4232-9872-9174C1E989AA}" srcOrd="1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6207014-11BF-4549-B45E-E9A950080A88}" type="presOf" srcId="{66487DD0-4D79-4180-AB81-B361B4FACE09}" destId="{B9ED2192-F917-4BE7-A6BE-813D7F382554}" srcOrd="0" destOrd="0" presId="urn:microsoft.com/office/officeart/2005/8/layout/vList2"/>
    <dgm:cxn modelId="{F47FE1F9-CCA4-4BA7-84B5-A81CF709C4DB}" type="presOf" srcId="{528F3EA0-FF05-41BA-8D3E-F7B5C76FE089}" destId="{1C2747ED-0D77-4E6D-821C-76CAEE910644}" srcOrd="0" destOrd="0" presId="urn:microsoft.com/office/officeart/2005/8/layout/vList2"/>
    <dgm:cxn modelId="{1EF04B91-9519-4E95-BFBC-60D3AE54269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91827AE-B1CF-42CE-A2DE-C8995B6EDA0B}" type="presParOf" srcId="{B9ED2192-F917-4BE7-A6BE-813D7F382554}" destId="{1C2747ED-0D77-4E6D-821C-76CAEE910644}" srcOrd="0" destOrd="0" presId="urn:microsoft.com/office/officeart/2005/8/layout/vList2"/>
    <dgm:cxn modelId="{EFD58761-0C6C-4CF5-85AE-E2F9A6F3822A}" type="presParOf" srcId="{B9ED2192-F917-4BE7-A6BE-813D7F382554}" destId="{E5C0A0C3-950D-4232-9872-9174C1E989AA}" srcOrd="1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B78B168-72B9-4071-B95C-0F56E4317C08}" type="presOf" srcId="{528F3EA0-FF05-41BA-8D3E-F7B5C76FE089}" destId="{1C2747ED-0D77-4E6D-821C-76CAEE910644}" srcOrd="0" destOrd="0" presId="urn:microsoft.com/office/officeart/2005/8/layout/vList2"/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36A41E8-8C5B-43A0-A99E-A99C5A9E07F0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E667636A-9BEC-43CC-BD73-14DD29B60235}" type="presOf" srcId="{0BD08EE0-BF9E-4795-9B77-0FBE4D9C3FAA}" destId="{E5C0A0C3-950D-4232-9872-9174C1E989AA}" srcOrd="0" destOrd="0" presId="urn:microsoft.com/office/officeart/2005/8/layout/vList2"/>
    <dgm:cxn modelId="{6E835B17-A45A-491A-A209-02A606CBC1A2}" type="presParOf" srcId="{B9ED2192-F917-4BE7-A6BE-813D7F382554}" destId="{1C2747ED-0D77-4E6D-821C-76CAEE910644}" srcOrd="0" destOrd="0" presId="urn:microsoft.com/office/officeart/2005/8/layout/vList2"/>
    <dgm:cxn modelId="{557BEFED-BE4A-4A39-8E0B-4530F8245FBD}" type="presParOf" srcId="{B9ED2192-F917-4BE7-A6BE-813D7F382554}" destId="{E5C0A0C3-950D-4232-9872-9174C1E989AA}" srcOrd="1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5CBC350D-23CF-4F84-AF5D-9C3F670E0138}" type="presOf" srcId="{66487DD0-4D79-4180-AB81-B361B4FACE09}" destId="{B9ED2192-F917-4BE7-A6BE-813D7F382554}" srcOrd="0" destOrd="0" presId="urn:microsoft.com/office/officeart/2005/8/layout/vList2"/>
    <dgm:cxn modelId="{355101A6-E13D-4A90-BAE7-3B9668F8B27D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26B4ADA1-7CB8-4BAD-9775-7072F87730EF}" type="presOf" srcId="{528F3EA0-FF05-41BA-8D3E-F7B5C76FE089}" destId="{1C2747ED-0D77-4E6D-821C-76CAEE910644}" srcOrd="0" destOrd="0" presId="urn:microsoft.com/office/officeart/2005/8/layout/vList2"/>
    <dgm:cxn modelId="{81F7DA46-802E-4F92-91CF-EC215A7235BD}" type="presParOf" srcId="{B9ED2192-F917-4BE7-A6BE-813D7F382554}" destId="{1C2747ED-0D77-4E6D-821C-76CAEE910644}" srcOrd="0" destOrd="0" presId="urn:microsoft.com/office/officeart/2005/8/layout/vList2"/>
    <dgm:cxn modelId="{00DFCFC6-05AC-4970-93E1-6691C7871A48}" type="presParOf" srcId="{B9ED2192-F917-4BE7-A6BE-813D7F382554}" destId="{E5C0A0C3-950D-4232-9872-9174C1E989AA}" srcOrd="1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FDD7C3B8-AB52-49FE-9664-CBD0EA7A6B03}" type="presOf" srcId="{528F3EA0-FF05-41BA-8D3E-F7B5C76FE089}" destId="{1C2747ED-0D77-4E6D-821C-76CAEE910644}" srcOrd="0" destOrd="0" presId="urn:microsoft.com/office/officeart/2005/8/layout/vList2"/>
    <dgm:cxn modelId="{8D2AAFBE-5D69-42F5-AC6A-B3008D9BABE7}" type="presOf" srcId="{66487DD0-4D79-4180-AB81-B361B4FACE09}" destId="{B9ED2192-F917-4BE7-A6BE-813D7F382554}" srcOrd="0" destOrd="0" presId="urn:microsoft.com/office/officeart/2005/8/layout/vList2"/>
    <dgm:cxn modelId="{086FD39B-53EC-4A07-9DD9-B391F5B04394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5069344-28B5-4177-951B-60CFF9AE685F}" type="presParOf" srcId="{B9ED2192-F917-4BE7-A6BE-813D7F382554}" destId="{1C2747ED-0D77-4E6D-821C-76CAEE910644}" srcOrd="0" destOrd="0" presId="urn:microsoft.com/office/officeart/2005/8/layout/vList2"/>
    <dgm:cxn modelId="{28AE9792-C9F8-436F-A9F8-5FF45421053D}" type="presParOf" srcId="{B9ED2192-F917-4BE7-A6BE-813D7F382554}" destId="{E5C0A0C3-950D-4232-9872-9174C1E989AA}" srcOrd="1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F1BDD92-E429-4882-82C8-8AD04F08CA7A}" type="presOf" srcId="{0BD08EE0-BF9E-4795-9B77-0FBE4D9C3FAA}" destId="{E5C0A0C3-950D-4232-9872-9174C1E989AA}" srcOrd="0" destOrd="0" presId="urn:microsoft.com/office/officeart/2005/8/layout/vList2"/>
    <dgm:cxn modelId="{17E2ACED-0342-4F4F-B301-6F8AEA7E8B5B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A46B1323-955C-46E3-867C-E4D9DA5E7D3C}" type="presOf" srcId="{66487DD0-4D79-4180-AB81-B361B4FACE09}" destId="{B9ED2192-F917-4BE7-A6BE-813D7F382554}" srcOrd="0" destOrd="0" presId="urn:microsoft.com/office/officeart/2005/8/layout/vList2"/>
    <dgm:cxn modelId="{DC90AFC8-F107-405B-8558-A63567E6E4E2}" type="presParOf" srcId="{B9ED2192-F917-4BE7-A6BE-813D7F382554}" destId="{1C2747ED-0D77-4E6D-821C-76CAEE910644}" srcOrd="0" destOrd="0" presId="urn:microsoft.com/office/officeart/2005/8/layout/vList2"/>
    <dgm:cxn modelId="{656668EA-2E93-424A-938B-84DE075F82EB}" type="presParOf" srcId="{B9ED2192-F917-4BE7-A6BE-813D7F382554}" destId="{E5C0A0C3-950D-4232-9872-9174C1E989AA}" srcOrd="1" destOrd="0" presId="urn:microsoft.com/office/officeart/2005/8/layout/vList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1863491" y="28627"/>
          <a:ext cx="1006535" cy="989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Executive</a:t>
          </a:r>
          <a:endParaRPr lang="en-IN" sz="1400" kern="1200" dirty="0"/>
        </a:p>
      </dsp:txBody>
      <dsp:txXfrm>
        <a:off x="2010895" y="173596"/>
        <a:ext cx="711727" cy="699970"/>
      </dsp:txXfrm>
    </dsp:sp>
    <dsp:sp modelId="{6C299B1E-FF91-4041-B597-AC7D7E336DDB}">
      <dsp:nvSpPr>
        <dsp:cNvPr id="0" name=""/>
        <dsp:cNvSpPr/>
      </dsp:nvSpPr>
      <dsp:spPr>
        <a:xfrm rot="7129089">
          <a:off x="1377193" y="943073"/>
          <a:ext cx="786928" cy="33115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1173937" y="1246956"/>
          <a:ext cx="1103848" cy="88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Login</a:t>
          </a:r>
          <a:endParaRPr lang="en-IN" sz="1800" kern="1200" dirty="0"/>
        </a:p>
      </dsp:txBody>
      <dsp:txXfrm>
        <a:off x="1199801" y="1272820"/>
        <a:ext cx="1052120" cy="831350"/>
      </dsp:txXfrm>
    </dsp:sp>
    <dsp:sp modelId="{BC821710-D8D6-44B3-AE70-1FB80AE0FF86}">
      <dsp:nvSpPr>
        <dsp:cNvPr id="0" name=""/>
        <dsp:cNvSpPr/>
      </dsp:nvSpPr>
      <dsp:spPr>
        <a:xfrm rot="3442039">
          <a:off x="2566410" y="962203"/>
          <a:ext cx="830620" cy="33115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2557002" y="1241079"/>
          <a:ext cx="1103848" cy="88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View Flight </a:t>
          </a:r>
          <a:r>
            <a:rPr lang="en-IN" sz="1800" kern="1200" dirty="0" err="1" smtClean="0"/>
            <a:t>Occupacy</a:t>
          </a:r>
          <a:endParaRPr lang="en-IN" sz="1800" kern="1200" dirty="0"/>
        </a:p>
      </dsp:txBody>
      <dsp:txXfrm>
        <a:off x="2582866" y="1266943"/>
        <a:ext cx="1052120" cy="831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F7F32-F42D-45CF-99FD-97CF4F1B69CF}">
      <dsp:nvSpPr>
        <dsp:cNvPr id="0" name=""/>
        <dsp:cNvSpPr/>
      </dsp:nvSpPr>
      <dsp:spPr>
        <a:xfrm>
          <a:off x="627402" y="317862"/>
          <a:ext cx="925961" cy="10874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Admin</a:t>
          </a:r>
          <a:endParaRPr lang="en-IN" sz="1800" kern="1200" dirty="0"/>
        </a:p>
      </dsp:txBody>
      <dsp:txXfrm>
        <a:off x="763006" y="477119"/>
        <a:ext cx="654753" cy="768963"/>
      </dsp:txXfrm>
    </dsp:sp>
    <dsp:sp modelId="{6C299B1E-FF91-4041-B597-AC7D7E336DDB}">
      <dsp:nvSpPr>
        <dsp:cNvPr id="0" name=""/>
        <dsp:cNvSpPr/>
      </dsp:nvSpPr>
      <dsp:spPr>
        <a:xfrm rot="7922065">
          <a:off x="242673" y="990501"/>
          <a:ext cx="443119" cy="26389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DF65F0-E58E-443E-9565-BE0026763C32}">
      <dsp:nvSpPr>
        <dsp:cNvPr id="0" name=""/>
        <dsp:cNvSpPr/>
      </dsp:nvSpPr>
      <dsp:spPr>
        <a:xfrm>
          <a:off x="0" y="1231374"/>
          <a:ext cx="879663" cy="703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Login</a:t>
          </a:r>
          <a:endParaRPr lang="en-IN" sz="1600" kern="1200" dirty="0"/>
        </a:p>
      </dsp:txBody>
      <dsp:txXfrm>
        <a:off x="20612" y="1251986"/>
        <a:ext cx="838439" cy="662506"/>
      </dsp:txXfrm>
    </dsp:sp>
    <dsp:sp modelId="{BC821710-D8D6-44B3-AE70-1FB80AE0FF86}">
      <dsp:nvSpPr>
        <dsp:cNvPr id="0" name=""/>
        <dsp:cNvSpPr/>
      </dsp:nvSpPr>
      <dsp:spPr>
        <a:xfrm rot="2252212">
          <a:off x="1606881" y="964644"/>
          <a:ext cx="565378" cy="26389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C5D919-0D36-4BCD-8CBA-4FD7223A2EAB}">
      <dsp:nvSpPr>
        <dsp:cNvPr id="0" name=""/>
        <dsp:cNvSpPr/>
      </dsp:nvSpPr>
      <dsp:spPr>
        <a:xfrm>
          <a:off x="1501452" y="1080606"/>
          <a:ext cx="901558" cy="886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Update Flight Info</a:t>
          </a:r>
          <a:endParaRPr lang="en-IN" sz="1400" kern="1200" dirty="0"/>
        </a:p>
      </dsp:txBody>
      <dsp:txXfrm>
        <a:off x="1527414" y="1106568"/>
        <a:ext cx="849634" cy="834467"/>
      </dsp:txXfrm>
    </dsp:sp>
    <dsp:sp modelId="{BEF28934-C9BE-4F77-95DB-7A66C3E1E6C5}">
      <dsp:nvSpPr>
        <dsp:cNvPr id="0" name=""/>
        <dsp:cNvSpPr/>
      </dsp:nvSpPr>
      <dsp:spPr>
        <a:xfrm rot="145000">
          <a:off x="1614371" y="774185"/>
          <a:ext cx="1062417" cy="26389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2D2430-8F1E-4B44-8B5F-D8073D60BC15}">
      <dsp:nvSpPr>
        <dsp:cNvPr id="0" name=""/>
        <dsp:cNvSpPr/>
      </dsp:nvSpPr>
      <dsp:spPr>
        <a:xfrm>
          <a:off x="2236484" y="576668"/>
          <a:ext cx="879663" cy="703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View Booking Info</a:t>
          </a:r>
          <a:endParaRPr lang="en-IN" sz="1400" kern="1200" dirty="0"/>
        </a:p>
      </dsp:txBody>
      <dsp:txXfrm>
        <a:off x="2257096" y="597280"/>
        <a:ext cx="838439" cy="662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029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0942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6416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7/23/2018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23,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microsoft.com/office/2007/relationships/diagramDrawing" Target="../diagrams/drawing2.xml"/><Relationship Id="rId3" Type="http://schemas.openxmlformats.org/officeDocument/2006/relationships/hyperlink" Target="file:///C:\Users\ikrithik\Desktop\project\TESTCASE.xlsx" TargetMode="External"/><Relationship Id="rId7" Type="http://schemas.openxmlformats.org/officeDocument/2006/relationships/diagramColors" Target="../diagrams/colors10.xml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0.xml"/><Relationship Id="rId11" Type="http://schemas.openxmlformats.org/officeDocument/2006/relationships/diagramColors" Target="../diagrams/colors11.xml"/><Relationship Id="rId5" Type="http://schemas.openxmlformats.org/officeDocument/2006/relationships/diagramLayout" Target="../diagrams/layout10.xml"/><Relationship Id="rId10" Type="http://schemas.openxmlformats.org/officeDocument/2006/relationships/diagramQuickStyle" Target="../diagrams/quickStyle11.xml"/><Relationship Id="rId4" Type="http://schemas.openxmlformats.org/officeDocument/2006/relationships/diagramData" Target="../diagrams/data10.xml"/><Relationship Id="rId9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dafile:8081/AirlineReservationSyste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TechnoTM.pptx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ndafile:8081/AirlineReservationSystem/contact.jsp" TargetMode="External"/><Relationship Id="rId3" Type="http://schemas.openxmlformats.org/officeDocument/2006/relationships/hyperlink" Target="http://ndafile:8081/AirlineReservationSystem/" TargetMode="External"/><Relationship Id="rId7" Type="http://schemas.openxmlformats.org/officeDocument/2006/relationships/hyperlink" Target="http://ndafile:8081/AirlineReservationSystem/loginValidate.obj" TargetMode="External"/><Relationship Id="rId2" Type="http://schemas.openxmlformats.org/officeDocument/2006/relationships/hyperlink" Target="AMS_ManagerLogin.doc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ndafile:8081/AirlineReservationSystem/bookTicket.obj" TargetMode="External"/><Relationship Id="rId5" Type="http://schemas.openxmlformats.org/officeDocument/2006/relationships/hyperlink" Target="http://ndafile:8081/AirlineReservationSystem/View.obj" TargetMode="External"/><Relationship Id="rId4" Type="http://schemas.openxmlformats.org/officeDocument/2006/relationships/hyperlink" Target="http://ndafile:8081/AirlineReservationSystem/loginForm.obj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ikrithik\Desktop\project\RVFD.xlsx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18" Type="http://schemas.openxmlformats.org/officeDocument/2006/relationships/diagramColors" Target="../diagrams/colors4.xml"/><Relationship Id="rId26" Type="http://schemas.openxmlformats.org/officeDocument/2006/relationships/diagramColors" Target="../diagrams/colors6.xml"/><Relationship Id="rId3" Type="http://schemas.openxmlformats.org/officeDocument/2006/relationships/diagramData" Target="../diagrams/data1.xml"/><Relationship Id="rId21" Type="http://schemas.openxmlformats.org/officeDocument/2006/relationships/diagramQuickStyle" Target="../diagrams/quickStyle5.xml"/><Relationship Id="rId34" Type="http://schemas.openxmlformats.org/officeDocument/2006/relationships/diagramColors" Target="../diagrams/colors8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17" Type="http://schemas.openxmlformats.org/officeDocument/2006/relationships/diagramQuickStyle" Target="../diagrams/quickStyle4.xml"/><Relationship Id="rId25" Type="http://schemas.openxmlformats.org/officeDocument/2006/relationships/diagramQuickStyle" Target="../diagrams/quickStyle6.xml"/><Relationship Id="rId33" Type="http://schemas.openxmlformats.org/officeDocument/2006/relationships/diagramQuickStyle" Target="../diagrams/quickStyle8.xml"/><Relationship Id="rId38" Type="http://schemas.openxmlformats.org/officeDocument/2006/relationships/diagramColors" Target="../diagrams/colors9.xml"/><Relationship Id="rId2" Type="http://schemas.openxmlformats.org/officeDocument/2006/relationships/notesSlide" Target="../notesSlides/notesSlide3.xml"/><Relationship Id="rId16" Type="http://schemas.openxmlformats.org/officeDocument/2006/relationships/diagramLayout" Target="../diagrams/layout4.xml"/><Relationship Id="rId20" Type="http://schemas.openxmlformats.org/officeDocument/2006/relationships/diagramLayout" Target="../diagrams/layout5.xml"/><Relationship Id="rId29" Type="http://schemas.openxmlformats.org/officeDocument/2006/relationships/diagramQuickStyle" Target="../diagrams/quickStyle7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3.xml"/><Relationship Id="rId24" Type="http://schemas.openxmlformats.org/officeDocument/2006/relationships/diagramLayout" Target="../diagrams/layout6.xml"/><Relationship Id="rId32" Type="http://schemas.openxmlformats.org/officeDocument/2006/relationships/diagramLayout" Target="../diagrams/layout8.xml"/><Relationship Id="rId37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1.xml"/><Relationship Id="rId15" Type="http://schemas.openxmlformats.org/officeDocument/2006/relationships/diagramData" Target="../diagrams/data4.xml"/><Relationship Id="rId23" Type="http://schemas.openxmlformats.org/officeDocument/2006/relationships/diagramData" Target="../diagrams/data6.xml"/><Relationship Id="rId28" Type="http://schemas.openxmlformats.org/officeDocument/2006/relationships/diagramLayout" Target="../diagrams/layout7.xml"/><Relationship Id="rId36" Type="http://schemas.openxmlformats.org/officeDocument/2006/relationships/diagramLayout" Target="../diagrams/layout9.xml"/><Relationship Id="rId10" Type="http://schemas.openxmlformats.org/officeDocument/2006/relationships/diagramColors" Target="../diagrams/colors2.xml"/><Relationship Id="rId19" Type="http://schemas.openxmlformats.org/officeDocument/2006/relationships/diagramData" Target="../diagrams/data5.xml"/><Relationship Id="rId31" Type="http://schemas.openxmlformats.org/officeDocument/2006/relationships/diagramData" Target="../diagrams/data8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Relationship Id="rId22" Type="http://schemas.openxmlformats.org/officeDocument/2006/relationships/diagramColors" Target="../diagrams/colors5.xml"/><Relationship Id="rId27" Type="http://schemas.openxmlformats.org/officeDocument/2006/relationships/diagramData" Target="../diagrams/data7.xml"/><Relationship Id="rId30" Type="http://schemas.openxmlformats.org/officeDocument/2006/relationships/diagramColors" Target="../diagrams/colors7.xml"/><Relationship Id="rId35" Type="http://schemas.openxmlformats.org/officeDocument/2006/relationships/diagramData" Target="../diagrams/data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Airline Reservation System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 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Link : </a:t>
            </a:r>
            <a:r>
              <a:rPr lang="en-US" sz="2800" dirty="0" smtClean="0">
                <a:hlinkClick r:id="rId3" action="ppaction://hlinkfile"/>
              </a:rPr>
              <a:t>C:\</a:t>
            </a:r>
            <a:r>
              <a:rPr lang="en-US" sz="2800" dirty="0" smtClean="0">
                <a:hlinkClick r:id="rId3" action="ppaction://hlinkfile"/>
              </a:rPr>
              <a:t>Users\mini\Desktop\project\TESTCASE.xlsx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="" xmlns:p14="http://schemas.microsoft.com/office/powerpoint/2010/main" val="3521994120"/>
              </p:ext>
            </p:extLst>
          </p:nvPr>
        </p:nvGraphicFramePr>
        <p:xfrm>
          <a:off x="5005386" y="2276872"/>
          <a:ext cx="3681413" cy="366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286000" y="1696091"/>
            <a:ext cx="2614612" cy="113748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="" xmlns:p14="http://schemas.microsoft.com/office/powerpoint/2010/main" val="625097381"/>
              </p:ext>
            </p:extLst>
          </p:nvPr>
        </p:nvGraphicFramePr>
        <p:xfrm>
          <a:off x="977651" y="2445189"/>
          <a:ext cx="3162302" cy="2154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6" name="Straight Arrow Connector 15"/>
          <p:cNvCxnSpPr>
            <a:stCxn id="12" idx="2"/>
            <a:endCxn id="31" idx="0"/>
          </p:cNvCxnSpPr>
          <p:nvPr/>
        </p:nvCxnSpPr>
        <p:spPr>
          <a:xfrm flipH="1">
            <a:off x="4854545" y="1696091"/>
            <a:ext cx="46067" cy="5991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157097" y="2295223"/>
            <a:ext cx="1397624" cy="989908"/>
            <a:chOff x="1173408" y="-35931"/>
            <a:chExt cx="1397624" cy="989908"/>
          </a:xfrm>
        </p:grpSpPr>
        <p:sp>
          <p:nvSpPr>
            <p:cNvPr id="31" name="Oval 30"/>
            <p:cNvSpPr/>
            <p:nvPr/>
          </p:nvSpPr>
          <p:spPr>
            <a:xfrm>
              <a:off x="1367588" y="-35931"/>
              <a:ext cx="1006535" cy="989908"/>
            </a:xfrm>
            <a:prstGeom prst="ellipse">
              <a:avLst/>
            </a:prstGeom>
          </p:spPr>
          <p:style>
            <a:lnRef idx="3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Oval 4"/>
            <p:cNvSpPr/>
            <p:nvPr/>
          </p:nvSpPr>
          <p:spPr>
            <a:xfrm>
              <a:off x="1173408" y="70155"/>
              <a:ext cx="1397624" cy="774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dirty="0" smtClean="0"/>
                <a:t>User</a:t>
              </a:r>
              <a:endParaRPr lang="en-IN" sz="1400" kern="1200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442436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dirty="0"/>
          </a:p>
        </p:txBody>
      </p:sp>
      <p:sp>
        <p:nvSpPr>
          <p:cNvPr id="35" name="Left Arrow 34"/>
          <p:cNvSpPr/>
          <p:nvPr/>
        </p:nvSpPr>
        <p:spPr>
          <a:xfrm rot="3538054">
            <a:off x="4952673" y="3410881"/>
            <a:ext cx="874081" cy="331154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Left Arrow 35"/>
          <p:cNvSpPr/>
          <p:nvPr/>
        </p:nvSpPr>
        <p:spPr>
          <a:xfrm rot="7376980">
            <a:off x="3912221" y="3397574"/>
            <a:ext cx="874081" cy="331154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" name="Group 39"/>
          <p:cNvGrpSpPr/>
          <p:nvPr/>
        </p:nvGrpSpPr>
        <p:grpSpPr>
          <a:xfrm>
            <a:off x="4946889" y="3730640"/>
            <a:ext cx="1162121" cy="935836"/>
            <a:chOff x="2076797" y="2172098"/>
            <a:chExt cx="1162121" cy="935836"/>
          </a:xfrm>
        </p:grpSpPr>
        <p:sp>
          <p:nvSpPr>
            <p:cNvPr id="41" name="Rounded Rectangle 40"/>
            <p:cNvSpPr/>
            <p:nvPr/>
          </p:nvSpPr>
          <p:spPr>
            <a:xfrm>
              <a:off x="2076797" y="2224856"/>
              <a:ext cx="1103848" cy="883078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ounded Rectangle 4"/>
            <p:cNvSpPr/>
            <p:nvPr/>
          </p:nvSpPr>
          <p:spPr>
            <a:xfrm>
              <a:off x="2186798" y="2172098"/>
              <a:ext cx="1052120" cy="868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600" kern="1200" dirty="0" smtClean="0"/>
                <a:t>Book flight</a:t>
              </a:r>
              <a:endParaRPr lang="en-IN" sz="16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55440" y="3794665"/>
            <a:ext cx="1132985" cy="883078"/>
            <a:chOff x="556901" y="1901760"/>
            <a:chExt cx="1132985" cy="883078"/>
          </a:xfrm>
        </p:grpSpPr>
        <p:sp>
          <p:nvSpPr>
            <p:cNvPr id="44" name="Rounded Rectangle 43"/>
            <p:cNvSpPr/>
            <p:nvPr/>
          </p:nvSpPr>
          <p:spPr>
            <a:xfrm>
              <a:off x="556901" y="1901760"/>
              <a:ext cx="1103848" cy="883078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637766" y="1913029"/>
              <a:ext cx="1052120" cy="8313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600" kern="1200" dirty="0" smtClean="0"/>
                <a:t>View  flights</a:t>
              </a:r>
              <a:endParaRPr lang="en-IN" sz="16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828799"/>
            <a:ext cx="8382001" cy="41148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1108747"/>
            <a:ext cx="7620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u="sng" spc="1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http://ndafile:8081/AirlineReservationSystem/</a:t>
            </a:r>
            <a:endParaRPr lang="en-US" spc="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A defect is an error or a bug, in the application that causes it to produce an incorrect or unexpected </a:t>
            </a:r>
            <a:r>
              <a:rPr lang="en-US" sz="2000" b="0" dirty="0" smtClean="0">
                <a:solidFill>
                  <a:schemeClr val="tx1"/>
                </a:solidFill>
              </a:rPr>
              <a:t>results.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 </a:t>
            </a:r>
            <a:r>
              <a:rPr lang="en-US" sz="2000" b="0" dirty="0">
                <a:solidFill>
                  <a:schemeClr val="tx1"/>
                </a:solidFill>
              </a:rPr>
              <a:t>programmer while </a:t>
            </a:r>
            <a:r>
              <a:rPr lang="en-US" sz="2000" b="0" dirty="0" smtClean="0">
                <a:solidFill>
                  <a:schemeClr val="tx1"/>
                </a:solidFill>
              </a:rPr>
              <a:t>designing and </a:t>
            </a:r>
            <a:r>
              <a:rPr lang="en-US" sz="2000" b="0" dirty="0">
                <a:solidFill>
                  <a:schemeClr val="tx1"/>
                </a:solidFill>
              </a:rPr>
              <a:t>building the software can make mistake or error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dirty="0" smtClean="0">
                <a:solidFill>
                  <a:schemeClr val="tx1"/>
                </a:solidFill>
                <a:hlinkClick r:id="rId3" action="ppaction://hlinkpres?slideindex=1&amp;slidetitle="/>
              </a:rPr>
              <a:t>TechnoTM.pptx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5978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Admin cannot be able to login in to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system does not </a:t>
            </a:r>
            <a:r>
              <a:rPr lang="en-US" b="0" dirty="0" smtClean="0">
                <a:solidFill>
                  <a:schemeClr val="tx1"/>
                </a:solidFill>
              </a:rPr>
              <a:t>display appropriate error </a:t>
            </a:r>
            <a:r>
              <a:rPr lang="en-US" b="0" dirty="0">
                <a:solidFill>
                  <a:schemeClr val="tx1"/>
                </a:solidFill>
              </a:rPr>
              <a:t>message on entering invalid username and </a:t>
            </a:r>
            <a:r>
              <a:rPr lang="en-US" b="0" dirty="0" smtClean="0">
                <a:solidFill>
                  <a:schemeClr val="tx1"/>
                </a:solidFill>
              </a:rPr>
              <a:t>invalid password.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Admin cannot be able to view the flight schedule.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>
                <a:solidFill>
                  <a:schemeClr val="tx1"/>
                </a:solidFill>
              </a:rPr>
              <a:t>Admin cannot be able to update the Flight schedule.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chemeClr val="tx1"/>
                </a:solidFill>
              </a:rPr>
              <a:t>Admin cannot be able to </a:t>
            </a:r>
            <a:r>
              <a:rPr lang="en-IN" b="0" dirty="0" smtClean="0">
                <a:solidFill>
                  <a:schemeClr val="tx1"/>
                </a:solidFill>
              </a:rPr>
              <a:t>view the passenger list of specific Flight.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Airline-Executive cannot be able to view the flight occupancy details.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219200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Airline-Executive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51061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User cannot be able to view the reservation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User cannot be able to update the booking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User cannot be able to </a:t>
            </a:r>
            <a:r>
              <a:rPr lang="en-US" b="0" dirty="0" smtClean="0">
                <a:solidFill>
                  <a:schemeClr val="tx1"/>
                </a:solidFill>
              </a:rPr>
              <a:t>cancel </a:t>
            </a:r>
            <a:r>
              <a:rPr lang="en-US" b="0" dirty="0">
                <a:solidFill>
                  <a:schemeClr val="tx1"/>
                </a:solidFill>
              </a:rPr>
              <a:t>the booking </a:t>
            </a:r>
            <a:r>
              <a:rPr lang="en-US" b="0" dirty="0" smtClean="0">
                <a:solidFill>
                  <a:schemeClr val="tx1"/>
                </a:solidFill>
              </a:rPr>
              <a:t>details.</a:t>
            </a:r>
            <a:endParaRPr lang="en-US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User cannot be able </a:t>
            </a:r>
            <a:r>
              <a:rPr lang="en-US" b="0" dirty="0" smtClean="0">
                <a:solidFill>
                  <a:schemeClr val="tx1"/>
                </a:solidFill>
              </a:rPr>
              <a:t>to make payment through Net-Banking/Debit card.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Users are allowed to enter the numeric data in the name field.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Users are allowed to enter invalid mail Id.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5397" y="15240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User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888116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=(79*100)/89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=88.76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=(15*100)/</a:t>
            </a:r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en-US" sz="1800" dirty="0" smtClean="0">
                <a:solidFill>
                  <a:schemeClr val="tx1"/>
                </a:solidFill>
              </a:rPr>
              <a:t>8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=83.33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79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51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28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15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1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30122755"/>
              </p:ext>
            </p:extLst>
          </p:nvPr>
        </p:nvGraphicFramePr>
        <p:xfrm>
          <a:off x="1066800" y="1600200"/>
          <a:ext cx="7391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Sri </a:t>
                      </a:r>
                      <a:r>
                        <a:rPr lang="en-US" dirty="0" smtClean="0"/>
                        <a:t>Vani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Anudeep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150702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Ch.</a:t>
                      </a:r>
                      <a:r>
                        <a:rPr lang="en-US" baseline="0" dirty="0" smtClean="0"/>
                        <a:t> Lakshmi </a:t>
                      </a:r>
                      <a:r>
                        <a:rPr lang="en-US" baseline="0" dirty="0" err="1" smtClean="0"/>
                        <a:t>Kalyani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150683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SreeLekha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3000"/>
            <a:ext cx="8077200" cy="5029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2" action="ppaction://hlinkfile"/>
            </a:endParaRPr>
          </a:p>
          <a:p>
            <a:r>
              <a:rPr lang="en-US" b="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b="0" dirty="0" smtClean="0">
                <a:solidFill>
                  <a:schemeClr val="tx1"/>
                </a:solidFill>
                <a:hlinkClick r:id="rId3"/>
              </a:rPr>
              <a:t>ndafile:8081/AirlineReservationSystem/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en-US" b="0" dirty="0" smtClean="0">
                <a:solidFill>
                  <a:schemeClr val="tx1"/>
                </a:solidFill>
                <a:hlinkClick r:id="rId4"/>
              </a:rPr>
              <a:t>ndafile:8081/AirlineReservationSystem/loginForm.obj</a:t>
            </a: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Functionalities:</a:t>
            </a:r>
          </a:p>
          <a:p>
            <a:r>
              <a:rPr lang="en-US" b="0" dirty="0">
                <a:solidFill>
                  <a:schemeClr val="tx1"/>
                </a:solidFill>
                <a:hlinkClick r:id="rId5"/>
              </a:rPr>
              <a:t>http://</a:t>
            </a:r>
            <a:r>
              <a:rPr lang="en-US" b="0" dirty="0" smtClean="0">
                <a:solidFill>
                  <a:schemeClr val="tx1"/>
                </a:solidFill>
                <a:hlinkClick r:id="rId5"/>
              </a:rPr>
              <a:t>ndafile:8081/AirlineReservationSystem/View.obj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hlinkClick r:id="rId6"/>
              </a:rPr>
              <a:t>http://</a:t>
            </a:r>
            <a:r>
              <a:rPr lang="en-US" b="0" dirty="0" smtClean="0">
                <a:solidFill>
                  <a:schemeClr val="tx1"/>
                </a:solidFill>
                <a:hlinkClick r:id="rId6"/>
              </a:rPr>
              <a:t>ndafile:8081/AirlineReservationSystem/bookTicket.obj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  <a:hlinkClick r:id="rId7"/>
              </a:rPr>
              <a:t>http://</a:t>
            </a:r>
            <a:r>
              <a:rPr lang="en-US" b="0" dirty="0" smtClean="0">
                <a:solidFill>
                  <a:schemeClr val="tx1"/>
                </a:solidFill>
                <a:hlinkClick r:id="rId7"/>
              </a:rPr>
              <a:t>ndafile:8081/AirlineReservationSystem/loginValidate.obj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  <a:hlinkClick r:id="rId8"/>
              </a:rPr>
              <a:t>http</a:t>
            </a:r>
            <a:r>
              <a:rPr lang="en-US" b="0" dirty="0">
                <a:solidFill>
                  <a:schemeClr val="tx1"/>
                </a:solidFill>
                <a:hlinkClick r:id="rId8"/>
              </a:rPr>
              <a:t>://</a:t>
            </a:r>
            <a:r>
              <a:rPr lang="en-US" b="0" dirty="0" smtClean="0">
                <a:solidFill>
                  <a:schemeClr val="tx1"/>
                </a:solidFill>
                <a:hlinkClick r:id="rId8"/>
              </a:rPr>
              <a:t>ndafile:8081/AirlineReservationSystem/contact.jsp</a:t>
            </a:r>
            <a:endParaRPr lang="en-US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</a:t>
            </a:r>
            <a:r>
              <a:rPr lang="en-US" sz="2000" dirty="0" smtClean="0">
                <a:solidFill>
                  <a:schemeClr val="tx1"/>
                </a:solidFill>
              </a:rPr>
              <a:t>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</a:t>
            </a:r>
            <a:r>
              <a:rPr lang="en-US" sz="2000" dirty="0" smtClean="0">
                <a:solidFill>
                  <a:schemeClr val="tx1"/>
                </a:solidFill>
              </a:rPr>
              <a:t>LINK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                                                  This </a:t>
            </a:r>
            <a:r>
              <a:rPr lang="en-US" sz="2400" dirty="0" smtClean="0"/>
              <a:t>project is aimed at developing an online Airline Reservation System (ARS) for customers. This is a web based application that can be accessed throughout the web. This system can be used to search flight details, reserve flight, and update/cancel any reservation. This is an integrated system that contains both the user component and the administration component. There are features like report generators etc in this system.</a:t>
            </a:r>
            <a:endParaRPr lang="en-IN" sz="2400" dirty="0" smtClean="0"/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C:\</a:t>
            </a: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  <a:hlinkClick r:id="rId2" action="ppaction://hlinkfile"/>
              </a:rPr>
              <a:t>Users\Mini\Desktop\project\RVFD.xlsx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=""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=""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=""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=""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1" r:lo="rId32" r:qs="rId33" r:cs="rId34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=""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5" r:lo="rId36" r:qs="rId37" r:cs="rId38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647650" y="2178808"/>
            <a:ext cx="372753" cy="53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A 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and goal are sometimes considered to be </a:t>
            </a:r>
            <a:r>
              <a:rPr lang="en-US" sz="2400" b="0" dirty="0" smtClean="0">
                <a:solidFill>
                  <a:schemeClr val="tx1"/>
                </a:solidFill>
              </a:rPr>
              <a:t>synonymous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  <a:endParaRPr lang="en-US" sz="24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357290" y="1033096"/>
            <a:ext cx="6215105" cy="5324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820229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7526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Airline-Executive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</a:t>
            </a:r>
            <a:r>
              <a:rPr lang="en-US" sz="3200" dirty="0" smtClean="0"/>
              <a:t>ser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598233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2997</TotalTime>
  <Words>743</Words>
  <Application>Microsoft Office PowerPoint</Application>
  <PresentationFormat>On-screen Show (4:3)</PresentationFormat>
  <Paragraphs>147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Executive</vt:lpstr>
      <vt:lpstr>Office Theme</vt:lpstr>
      <vt:lpstr>Slide 1</vt:lpstr>
      <vt:lpstr>TEAM MEMBERS</vt:lpstr>
      <vt:lpstr>CONTENTS</vt:lpstr>
      <vt:lpstr>OVERVIEW OF THE PROJECT</vt:lpstr>
      <vt:lpstr>REQUIREMENT  ITEMIZATION</vt:lpstr>
      <vt:lpstr>Slide 6</vt:lpstr>
      <vt:lpstr>USE CASES</vt:lpstr>
      <vt:lpstr>USE CASE DIAGRAM</vt:lpstr>
      <vt:lpstr>ACTORS</vt:lpstr>
      <vt:lpstr>Slide 10</vt:lpstr>
      <vt:lpstr>Link : C:\Users\mini\Desktop\project\TESTCASE.xlsx</vt:lpstr>
      <vt:lpstr>Slide 12</vt:lpstr>
      <vt:lpstr>DFDR</vt:lpstr>
      <vt:lpstr>DEFECTS FOUND</vt:lpstr>
      <vt:lpstr>DEFECTS FOUND</vt:lpstr>
      <vt:lpstr>DEFECTS FOUND</vt:lpstr>
      <vt:lpstr>Test Case Adequacy </vt:lpstr>
      <vt:lpstr>Test Case Effectiveness</vt:lpstr>
      <vt:lpstr>Project Statistics</vt:lpstr>
      <vt:lpstr>Traceability Matrix</vt:lpstr>
      <vt:lpstr>USE CASE HYPERLINKS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DELL STORE</cp:lastModifiedBy>
  <cp:revision>177</cp:revision>
  <dcterms:created xsi:type="dcterms:W3CDTF">2015-08-27T08:52:20Z</dcterms:created>
  <dcterms:modified xsi:type="dcterms:W3CDTF">2018-07-23T01:16:14Z</dcterms:modified>
</cp:coreProperties>
</file>