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331" r:id="rId5"/>
    <p:sldId id="258" r:id="rId6"/>
    <p:sldId id="321" r:id="rId7"/>
    <p:sldId id="301" r:id="rId8"/>
    <p:sldId id="330" r:id="rId9"/>
    <p:sldId id="329" r:id="rId10"/>
    <p:sldId id="275" r:id="rId11"/>
    <p:sldId id="328" r:id="rId12"/>
    <p:sldId id="306" r:id="rId13"/>
    <p:sldId id="322" r:id="rId14"/>
    <p:sldId id="323" r:id="rId15"/>
    <p:sldId id="324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81" d="100"/>
          <a:sy n="81" d="100"/>
        </p:scale>
        <p:origin x="9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8/4/2018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August 4,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estCaseFinal.xlsx" TargetMode="External"/><Relationship Id="rId4" Type="http://schemas.openxmlformats.org/officeDocument/2006/relationships/hyperlink" Target="Data_Sheet.x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219200" y="1699370"/>
            <a:ext cx="82851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4400" b="1" dirty="0" smtClean="0">
                <a:solidFill>
                  <a:schemeClr val="bg1"/>
                </a:solidFill>
                <a:latin typeface="Candara" pitchFamily="34" charset="0"/>
              </a:rPr>
              <a:t>OpenCart – Home and Login</a:t>
            </a:r>
            <a:endParaRPr lang="en-US" sz="4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  80.59%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 19.40%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B. Sri Vani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150682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Ch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Anudeep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                  150701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Ch. Lakshmi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Kalyani</a:t>
            </a:r>
            <a:r>
              <a:rPr lang="en-IN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                                     150702		                 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B. </a:t>
            </a:r>
            <a:r>
              <a:rPr lang="en-IN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SreeLekha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				150683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The OpenCart demo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application.</a:t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shopping application.</a:t>
            </a:r>
            <a:b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used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for adding the electronic device to the cart.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the currency according to his preference.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Home and Login :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login after entering the valid username and password. 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add to cart are 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 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: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Opens the website when we click on link and the user can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Register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after entering the valid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details.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browser.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goToRegistrationPage () – directs the user to the Registration entries page.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493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4339"/>
              </p:ext>
            </p:extLst>
          </p:nvPr>
        </p:nvGraphicFramePr>
        <p:xfrm>
          <a:off x="76198" y="1524000"/>
          <a:ext cx="8991604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088"/>
                <a:gridCol w="1284606"/>
                <a:gridCol w="1284606"/>
                <a:gridCol w="1057910"/>
                <a:gridCol w="1141869"/>
                <a:gridCol w="898386"/>
                <a:gridCol w="831215"/>
                <a:gridCol w="988694"/>
                <a:gridCol w="824230"/>
              </a:tblGrid>
              <a:tr h="11103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4413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346</Words>
  <Application>Microsoft Office PowerPoint</Application>
  <PresentationFormat>On-screen Show (4:3)</PresentationFormat>
  <Paragraphs>125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Bobbili, Sri Vani</cp:lastModifiedBy>
  <cp:revision>191</cp:revision>
  <dcterms:created xsi:type="dcterms:W3CDTF">2015-08-27T08:52:20Z</dcterms:created>
  <dcterms:modified xsi:type="dcterms:W3CDTF">2018-08-04T10:50:30Z</dcterms:modified>
</cp:coreProperties>
</file>