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95" r:id="rId1"/>
  </p:sldMasterIdLst>
  <p:notesMasterIdLst>
    <p:notesMasterId r:id="rId7"/>
  </p:notesMasterIdLst>
  <p:sldIdLst>
    <p:sldId id="256" r:id="rId2"/>
    <p:sldId id="257" r:id="rId3"/>
    <p:sldId id="258" r:id="rId4"/>
    <p:sldId id="259" r:id="rId5"/>
    <p:sldId id="260" r:id="rId6"/>
  </p:sldIdLst>
  <p:sldSz cx="14630400" cy="8229600"/>
  <p:notesSz cx="8229600" cy="14630400"/>
  <p:embeddedFontLst>
    <p:embeddedFont>
      <p:font typeface="Lora" pitchFamily="2" charset="0"/>
      <p:regular r:id="rId8"/>
    </p:embeddedFont>
    <p:embeddedFont>
      <p:font typeface="Source Sans Pro" panose="020B0503030403020204" pitchFamily="34" charset="0"/>
      <p:regular r:id="rId9"/>
      <p:bold r:id="rId10"/>
    </p:embeddedFont>
    <p:embeddedFont>
      <p:font typeface="Source Sans Pro Bold" panose="020B0703030403020204" pitchFamily="34" charset="0"/>
      <p:bold r:id="rId1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139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2" name="Title 1"/>
          <p:cNvSpPr>
            <a:spLocks noGrp="1"/>
          </p:cNvSpPr>
          <p:nvPr>
            <p:ph type="ctrTitle"/>
          </p:nvPr>
        </p:nvSpPr>
        <p:spPr>
          <a:xfrm>
            <a:off x="4754879" y="2357120"/>
            <a:ext cx="8637271" cy="2905757"/>
          </a:xfrm>
        </p:spPr>
        <p:txBody>
          <a:bodyPr anchor="b">
            <a:normAutofit/>
          </a:bodyPr>
          <a:lstStyle>
            <a:lvl1pPr algn="r">
              <a:defRPr sz="5760">
                <a:effectLst/>
              </a:defRPr>
            </a:lvl1pPr>
          </a:lstStyle>
          <a:p>
            <a:r>
              <a:rPr lang="en-US"/>
              <a:t>Click to edit Master title style</a:t>
            </a:r>
            <a:endParaRPr lang="en-US" dirty="0"/>
          </a:p>
        </p:txBody>
      </p:sp>
      <p:sp>
        <p:nvSpPr>
          <p:cNvPr id="3" name="Subtitle 2"/>
          <p:cNvSpPr>
            <a:spLocks noGrp="1"/>
          </p:cNvSpPr>
          <p:nvPr>
            <p:ph type="subTitle" idx="1"/>
          </p:nvPr>
        </p:nvSpPr>
        <p:spPr>
          <a:xfrm>
            <a:off x="4754879" y="5262879"/>
            <a:ext cx="8637271" cy="1686560"/>
          </a:xfrm>
        </p:spPr>
        <p:txBody>
          <a:bodyPr anchor="t">
            <a:normAutofit/>
          </a:bodyPr>
          <a:lstStyle>
            <a:lvl1pPr marL="0" indent="0" algn="r">
              <a:buNone/>
              <a:defRPr sz="2160" cap="all">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0719070" y="7044691"/>
            <a:ext cx="1920240" cy="453390"/>
          </a:xfrm>
        </p:spPr>
        <p:txBody>
          <a:bodyPr/>
          <a:lstStyle/>
          <a:p>
            <a:fld id="{6AD6EE87-EBD5-4F12-A48A-63ACA297AC8F}" type="datetimeFigureOut">
              <a:rPr lang="en-US" smtClean="0"/>
              <a:t>10/12/2024</a:t>
            </a:fld>
            <a:endParaRPr lang="en-US" dirty="0"/>
          </a:p>
        </p:txBody>
      </p:sp>
      <p:sp>
        <p:nvSpPr>
          <p:cNvPr id="5" name="Footer Placeholder 4"/>
          <p:cNvSpPr>
            <a:spLocks noGrp="1"/>
          </p:cNvSpPr>
          <p:nvPr>
            <p:ph type="ftr" sz="quarter" idx="11"/>
          </p:nvPr>
        </p:nvSpPr>
        <p:spPr>
          <a:xfrm>
            <a:off x="4754879" y="7044691"/>
            <a:ext cx="5872750" cy="453390"/>
          </a:xfrm>
        </p:spPr>
        <p:txBody>
          <a:bodyPr/>
          <a:lstStyle/>
          <a:p>
            <a:endParaRPr lang="en-US" dirty="0"/>
          </a:p>
        </p:txBody>
      </p:sp>
      <p:sp>
        <p:nvSpPr>
          <p:cNvPr id="6" name="Slide Number Placeholder 5"/>
          <p:cNvSpPr>
            <a:spLocks noGrp="1"/>
          </p:cNvSpPr>
          <p:nvPr>
            <p:ph type="sldNum" sz="quarter" idx="12"/>
          </p:nvPr>
        </p:nvSpPr>
        <p:spPr>
          <a:xfrm>
            <a:off x="12730750" y="7044691"/>
            <a:ext cx="661400" cy="45339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3042662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2" name="Title 1"/>
          <p:cNvSpPr>
            <a:spLocks noGrp="1"/>
          </p:cNvSpPr>
          <p:nvPr>
            <p:ph type="title"/>
          </p:nvPr>
        </p:nvSpPr>
        <p:spPr>
          <a:xfrm>
            <a:off x="822961" y="5679438"/>
            <a:ext cx="12157712"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45921" y="1118535"/>
            <a:ext cx="10511792" cy="379797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22961" y="6359524"/>
            <a:ext cx="12157712" cy="592454"/>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133387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2" name="Title 1"/>
          <p:cNvSpPr>
            <a:spLocks noGrp="1"/>
          </p:cNvSpPr>
          <p:nvPr>
            <p:ph type="title"/>
          </p:nvPr>
        </p:nvSpPr>
        <p:spPr>
          <a:xfrm>
            <a:off x="822962" y="731522"/>
            <a:ext cx="12157712" cy="3749039"/>
          </a:xfrm>
        </p:spPr>
        <p:txBody>
          <a:bodyPr anchor="ctr">
            <a:normAutofit/>
          </a:bodyPr>
          <a:lstStyle>
            <a:lvl1pPr algn="l">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822960" y="5212080"/>
            <a:ext cx="12157714" cy="1737360"/>
          </a:xfrm>
        </p:spPr>
        <p:txBody>
          <a:bodyPr anchor="ctr">
            <a:normAutofit/>
          </a:bodyPr>
          <a:lstStyle>
            <a:lvl1pPr marL="0" indent="0" algn="l">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869388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15" name="TextBox 14"/>
          <p:cNvSpPr txBox="1"/>
          <p:nvPr/>
        </p:nvSpPr>
        <p:spPr>
          <a:xfrm>
            <a:off x="12285440" y="3291840"/>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11" name="TextBox 10"/>
          <p:cNvSpPr txBox="1"/>
          <p:nvPr/>
        </p:nvSpPr>
        <p:spPr>
          <a:xfrm>
            <a:off x="585930" y="988005"/>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2" name="Title 1"/>
          <p:cNvSpPr>
            <a:spLocks noGrp="1"/>
          </p:cNvSpPr>
          <p:nvPr>
            <p:ph type="title"/>
          </p:nvPr>
        </p:nvSpPr>
        <p:spPr>
          <a:xfrm>
            <a:off x="1190721" y="731522"/>
            <a:ext cx="11460479" cy="3291839"/>
          </a:xfrm>
        </p:spPr>
        <p:txBody>
          <a:bodyPr anchor="ctr">
            <a:normAutofit/>
          </a:bodyPr>
          <a:lstStyle>
            <a:lvl1pPr algn="l">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317450" y="4023360"/>
            <a:ext cx="11207021" cy="457200"/>
          </a:xfrm>
        </p:spPr>
        <p:txBody>
          <a:bodyPr anchor="ctr"/>
          <a:lstStyle>
            <a:lvl1pPr marL="0" indent="0">
              <a:buFontTx/>
              <a:buNone/>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24959" y="5212080"/>
            <a:ext cx="12182840" cy="1737360"/>
          </a:xfrm>
        </p:spPr>
        <p:txBody>
          <a:bodyPr anchor="ctr">
            <a:normAutofit/>
          </a:bodyPr>
          <a:lstStyle>
            <a:lvl1pPr marL="0" indent="0" algn="l">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44718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2" name="Title 1"/>
          <p:cNvSpPr>
            <a:spLocks noGrp="1"/>
          </p:cNvSpPr>
          <p:nvPr>
            <p:ph type="title"/>
          </p:nvPr>
        </p:nvSpPr>
        <p:spPr>
          <a:xfrm>
            <a:off x="822963" y="3970297"/>
            <a:ext cx="12157710" cy="1762560"/>
          </a:xfrm>
        </p:spPr>
        <p:txBody>
          <a:bodyPr anchor="b">
            <a:normAutofit/>
          </a:bodyPr>
          <a:lstStyle>
            <a:lvl1pPr algn="l">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822961" y="5732857"/>
            <a:ext cx="12157711" cy="1032480"/>
          </a:xfrm>
        </p:spPr>
        <p:txBody>
          <a:bodyPr anchor="t">
            <a:normAutofit/>
          </a:bodyPr>
          <a:lstStyle>
            <a:lvl1pPr marL="0" indent="0" algn="l">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80619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13" name="TextBox 12"/>
          <p:cNvSpPr txBox="1"/>
          <p:nvPr/>
        </p:nvSpPr>
        <p:spPr>
          <a:xfrm>
            <a:off x="12285440" y="3291840"/>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14" name="TextBox 13"/>
          <p:cNvSpPr txBox="1"/>
          <p:nvPr/>
        </p:nvSpPr>
        <p:spPr>
          <a:xfrm>
            <a:off x="585930" y="988005"/>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16" name="Title 1"/>
          <p:cNvSpPr>
            <a:spLocks noGrp="1"/>
          </p:cNvSpPr>
          <p:nvPr>
            <p:ph type="title"/>
          </p:nvPr>
        </p:nvSpPr>
        <p:spPr>
          <a:xfrm>
            <a:off x="1190721" y="731522"/>
            <a:ext cx="11460479" cy="3291839"/>
          </a:xfrm>
        </p:spPr>
        <p:txBody>
          <a:bodyPr anchor="ctr">
            <a:normAutofit/>
          </a:bodyPr>
          <a:lstStyle>
            <a:lvl1pPr algn="l">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2960" y="4663440"/>
            <a:ext cx="12162523" cy="1066800"/>
          </a:xfrm>
        </p:spPr>
        <p:txBody>
          <a:bodyPr vert="horz" lIns="91440" tIns="45720" rIns="91440" bIns="45720" rtlCol="0" anchor="b">
            <a:normAutofit/>
          </a:bodyPr>
          <a:lstStyle>
            <a:lvl1pPr>
              <a:buNone/>
              <a:defRPr lang="en-US" sz="288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22959" y="5730240"/>
            <a:ext cx="12162523" cy="121920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57628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2" name="Title 1"/>
          <p:cNvSpPr>
            <a:spLocks noGrp="1"/>
          </p:cNvSpPr>
          <p:nvPr>
            <p:ph type="title"/>
          </p:nvPr>
        </p:nvSpPr>
        <p:spPr>
          <a:xfrm>
            <a:off x="822962" y="731522"/>
            <a:ext cx="12157712" cy="329183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22961" y="4206240"/>
            <a:ext cx="12157714" cy="1005840"/>
          </a:xfrm>
        </p:spPr>
        <p:txBody>
          <a:bodyPr vert="horz" lIns="91440" tIns="45720" rIns="91440" bIns="45720" rtlCol="0" anchor="b">
            <a:normAutofit/>
          </a:bodyPr>
          <a:lstStyle>
            <a:lvl1pPr>
              <a:buNone/>
              <a:defRPr lang="en-US" sz="336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22960" y="5212080"/>
            <a:ext cx="12157714" cy="173736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958327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8" name="Title 1"/>
          <p:cNvSpPr>
            <a:spLocks noGrp="1"/>
          </p:cNvSpPr>
          <p:nvPr>
            <p:ph type="title"/>
          </p:nvPr>
        </p:nvSpPr>
        <p:spPr>
          <a:xfrm>
            <a:off x="822962" y="731521"/>
            <a:ext cx="12157710" cy="1747520"/>
          </a:xfrm>
        </p:spPr>
        <p:txBody>
          <a:bodyPr/>
          <a:lstStyle/>
          <a:p>
            <a:r>
              <a:rPr lang="en-US"/>
              <a:t>Click to edit Master title style</a:t>
            </a:r>
            <a:endParaRPr lang="en-US" dirty="0"/>
          </a:p>
        </p:txBody>
      </p:sp>
    </p:spTree>
    <p:extLst>
      <p:ext uri="{BB962C8B-B14F-4D97-AF65-F5344CB8AC3E}">
        <p14:creationId xmlns:p14="http://schemas.microsoft.com/office/powerpoint/2010/main" val="10695136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2" name="Vertical Title 1"/>
          <p:cNvSpPr>
            <a:spLocks noGrp="1"/>
          </p:cNvSpPr>
          <p:nvPr>
            <p:ph type="title" orient="vert"/>
          </p:nvPr>
        </p:nvSpPr>
        <p:spPr>
          <a:xfrm>
            <a:off x="10390410" y="731520"/>
            <a:ext cx="2590262" cy="62179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22960" y="731520"/>
            <a:ext cx="9398539" cy="621792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829819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391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23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588565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40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4192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792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2" name="Title 1"/>
          <p:cNvSpPr>
            <a:spLocks noGrp="1"/>
          </p:cNvSpPr>
          <p:nvPr>
            <p:ph type="title"/>
          </p:nvPr>
        </p:nvSpPr>
        <p:spPr>
          <a:xfrm>
            <a:off x="822961" y="3970297"/>
            <a:ext cx="12157712" cy="1762560"/>
          </a:xfrm>
        </p:spPr>
        <p:txBody>
          <a:bodyPr anchor="b"/>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822959" y="5732857"/>
            <a:ext cx="12157714" cy="1032480"/>
          </a:xfrm>
        </p:spPr>
        <p:txBody>
          <a:bodyPr anchor="t">
            <a:normAutofit/>
          </a:bodyPr>
          <a:lstStyle>
            <a:lvl1pPr marL="0" indent="0" algn="l">
              <a:buNone/>
              <a:defRPr sz="2400" cap="all">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19356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2962" y="2570480"/>
            <a:ext cx="5994401" cy="437896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86274" y="2570481"/>
            <a:ext cx="5994398" cy="43789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72791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68404" y="2661921"/>
            <a:ext cx="5650865" cy="691514"/>
          </a:xfrm>
        </p:spPr>
        <p:txBody>
          <a:bodyPr anchor="b">
            <a:noAutofit/>
          </a:bodyPr>
          <a:lstStyle>
            <a:lvl1pPr marL="0" indent="0">
              <a:buNone/>
              <a:defRPr sz="336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22962" y="3444241"/>
            <a:ext cx="5996308" cy="35051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315204" y="2672081"/>
            <a:ext cx="5667376" cy="691514"/>
          </a:xfrm>
        </p:spPr>
        <p:txBody>
          <a:bodyPr anchor="b">
            <a:noAutofit/>
          </a:bodyPr>
          <a:lstStyle>
            <a:lvl1pPr marL="0" indent="0">
              <a:buNone/>
              <a:defRPr sz="336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988180" y="3444241"/>
            <a:ext cx="5994401" cy="35051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10/12/2024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334409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427189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2" name="Date Placeholder 1"/>
          <p:cNvSpPr>
            <a:spLocks noGrp="1"/>
          </p:cNvSpPr>
          <p:nvPr>
            <p:ph type="dt" sz="half" idx="10"/>
          </p:nvPr>
        </p:nvSpPr>
        <p:spPr/>
        <p:txBody>
          <a:bodyPr/>
          <a:lstStyle/>
          <a:p>
            <a:fld id="{56E91E96-98B0-4413-9547-46F3504108EF}" type="datetimeFigureOut">
              <a:rPr lang="en-US" smtClean="0"/>
              <a:t>10/12/2024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685224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2" name="Title 1"/>
          <p:cNvSpPr>
            <a:spLocks noGrp="1"/>
          </p:cNvSpPr>
          <p:nvPr>
            <p:ph type="title"/>
          </p:nvPr>
        </p:nvSpPr>
        <p:spPr>
          <a:xfrm>
            <a:off x="822961" y="2489200"/>
            <a:ext cx="4417062" cy="1645920"/>
          </a:xfrm>
        </p:spPr>
        <p:txBody>
          <a:bodyPr anchor="b">
            <a:normAutofit/>
          </a:bodyPr>
          <a:lstStyle>
            <a:lvl1pPr algn="l">
              <a:defRPr sz="2880" b="0"/>
            </a:lvl1pPr>
          </a:lstStyle>
          <a:p>
            <a:r>
              <a:rPr lang="en-US"/>
              <a:t>Click to edit Master title style</a:t>
            </a:r>
            <a:endParaRPr lang="en-US" dirty="0"/>
          </a:p>
        </p:txBody>
      </p:sp>
      <p:sp>
        <p:nvSpPr>
          <p:cNvPr id="3" name="Content Placeholder 2"/>
          <p:cNvSpPr>
            <a:spLocks noGrp="1"/>
          </p:cNvSpPr>
          <p:nvPr>
            <p:ph idx="1"/>
          </p:nvPr>
        </p:nvSpPr>
        <p:spPr>
          <a:xfrm>
            <a:off x="5577841" y="731521"/>
            <a:ext cx="7402831" cy="621792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1" y="4135120"/>
            <a:ext cx="4417062" cy="2194560"/>
          </a:xfrm>
        </p:spPr>
        <p:txBody>
          <a:bodyPr anchor="t">
            <a:normAutofit/>
          </a:bodyPr>
          <a:lstStyle>
            <a:lvl1pPr marL="0" indent="0">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051106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2" name="Title 1"/>
          <p:cNvSpPr>
            <a:spLocks noGrp="1"/>
          </p:cNvSpPr>
          <p:nvPr>
            <p:ph type="title"/>
          </p:nvPr>
        </p:nvSpPr>
        <p:spPr>
          <a:xfrm>
            <a:off x="822960" y="1920240"/>
            <a:ext cx="7397584" cy="1645920"/>
          </a:xfrm>
        </p:spPr>
        <p:txBody>
          <a:bodyPr anchor="b">
            <a:normAutofit/>
          </a:bodyPr>
          <a:lstStyle>
            <a:lvl1pPr algn="l">
              <a:defRPr sz="336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043504" y="1097280"/>
            <a:ext cx="3937169" cy="54864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22960" y="3566160"/>
            <a:ext cx="7397584" cy="2194560"/>
          </a:xfrm>
        </p:spPr>
        <p:txBody>
          <a:bodyPr anchor="t">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6663355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2" y="731521"/>
            <a:ext cx="12157710" cy="174752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22962" y="2570481"/>
            <a:ext cx="12157710" cy="437896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07592" y="7044691"/>
            <a:ext cx="1920240" cy="45339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90298CD5-6C1E-4009-B41F-6DF62E31D3BE}" type="datetimeFigureOut">
              <a:rPr lang="en-US" smtClean="0"/>
              <a:pPr/>
              <a:t>10/12/2024</a:t>
            </a:fld>
            <a:endParaRPr lang="en-US" dirty="0"/>
          </a:p>
        </p:txBody>
      </p:sp>
      <p:sp>
        <p:nvSpPr>
          <p:cNvPr id="5" name="Footer Placeholder 4"/>
          <p:cNvSpPr>
            <a:spLocks noGrp="1"/>
          </p:cNvSpPr>
          <p:nvPr>
            <p:ph type="ftr" sz="quarter" idx="3"/>
          </p:nvPr>
        </p:nvSpPr>
        <p:spPr>
          <a:xfrm>
            <a:off x="822961" y="7044691"/>
            <a:ext cx="9393191" cy="453390"/>
          </a:xfrm>
          <a:prstGeom prst="rect">
            <a:avLst/>
          </a:prstGeom>
        </p:spPr>
        <p:txBody>
          <a:bodyPr vert="horz" lIns="91440" tIns="45720" rIns="91440" bIns="45720" rtlCol="0" anchor="ctr"/>
          <a:lstStyle>
            <a:lvl1pPr algn="l">
              <a:defRPr sz="12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2319273" y="7044691"/>
            <a:ext cx="661400" cy="45339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8129735"/>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Lst>
  <p:hf sldNum="0" hdr="0" ftr="0" dt="0"/>
  <p:txStyles>
    <p:titleStyle>
      <a:lvl1pPr algn="l" defTabSz="548640" rtl="0" eaLnBrk="1" latinLnBrk="0" hangingPunct="1">
        <a:spcBef>
          <a:spcPct val="0"/>
        </a:spcBef>
        <a:buNone/>
        <a:defRPr sz="432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548640" rtl="0" eaLnBrk="1" latinLnBrk="0" hangingPunct="1">
        <a:spcBef>
          <a:spcPts val="0"/>
        </a:spcBef>
        <a:spcAft>
          <a:spcPts val="1200"/>
        </a:spcAft>
        <a:buClr>
          <a:schemeClr val="tx1"/>
        </a:buClr>
        <a:buSzPct val="100000"/>
        <a:buFont typeface="Arial"/>
        <a:buChar char="•"/>
        <a:defRPr sz="2160" kern="1200" cap="none">
          <a:solidFill>
            <a:schemeClr val="tx1"/>
          </a:solidFill>
          <a:effectLst/>
          <a:latin typeface="+mn-lt"/>
          <a:ea typeface="+mn-ea"/>
          <a:cs typeface="+mn-cs"/>
        </a:defRPr>
      </a:lvl1pPr>
      <a:lvl2pPr marL="891540" indent="-342900" algn="l" defTabSz="548640" rtl="0" eaLnBrk="1" latinLnBrk="0" hangingPunct="1">
        <a:spcBef>
          <a:spcPts val="0"/>
        </a:spcBef>
        <a:spcAft>
          <a:spcPts val="1200"/>
        </a:spcAft>
        <a:buClr>
          <a:schemeClr val="tx1"/>
        </a:buClr>
        <a:buSzPct val="100000"/>
        <a:buFont typeface="Arial"/>
        <a:buChar char="•"/>
        <a:defRPr sz="1920" kern="1200" cap="none">
          <a:solidFill>
            <a:schemeClr val="tx1"/>
          </a:solidFill>
          <a:effectLst/>
          <a:latin typeface="+mn-lt"/>
          <a:ea typeface="+mn-ea"/>
          <a:cs typeface="+mn-cs"/>
        </a:defRPr>
      </a:lvl2pPr>
      <a:lvl3pPr marL="1440180" indent="-342900" algn="l" defTabSz="548640" rtl="0" eaLnBrk="1" latinLnBrk="0" hangingPunct="1">
        <a:spcBef>
          <a:spcPts val="0"/>
        </a:spcBef>
        <a:spcAft>
          <a:spcPts val="1200"/>
        </a:spcAft>
        <a:buClr>
          <a:schemeClr val="tx1"/>
        </a:buClr>
        <a:buSzPct val="100000"/>
        <a:buFont typeface="Arial"/>
        <a:buChar char="•"/>
        <a:defRPr sz="1680" kern="1200" cap="none">
          <a:solidFill>
            <a:schemeClr val="tx1"/>
          </a:solidFill>
          <a:effectLst/>
          <a:latin typeface="+mn-lt"/>
          <a:ea typeface="+mn-ea"/>
          <a:cs typeface="+mn-cs"/>
        </a:defRPr>
      </a:lvl3pPr>
      <a:lvl4pPr marL="1851660" indent="-205740" algn="l" defTabSz="548640" rtl="0" eaLnBrk="1" latinLnBrk="0" hangingPunct="1">
        <a:spcBef>
          <a:spcPts val="0"/>
        </a:spcBef>
        <a:spcAft>
          <a:spcPts val="1200"/>
        </a:spcAft>
        <a:buClr>
          <a:schemeClr val="tx1"/>
        </a:buClr>
        <a:buSzPct val="100000"/>
        <a:buFont typeface="Arial"/>
        <a:buChar char="•"/>
        <a:defRPr sz="1440" kern="1200" cap="none">
          <a:solidFill>
            <a:schemeClr val="tx1"/>
          </a:solidFill>
          <a:effectLst/>
          <a:latin typeface="+mn-lt"/>
          <a:ea typeface="+mn-ea"/>
          <a:cs typeface="+mn-cs"/>
        </a:defRPr>
      </a:lvl4pPr>
      <a:lvl5pPr marL="2400300" indent="-205740" algn="l" defTabSz="548640" rtl="0" eaLnBrk="1" latinLnBrk="0" hangingPunct="1">
        <a:spcBef>
          <a:spcPts val="0"/>
        </a:spcBef>
        <a:spcAft>
          <a:spcPts val="1200"/>
        </a:spcAft>
        <a:buClr>
          <a:schemeClr val="tx1"/>
        </a:buClr>
        <a:buSzPct val="100000"/>
        <a:buFont typeface="Arial"/>
        <a:buChar char="•"/>
        <a:defRPr sz="1440" kern="1200" cap="none">
          <a:solidFill>
            <a:schemeClr val="tx1"/>
          </a:solidFill>
          <a:effectLst/>
          <a:latin typeface="+mn-lt"/>
          <a:ea typeface="+mn-ea"/>
          <a:cs typeface="+mn-cs"/>
        </a:defRPr>
      </a:lvl5pPr>
      <a:lvl6pPr marL="3017520" indent="-274320" algn="l" defTabSz="548640" rtl="0" eaLnBrk="1" latinLnBrk="0" hangingPunct="1">
        <a:spcBef>
          <a:spcPts val="0"/>
        </a:spcBef>
        <a:spcAft>
          <a:spcPts val="1200"/>
        </a:spcAft>
        <a:buClr>
          <a:schemeClr val="tx1"/>
        </a:buClr>
        <a:buSzPct val="100000"/>
        <a:buFont typeface="Arial"/>
        <a:buChar char="•"/>
        <a:defRPr sz="1440" kern="1200" cap="none">
          <a:solidFill>
            <a:schemeClr val="tx1"/>
          </a:solidFill>
          <a:effectLst/>
          <a:latin typeface="+mn-lt"/>
          <a:ea typeface="+mn-ea"/>
          <a:cs typeface="+mn-cs"/>
        </a:defRPr>
      </a:lvl6pPr>
      <a:lvl7pPr marL="3566160" indent="-274320" algn="l" defTabSz="548640" rtl="0" eaLnBrk="1" latinLnBrk="0" hangingPunct="1">
        <a:spcBef>
          <a:spcPts val="0"/>
        </a:spcBef>
        <a:spcAft>
          <a:spcPts val="1200"/>
        </a:spcAft>
        <a:buClr>
          <a:schemeClr val="tx1"/>
        </a:buClr>
        <a:buSzPct val="100000"/>
        <a:buFont typeface="Arial"/>
        <a:buChar char="•"/>
        <a:defRPr sz="1440" kern="1200" cap="none">
          <a:solidFill>
            <a:schemeClr val="tx1"/>
          </a:solidFill>
          <a:effectLst/>
          <a:latin typeface="+mn-lt"/>
          <a:ea typeface="+mn-ea"/>
          <a:cs typeface="+mn-cs"/>
        </a:defRPr>
      </a:lvl7pPr>
      <a:lvl8pPr marL="4114800" indent="-274320" algn="l" defTabSz="548640" rtl="0" eaLnBrk="1" latinLnBrk="0" hangingPunct="1">
        <a:spcBef>
          <a:spcPts val="0"/>
        </a:spcBef>
        <a:spcAft>
          <a:spcPts val="1200"/>
        </a:spcAft>
        <a:buClr>
          <a:schemeClr val="tx1"/>
        </a:buClr>
        <a:buSzPct val="100000"/>
        <a:buFont typeface="Arial"/>
        <a:buChar char="•"/>
        <a:defRPr sz="1440" kern="1200" cap="none">
          <a:solidFill>
            <a:schemeClr val="tx1"/>
          </a:solidFill>
          <a:effectLst/>
          <a:latin typeface="+mn-lt"/>
          <a:ea typeface="+mn-ea"/>
          <a:cs typeface="+mn-cs"/>
        </a:defRPr>
      </a:lvl8pPr>
      <a:lvl9pPr marL="4663440" indent="-274320" algn="l" defTabSz="548640" rtl="0" eaLnBrk="1" latinLnBrk="0" hangingPunct="1">
        <a:spcBef>
          <a:spcPts val="0"/>
        </a:spcBef>
        <a:spcAft>
          <a:spcPts val="1200"/>
        </a:spcAft>
        <a:buClr>
          <a:schemeClr val="tx1"/>
        </a:buClr>
        <a:buSzPct val="100000"/>
        <a:buFont typeface="Arial"/>
        <a:buChar char="•"/>
        <a:defRPr sz="1440" kern="1200" cap="none">
          <a:solidFill>
            <a:schemeClr val="tx1"/>
          </a:solidFill>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1281708"/>
            <a:ext cx="7415927" cy="3006090"/>
          </a:xfrm>
          <a:prstGeom prst="rect">
            <a:avLst/>
          </a:prstGeom>
          <a:noFill/>
          <a:ln/>
        </p:spPr>
        <p:txBody>
          <a:bodyPr wrap="square" lIns="0" tIns="0" rIns="0" bIns="0" rtlCol="0" anchor="t"/>
          <a:lstStyle/>
          <a:p>
            <a:pPr marL="0" indent="0">
              <a:lnSpc>
                <a:spcPts val="7850"/>
              </a:lnSpc>
              <a:buNone/>
            </a:pPr>
            <a:r>
              <a:rPr lang="en-US" sz="6300" dirty="0">
                <a:solidFill>
                  <a:srgbClr val="F98AC7"/>
                </a:solidFill>
                <a:latin typeface="Lora" pitchFamily="34" charset="0"/>
                <a:ea typeface="Lora" pitchFamily="34" charset="-122"/>
                <a:cs typeface="Lora" pitchFamily="34" charset="-120"/>
              </a:rPr>
              <a:t>Excel Data Validation: A Powerful Tool</a:t>
            </a:r>
            <a:endParaRPr lang="en-US" sz="6300" dirty="0"/>
          </a:p>
        </p:txBody>
      </p:sp>
      <p:sp>
        <p:nvSpPr>
          <p:cNvPr id="4" name="Text 1"/>
          <p:cNvSpPr/>
          <p:nvPr/>
        </p:nvSpPr>
        <p:spPr>
          <a:xfrm>
            <a:off x="864037" y="4658082"/>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Data validation in Excel is a powerful feature that helps maintain data integrity and consistency within your spreadsheets. It ensures that users enter valid data in specific cells, preventing errors and improving the reliability of your data analysis.</a:t>
            </a:r>
            <a:endParaRPr lang="en-US" sz="1900" dirty="0"/>
          </a:p>
        </p:txBody>
      </p:sp>
      <p:sp>
        <p:nvSpPr>
          <p:cNvPr id="5" name="Shape 2"/>
          <p:cNvSpPr/>
          <p:nvPr/>
        </p:nvSpPr>
        <p:spPr>
          <a:xfrm>
            <a:off x="864037" y="6534388"/>
            <a:ext cx="394930" cy="394930"/>
          </a:xfrm>
          <a:prstGeom prst="roundRect">
            <a:avLst>
              <a:gd name="adj" fmla="val 23151155"/>
            </a:avLst>
          </a:prstGeom>
          <a:solidFill>
            <a:srgbClr val="05250B"/>
          </a:solidFill>
          <a:ln w="7620">
            <a:solidFill>
              <a:srgbClr val="FFFFFF"/>
            </a:solidFill>
            <a:prstDash val="solid"/>
          </a:ln>
        </p:spPr>
      </p:sp>
      <p:sp>
        <p:nvSpPr>
          <p:cNvPr id="6" name="Text 3"/>
          <p:cNvSpPr/>
          <p:nvPr/>
        </p:nvSpPr>
        <p:spPr>
          <a:xfrm>
            <a:off x="1005483" y="6683097"/>
            <a:ext cx="112038"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Source Sans Pro Medium" pitchFamily="34" charset="0"/>
                <a:ea typeface="Source Sans Pro Medium" pitchFamily="34" charset="-122"/>
                <a:cs typeface="Source Sans Pro Medium" pitchFamily="34" charset="-120"/>
              </a:rPr>
              <a:t>RK</a:t>
            </a:r>
            <a:endParaRPr lang="en-US" sz="750" dirty="0"/>
          </a:p>
        </p:txBody>
      </p:sp>
      <p:sp>
        <p:nvSpPr>
          <p:cNvPr id="7" name="Text 4"/>
          <p:cNvSpPr/>
          <p:nvPr/>
        </p:nvSpPr>
        <p:spPr>
          <a:xfrm>
            <a:off x="1382316" y="6515933"/>
            <a:ext cx="1470303" cy="431959"/>
          </a:xfrm>
          <a:prstGeom prst="rect">
            <a:avLst/>
          </a:prstGeom>
          <a:noFill/>
          <a:ln/>
        </p:spPr>
        <p:txBody>
          <a:bodyPr wrap="none" lIns="0" tIns="0" rIns="0" bIns="0" rtlCol="0" anchor="t"/>
          <a:lstStyle/>
          <a:p>
            <a:pPr marL="0" indent="0" algn="l">
              <a:lnSpc>
                <a:spcPts val="3400"/>
              </a:lnSpc>
              <a:buNone/>
            </a:pPr>
            <a:r>
              <a:rPr lang="en-US" sz="2400" b="1" dirty="0">
                <a:solidFill>
                  <a:srgbClr val="D6E5EF"/>
                </a:solidFill>
                <a:latin typeface="Source Sans Pro Bold" pitchFamily="34" charset="0"/>
                <a:ea typeface="Source Sans Pro Bold" pitchFamily="34" charset="-122"/>
                <a:cs typeface="Source Sans Pro Bold" pitchFamily="34" charset="-120"/>
              </a:rPr>
              <a:t>by Ranil Kr</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34113" y="588288"/>
            <a:ext cx="5677376" cy="628293"/>
          </a:xfrm>
          <a:prstGeom prst="rect">
            <a:avLst/>
          </a:prstGeom>
          <a:noFill/>
          <a:ln/>
        </p:spPr>
        <p:txBody>
          <a:bodyPr wrap="none" lIns="0" tIns="0" rIns="0" bIns="0" rtlCol="0" anchor="t"/>
          <a:lstStyle/>
          <a:p>
            <a:pPr marL="0" indent="0">
              <a:lnSpc>
                <a:spcPts val="4900"/>
              </a:lnSpc>
              <a:buNone/>
            </a:pPr>
            <a:r>
              <a:rPr lang="en-US" sz="3950" dirty="0">
                <a:solidFill>
                  <a:srgbClr val="F98AC7"/>
                </a:solidFill>
                <a:latin typeface="Lora" pitchFamily="34" charset="0"/>
                <a:ea typeface="Lora" pitchFamily="34" charset="-122"/>
                <a:cs typeface="Lora" pitchFamily="34" charset="-120"/>
              </a:rPr>
              <a:t>Types of Data Validation</a:t>
            </a:r>
            <a:endParaRPr lang="en-US" sz="3950" dirty="0"/>
          </a:p>
        </p:txBody>
      </p:sp>
      <p:sp>
        <p:nvSpPr>
          <p:cNvPr id="4" name="Shape 1"/>
          <p:cNvSpPr/>
          <p:nvPr/>
        </p:nvSpPr>
        <p:spPr>
          <a:xfrm>
            <a:off x="6234113" y="1777246"/>
            <a:ext cx="480655" cy="480655"/>
          </a:xfrm>
          <a:prstGeom prst="roundRect">
            <a:avLst>
              <a:gd name="adj" fmla="val 6668"/>
            </a:avLst>
          </a:prstGeom>
          <a:solidFill>
            <a:srgbClr val="444752"/>
          </a:solidFill>
          <a:ln/>
        </p:spPr>
      </p:sp>
      <p:sp>
        <p:nvSpPr>
          <p:cNvPr id="5" name="Text 2"/>
          <p:cNvSpPr/>
          <p:nvPr/>
        </p:nvSpPr>
        <p:spPr>
          <a:xfrm>
            <a:off x="6419493" y="1866781"/>
            <a:ext cx="109895" cy="301585"/>
          </a:xfrm>
          <a:prstGeom prst="rect">
            <a:avLst/>
          </a:prstGeom>
          <a:noFill/>
          <a:ln/>
        </p:spPr>
        <p:txBody>
          <a:bodyPr wrap="none" lIns="0" tIns="0" rIns="0" bIns="0" rtlCol="0" anchor="t"/>
          <a:lstStyle/>
          <a:p>
            <a:pPr marL="0" indent="0" algn="ctr">
              <a:lnSpc>
                <a:spcPts val="2350"/>
              </a:lnSpc>
              <a:buNone/>
            </a:pPr>
            <a:r>
              <a:rPr lang="en-US" sz="2350" dirty="0">
                <a:solidFill>
                  <a:srgbClr val="D6E5EF"/>
                </a:solidFill>
                <a:latin typeface="Lora" pitchFamily="34" charset="0"/>
                <a:ea typeface="Lora" pitchFamily="34" charset="-122"/>
                <a:cs typeface="Lora" pitchFamily="34" charset="-120"/>
              </a:rPr>
              <a:t>1</a:t>
            </a:r>
            <a:endParaRPr lang="en-US" sz="2350" dirty="0"/>
          </a:p>
        </p:txBody>
      </p:sp>
      <p:sp>
        <p:nvSpPr>
          <p:cNvPr id="6" name="Text 3"/>
          <p:cNvSpPr/>
          <p:nvPr/>
        </p:nvSpPr>
        <p:spPr>
          <a:xfrm>
            <a:off x="6928366" y="1777246"/>
            <a:ext cx="2513528" cy="314087"/>
          </a:xfrm>
          <a:prstGeom prst="rect">
            <a:avLst/>
          </a:prstGeom>
          <a:noFill/>
          <a:ln/>
        </p:spPr>
        <p:txBody>
          <a:bodyPr wrap="none" lIns="0" tIns="0" rIns="0" bIns="0" rtlCol="0" anchor="t"/>
          <a:lstStyle/>
          <a:p>
            <a:pPr marL="0" indent="0">
              <a:lnSpc>
                <a:spcPts val="2450"/>
              </a:lnSpc>
              <a:buNone/>
            </a:pPr>
            <a:r>
              <a:rPr lang="en-US" sz="1950" dirty="0">
                <a:solidFill>
                  <a:srgbClr val="D6E5EF"/>
                </a:solidFill>
                <a:latin typeface="Lora" pitchFamily="34" charset="0"/>
                <a:ea typeface="Lora" pitchFamily="34" charset="-122"/>
                <a:cs typeface="Lora" pitchFamily="34" charset="-120"/>
              </a:rPr>
              <a:t>List Validation</a:t>
            </a:r>
            <a:endParaRPr lang="en-US" sz="1950" dirty="0"/>
          </a:p>
        </p:txBody>
      </p:sp>
      <p:sp>
        <p:nvSpPr>
          <p:cNvPr id="7" name="Text 4"/>
          <p:cNvSpPr/>
          <p:nvPr/>
        </p:nvSpPr>
        <p:spPr>
          <a:xfrm>
            <a:off x="6928366" y="2219444"/>
            <a:ext cx="6954322" cy="683419"/>
          </a:xfrm>
          <a:prstGeom prst="rect">
            <a:avLst/>
          </a:prstGeom>
          <a:noFill/>
          <a:ln/>
        </p:spPr>
        <p:txBody>
          <a:bodyPr wrap="square" lIns="0" tIns="0" rIns="0" bIns="0" rtlCol="0" anchor="t"/>
          <a:lstStyle/>
          <a:p>
            <a:pPr marL="0" indent="0">
              <a:lnSpc>
                <a:spcPts val="2650"/>
              </a:lnSpc>
              <a:buNone/>
            </a:pPr>
            <a:r>
              <a:rPr lang="en-US" sz="1650" dirty="0">
                <a:solidFill>
                  <a:srgbClr val="D6E5EF"/>
                </a:solidFill>
                <a:latin typeface="Source Sans Pro" pitchFamily="34" charset="0"/>
                <a:ea typeface="Source Sans Pro" pitchFamily="34" charset="-122"/>
                <a:cs typeface="Source Sans Pro" pitchFamily="34" charset="-120"/>
              </a:rPr>
              <a:t>Provides a drop-down list of pre-defined values, restricting input to those options.</a:t>
            </a:r>
            <a:endParaRPr lang="en-US" sz="1650" dirty="0"/>
          </a:p>
        </p:txBody>
      </p:sp>
      <p:sp>
        <p:nvSpPr>
          <p:cNvPr id="8" name="Shape 5"/>
          <p:cNvSpPr/>
          <p:nvPr/>
        </p:nvSpPr>
        <p:spPr>
          <a:xfrm>
            <a:off x="6234113" y="3356729"/>
            <a:ext cx="480655" cy="480655"/>
          </a:xfrm>
          <a:prstGeom prst="roundRect">
            <a:avLst>
              <a:gd name="adj" fmla="val 6668"/>
            </a:avLst>
          </a:prstGeom>
          <a:solidFill>
            <a:srgbClr val="444752"/>
          </a:solidFill>
          <a:ln/>
        </p:spPr>
      </p:sp>
      <p:sp>
        <p:nvSpPr>
          <p:cNvPr id="9" name="Text 6"/>
          <p:cNvSpPr/>
          <p:nvPr/>
        </p:nvSpPr>
        <p:spPr>
          <a:xfrm>
            <a:off x="6393418" y="3446264"/>
            <a:ext cx="162044" cy="301585"/>
          </a:xfrm>
          <a:prstGeom prst="rect">
            <a:avLst/>
          </a:prstGeom>
          <a:noFill/>
          <a:ln/>
        </p:spPr>
        <p:txBody>
          <a:bodyPr wrap="none" lIns="0" tIns="0" rIns="0" bIns="0" rtlCol="0" anchor="t"/>
          <a:lstStyle/>
          <a:p>
            <a:pPr marL="0" indent="0" algn="ctr">
              <a:lnSpc>
                <a:spcPts val="2350"/>
              </a:lnSpc>
              <a:buNone/>
            </a:pPr>
            <a:r>
              <a:rPr lang="en-US" sz="2350" dirty="0">
                <a:solidFill>
                  <a:srgbClr val="D6E5EF"/>
                </a:solidFill>
                <a:latin typeface="Lora" pitchFamily="34" charset="0"/>
                <a:ea typeface="Lora" pitchFamily="34" charset="-122"/>
                <a:cs typeface="Lora" pitchFamily="34" charset="-120"/>
              </a:rPr>
              <a:t>2</a:t>
            </a:r>
            <a:endParaRPr lang="en-US" sz="2350" dirty="0"/>
          </a:p>
        </p:txBody>
      </p:sp>
      <p:sp>
        <p:nvSpPr>
          <p:cNvPr id="10" name="Text 7"/>
          <p:cNvSpPr/>
          <p:nvPr/>
        </p:nvSpPr>
        <p:spPr>
          <a:xfrm>
            <a:off x="6928366" y="3356729"/>
            <a:ext cx="2513528" cy="314087"/>
          </a:xfrm>
          <a:prstGeom prst="rect">
            <a:avLst/>
          </a:prstGeom>
          <a:noFill/>
          <a:ln/>
        </p:spPr>
        <p:txBody>
          <a:bodyPr wrap="none" lIns="0" tIns="0" rIns="0" bIns="0" rtlCol="0" anchor="t"/>
          <a:lstStyle/>
          <a:p>
            <a:pPr marL="0" indent="0">
              <a:lnSpc>
                <a:spcPts val="2450"/>
              </a:lnSpc>
              <a:buNone/>
            </a:pPr>
            <a:r>
              <a:rPr lang="en-US" sz="1950" dirty="0">
                <a:solidFill>
                  <a:srgbClr val="D6E5EF"/>
                </a:solidFill>
                <a:latin typeface="Lora" pitchFamily="34" charset="0"/>
                <a:ea typeface="Lora" pitchFamily="34" charset="-122"/>
                <a:cs typeface="Lora" pitchFamily="34" charset="-120"/>
              </a:rPr>
              <a:t>Number Validation</a:t>
            </a:r>
            <a:endParaRPr lang="en-US" sz="1950" dirty="0"/>
          </a:p>
        </p:txBody>
      </p:sp>
      <p:sp>
        <p:nvSpPr>
          <p:cNvPr id="11" name="Text 8"/>
          <p:cNvSpPr/>
          <p:nvPr/>
        </p:nvSpPr>
        <p:spPr>
          <a:xfrm>
            <a:off x="6928366" y="3798927"/>
            <a:ext cx="6954322" cy="683419"/>
          </a:xfrm>
          <a:prstGeom prst="rect">
            <a:avLst/>
          </a:prstGeom>
          <a:noFill/>
          <a:ln/>
        </p:spPr>
        <p:txBody>
          <a:bodyPr wrap="square" lIns="0" tIns="0" rIns="0" bIns="0" rtlCol="0" anchor="t"/>
          <a:lstStyle/>
          <a:p>
            <a:pPr marL="0" indent="0">
              <a:lnSpc>
                <a:spcPts val="2650"/>
              </a:lnSpc>
              <a:buNone/>
            </a:pPr>
            <a:r>
              <a:rPr lang="en-US" sz="1650" dirty="0">
                <a:solidFill>
                  <a:srgbClr val="D6E5EF"/>
                </a:solidFill>
                <a:latin typeface="Source Sans Pro" pitchFamily="34" charset="0"/>
                <a:ea typeface="Source Sans Pro" pitchFamily="34" charset="-122"/>
                <a:cs typeface="Source Sans Pro" pitchFamily="34" charset="-120"/>
              </a:rPr>
              <a:t>Enforces specific number ranges, including minimums, maximums, decimals, and whole numbers.</a:t>
            </a:r>
            <a:endParaRPr lang="en-US" sz="1650" dirty="0"/>
          </a:p>
        </p:txBody>
      </p:sp>
      <p:sp>
        <p:nvSpPr>
          <p:cNvPr id="12" name="Shape 9"/>
          <p:cNvSpPr/>
          <p:nvPr/>
        </p:nvSpPr>
        <p:spPr>
          <a:xfrm>
            <a:off x="6234113" y="4936212"/>
            <a:ext cx="480655" cy="480655"/>
          </a:xfrm>
          <a:prstGeom prst="roundRect">
            <a:avLst>
              <a:gd name="adj" fmla="val 6668"/>
            </a:avLst>
          </a:prstGeom>
          <a:solidFill>
            <a:srgbClr val="444752"/>
          </a:solidFill>
          <a:ln/>
        </p:spPr>
      </p:sp>
      <p:sp>
        <p:nvSpPr>
          <p:cNvPr id="13" name="Text 10"/>
          <p:cNvSpPr/>
          <p:nvPr/>
        </p:nvSpPr>
        <p:spPr>
          <a:xfrm>
            <a:off x="6390442" y="5025747"/>
            <a:ext cx="167997" cy="301585"/>
          </a:xfrm>
          <a:prstGeom prst="rect">
            <a:avLst/>
          </a:prstGeom>
          <a:noFill/>
          <a:ln/>
        </p:spPr>
        <p:txBody>
          <a:bodyPr wrap="none" lIns="0" tIns="0" rIns="0" bIns="0" rtlCol="0" anchor="t"/>
          <a:lstStyle/>
          <a:p>
            <a:pPr marL="0" indent="0" algn="ctr">
              <a:lnSpc>
                <a:spcPts val="2350"/>
              </a:lnSpc>
              <a:buNone/>
            </a:pPr>
            <a:r>
              <a:rPr lang="en-US" sz="2350" dirty="0">
                <a:solidFill>
                  <a:srgbClr val="D6E5EF"/>
                </a:solidFill>
                <a:latin typeface="Lora" pitchFamily="34" charset="0"/>
                <a:ea typeface="Lora" pitchFamily="34" charset="-122"/>
                <a:cs typeface="Lora" pitchFamily="34" charset="-120"/>
              </a:rPr>
              <a:t>3</a:t>
            </a:r>
            <a:endParaRPr lang="en-US" sz="2350" dirty="0"/>
          </a:p>
        </p:txBody>
      </p:sp>
      <p:sp>
        <p:nvSpPr>
          <p:cNvPr id="14" name="Text 11"/>
          <p:cNvSpPr/>
          <p:nvPr/>
        </p:nvSpPr>
        <p:spPr>
          <a:xfrm>
            <a:off x="6928366" y="4936212"/>
            <a:ext cx="2513528" cy="314087"/>
          </a:xfrm>
          <a:prstGeom prst="rect">
            <a:avLst/>
          </a:prstGeom>
          <a:noFill/>
          <a:ln/>
        </p:spPr>
        <p:txBody>
          <a:bodyPr wrap="none" lIns="0" tIns="0" rIns="0" bIns="0" rtlCol="0" anchor="t"/>
          <a:lstStyle/>
          <a:p>
            <a:pPr marL="0" indent="0">
              <a:lnSpc>
                <a:spcPts val="2450"/>
              </a:lnSpc>
              <a:buNone/>
            </a:pPr>
            <a:r>
              <a:rPr lang="en-US" sz="1950" dirty="0">
                <a:solidFill>
                  <a:srgbClr val="D6E5EF"/>
                </a:solidFill>
                <a:latin typeface="Lora" pitchFamily="34" charset="0"/>
                <a:ea typeface="Lora" pitchFamily="34" charset="-122"/>
                <a:cs typeface="Lora" pitchFamily="34" charset="-120"/>
              </a:rPr>
              <a:t>Date Validation</a:t>
            </a:r>
            <a:endParaRPr lang="en-US" sz="1950" dirty="0"/>
          </a:p>
        </p:txBody>
      </p:sp>
      <p:sp>
        <p:nvSpPr>
          <p:cNvPr id="15" name="Text 12"/>
          <p:cNvSpPr/>
          <p:nvPr/>
        </p:nvSpPr>
        <p:spPr>
          <a:xfrm>
            <a:off x="6928366" y="5378410"/>
            <a:ext cx="6954322" cy="683419"/>
          </a:xfrm>
          <a:prstGeom prst="rect">
            <a:avLst/>
          </a:prstGeom>
          <a:noFill/>
          <a:ln/>
        </p:spPr>
        <p:txBody>
          <a:bodyPr wrap="square" lIns="0" tIns="0" rIns="0" bIns="0" rtlCol="0" anchor="t"/>
          <a:lstStyle/>
          <a:p>
            <a:pPr marL="0" indent="0">
              <a:lnSpc>
                <a:spcPts val="2650"/>
              </a:lnSpc>
              <a:buNone/>
            </a:pPr>
            <a:r>
              <a:rPr lang="en-US" sz="1650" dirty="0">
                <a:solidFill>
                  <a:srgbClr val="D6E5EF"/>
                </a:solidFill>
                <a:latin typeface="Source Sans Pro" pitchFamily="34" charset="0"/>
                <a:ea typeface="Source Sans Pro" pitchFamily="34" charset="-122"/>
                <a:cs typeface="Source Sans Pro" pitchFamily="34" charset="-120"/>
              </a:rPr>
              <a:t>Defines acceptable date formats, ensuring dates are entered correctly and consistently.</a:t>
            </a:r>
            <a:endParaRPr lang="en-US" sz="1650" dirty="0"/>
          </a:p>
        </p:txBody>
      </p:sp>
      <p:sp>
        <p:nvSpPr>
          <p:cNvPr id="16" name="Shape 13"/>
          <p:cNvSpPr/>
          <p:nvPr/>
        </p:nvSpPr>
        <p:spPr>
          <a:xfrm>
            <a:off x="6234113" y="6515695"/>
            <a:ext cx="480655" cy="480655"/>
          </a:xfrm>
          <a:prstGeom prst="roundRect">
            <a:avLst>
              <a:gd name="adj" fmla="val 6668"/>
            </a:avLst>
          </a:prstGeom>
          <a:solidFill>
            <a:srgbClr val="444752"/>
          </a:solidFill>
          <a:ln/>
        </p:spPr>
      </p:sp>
      <p:sp>
        <p:nvSpPr>
          <p:cNvPr id="17" name="Text 14"/>
          <p:cNvSpPr/>
          <p:nvPr/>
        </p:nvSpPr>
        <p:spPr>
          <a:xfrm>
            <a:off x="6392704" y="6605230"/>
            <a:ext cx="163473" cy="301585"/>
          </a:xfrm>
          <a:prstGeom prst="rect">
            <a:avLst/>
          </a:prstGeom>
          <a:noFill/>
          <a:ln/>
        </p:spPr>
        <p:txBody>
          <a:bodyPr wrap="none" lIns="0" tIns="0" rIns="0" bIns="0" rtlCol="0" anchor="t"/>
          <a:lstStyle/>
          <a:p>
            <a:pPr marL="0" indent="0" algn="ctr">
              <a:lnSpc>
                <a:spcPts val="2350"/>
              </a:lnSpc>
              <a:buNone/>
            </a:pPr>
            <a:r>
              <a:rPr lang="en-US" sz="2350" dirty="0">
                <a:solidFill>
                  <a:srgbClr val="D6E5EF"/>
                </a:solidFill>
                <a:latin typeface="Lora" pitchFamily="34" charset="0"/>
                <a:ea typeface="Lora" pitchFamily="34" charset="-122"/>
                <a:cs typeface="Lora" pitchFamily="34" charset="-120"/>
              </a:rPr>
              <a:t>4</a:t>
            </a:r>
            <a:endParaRPr lang="en-US" sz="2350" dirty="0"/>
          </a:p>
        </p:txBody>
      </p:sp>
      <p:sp>
        <p:nvSpPr>
          <p:cNvPr id="18" name="Text 15"/>
          <p:cNvSpPr/>
          <p:nvPr/>
        </p:nvSpPr>
        <p:spPr>
          <a:xfrm>
            <a:off x="6928366" y="6515695"/>
            <a:ext cx="2638425" cy="314087"/>
          </a:xfrm>
          <a:prstGeom prst="rect">
            <a:avLst/>
          </a:prstGeom>
          <a:noFill/>
          <a:ln/>
        </p:spPr>
        <p:txBody>
          <a:bodyPr wrap="none" lIns="0" tIns="0" rIns="0" bIns="0" rtlCol="0" anchor="t"/>
          <a:lstStyle/>
          <a:p>
            <a:pPr marL="0" indent="0">
              <a:lnSpc>
                <a:spcPts val="2450"/>
              </a:lnSpc>
              <a:buNone/>
            </a:pPr>
            <a:r>
              <a:rPr lang="en-US" sz="1950" dirty="0">
                <a:solidFill>
                  <a:srgbClr val="D6E5EF"/>
                </a:solidFill>
                <a:latin typeface="Lora" pitchFamily="34" charset="0"/>
                <a:ea typeface="Lora" pitchFamily="34" charset="-122"/>
                <a:cs typeface="Lora" pitchFamily="34" charset="-120"/>
              </a:rPr>
              <a:t>Text Length Validation</a:t>
            </a:r>
            <a:endParaRPr lang="en-US" sz="1950" dirty="0"/>
          </a:p>
        </p:txBody>
      </p:sp>
      <p:sp>
        <p:nvSpPr>
          <p:cNvPr id="19" name="Text 16"/>
          <p:cNvSpPr/>
          <p:nvPr/>
        </p:nvSpPr>
        <p:spPr>
          <a:xfrm>
            <a:off x="6928366" y="6957893"/>
            <a:ext cx="6954322" cy="683419"/>
          </a:xfrm>
          <a:prstGeom prst="rect">
            <a:avLst/>
          </a:prstGeom>
          <a:noFill/>
          <a:ln/>
        </p:spPr>
        <p:txBody>
          <a:bodyPr wrap="square" lIns="0" tIns="0" rIns="0" bIns="0" rtlCol="0" anchor="t"/>
          <a:lstStyle/>
          <a:p>
            <a:pPr marL="0" indent="0">
              <a:lnSpc>
                <a:spcPts val="2650"/>
              </a:lnSpc>
              <a:buNone/>
            </a:pPr>
            <a:r>
              <a:rPr lang="en-US" sz="1650" dirty="0">
                <a:solidFill>
                  <a:srgbClr val="D6E5EF"/>
                </a:solidFill>
                <a:latin typeface="Source Sans Pro" pitchFamily="34" charset="0"/>
                <a:ea typeface="Source Sans Pro" pitchFamily="34" charset="-122"/>
                <a:cs typeface="Source Sans Pro" pitchFamily="34" charset="-120"/>
              </a:rPr>
              <a:t>Sets minimum and maximum character limits for text input, preventing overly short or long entries.</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80811"/>
          </a:xfrm>
          <a:prstGeom prst="rect">
            <a:avLst/>
          </a:prstGeom>
        </p:spPr>
      </p:pic>
      <p:sp>
        <p:nvSpPr>
          <p:cNvPr id="3" name="Text 0"/>
          <p:cNvSpPr/>
          <p:nvPr/>
        </p:nvSpPr>
        <p:spPr>
          <a:xfrm>
            <a:off x="968693" y="3599259"/>
            <a:ext cx="7119818" cy="630674"/>
          </a:xfrm>
          <a:prstGeom prst="rect">
            <a:avLst/>
          </a:prstGeom>
          <a:noFill/>
          <a:ln/>
        </p:spPr>
        <p:txBody>
          <a:bodyPr wrap="none" lIns="0" tIns="0" rIns="0" bIns="0" rtlCol="0" anchor="t"/>
          <a:lstStyle/>
          <a:p>
            <a:pPr marL="0" indent="0">
              <a:lnSpc>
                <a:spcPts val="4950"/>
              </a:lnSpc>
              <a:buNone/>
            </a:pPr>
            <a:r>
              <a:rPr lang="en-US" sz="3950" dirty="0">
                <a:solidFill>
                  <a:srgbClr val="F98AC7"/>
                </a:solidFill>
                <a:latin typeface="Lora" pitchFamily="34" charset="0"/>
                <a:ea typeface="Lora" pitchFamily="34" charset="-122"/>
                <a:cs typeface="Lora" pitchFamily="34" charset="-120"/>
              </a:rPr>
              <a:t>Creating Data Validation Rules</a:t>
            </a:r>
            <a:endParaRPr lang="en-US" sz="3950" dirty="0"/>
          </a:p>
        </p:txBody>
      </p:sp>
      <p:sp>
        <p:nvSpPr>
          <p:cNvPr id="4" name="Shape 1"/>
          <p:cNvSpPr/>
          <p:nvPr/>
        </p:nvSpPr>
        <p:spPr>
          <a:xfrm>
            <a:off x="968693" y="4873109"/>
            <a:ext cx="12692896" cy="30480"/>
          </a:xfrm>
          <a:prstGeom prst="roundRect">
            <a:avLst>
              <a:gd name="adj" fmla="val 105544"/>
            </a:avLst>
          </a:prstGeom>
          <a:solidFill>
            <a:srgbClr val="5D606B"/>
          </a:solidFill>
          <a:ln/>
        </p:spPr>
      </p:sp>
      <p:sp>
        <p:nvSpPr>
          <p:cNvPr id="5" name="Shape 2"/>
          <p:cNvSpPr/>
          <p:nvPr/>
        </p:nvSpPr>
        <p:spPr>
          <a:xfrm>
            <a:off x="2459593" y="4873109"/>
            <a:ext cx="30480" cy="750570"/>
          </a:xfrm>
          <a:prstGeom prst="roundRect">
            <a:avLst>
              <a:gd name="adj" fmla="val 105544"/>
            </a:avLst>
          </a:prstGeom>
          <a:solidFill>
            <a:srgbClr val="5D606B"/>
          </a:solidFill>
          <a:ln/>
        </p:spPr>
      </p:sp>
      <p:sp>
        <p:nvSpPr>
          <p:cNvPr id="6" name="Shape 3"/>
          <p:cNvSpPr/>
          <p:nvPr/>
        </p:nvSpPr>
        <p:spPr>
          <a:xfrm>
            <a:off x="2233613" y="4631888"/>
            <a:ext cx="482441" cy="482441"/>
          </a:xfrm>
          <a:prstGeom prst="roundRect">
            <a:avLst>
              <a:gd name="adj" fmla="val 6668"/>
            </a:avLst>
          </a:prstGeom>
          <a:solidFill>
            <a:srgbClr val="444752"/>
          </a:solidFill>
          <a:ln/>
        </p:spPr>
      </p:sp>
      <p:sp>
        <p:nvSpPr>
          <p:cNvPr id="7" name="Text 4"/>
          <p:cNvSpPr/>
          <p:nvPr/>
        </p:nvSpPr>
        <p:spPr>
          <a:xfrm>
            <a:off x="2419707" y="4721662"/>
            <a:ext cx="110252" cy="302776"/>
          </a:xfrm>
          <a:prstGeom prst="rect">
            <a:avLst/>
          </a:prstGeom>
          <a:noFill/>
          <a:ln/>
        </p:spPr>
        <p:txBody>
          <a:bodyPr wrap="none" lIns="0" tIns="0" rIns="0" bIns="0" rtlCol="0" anchor="t"/>
          <a:lstStyle/>
          <a:p>
            <a:pPr marL="0" indent="0" algn="ctr">
              <a:lnSpc>
                <a:spcPts val="2350"/>
              </a:lnSpc>
              <a:buNone/>
            </a:pPr>
            <a:r>
              <a:rPr lang="en-US" sz="2350" dirty="0">
                <a:solidFill>
                  <a:srgbClr val="D6E5EF"/>
                </a:solidFill>
                <a:latin typeface="Lora" pitchFamily="34" charset="0"/>
                <a:ea typeface="Lora" pitchFamily="34" charset="-122"/>
                <a:cs typeface="Lora" pitchFamily="34" charset="-120"/>
              </a:rPr>
              <a:t>1</a:t>
            </a:r>
            <a:endParaRPr lang="en-US" sz="2350" dirty="0"/>
          </a:p>
        </p:txBody>
      </p:sp>
      <p:sp>
        <p:nvSpPr>
          <p:cNvPr id="8" name="Text 5"/>
          <p:cNvSpPr/>
          <p:nvPr/>
        </p:nvSpPr>
        <p:spPr>
          <a:xfrm>
            <a:off x="1213366" y="5838111"/>
            <a:ext cx="2523053" cy="315278"/>
          </a:xfrm>
          <a:prstGeom prst="rect">
            <a:avLst/>
          </a:prstGeom>
          <a:noFill/>
          <a:ln/>
        </p:spPr>
        <p:txBody>
          <a:bodyPr wrap="none" lIns="0" tIns="0" rIns="0" bIns="0" rtlCol="0" anchor="t"/>
          <a:lstStyle/>
          <a:p>
            <a:pPr marL="0" indent="0" algn="ctr">
              <a:lnSpc>
                <a:spcPts val="2450"/>
              </a:lnSpc>
              <a:buNone/>
            </a:pPr>
            <a:r>
              <a:rPr lang="en-US" sz="1950" dirty="0">
                <a:solidFill>
                  <a:srgbClr val="D6E5EF"/>
                </a:solidFill>
                <a:latin typeface="Lora" pitchFamily="34" charset="0"/>
                <a:ea typeface="Lora" pitchFamily="34" charset="-122"/>
                <a:cs typeface="Lora" pitchFamily="34" charset="-120"/>
              </a:rPr>
              <a:t>Select Cells</a:t>
            </a:r>
            <a:endParaRPr lang="en-US" sz="1950" dirty="0"/>
          </a:p>
        </p:txBody>
      </p:sp>
      <p:sp>
        <p:nvSpPr>
          <p:cNvPr id="9" name="Text 6"/>
          <p:cNvSpPr/>
          <p:nvPr/>
        </p:nvSpPr>
        <p:spPr>
          <a:xfrm>
            <a:off x="1183124" y="6281976"/>
            <a:ext cx="2583537" cy="686038"/>
          </a:xfrm>
          <a:prstGeom prst="rect">
            <a:avLst/>
          </a:prstGeom>
          <a:noFill/>
          <a:ln/>
        </p:spPr>
        <p:txBody>
          <a:bodyPr wrap="square" lIns="0" tIns="0" rIns="0" bIns="0" rtlCol="0" anchor="t"/>
          <a:lstStyle/>
          <a:p>
            <a:pPr marL="0" indent="0" algn="ctr">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Choose the cells where you want to apply validation.</a:t>
            </a:r>
            <a:endParaRPr lang="en-US" sz="1650" dirty="0"/>
          </a:p>
        </p:txBody>
      </p:sp>
      <p:sp>
        <p:nvSpPr>
          <p:cNvPr id="10" name="Shape 7"/>
          <p:cNvSpPr/>
          <p:nvPr/>
        </p:nvSpPr>
        <p:spPr>
          <a:xfrm>
            <a:off x="5686425" y="4873109"/>
            <a:ext cx="30480" cy="750570"/>
          </a:xfrm>
          <a:prstGeom prst="roundRect">
            <a:avLst>
              <a:gd name="adj" fmla="val 105544"/>
            </a:avLst>
          </a:prstGeom>
          <a:solidFill>
            <a:srgbClr val="5D606B"/>
          </a:solidFill>
          <a:ln/>
        </p:spPr>
      </p:sp>
      <p:sp>
        <p:nvSpPr>
          <p:cNvPr id="11" name="Shape 8"/>
          <p:cNvSpPr/>
          <p:nvPr/>
        </p:nvSpPr>
        <p:spPr>
          <a:xfrm>
            <a:off x="5460444" y="4631888"/>
            <a:ext cx="482441" cy="482441"/>
          </a:xfrm>
          <a:prstGeom prst="roundRect">
            <a:avLst>
              <a:gd name="adj" fmla="val 6668"/>
            </a:avLst>
          </a:prstGeom>
          <a:solidFill>
            <a:srgbClr val="444752"/>
          </a:solidFill>
          <a:ln/>
        </p:spPr>
      </p:sp>
      <p:sp>
        <p:nvSpPr>
          <p:cNvPr id="12" name="Text 9"/>
          <p:cNvSpPr/>
          <p:nvPr/>
        </p:nvSpPr>
        <p:spPr>
          <a:xfrm>
            <a:off x="5620345" y="4721662"/>
            <a:ext cx="162639" cy="302776"/>
          </a:xfrm>
          <a:prstGeom prst="rect">
            <a:avLst/>
          </a:prstGeom>
          <a:noFill/>
          <a:ln/>
        </p:spPr>
        <p:txBody>
          <a:bodyPr wrap="none" lIns="0" tIns="0" rIns="0" bIns="0" rtlCol="0" anchor="t"/>
          <a:lstStyle/>
          <a:p>
            <a:pPr marL="0" indent="0" algn="ctr">
              <a:lnSpc>
                <a:spcPts val="2350"/>
              </a:lnSpc>
              <a:buNone/>
            </a:pPr>
            <a:r>
              <a:rPr lang="en-US" sz="2350" dirty="0">
                <a:solidFill>
                  <a:srgbClr val="D6E5EF"/>
                </a:solidFill>
                <a:latin typeface="Lora" pitchFamily="34" charset="0"/>
                <a:ea typeface="Lora" pitchFamily="34" charset="-122"/>
                <a:cs typeface="Lora" pitchFamily="34" charset="-120"/>
              </a:rPr>
              <a:t>2</a:t>
            </a:r>
            <a:endParaRPr lang="en-US" sz="2350" dirty="0"/>
          </a:p>
        </p:txBody>
      </p:sp>
      <p:sp>
        <p:nvSpPr>
          <p:cNvPr id="13" name="Text 10"/>
          <p:cNvSpPr/>
          <p:nvPr/>
        </p:nvSpPr>
        <p:spPr>
          <a:xfrm>
            <a:off x="4440198" y="5838111"/>
            <a:ext cx="2523053" cy="315278"/>
          </a:xfrm>
          <a:prstGeom prst="rect">
            <a:avLst/>
          </a:prstGeom>
          <a:noFill/>
          <a:ln/>
        </p:spPr>
        <p:txBody>
          <a:bodyPr wrap="none" lIns="0" tIns="0" rIns="0" bIns="0" rtlCol="0" anchor="t"/>
          <a:lstStyle/>
          <a:p>
            <a:pPr marL="0" indent="0" algn="ctr">
              <a:lnSpc>
                <a:spcPts val="2450"/>
              </a:lnSpc>
              <a:buNone/>
            </a:pPr>
            <a:r>
              <a:rPr lang="en-US" sz="1950" dirty="0">
                <a:solidFill>
                  <a:srgbClr val="D6E5EF"/>
                </a:solidFill>
                <a:latin typeface="Lora" pitchFamily="34" charset="0"/>
                <a:ea typeface="Lora" pitchFamily="34" charset="-122"/>
                <a:cs typeface="Lora" pitchFamily="34" charset="-120"/>
              </a:rPr>
              <a:t>Data Validation Menu</a:t>
            </a:r>
            <a:endParaRPr lang="en-US" sz="1950" dirty="0"/>
          </a:p>
        </p:txBody>
      </p:sp>
      <p:sp>
        <p:nvSpPr>
          <p:cNvPr id="14" name="Text 11"/>
          <p:cNvSpPr/>
          <p:nvPr/>
        </p:nvSpPr>
        <p:spPr>
          <a:xfrm>
            <a:off x="4409956" y="6281976"/>
            <a:ext cx="2583537" cy="1029057"/>
          </a:xfrm>
          <a:prstGeom prst="rect">
            <a:avLst/>
          </a:prstGeom>
          <a:noFill/>
          <a:ln/>
        </p:spPr>
        <p:txBody>
          <a:bodyPr wrap="square" lIns="0" tIns="0" rIns="0" bIns="0" rtlCol="0" anchor="t"/>
          <a:lstStyle/>
          <a:p>
            <a:pPr marL="0" indent="0" algn="ctr">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Navigate to the Data Validation menu and select the desired validation type.</a:t>
            </a:r>
            <a:endParaRPr lang="en-US" sz="1650" dirty="0"/>
          </a:p>
        </p:txBody>
      </p:sp>
      <p:sp>
        <p:nvSpPr>
          <p:cNvPr id="15" name="Shape 12"/>
          <p:cNvSpPr/>
          <p:nvPr/>
        </p:nvSpPr>
        <p:spPr>
          <a:xfrm>
            <a:off x="8913257" y="4873109"/>
            <a:ext cx="30480" cy="750570"/>
          </a:xfrm>
          <a:prstGeom prst="roundRect">
            <a:avLst>
              <a:gd name="adj" fmla="val 105544"/>
            </a:avLst>
          </a:prstGeom>
          <a:solidFill>
            <a:srgbClr val="5D606B"/>
          </a:solidFill>
          <a:ln/>
        </p:spPr>
      </p:sp>
      <p:sp>
        <p:nvSpPr>
          <p:cNvPr id="16" name="Shape 13"/>
          <p:cNvSpPr/>
          <p:nvPr/>
        </p:nvSpPr>
        <p:spPr>
          <a:xfrm>
            <a:off x="8687276" y="4631888"/>
            <a:ext cx="482441" cy="482441"/>
          </a:xfrm>
          <a:prstGeom prst="roundRect">
            <a:avLst>
              <a:gd name="adj" fmla="val 6668"/>
            </a:avLst>
          </a:prstGeom>
          <a:solidFill>
            <a:srgbClr val="444752"/>
          </a:solidFill>
          <a:ln/>
        </p:spPr>
      </p:sp>
      <p:sp>
        <p:nvSpPr>
          <p:cNvPr id="17" name="Text 14"/>
          <p:cNvSpPr/>
          <p:nvPr/>
        </p:nvSpPr>
        <p:spPr>
          <a:xfrm>
            <a:off x="8844201" y="4721662"/>
            <a:ext cx="168593" cy="302776"/>
          </a:xfrm>
          <a:prstGeom prst="rect">
            <a:avLst/>
          </a:prstGeom>
          <a:noFill/>
          <a:ln/>
        </p:spPr>
        <p:txBody>
          <a:bodyPr wrap="none" lIns="0" tIns="0" rIns="0" bIns="0" rtlCol="0" anchor="t"/>
          <a:lstStyle/>
          <a:p>
            <a:pPr marL="0" indent="0" algn="ctr">
              <a:lnSpc>
                <a:spcPts val="2350"/>
              </a:lnSpc>
              <a:buNone/>
            </a:pPr>
            <a:r>
              <a:rPr lang="en-US" sz="2350" dirty="0">
                <a:solidFill>
                  <a:srgbClr val="D6E5EF"/>
                </a:solidFill>
                <a:latin typeface="Lora" pitchFamily="34" charset="0"/>
                <a:ea typeface="Lora" pitchFamily="34" charset="-122"/>
                <a:cs typeface="Lora" pitchFamily="34" charset="-120"/>
              </a:rPr>
              <a:t>3</a:t>
            </a:r>
            <a:endParaRPr lang="en-US" sz="2350" dirty="0"/>
          </a:p>
        </p:txBody>
      </p:sp>
      <p:sp>
        <p:nvSpPr>
          <p:cNvPr id="18" name="Text 15"/>
          <p:cNvSpPr/>
          <p:nvPr/>
        </p:nvSpPr>
        <p:spPr>
          <a:xfrm>
            <a:off x="7667030" y="5838111"/>
            <a:ext cx="2523053" cy="315278"/>
          </a:xfrm>
          <a:prstGeom prst="rect">
            <a:avLst/>
          </a:prstGeom>
          <a:noFill/>
          <a:ln/>
        </p:spPr>
        <p:txBody>
          <a:bodyPr wrap="none" lIns="0" tIns="0" rIns="0" bIns="0" rtlCol="0" anchor="t"/>
          <a:lstStyle/>
          <a:p>
            <a:pPr marL="0" indent="0" algn="ctr">
              <a:lnSpc>
                <a:spcPts val="2450"/>
              </a:lnSpc>
              <a:buNone/>
            </a:pPr>
            <a:r>
              <a:rPr lang="en-US" sz="1950" dirty="0">
                <a:solidFill>
                  <a:srgbClr val="D6E5EF"/>
                </a:solidFill>
                <a:latin typeface="Lora" pitchFamily="34" charset="0"/>
                <a:ea typeface="Lora" pitchFamily="34" charset="-122"/>
                <a:cs typeface="Lora" pitchFamily="34" charset="-120"/>
              </a:rPr>
              <a:t>Set Criteria</a:t>
            </a:r>
            <a:endParaRPr lang="en-US" sz="1950" dirty="0"/>
          </a:p>
        </p:txBody>
      </p:sp>
      <p:sp>
        <p:nvSpPr>
          <p:cNvPr id="19" name="Text 16"/>
          <p:cNvSpPr/>
          <p:nvPr/>
        </p:nvSpPr>
        <p:spPr>
          <a:xfrm>
            <a:off x="7636788" y="6281976"/>
            <a:ext cx="2583537" cy="1029057"/>
          </a:xfrm>
          <a:prstGeom prst="rect">
            <a:avLst/>
          </a:prstGeom>
          <a:noFill/>
          <a:ln/>
        </p:spPr>
        <p:txBody>
          <a:bodyPr wrap="square" lIns="0" tIns="0" rIns="0" bIns="0" rtlCol="0" anchor="t"/>
          <a:lstStyle/>
          <a:p>
            <a:pPr marL="0" indent="0" algn="ctr">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Define the rules for valid data, including allowed values, ranges, and formats.</a:t>
            </a:r>
            <a:endParaRPr lang="en-US" sz="1650" dirty="0"/>
          </a:p>
        </p:txBody>
      </p:sp>
      <p:sp>
        <p:nvSpPr>
          <p:cNvPr id="20" name="Shape 17"/>
          <p:cNvSpPr/>
          <p:nvPr/>
        </p:nvSpPr>
        <p:spPr>
          <a:xfrm>
            <a:off x="12140089" y="4873109"/>
            <a:ext cx="30480" cy="750570"/>
          </a:xfrm>
          <a:prstGeom prst="roundRect">
            <a:avLst>
              <a:gd name="adj" fmla="val 105544"/>
            </a:avLst>
          </a:prstGeom>
          <a:solidFill>
            <a:srgbClr val="5D606B"/>
          </a:solidFill>
          <a:ln/>
        </p:spPr>
      </p:sp>
      <p:sp>
        <p:nvSpPr>
          <p:cNvPr id="21" name="Shape 18"/>
          <p:cNvSpPr/>
          <p:nvPr/>
        </p:nvSpPr>
        <p:spPr>
          <a:xfrm>
            <a:off x="11914108" y="4631888"/>
            <a:ext cx="482441" cy="482441"/>
          </a:xfrm>
          <a:prstGeom prst="roundRect">
            <a:avLst>
              <a:gd name="adj" fmla="val 6668"/>
            </a:avLst>
          </a:prstGeom>
          <a:solidFill>
            <a:srgbClr val="444752"/>
          </a:solidFill>
          <a:ln/>
        </p:spPr>
      </p:sp>
      <p:sp>
        <p:nvSpPr>
          <p:cNvPr id="22" name="Text 19"/>
          <p:cNvSpPr/>
          <p:nvPr/>
        </p:nvSpPr>
        <p:spPr>
          <a:xfrm>
            <a:off x="12073295" y="4721662"/>
            <a:ext cx="164068" cy="302776"/>
          </a:xfrm>
          <a:prstGeom prst="rect">
            <a:avLst/>
          </a:prstGeom>
          <a:noFill/>
          <a:ln/>
        </p:spPr>
        <p:txBody>
          <a:bodyPr wrap="none" lIns="0" tIns="0" rIns="0" bIns="0" rtlCol="0" anchor="t"/>
          <a:lstStyle/>
          <a:p>
            <a:pPr marL="0" indent="0" algn="ctr">
              <a:lnSpc>
                <a:spcPts val="2350"/>
              </a:lnSpc>
              <a:buNone/>
            </a:pPr>
            <a:r>
              <a:rPr lang="en-US" sz="2350" dirty="0">
                <a:solidFill>
                  <a:srgbClr val="D6E5EF"/>
                </a:solidFill>
                <a:latin typeface="Lora" pitchFamily="34" charset="0"/>
                <a:ea typeface="Lora" pitchFamily="34" charset="-122"/>
                <a:cs typeface="Lora" pitchFamily="34" charset="-120"/>
              </a:rPr>
              <a:t>4</a:t>
            </a:r>
            <a:endParaRPr lang="en-US" sz="2350" dirty="0"/>
          </a:p>
        </p:txBody>
      </p:sp>
      <p:sp>
        <p:nvSpPr>
          <p:cNvPr id="23" name="Text 20"/>
          <p:cNvSpPr/>
          <p:nvPr/>
        </p:nvSpPr>
        <p:spPr>
          <a:xfrm>
            <a:off x="10893862" y="5838111"/>
            <a:ext cx="2523053" cy="315278"/>
          </a:xfrm>
          <a:prstGeom prst="rect">
            <a:avLst/>
          </a:prstGeom>
          <a:noFill/>
          <a:ln/>
        </p:spPr>
        <p:txBody>
          <a:bodyPr wrap="none" lIns="0" tIns="0" rIns="0" bIns="0" rtlCol="0" anchor="t"/>
          <a:lstStyle/>
          <a:p>
            <a:pPr marL="0" indent="0" algn="ctr">
              <a:lnSpc>
                <a:spcPts val="2450"/>
              </a:lnSpc>
              <a:buNone/>
            </a:pPr>
            <a:r>
              <a:rPr lang="en-US" sz="1950" dirty="0">
                <a:solidFill>
                  <a:srgbClr val="D6E5EF"/>
                </a:solidFill>
                <a:latin typeface="Lora" pitchFamily="34" charset="0"/>
                <a:ea typeface="Lora" pitchFamily="34" charset="-122"/>
                <a:cs typeface="Lora" pitchFamily="34" charset="-120"/>
              </a:rPr>
              <a:t>Apply Rules</a:t>
            </a:r>
            <a:endParaRPr lang="en-US" sz="1950" dirty="0"/>
          </a:p>
        </p:txBody>
      </p:sp>
      <p:sp>
        <p:nvSpPr>
          <p:cNvPr id="24" name="Text 21"/>
          <p:cNvSpPr/>
          <p:nvPr/>
        </p:nvSpPr>
        <p:spPr>
          <a:xfrm>
            <a:off x="10863620" y="6281976"/>
            <a:ext cx="2583537" cy="1029057"/>
          </a:xfrm>
          <a:prstGeom prst="rect">
            <a:avLst/>
          </a:prstGeom>
          <a:noFill/>
          <a:ln/>
        </p:spPr>
        <p:txBody>
          <a:bodyPr wrap="square" lIns="0" tIns="0" rIns="0" bIns="0" rtlCol="0" anchor="t"/>
          <a:lstStyle/>
          <a:p>
            <a:pPr marL="0" indent="0" algn="ctr">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Confirm the validation settings and apply them to the selected cells.</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968693" y="2434590"/>
            <a:ext cx="7174587" cy="726043"/>
          </a:xfrm>
          <a:prstGeom prst="rect">
            <a:avLst/>
          </a:prstGeom>
          <a:noFill/>
          <a:ln/>
        </p:spPr>
        <p:txBody>
          <a:bodyPr wrap="none" lIns="0" tIns="0" rIns="0" bIns="0" rtlCol="0" anchor="t"/>
          <a:lstStyle/>
          <a:p>
            <a:pPr marL="0" indent="0">
              <a:lnSpc>
                <a:spcPts val="5700"/>
              </a:lnSpc>
              <a:buNone/>
            </a:pPr>
            <a:r>
              <a:rPr lang="en-US" sz="4550" dirty="0">
                <a:solidFill>
                  <a:srgbClr val="F98AC7"/>
                </a:solidFill>
                <a:latin typeface="Lora" pitchFamily="34" charset="0"/>
                <a:ea typeface="Lora" pitchFamily="34" charset="-122"/>
                <a:cs typeface="Lora" pitchFamily="34" charset="-120"/>
              </a:rPr>
              <a:t>Benefits of Data Validation</a:t>
            </a:r>
            <a:endParaRPr lang="en-US" sz="4550" dirty="0"/>
          </a:p>
        </p:txBody>
      </p:sp>
      <p:sp>
        <p:nvSpPr>
          <p:cNvPr id="3" name="Text 1"/>
          <p:cNvSpPr/>
          <p:nvPr/>
        </p:nvSpPr>
        <p:spPr>
          <a:xfrm>
            <a:off x="968693" y="3777734"/>
            <a:ext cx="2904530" cy="363141"/>
          </a:xfrm>
          <a:prstGeom prst="rect">
            <a:avLst/>
          </a:prstGeom>
          <a:noFill/>
          <a:ln/>
        </p:spPr>
        <p:txBody>
          <a:bodyPr wrap="none" lIns="0" tIns="0" rIns="0" bIns="0" rtlCol="0" anchor="t"/>
          <a:lstStyle/>
          <a:p>
            <a:pPr marL="0" indent="0">
              <a:lnSpc>
                <a:spcPts val="2850"/>
              </a:lnSpc>
              <a:buNone/>
            </a:pPr>
            <a:r>
              <a:rPr lang="en-US" sz="2250" dirty="0">
                <a:solidFill>
                  <a:srgbClr val="F98AC7"/>
                </a:solidFill>
                <a:latin typeface="Lora" pitchFamily="34" charset="0"/>
                <a:ea typeface="Lora" pitchFamily="34" charset="-122"/>
                <a:cs typeface="Lora" pitchFamily="34" charset="-120"/>
              </a:rPr>
              <a:t>Improved Accuracy</a:t>
            </a:r>
            <a:endParaRPr lang="en-US" sz="2250" dirty="0"/>
          </a:p>
        </p:txBody>
      </p:sp>
      <p:sp>
        <p:nvSpPr>
          <p:cNvPr id="4" name="Text 2"/>
          <p:cNvSpPr/>
          <p:nvPr/>
        </p:nvSpPr>
        <p:spPr>
          <a:xfrm>
            <a:off x="968693" y="4387691"/>
            <a:ext cx="3828931" cy="790099"/>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Ensures that data entered is accurate and reliable.</a:t>
            </a:r>
            <a:endParaRPr lang="en-US" sz="1900" dirty="0"/>
          </a:p>
        </p:txBody>
      </p:sp>
      <p:sp>
        <p:nvSpPr>
          <p:cNvPr id="5" name="Text 3"/>
          <p:cNvSpPr/>
          <p:nvPr/>
        </p:nvSpPr>
        <p:spPr>
          <a:xfrm>
            <a:off x="5407462" y="3777734"/>
            <a:ext cx="2904530" cy="363141"/>
          </a:xfrm>
          <a:prstGeom prst="rect">
            <a:avLst/>
          </a:prstGeom>
          <a:noFill/>
          <a:ln/>
        </p:spPr>
        <p:txBody>
          <a:bodyPr wrap="none" lIns="0" tIns="0" rIns="0" bIns="0" rtlCol="0" anchor="t"/>
          <a:lstStyle/>
          <a:p>
            <a:pPr marL="0" indent="0">
              <a:lnSpc>
                <a:spcPts val="2850"/>
              </a:lnSpc>
              <a:buNone/>
            </a:pPr>
            <a:r>
              <a:rPr lang="en-US" sz="2250" dirty="0">
                <a:solidFill>
                  <a:srgbClr val="F98AC7"/>
                </a:solidFill>
                <a:latin typeface="Lora" pitchFamily="34" charset="0"/>
                <a:ea typeface="Lora" pitchFamily="34" charset="-122"/>
                <a:cs typeface="Lora" pitchFamily="34" charset="-120"/>
              </a:rPr>
              <a:t>Reduced Errors</a:t>
            </a:r>
            <a:endParaRPr lang="en-US" sz="2250" dirty="0"/>
          </a:p>
        </p:txBody>
      </p:sp>
      <p:sp>
        <p:nvSpPr>
          <p:cNvPr id="6" name="Text 4"/>
          <p:cNvSpPr/>
          <p:nvPr/>
        </p:nvSpPr>
        <p:spPr>
          <a:xfrm>
            <a:off x="5407462" y="4387691"/>
            <a:ext cx="3828931" cy="1185148"/>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Minimizes the risk of incorrect or inconsistent data, improving the quality of analysis.</a:t>
            </a:r>
            <a:endParaRPr lang="en-US" sz="1900" dirty="0"/>
          </a:p>
        </p:txBody>
      </p:sp>
      <p:sp>
        <p:nvSpPr>
          <p:cNvPr id="7" name="Text 5"/>
          <p:cNvSpPr/>
          <p:nvPr/>
        </p:nvSpPr>
        <p:spPr>
          <a:xfrm>
            <a:off x="9846231" y="3777734"/>
            <a:ext cx="2904530" cy="363141"/>
          </a:xfrm>
          <a:prstGeom prst="rect">
            <a:avLst/>
          </a:prstGeom>
          <a:noFill/>
          <a:ln/>
        </p:spPr>
        <p:txBody>
          <a:bodyPr wrap="none" lIns="0" tIns="0" rIns="0" bIns="0" rtlCol="0" anchor="t"/>
          <a:lstStyle/>
          <a:p>
            <a:pPr marL="0" indent="0">
              <a:lnSpc>
                <a:spcPts val="2850"/>
              </a:lnSpc>
              <a:buNone/>
            </a:pPr>
            <a:r>
              <a:rPr lang="en-US" sz="2250" dirty="0">
                <a:solidFill>
                  <a:srgbClr val="F98AC7"/>
                </a:solidFill>
                <a:latin typeface="Lora" pitchFamily="34" charset="0"/>
                <a:ea typeface="Lora" pitchFamily="34" charset="-122"/>
                <a:cs typeface="Lora" pitchFamily="34" charset="-120"/>
              </a:rPr>
              <a:t>Enhanced Efficiency</a:t>
            </a:r>
            <a:endParaRPr lang="en-US" sz="2250" dirty="0"/>
          </a:p>
        </p:txBody>
      </p:sp>
      <p:sp>
        <p:nvSpPr>
          <p:cNvPr id="8" name="Text 6"/>
          <p:cNvSpPr/>
          <p:nvPr/>
        </p:nvSpPr>
        <p:spPr>
          <a:xfrm>
            <a:off x="9846231" y="4387691"/>
            <a:ext cx="3828931" cy="1185148"/>
          </a:xfrm>
          <a:prstGeom prst="rect">
            <a:avLst/>
          </a:prstGeom>
          <a:noFill/>
          <a:ln/>
        </p:spPr>
        <p:txBody>
          <a:bodyPr wrap="square" lIns="0" tIns="0" rIns="0" bIns="0" rtlCol="0" anchor="t"/>
          <a:lstStyle/>
          <a:p>
            <a:pPr marL="0" indent="0">
              <a:lnSpc>
                <a:spcPts val="3100"/>
              </a:lnSpc>
              <a:buNone/>
            </a:pPr>
            <a:r>
              <a:rPr lang="en-US" sz="1900" dirty="0">
                <a:solidFill>
                  <a:srgbClr val="D6E5EF"/>
                </a:solidFill>
                <a:latin typeface="Source Sans Pro" pitchFamily="34" charset="0"/>
                <a:ea typeface="Source Sans Pro" pitchFamily="34" charset="-122"/>
                <a:cs typeface="Source Sans Pro" pitchFamily="34" charset="-120"/>
              </a:rPr>
              <a:t>Streamlines data input and analysis by preventing errors and inconsistencies.</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73216"/>
          </a:xfrm>
          <a:prstGeom prst="rect">
            <a:avLst/>
          </a:prstGeom>
        </p:spPr>
      </p:pic>
      <p:sp>
        <p:nvSpPr>
          <p:cNvPr id="3" name="Text 0"/>
          <p:cNvSpPr/>
          <p:nvPr/>
        </p:nvSpPr>
        <p:spPr>
          <a:xfrm>
            <a:off x="968693" y="3505319"/>
            <a:ext cx="6222802" cy="676037"/>
          </a:xfrm>
          <a:prstGeom prst="rect">
            <a:avLst/>
          </a:prstGeom>
          <a:noFill/>
          <a:ln/>
        </p:spPr>
        <p:txBody>
          <a:bodyPr wrap="none" lIns="0" tIns="0" rIns="0" bIns="0" rtlCol="0" anchor="t"/>
          <a:lstStyle/>
          <a:p>
            <a:pPr marL="0" indent="0">
              <a:lnSpc>
                <a:spcPts val="5300"/>
              </a:lnSpc>
              <a:buNone/>
            </a:pPr>
            <a:r>
              <a:rPr lang="en-US" sz="4250" dirty="0">
                <a:solidFill>
                  <a:srgbClr val="F98AC7"/>
                </a:solidFill>
                <a:latin typeface="Lora" pitchFamily="34" charset="0"/>
                <a:ea typeface="Lora" pitchFamily="34" charset="-122"/>
                <a:cs typeface="Lora" pitchFamily="34" charset="-120"/>
              </a:rPr>
              <a:t>Data Validation in Action</a:t>
            </a:r>
            <a:endParaRPr lang="en-US" sz="4250" dirty="0"/>
          </a:p>
        </p:txBody>
      </p:sp>
      <p:pic>
        <p:nvPicPr>
          <p:cNvPr id="4" name="Image 1" descr="preencoded.png"/>
          <p:cNvPicPr>
            <a:picLocks noChangeAspect="1"/>
          </p:cNvPicPr>
          <p:nvPr/>
        </p:nvPicPr>
        <p:blipFill>
          <a:blip r:embed="rId4"/>
          <a:stretch>
            <a:fillRect/>
          </a:stretch>
        </p:blipFill>
        <p:spPr>
          <a:xfrm>
            <a:off x="968693" y="4526042"/>
            <a:ext cx="4230886" cy="919401"/>
          </a:xfrm>
          <a:prstGeom prst="rect">
            <a:avLst/>
          </a:prstGeom>
        </p:spPr>
      </p:pic>
      <p:sp>
        <p:nvSpPr>
          <p:cNvPr id="5" name="Text 1"/>
          <p:cNvSpPr/>
          <p:nvPr/>
        </p:nvSpPr>
        <p:spPr>
          <a:xfrm>
            <a:off x="1198483" y="5790128"/>
            <a:ext cx="2704148" cy="337899"/>
          </a:xfrm>
          <a:prstGeom prst="rect">
            <a:avLst/>
          </a:prstGeom>
          <a:noFill/>
          <a:ln/>
        </p:spPr>
        <p:txBody>
          <a:bodyPr wrap="none" lIns="0" tIns="0" rIns="0" bIns="0" rtlCol="0" anchor="t"/>
          <a:lstStyle/>
          <a:p>
            <a:pPr marL="0" indent="0" algn="l">
              <a:lnSpc>
                <a:spcPts val="2650"/>
              </a:lnSpc>
              <a:buNone/>
            </a:pPr>
            <a:r>
              <a:rPr lang="en-US" sz="2100" dirty="0">
                <a:solidFill>
                  <a:srgbClr val="D6E5EF"/>
                </a:solidFill>
                <a:latin typeface="Lora" pitchFamily="34" charset="0"/>
                <a:ea typeface="Lora" pitchFamily="34" charset="-122"/>
                <a:cs typeface="Lora" pitchFamily="34" charset="-120"/>
              </a:rPr>
              <a:t>Sales Order Form</a:t>
            </a:r>
            <a:endParaRPr lang="en-US" sz="2100" dirty="0"/>
          </a:p>
        </p:txBody>
      </p:sp>
      <p:sp>
        <p:nvSpPr>
          <p:cNvPr id="6" name="Text 2"/>
          <p:cNvSpPr/>
          <p:nvPr/>
        </p:nvSpPr>
        <p:spPr>
          <a:xfrm>
            <a:off x="1198483" y="6265902"/>
            <a:ext cx="3771305" cy="735568"/>
          </a:xfrm>
          <a:prstGeom prst="rect">
            <a:avLst/>
          </a:prstGeom>
          <a:noFill/>
          <a:ln/>
        </p:spPr>
        <p:txBody>
          <a:bodyPr wrap="square" lIns="0" tIns="0" rIns="0" bIns="0" rtlCol="0" anchor="t"/>
          <a:lstStyle/>
          <a:p>
            <a:pPr marL="0" indent="0" algn="l">
              <a:lnSpc>
                <a:spcPts val="2850"/>
              </a:lnSpc>
              <a:buNone/>
            </a:pPr>
            <a:r>
              <a:rPr lang="en-US" sz="1800" dirty="0">
                <a:solidFill>
                  <a:srgbClr val="D6E5EF"/>
                </a:solidFill>
                <a:latin typeface="Source Sans Pro" pitchFamily="34" charset="0"/>
                <a:ea typeface="Source Sans Pro" pitchFamily="34" charset="-122"/>
                <a:cs typeface="Source Sans Pro" pitchFamily="34" charset="-120"/>
              </a:rPr>
              <a:t>Restricting quantity to whole numbers and unit prices to a specific range.</a:t>
            </a:r>
            <a:endParaRPr lang="en-US" sz="1800" dirty="0"/>
          </a:p>
        </p:txBody>
      </p:sp>
      <p:pic>
        <p:nvPicPr>
          <p:cNvPr id="7" name="Image 2" descr="preencoded.png"/>
          <p:cNvPicPr>
            <a:picLocks noChangeAspect="1"/>
          </p:cNvPicPr>
          <p:nvPr/>
        </p:nvPicPr>
        <p:blipFill>
          <a:blip r:embed="rId5"/>
          <a:stretch>
            <a:fillRect/>
          </a:stretch>
        </p:blipFill>
        <p:spPr>
          <a:xfrm>
            <a:off x="5199578" y="4526042"/>
            <a:ext cx="4231005" cy="919401"/>
          </a:xfrm>
          <a:prstGeom prst="rect">
            <a:avLst/>
          </a:prstGeom>
        </p:spPr>
      </p:pic>
      <p:sp>
        <p:nvSpPr>
          <p:cNvPr id="8" name="Text 3"/>
          <p:cNvSpPr/>
          <p:nvPr/>
        </p:nvSpPr>
        <p:spPr>
          <a:xfrm>
            <a:off x="5429369" y="5790128"/>
            <a:ext cx="2704148" cy="337899"/>
          </a:xfrm>
          <a:prstGeom prst="rect">
            <a:avLst/>
          </a:prstGeom>
          <a:noFill/>
          <a:ln/>
        </p:spPr>
        <p:txBody>
          <a:bodyPr wrap="none" lIns="0" tIns="0" rIns="0" bIns="0" rtlCol="0" anchor="t"/>
          <a:lstStyle/>
          <a:p>
            <a:pPr marL="0" indent="0" algn="l">
              <a:lnSpc>
                <a:spcPts val="2650"/>
              </a:lnSpc>
              <a:buNone/>
            </a:pPr>
            <a:r>
              <a:rPr lang="en-US" sz="2100" dirty="0">
                <a:solidFill>
                  <a:srgbClr val="D6E5EF"/>
                </a:solidFill>
                <a:latin typeface="Lora" pitchFamily="34" charset="0"/>
                <a:ea typeface="Lora" pitchFamily="34" charset="-122"/>
                <a:cs typeface="Lora" pitchFamily="34" charset="-120"/>
              </a:rPr>
              <a:t>Customer Database</a:t>
            </a:r>
            <a:endParaRPr lang="en-US" sz="2100" dirty="0"/>
          </a:p>
        </p:txBody>
      </p:sp>
      <p:sp>
        <p:nvSpPr>
          <p:cNvPr id="9" name="Text 4"/>
          <p:cNvSpPr/>
          <p:nvPr/>
        </p:nvSpPr>
        <p:spPr>
          <a:xfrm>
            <a:off x="5429369" y="6265902"/>
            <a:ext cx="3771424" cy="1103352"/>
          </a:xfrm>
          <a:prstGeom prst="rect">
            <a:avLst/>
          </a:prstGeom>
          <a:noFill/>
          <a:ln/>
        </p:spPr>
        <p:txBody>
          <a:bodyPr wrap="square" lIns="0" tIns="0" rIns="0" bIns="0" rtlCol="0" anchor="t"/>
          <a:lstStyle/>
          <a:p>
            <a:pPr marL="0" indent="0" algn="l">
              <a:lnSpc>
                <a:spcPts val="2850"/>
              </a:lnSpc>
              <a:buNone/>
            </a:pPr>
            <a:r>
              <a:rPr lang="en-US" sz="1800" dirty="0">
                <a:solidFill>
                  <a:srgbClr val="D6E5EF"/>
                </a:solidFill>
                <a:latin typeface="Source Sans Pro" pitchFamily="34" charset="0"/>
                <a:ea typeface="Source Sans Pro" pitchFamily="34" charset="-122"/>
                <a:cs typeface="Source Sans Pro" pitchFamily="34" charset="-120"/>
              </a:rPr>
              <a:t>Enforcing valid zip codes and phone numbers, ensuring consistent formatting.</a:t>
            </a:r>
            <a:endParaRPr lang="en-US" sz="1800" dirty="0"/>
          </a:p>
        </p:txBody>
      </p:sp>
      <p:pic>
        <p:nvPicPr>
          <p:cNvPr id="10" name="Image 3" descr="preencoded.png"/>
          <p:cNvPicPr>
            <a:picLocks noChangeAspect="1"/>
          </p:cNvPicPr>
          <p:nvPr/>
        </p:nvPicPr>
        <p:blipFill>
          <a:blip r:embed="rId6"/>
          <a:stretch>
            <a:fillRect/>
          </a:stretch>
        </p:blipFill>
        <p:spPr>
          <a:xfrm>
            <a:off x="9430583" y="4526042"/>
            <a:ext cx="4231005" cy="919401"/>
          </a:xfrm>
          <a:prstGeom prst="rect">
            <a:avLst/>
          </a:prstGeom>
        </p:spPr>
      </p:pic>
      <p:sp>
        <p:nvSpPr>
          <p:cNvPr id="11" name="Text 5"/>
          <p:cNvSpPr/>
          <p:nvPr/>
        </p:nvSpPr>
        <p:spPr>
          <a:xfrm>
            <a:off x="9660374" y="5790128"/>
            <a:ext cx="2704148" cy="337899"/>
          </a:xfrm>
          <a:prstGeom prst="rect">
            <a:avLst/>
          </a:prstGeom>
          <a:noFill/>
          <a:ln/>
        </p:spPr>
        <p:txBody>
          <a:bodyPr wrap="none" lIns="0" tIns="0" rIns="0" bIns="0" rtlCol="0" anchor="t"/>
          <a:lstStyle/>
          <a:p>
            <a:pPr marL="0" indent="0" algn="l">
              <a:lnSpc>
                <a:spcPts val="2650"/>
              </a:lnSpc>
              <a:buNone/>
            </a:pPr>
            <a:r>
              <a:rPr lang="en-US" sz="2100" dirty="0">
                <a:solidFill>
                  <a:srgbClr val="D6E5EF"/>
                </a:solidFill>
                <a:latin typeface="Lora" pitchFamily="34" charset="0"/>
                <a:ea typeface="Lora" pitchFamily="34" charset="-122"/>
                <a:cs typeface="Lora" pitchFamily="34" charset="-120"/>
              </a:rPr>
              <a:t>Survey Results</a:t>
            </a:r>
            <a:endParaRPr lang="en-US" sz="2100" dirty="0"/>
          </a:p>
        </p:txBody>
      </p:sp>
      <p:sp>
        <p:nvSpPr>
          <p:cNvPr id="12" name="Text 6"/>
          <p:cNvSpPr/>
          <p:nvPr/>
        </p:nvSpPr>
        <p:spPr>
          <a:xfrm>
            <a:off x="9660374" y="6265902"/>
            <a:ext cx="3771424" cy="735568"/>
          </a:xfrm>
          <a:prstGeom prst="rect">
            <a:avLst/>
          </a:prstGeom>
          <a:noFill/>
          <a:ln/>
        </p:spPr>
        <p:txBody>
          <a:bodyPr wrap="square" lIns="0" tIns="0" rIns="0" bIns="0" rtlCol="0" anchor="t"/>
          <a:lstStyle/>
          <a:p>
            <a:pPr marL="0" indent="0" algn="l">
              <a:lnSpc>
                <a:spcPts val="2850"/>
              </a:lnSpc>
              <a:buNone/>
            </a:pPr>
            <a:r>
              <a:rPr lang="en-US" sz="1800" dirty="0">
                <a:solidFill>
                  <a:srgbClr val="D6E5EF"/>
                </a:solidFill>
                <a:latin typeface="Source Sans Pro" pitchFamily="34" charset="0"/>
                <a:ea typeface="Source Sans Pro" pitchFamily="34" charset="-122"/>
                <a:cs typeface="Source Sans Pro" pitchFamily="34" charset="-120"/>
              </a:rPr>
              <a:t>Limiting responses to pre-defined options for multiple-choice questions.</a:t>
            </a:r>
            <a:endParaRPr lang="en-US"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170</TotalTime>
  <Words>292</Words>
  <Application>Microsoft Office PowerPoint</Application>
  <PresentationFormat>Custom</PresentationFormat>
  <Paragraphs>49</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Lora</vt:lpstr>
      <vt:lpstr>Calibri</vt:lpstr>
      <vt:lpstr>Source Sans Pro Medium</vt:lpstr>
      <vt:lpstr>Source Sans Pro Bold</vt:lpstr>
      <vt:lpstr>Calibri Light</vt:lpstr>
      <vt:lpstr>Source Sans Pro</vt:lpstr>
      <vt:lpstr>Arial</vt:lpstr>
      <vt:lpstr>Celestial</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Ranil K R</cp:lastModifiedBy>
  <cp:revision>3</cp:revision>
  <dcterms:created xsi:type="dcterms:W3CDTF">2024-10-12T07:19:21Z</dcterms:created>
  <dcterms:modified xsi:type="dcterms:W3CDTF">2024-10-12T10:10:35Z</dcterms:modified>
</cp:coreProperties>
</file>