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Anton"/>
      <p:regular r:id="rId24"/>
    </p:embeddedFont>
    <p:embeddedFont>
      <p:font typeface="Staatliches"/>
      <p:regular r:id="rId25"/>
    </p:embeddedFont>
    <p:embeddedFont>
      <p:font typeface="Fjall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Anton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93eb2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93eb2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a4c1ea0b4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a4c1ea0b4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a4c1ea0b4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a4c1ea0b4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a4c1ea0b4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a4c1ea0b4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a4c1ea0b4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a4c1ea0b4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a4c1ea0b4e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a4c1ea0b4e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a4c1ea0b4e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a4c1ea0b4e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4c1ea0b4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4c1ea0b4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327c780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327c780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327c780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327c780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a4c1ea0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a4c1ea0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a4c1ea0b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a4c1ea0b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a4c1ea0b4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a4c1ea0b4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a4c1ea0b4e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a4c1ea0b4e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a4c1ea0b4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a4c1ea0b4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1"/>
          <p:cNvSpPr txBox="1"/>
          <p:nvPr>
            <p:ph idx="2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7" type="ctrTitle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8" type="ctrTitle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ctrTitle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3" type="ctrTitle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4" type="ctrTitle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3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3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319500" y="3556325"/>
            <a:ext cx="8505000" cy="521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50550" y="1818050"/>
            <a:ext cx="5442900" cy="127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hasCustomPrompt="1"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/>
          <p:nvPr>
            <p:ph hasCustomPrompt="1"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subTitle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9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fmla="val 2700000" name="adj1"/>
              <a:gd fmla="val 16122190" name="adj2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88" name="Google Shape;188;p2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100+ Supermarket Chain across United States</a:t>
            </a:r>
            <a:endParaRPr/>
          </a:p>
        </p:txBody>
      </p:sp>
      <p:sp>
        <p:nvSpPr>
          <p:cNvPr id="194" name="Google Shape;194;p2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Kwik Mart</a:t>
            </a:r>
            <a:r>
              <a:rPr lang="en" sz="4600"/>
              <a:t> Database Management</a:t>
            </a:r>
            <a:endParaRPr sz="4600"/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196" name="Google Shape;196;p22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197" name="Google Shape;197;p22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2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rect b="b" l="l" r="r" t="t"/>
                <a:pathLst>
                  <a:path extrusionOk="0" h="16818" w="17528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rect b="b" l="l" r="r" t="t"/>
                <a:pathLst>
                  <a:path extrusionOk="0" h="15818" w="10964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rect b="b" l="l" r="r" t="t"/>
                <a:pathLst>
                  <a:path extrusionOk="0" h="3652" w="7984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2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4" name="Google Shape;214;p22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rect b="b" l="l" r="r" t="t"/>
                <a:pathLst>
                  <a:path extrusionOk="0" h="1371" w="238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rect b="b" l="l" r="r" t="t"/>
                <a:pathLst>
                  <a:path extrusionOk="0" h="6123" w="5372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rect b="b" l="l" r="r" t="t"/>
                <a:pathLst>
                  <a:path extrusionOk="0" h="1371" w="2382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rect b="b" l="l" r="r" t="t"/>
                <a:pathLst>
                  <a:path extrusionOk="0" h="6123" w="5376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2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rect b="b" l="l" r="r" t="t"/>
                <a:pathLst>
                  <a:path extrusionOk="0" h="4945" w="7179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rect b="b" l="l" r="r" t="t"/>
                <a:pathLst>
                  <a:path extrusionOk="0" h="2895" w="2013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rect b="b" l="l" r="r" t="t"/>
                <a:pathLst>
                  <a:path extrusionOk="0" h="1990" w="2585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2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39" name="Google Shape;239;p22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rect b="b" l="l" r="r" t="t"/>
                <a:pathLst>
                  <a:path extrusionOk="0" h="10083" w="11103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rect b="b" l="l" r="r" t="t"/>
                <a:pathLst>
                  <a:path extrusionOk="0" h="11721" w="9897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rect b="b" l="l" r="r" t="t"/>
                <a:pathLst>
                  <a:path extrusionOk="0" h="2983" w="382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rect b="b" l="l" r="r" t="t"/>
                <a:pathLst>
                  <a:path extrusionOk="0" h="2329" w="3214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rect b="b" l="l" r="r" t="t"/>
                <a:pathLst>
                  <a:path extrusionOk="0" h="22828" w="31139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rect b="b" l="l" r="r" t="t"/>
                <a:pathLst>
                  <a:path extrusionOk="0" h="17882" w="17946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rect b="b" l="l" r="r" t="t"/>
                <a:pathLst>
                  <a:path extrusionOk="0" h="8387" w="2689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rect b="b" l="l" r="r" t="t"/>
                <a:pathLst>
                  <a:path extrusionOk="0" h="10603" w="3012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rect b="b" l="l" r="r" t="t"/>
                <a:pathLst>
                  <a:path extrusionOk="0" h="11223" w="2973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rect b="b" l="l" r="r" t="t"/>
                <a:pathLst>
                  <a:path extrusionOk="0" h="4630" w="2306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rect b="b" l="l" r="r" t="t"/>
                <a:pathLst>
                  <a:path extrusionOk="0" h="5001" w="2488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rect b="b" l="l" r="r" t="t"/>
                <a:pathLst>
                  <a:path extrusionOk="0" h="7148" w="24592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rect b="b" l="l" r="r" t="t"/>
                <a:pathLst>
                  <a:path extrusionOk="0" h="16265" w="6177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rect b="b" l="l" r="r" t="t"/>
                <a:pathLst>
                  <a:path extrusionOk="0" h="5207" w="932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rect b="b" l="l" r="r" t="t"/>
                <a:pathLst>
                  <a:path extrusionOk="0" h="8717" w="25084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rect b="b" l="l" r="r" t="t"/>
                <a:pathLst>
                  <a:path extrusionOk="0" h="1350" w="766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rect b="b" l="l" r="r" t="t"/>
                <a:pathLst>
                  <a:path extrusionOk="0" h="1347" w="767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rect b="b" l="l" r="r" t="t"/>
                <a:pathLst>
                  <a:path extrusionOk="0" h="1142" w="3418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rect b="b" l="l" r="r" t="t"/>
                <a:pathLst>
                  <a:path extrusionOk="0" h="2661" w="2594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rect b="b" l="l" r="r" t="t"/>
                <a:pathLst>
                  <a:path extrusionOk="0" h="4274" w="2547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rect b="b" l="l" r="r" t="t"/>
                <a:pathLst>
                  <a:path extrusionOk="0" h="4067" w="1761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rect b="b" l="l" r="r" t="t"/>
                <a:pathLst>
                  <a:path extrusionOk="0" h="3454" w="1693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rect b="b" l="l" r="r" t="t"/>
                <a:pathLst>
                  <a:path extrusionOk="0" h="1647" w="202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rect b="b" l="l" r="r" t="t"/>
                <a:pathLst>
                  <a:path extrusionOk="0" h="1149" w="1812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rect b="b" l="l" r="r" t="t"/>
                <a:pathLst>
                  <a:path extrusionOk="0" h="733" w="1595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rect b="b" l="l" r="r" t="t"/>
                <a:pathLst>
                  <a:path extrusionOk="0" h="799" w="451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rect b="b" l="l" r="r" t="t"/>
                <a:pathLst>
                  <a:path extrusionOk="0" h="797" w="454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rect b="b" l="l" r="r" t="t"/>
                <a:pathLst>
                  <a:path extrusionOk="0" h="1023" w="2029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rect b="b" l="l" r="r" t="t"/>
                <a:pathLst>
                  <a:path extrusionOk="0" h="1871" w="1307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rect b="b" l="l" r="r" t="t"/>
                <a:pathLst>
                  <a:path extrusionOk="0" h="2209" w="4287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rect b="b" l="l" r="r" t="t"/>
                <a:pathLst>
                  <a:path extrusionOk="0" h="2038" w="1598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rect b="b" l="l" r="r" t="t"/>
                <a:pathLst>
                  <a:path extrusionOk="0" h="479" w="901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rect b="b" l="l" r="r" t="t"/>
                <a:pathLst>
                  <a:path extrusionOk="0" h="139" w="257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rect b="b" l="l" r="r" t="t"/>
                <a:pathLst>
                  <a:path extrusionOk="0" h="487" w="419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2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4" name="Google Shape;274;p22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rect b="b" l="l" r="r" t="t"/>
                <a:pathLst>
                  <a:path extrusionOk="0" h="11025" w="15467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rect b="b" l="l" r="r" t="t"/>
                <a:pathLst>
                  <a:path extrusionOk="0" h="15243" w="10222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rect b="b" l="l" r="r" t="t"/>
                <a:pathLst>
                  <a:path extrusionOk="0" h="5207" w="15254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rect b="b" l="l" r="r" t="t"/>
                <a:pathLst>
                  <a:path extrusionOk="0" h="3474" w="12278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rect b="b" l="l" r="r" t="t"/>
                <a:pathLst>
                  <a:path extrusionOk="0" h="2878" w="1209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22"/>
            <p:cNvSpPr/>
            <p:nvPr/>
          </p:nvSpPr>
          <p:spPr>
            <a:xfrm>
              <a:off x="1226130" y="5026743"/>
              <a:ext cx="6404331" cy="116756"/>
            </a:xfrm>
            <a:custGeom>
              <a:rect b="b" l="l" r="r" t="t"/>
              <a:pathLst>
                <a:path extrusionOk="0" h="1729" w="94843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1"/>
          <p:cNvSpPr/>
          <p:nvPr/>
        </p:nvSpPr>
        <p:spPr>
          <a:xfrm>
            <a:off x="906275" y="1612025"/>
            <a:ext cx="2193953" cy="3242950"/>
          </a:xfrm>
          <a:custGeom>
            <a:rect b="b" l="l" r="r" t="t"/>
            <a:pathLst>
              <a:path extrusionOk="0" h="129718" w="81010">
                <a:moveTo>
                  <a:pt x="0" y="1"/>
                </a:moveTo>
                <a:lnTo>
                  <a:pt x="0" y="128034"/>
                </a:lnTo>
                <a:lnTo>
                  <a:pt x="1968" y="129718"/>
                </a:lnTo>
                <a:lnTo>
                  <a:pt x="3804" y="127902"/>
                </a:lnTo>
                <a:lnTo>
                  <a:pt x="5639" y="129718"/>
                </a:lnTo>
                <a:lnTo>
                  <a:pt x="7474" y="127902"/>
                </a:lnTo>
                <a:lnTo>
                  <a:pt x="9309" y="129718"/>
                </a:lnTo>
                <a:lnTo>
                  <a:pt x="11145" y="127902"/>
                </a:lnTo>
                <a:lnTo>
                  <a:pt x="12980" y="129718"/>
                </a:lnTo>
                <a:lnTo>
                  <a:pt x="14816" y="127902"/>
                </a:lnTo>
                <a:lnTo>
                  <a:pt x="16650" y="129718"/>
                </a:lnTo>
                <a:lnTo>
                  <a:pt x="18486" y="127902"/>
                </a:lnTo>
                <a:lnTo>
                  <a:pt x="20321" y="129718"/>
                </a:lnTo>
                <a:lnTo>
                  <a:pt x="22157" y="127902"/>
                </a:lnTo>
                <a:lnTo>
                  <a:pt x="23992" y="129718"/>
                </a:lnTo>
                <a:lnTo>
                  <a:pt x="25827" y="127902"/>
                </a:lnTo>
                <a:lnTo>
                  <a:pt x="27662" y="129718"/>
                </a:lnTo>
                <a:lnTo>
                  <a:pt x="29498" y="127902"/>
                </a:lnTo>
                <a:lnTo>
                  <a:pt x="31328" y="129718"/>
                </a:lnTo>
                <a:lnTo>
                  <a:pt x="33164" y="127902"/>
                </a:lnTo>
                <a:lnTo>
                  <a:pt x="34999" y="129718"/>
                </a:lnTo>
                <a:lnTo>
                  <a:pt x="36835" y="127902"/>
                </a:lnTo>
                <a:lnTo>
                  <a:pt x="38669" y="129718"/>
                </a:lnTo>
                <a:lnTo>
                  <a:pt x="40505" y="127902"/>
                </a:lnTo>
                <a:lnTo>
                  <a:pt x="42340" y="129718"/>
                </a:lnTo>
                <a:lnTo>
                  <a:pt x="44176" y="127902"/>
                </a:lnTo>
                <a:lnTo>
                  <a:pt x="46011" y="129718"/>
                </a:lnTo>
                <a:lnTo>
                  <a:pt x="47846" y="127902"/>
                </a:lnTo>
                <a:lnTo>
                  <a:pt x="49681" y="129718"/>
                </a:lnTo>
                <a:lnTo>
                  <a:pt x="51517" y="127902"/>
                </a:lnTo>
                <a:lnTo>
                  <a:pt x="53352" y="129718"/>
                </a:lnTo>
                <a:lnTo>
                  <a:pt x="55188" y="127902"/>
                </a:lnTo>
                <a:lnTo>
                  <a:pt x="57022" y="129718"/>
                </a:lnTo>
                <a:lnTo>
                  <a:pt x="58858" y="127902"/>
                </a:lnTo>
                <a:lnTo>
                  <a:pt x="60693" y="129718"/>
                </a:lnTo>
                <a:lnTo>
                  <a:pt x="62529" y="127902"/>
                </a:lnTo>
                <a:lnTo>
                  <a:pt x="64364" y="129718"/>
                </a:lnTo>
                <a:lnTo>
                  <a:pt x="66195" y="127902"/>
                </a:lnTo>
                <a:lnTo>
                  <a:pt x="68030" y="129718"/>
                </a:lnTo>
                <a:lnTo>
                  <a:pt x="69865" y="127902"/>
                </a:lnTo>
                <a:lnTo>
                  <a:pt x="71700" y="129718"/>
                </a:lnTo>
                <a:lnTo>
                  <a:pt x="73536" y="127902"/>
                </a:lnTo>
                <a:lnTo>
                  <a:pt x="75371" y="129718"/>
                </a:lnTo>
                <a:lnTo>
                  <a:pt x="77207" y="127902"/>
                </a:lnTo>
                <a:lnTo>
                  <a:pt x="79041" y="129718"/>
                </a:lnTo>
                <a:lnTo>
                  <a:pt x="81009" y="128034"/>
                </a:lnTo>
                <a:lnTo>
                  <a:pt x="81009" y="1"/>
                </a:lnTo>
                <a:lnTo>
                  <a:pt x="79041" y="1969"/>
                </a:lnTo>
                <a:lnTo>
                  <a:pt x="77207" y="133"/>
                </a:lnTo>
                <a:lnTo>
                  <a:pt x="75371" y="1969"/>
                </a:lnTo>
                <a:lnTo>
                  <a:pt x="73536" y="133"/>
                </a:lnTo>
                <a:lnTo>
                  <a:pt x="71700" y="1969"/>
                </a:lnTo>
                <a:lnTo>
                  <a:pt x="69865" y="133"/>
                </a:lnTo>
                <a:lnTo>
                  <a:pt x="68030" y="1969"/>
                </a:lnTo>
                <a:lnTo>
                  <a:pt x="66195" y="133"/>
                </a:lnTo>
                <a:lnTo>
                  <a:pt x="64364" y="1969"/>
                </a:lnTo>
                <a:lnTo>
                  <a:pt x="62529" y="133"/>
                </a:lnTo>
                <a:lnTo>
                  <a:pt x="60693" y="1969"/>
                </a:lnTo>
                <a:lnTo>
                  <a:pt x="58858" y="133"/>
                </a:lnTo>
                <a:lnTo>
                  <a:pt x="57022" y="1969"/>
                </a:lnTo>
                <a:lnTo>
                  <a:pt x="55188" y="133"/>
                </a:lnTo>
                <a:lnTo>
                  <a:pt x="53352" y="1969"/>
                </a:lnTo>
                <a:lnTo>
                  <a:pt x="51517" y="133"/>
                </a:lnTo>
                <a:lnTo>
                  <a:pt x="49681" y="1969"/>
                </a:lnTo>
                <a:lnTo>
                  <a:pt x="47846" y="133"/>
                </a:lnTo>
                <a:lnTo>
                  <a:pt x="46011" y="1969"/>
                </a:lnTo>
                <a:lnTo>
                  <a:pt x="44176" y="133"/>
                </a:lnTo>
                <a:lnTo>
                  <a:pt x="42340" y="1969"/>
                </a:lnTo>
                <a:lnTo>
                  <a:pt x="40505" y="133"/>
                </a:lnTo>
                <a:lnTo>
                  <a:pt x="38669" y="1969"/>
                </a:lnTo>
                <a:lnTo>
                  <a:pt x="36835" y="133"/>
                </a:lnTo>
                <a:lnTo>
                  <a:pt x="34999" y="1969"/>
                </a:lnTo>
                <a:lnTo>
                  <a:pt x="33164" y="133"/>
                </a:lnTo>
                <a:lnTo>
                  <a:pt x="31328" y="1969"/>
                </a:lnTo>
                <a:lnTo>
                  <a:pt x="29498" y="133"/>
                </a:lnTo>
                <a:lnTo>
                  <a:pt x="27662" y="1969"/>
                </a:lnTo>
                <a:lnTo>
                  <a:pt x="25827" y="133"/>
                </a:lnTo>
                <a:lnTo>
                  <a:pt x="23992" y="1969"/>
                </a:lnTo>
                <a:lnTo>
                  <a:pt x="22157" y="133"/>
                </a:lnTo>
                <a:lnTo>
                  <a:pt x="20321" y="1969"/>
                </a:lnTo>
                <a:lnTo>
                  <a:pt x="18486" y="133"/>
                </a:lnTo>
                <a:lnTo>
                  <a:pt x="16650" y="1969"/>
                </a:lnTo>
                <a:lnTo>
                  <a:pt x="14816" y="133"/>
                </a:lnTo>
                <a:lnTo>
                  <a:pt x="12980" y="1969"/>
                </a:lnTo>
                <a:lnTo>
                  <a:pt x="11145" y="133"/>
                </a:lnTo>
                <a:lnTo>
                  <a:pt x="9309" y="1969"/>
                </a:lnTo>
                <a:lnTo>
                  <a:pt x="7474" y="133"/>
                </a:lnTo>
                <a:lnTo>
                  <a:pt x="5639" y="1969"/>
                </a:lnTo>
                <a:lnTo>
                  <a:pt x="3804" y="133"/>
                </a:lnTo>
                <a:lnTo>
                  <a:pt x="1968" y="196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1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1015352" y="3025700"/>
            <a:ext cx="1975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Provides the employee details and the store they’re working in. Leaves out critical information like SSN, Salary, and CEO details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5" name="Google Shape;885;p31"/>
          <p:cNvSpPr txBox="1"/>
          <p:nvPr>
            <p:ph idx="4294967295" type="title"/>
          </p:nvPr>
        </p:nvSpPr>
        <p:spPr>
          <a:xfrm>
            <a:off x="1196100" y="1699974"/>
            <a:ext cx="16143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Employee Details</a:t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886" name="Google Shape;886;p31"/>
          <p:cNvCxnSpPr/>
          <p:nvPr/>
        </p:nvCxnSpPr>
        <p:spPr>
          <a:xfrm>
            <a:off x="1144802" y="2812275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31"/>
          <p:cNvSpPr/>
          <p:nvPr/>
        </p:nvSpPr>
        <p:spPr>
          <a:xfrm>
            <a:off x="6294425" y="1699975"/>
            <a:ext cx="2193953" cy="3242950"/>
          </a:xfrm>
          <a:custGeom>
            <a:rect b="b" l="l" r="r" t="t"/>
            <a:pathLst>
              <a:path extrusionOk="0" h="129718" w="81010">
                <a:moveTo>
                  <a:pt x="0" y="1"/>
                </a:moveTo>
                <a:lnTo>
                  <a:pt x="0" y="128034"/>
                </a:lnTo>
                <a:lnTo>
                  <a:pt x="1968" y="129718"/>
                </a:lnTo>
                <a:lnTo>
                  <a:pt x="3804" y="127902"/>
                </a:lnTo>
                <a:lnTo>
                  <a:pt x="5639" y="129718"/>
                </a:lnTo>
                <a:lnTo>
                  <a:pt x="7474" y="127902"/>
                </a:lnTo>
                <a:lnTo>
                  <a:pt x="9309" y="129718"/>
                </a:lnTo>
                <a:lnTo>
                  <a:pt x="11145" y="127902"/>
                </a:lnTo>
                <a:lnTo>
                  <a:pt x="12980" y="129718"/>
                </a:lnTo>
                <a:lnTo>
                  <a:pt x="14816" y="127902"/>
                </a:lnTo>
                <a:lnTo>
                  <a:pt x="16650" y="129718"/>
                </a:lnTo>
                <a:lnTo>
                  <a:pt x="18486" y="127902"/>
                </a:lnTo>
                <a:lnTo>
                  <a:pt x="20321" y="129718"/>
                </a:lnTo>
                <a:lnTo>
                  <a:pt x="22157" y="127902"/>
                </a:lnTo>
                <a:lnTo>
                  <a:pt x="23992" y="129718"/>
                </a:lnTo>
                <a:lnTo>
                  <a:pt x="25827" y="127902"/>
                </a:lnTo>
                <a:lnTo>
                  <a:pt x="27662" y="129718"/>
                </a:lnTo>
                <a:lnTo>
                  <a:pt x="29498" y="127902"/>
                </a:lnTo>
                <a:lnTo>
                  <a:pt x="31328" y="129718"/>
                </a:lnTo>
                <a:lnTo>
                  <a:pt x="33164" y="127902"/>
                </a:lnTo>
                <a:lnTo>
                  <a:pt x="34999" y="129718"/>
                </a:lnTo>
                <a:lnTo>
                  <a:pt x="36835" y="127902"/>
                </a:lnTo>
                <a:lnTo>
                  <a:pt x="38669" y="129718"/>
                </a:lnTo>
                <a:lnTo>
                  <a:pt x="40505" y="127902"/>
                </a:lnTo>
                <a:lnTo>
                  <a:pt x="42340" y="129718"/>
                </a:lnTo>
                <a:lnTo>
                  <a:pt x="44176" y="127902"/>
                </a:lnTo>
                <a:lnTo>
                  <a:pt x="46011" y="129718"/>
                </a:lnTo>
                <a:lnTo>
                  <a:pt x="47846" y="127902"/>
                </a:lnTo>
                <a:lnTo>
                  <a:pt x="49681" y="129718"/>
                </a:lnTo>
                <a:lnTo>
                  <a:pt x="51517" y="127902"/>
                </a:lnTo>
                <a:lnTo>
                  <a:pt x="53352" y="129718"/>
                </a:lnTo>
                <a:lnTo>
                  <a:pt x="55188" y="127902"/>
                </a:lnTo>
                <a:lnTo>
                  <a:pt x="57022" y="129718"/>
                </a:lnTo>
                <a:lnTo>
                  <a:pt x="58858" y="127902"/>
                </a:lnTo>
                <a:lnTo>
                  <a:pt x="60693" y="129718"/>
                </a:lnTo>
                <a:lnTo>
                  <a:pt x="62529" y="127902"/>
                </a:lnTo>
                <a:lnTo>
                  <a:pt x="64364" y="129718"/>
                </a:lnTo>
                <a:lnTo>
                  <a:pt x="66195" y="127902"/>
                </a:lnTo>
                <a:lnTo>
                  <a:pt x="68030" y="129718"/>
                </a:lnTo>
                <a:lnTo>
                  <a:pt x="69865" y="127902"/>
                </a:lnTo>
                <a:lnTo>
                  <a:pt x="71700" y="129718"/>
                </a:lnTo>
                <a:lnTo>
                  <a:pt x="73536" y="127902"/>
                </a:lnTo>
                <a:lnTo>
                  <a:pt x="75371" y="129718"/>
                </a:lnTo>
                <a:lnTo>
                  <a:pt x="77207" y="127902"/>
                </a:lnTo>
                <a:lnTo>
                  <a:pt x="79041" y="129718"/>
                </a:lnTo>
                <a:lnTo>
                  <a:pt x="81009" y="128034"/>
                </a:lnTo>
                <a:lnTo>
                  <a:pt x="81009" y="1"/>
                </a:lnTo>
                <a:lnTo>
                  <a:pt x="79041" y="1969"/>
                </a:lnTo>
                <a:lnTo>
                  <a:pt x="77207" y="133"/>
                </a:lnTo>
                <a:lnTo>
                  <a:pt x="75371" y="1969"/>
                </a:lnTo>
                <a:lnTo>
                  <a:pt x="73536" y="133"/>
                </a:lnTo>
                <a:lnTo>
                  <a:pt x="71700" y="1969"/>
                </a:lnTo>
                <a:lnTo>
                  <a:pt x="69865" y="133"/>
                </a:lnTo>
                <a:lnTo>
                  <a:pt x="68030" y="1969"/>
                </a:lnTo>
                <a:lnTo>
                  <a:pt x="66195" y="133"/>
                </a:lnTo>
                <a:lnTo>
                  <a:pt x="64364" y="1969"/>
                </a:lnTo>
                <a:lnTo>
                  <a:pt x="62529" y="133"/>
                </a:lnTo>
                <a:lnTo>
                  <a:pt x="60693" y="1969"/>
                </a:lnTo>
                <a:lnTo>
                  <a:pt x="58858" y="133"/>
                </a:lnTo>
                <a:lnTo>
                  <a:pt x="57022" y="1969"/>
                </a:lnTo>
                <a:lnTo>
                  <a:pt x="55188" y="133"/>
                </a:lnTo>
                <a:lnTo>
                  <a:pt x="53352" y="1969"/>
                </a:lnTo>
                <a:lnTo>
                  <a:pt x="51517" y="133"/>
                </a:lnTo>
                <a:lnTo>
                  <a:pt x="49681" y="1969"/>
                </a:lnTo>
                <a:lnTo>
                  <a:pt x="47846" y="133"/>
                </a:lnTo>
                <a:lnTo>
                  <a:pt x="46011" y="1969"/>
                </a:lnTo>
                <a:lnTo>
                  <a:pt x="44176" y="133"/>
                </a:lnTo>
                <a:lnTo>
                  <a:pt x="42340" y="1969"/>
                </a:lnTo>
                <a:lnTo>
                  <a:pt x="40505" y="133"/>
                </a:lnTo>
                <a:lnTo>
                  <a:pt x="38669" y="1969"/>
                </a:lnTo>
                <a:lnTo>
                  <a:pt x="36835" y="133"/>
                </a:lnTo>
                <a:lnTo>
                  <a:pt x="34999" y="1969"/>
                </a:lnTo>
                <a:lnTo>
                  <a:pt x="33164" y="133"/>
                </a:lnTo>
                <a:lnTo>
                  <a:pt x="31328" y="1969"/>
                </a:lnTo>
                <a:lnTo>
                  <a:pt x="29498" y="133"/>
                </a:lnTo>
                <a:lnTo>
                  <a:pt x="27662" y="1969"/>
                </a:lnTo>
                <a:lnTo>
                  <a:pt x="25827" y="133"/>
                </a:lnTo>
                <a:lnTo>
                  <a:pt x="23992" y="1969"/>
                </a:lnTo>
                <a:lnTo>
                  <a:pt x="22157" y="133"/>
                </a:lnTo>
                <a:lnTo>
                  <a:pt x="20321" y="1969"/>
                </a:lnTo>
                <a:lnTo>
                  <a:pt x="18486" y="133"/>
                </a:lnTo>
                <a:lnTo>
                  <a:pt x="16650" y="1969"/>
                </a:lnTo>
                <a:lnTo>
                  <a:pt x="14816" y="133"/>
                </a:lnTo>
                <a:lnTo>
                  <a:pt x="12980" y="1969"/>
                </a:lnTo>
                <a:lnTo>
                  <a:pt x="11145" y="133"/>
                </a:lnTo>
                <a:lnTo>
                  <a:pt x="9309" y="1969"/>
                </a:lnTo>
                <a:lnTo>
                  <a:pt x="7474" y="133"/>
                </a:lnTo>
                <a:lnTo>
                  <a:pt x="5639" y="1969"/>
                </a:lnTo>
                <a:lnTo>
                  <a:pt x="3804" y="133"/>
                </a:lnTo>
                <a:lnTo>
                  <a:pt x="1968" y="196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 txBox="1"/>
          <p:nvPr/>
        </p:nvSpPr>
        <p:spPr>
          <a:xfrm>
            <a:off x="6403502" y="3090675"/>
            <a:ext cx="1975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Used by </a:t>
            </a: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stakeholders</a:t>
            </a: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 check current month’s revenue along with the previous days revenue for all stores. 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9" name="Google Shape;889;p31"/>
          <p:cNvSpPr txBox="1"/>
          <p:nvPr>
            <p:ph idx="4294967295" type="title"/>
          </p:nvPr>
        </p:nvSpPr>
        <p:spPr>
          <a:xfrm>
            <a:off x="6584250" y="1787874"/>
            <a:ext cx="16143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Monthly Revenue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0" name="Google Shape;890;p31"/>
          <p:cNvCxnSpPr/>
          <p:nvPr/>
        </p:nvCxnSpPr>
        <p:spPr>
          <a:xfrm>
            <a:off x="6532952" y="2900225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1" name="Google Shape;891;p31"/>
          <p:cNvGrpSpPr/>
          <p:nvPr/>
        </p:nvGrpSpPr>
        <p:grpSpPr>
          <a:xfrm>
            <a:off x="4318913" y="1818444"/>
            <a:ext cx="1029419" cy="2830108"/>
            <a:chOff x="3492988" y="1847857"/>
            <a:chExt cx="1029419" cy="2830108"/>
          </a:xfrm>
        </p:grpSpPr>
        <p:sp>
          <p:nvSpPr>
            <p:cNvPr id="892" name="Google Shape;892;p31"/>
            <p:cNvSpPr/>
            <p:nvPr/>
          </p:nvSpPr>
          <p:spPr>
            <a:xfrm>
              <a:off x="3492988" y="4535229"/>
              <a:ext cx="245316" cy="52170"/>
            </a:xfrm>
            <a:custGeom>
              <a:rect b="b" l="l" r="r" t="t"/>
              <a:pathLst>
                <a:path extrusionOk="0" h="1246" w="5859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045810" y="4587107"/>
              <a:ext cx="189587" cy="90858"/>
            </a:xfrm>
            <a:custGeom>
              <a:rect b="b" l="l" r="r" t="t"/>
              <a:pathLst>
                <a:path extrusionOk="0" h="2170" w="4528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825736" y="2228752"/>
              <a:ext cx="356439" cy="506878"/>
            </a:xfrm>
            <a:custGeom>
              <a:rect b="b" l="l" r="r" t="t"/>
              <a:pathLst>
                <a:path extrusionOk="0" h="12106" w="8513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814640" y="2430401"/>
              <a:ext cx="434946" cy="457388"/>
            </a:xfrm>
            <a:custGeom>
              <a:rect b="b" l="l" r="r" t="t"/>
              <a:pathLst>
                <a:path extrusionOk="0" h="10924" w="10388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56093" y="1847857"/>
              <a:ext cx="489502" cy="496620"/>
            </a:xfrm>
            <a:custGeom>
              <a:rect b="b" l="l" r="r" t="t"/>
              <a:pathLst>
                <a:path extrusionOk="0" h="11861" w="11691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906798" y="2183532"/>
              <a:ext cx="69672" cy="86001"/>
            </a:xfrm>
            <a:custGeom>
              <a:rect b="b" l="l" r="r" t="t"/>
              <a:pathLst>
                <a:path extrusionOk="0" h="2054" w="1664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939918" y="1941521"/>
              <a:ext cx="277096" cy="433396"/>
            </a:xfrm>
            <a:custGeom>
              <a:rect b="b" l="l" r="r" t="t"/>
              <a:pathLst>
                <a:path extrusionOk="0" h="10351" w="6618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3623458" y="2870585"/>
              <a:ext cx="898949" cy="1753641"/>
            </a:xfrm>
            <a:custGeom>
              <a:rect b="b" l="l" r="r" t="t"/>
              <a:pathLst>
                <a:path extrusionOk="0" h="41883" w="2147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3907677" y="2870585"/>
              <a:ext cx="375951" cy="198924"/>
            </a:xfrm>
            <a:custGeom>
              <a:rect b="b" l="l" r="r" t="t"/>
              <a:pathLst>
                <a:path extrusionOk="0" h="4751" w="8979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742915" y="2216694"/>
              <a:ext cx="85457" cy="520109"/>
            </a:xfrm>
            <a:custGeom>
              <a:rect b="b" l="l" r="r" t="t"/>
              <a:pathLst>
                <a:path extrusionOk="0" h="12422" w="2041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824061" y="2577575"/>
              <a:ext cx="127243" cy="92114"/>
            </a:xfrm>
            <a:custGeom>
              <a:rect b="b" l="l" r="r" t="t"/>
              <a:pathLst>
                <a:path extrusionOk="0" h="2200" w="3039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819916" y="2479682"/>
              <a:ext cx="86964" cy="107397"/>
            </a:xfrm>
            <a:custGeom>
              <a:rect b="b" l="l" r="r" t="t"/>
              <a:pathLst>
                <a:path extrusionOk="0" h="2565" w="2077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809030" y="2394224"/>
              <a:ext cx="86252" cy="98520"/>
            </a:xfrm>
            <a:custGeom>
              <a:rect b="b" l="l" r="r" t="t"/>
              <a:pathLst>
                <a:path extrusionOk="0" h="2353" w="206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799106" y="2311823"/>
              <a:ext cx="63224" cy="114808"/>
            </a:xfrm>
            <a:custGeom>
              <a:rect b="b" l="l" r="r" t="t"/>
              <a:pathLst>
                <a:path extrusionOk="0" h="2742" w="151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779929" y="2243030"/>
              <a:ext cx="52672" cy="92868"/>
            </a:xfrm>
            <a:custGeom>
              <a:rect b="b" l="l" r="r" t="t"/>
              <a:pathLst>
                <a:path extrusionOk="0" h="2218" w="1258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758952" y="2190525"/>
              <a:ext cx="36678" cy="73189"/>
            </a:xfrm>
            <a:custGeom>
              <a:rect b="b" l="l" r="r" t="t"/>
              <a:pathLst>
                <a:path extrusionOk="0" h="1748" w="876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678267" y="2194879"/>
              <a:ext cx="69337" cy="38269"/>
            </a:xfrm>
            <a:custGeom>
              <a:rect b="b" l="l" r="r" t="t"/>
              <a:pathLst>
                <a:path extrusionOk="0" h="914" w="1656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677681" y="2261369"/>
              <a:ext cx="93705" cy="40781"/>
            </a:xfrm>
            <a:custGeom>
              <a:rect b="b" l="l" r="r" t="t"/>
              <a:pathLst>
                <a:path extrusionOk="0" h="974" w="2238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693633" y="2331670"/>
              <a:ext cx="94249" cy="50328"/>
            </a:xfrm>
            <a:custGeom>
              <a:rect b="b" l="l" r="r" t="t"/>
              <a:pathLst>
                <a:path extrusionOk="0" h="1202" w="2251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678016" y="2401007"/>
              <a:ext cx="125945" cy="59330"/>
            </a:xfrm>
            <a:custGeom>
              <a:rect b="b" l="l" r="r" t="t"/>
              <a:pathLst>
                <a:path extrusionOk="0" h="1417" w="3008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698867" y="2488852"/>
              <a:ext cx="115980" cy="58744"/>
            </a:xfrm>
            <a:custGeom>
              <a:rect b="b" l="l" r="r" t="t"/>
              <a:pathLst>
                <a:path extrusionOk="0" h="1403" w="277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655656" y="2563591"/>
              <a:ext cx="165135" cy="59665"/>
            </a:xfrm>
            <a:custGeom>
              <a:rect b="b" l="l" r="r" t="t"/>
              <a:pathLst>
                <a:path extrusionOk="0" h="1425" w="3944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678685" y="2623130"/>
              <a:ext cx="146880" cy="57153"/>
            </a:xfrm>
            <a:custGeom>
              <a:rect b="b" l="l" r="r" t="t"/>
              <a:pathLst>
                <a:path extrusionOk="0" h="1365" w="3508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591385" y="2374880"/>
              <a:ext cx="190927" cy="249713"/>
            </a:xfrm>
            <a:custGeom>
              <a:rect b="b" l="l" r="r" t="t"/>
              <a:pathLst>
                <a:path extrusionOk="0" h="5964" w="456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814808" y="2555928"/>
              <a:ext cx="124480" cy="124354"/>
            </a:xfrm>
            <a:custGeom>
              <a:rect b="b" l="l" r="r" t="t"/>
              <a:pathLst>
                <a:path extrusionOk="0" h="2970" w="2973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907677" y="2587038"/>
              <a:ext cx="134403" cy="134193"/>
            </a:xfrm>
            <a:custGeom>
              <a:rect b="b" l="l" r="r" t="t"/>
              <a:pathLst>
                <a:path extrusionOk="0" h="3205" w="321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665119" y="2608141"/>
              <a:ext cx="428330" cy="608329"/>
            </a:xfrm>
            <a:custGeom>
              <a:rect b="b" l="l" r="r" t="t"/>
              <a:pathLst>
                <a:path extrusionOk="0" h="14529" w="1023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987651" y="2887752"/>
              <a:ext cx="40028" cy="310047"/>
            </a:xfrm>
            <a:custGeom>
              <a:rect b="b" l="l" r="r" t="t"/>
              <a:pathLst>
                <a:path extrusionOk="0" h="7405" w="956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935564" y="2631504"/>
              <a:ext cx="79720" cy="584966"/>
            </a:xfrm>
            <a:custGeom>
              <a:rect b="b" l="l" r="r" t="t"/>
              <a:pathLst>
                <a:path extrusionOk="0" h="13971" w="1904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154381" y="2944444"/>
              <a:ext cx="75073" cy="431303"/>
            </a:xfrm>
            <a:custGeom>
              <a:rect b="b" l="l" r="r" t="t"/>
              <a:pathLst>
                <a:path extrusionOk="0" h="10301" w="1793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731024" y="2388698"/>
              <a:ext cx="671092" cy="657401"/>
            </a:xfrm>
            <a:custGeom>
              <a:rect b="b" l="l" r="r" t="t"/>
              <a:pathLst>
                <a:path extrusionOk="0" h="15701" w="16028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059041" y="2430401"/>
              <a:ext cx="190550" cy="457388"/>
            </a:xfrm>
            <a:custGeom>
              <a:rect b="b" l="l" r="r" t="t"/>
              <a:pathLst>
                <a:path extrusionOk="0" h="10924" w="4551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003981" y="1906392"/>
              <a:ext cx="247117" cy="211904"/>
            </a:xfrm>
            <a:custGeom>
              <a:rect b="b" l="l" r="r" t="t"/>
              <a:pathLst>
                <a:path extrusionOk="0" h="5061" w="5902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910483" y="1919288"/>
              <a:ext cx="104801" cy="197082"/>
            </a:xfrm>
            <a:custGeom>
              <a:rect b="b" l="l" r="r" t="t"/>
              <a:pathLst>
                <a:path extrusionOk="0" h="4707" w="2503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173893" y="2107328"/>
              <a:ext cx="92281" cy="102707"/>
            </a:xfrm>
            <a:custGeom>
              <a:rect b="b" l="l" r="r" t="t"/>
              <a:pathLst>
                <a:path extrusionOk="0" h="2453" w="2204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042167" y="2244119"/>
              <a:ext cx="259133" cy="600751"/>
            </a:xfrm>
            <a:custGeom>
              <a:rect b="b" l="l" r="r" t="t"/>
              <a:pathLst>
                <a:path extrusionOk="0" h="14348" w="6189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008293" y="2133288"/>
              <a:ext cx="47816" cy="103000"/>
            </a:xfrm>
            <a:custGeom>
              <a:rect b="b" l="l" r="r" t="t"/>
              <a:pathLst>
                <a:path extrusionOk="0" h="2460" w="1142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039696" y="2222807"/>
              <a:ext cx="72770" cy="45722"/>
            </a:xfrm>
            <a:custGeom>
              <a:rect b="b" l="l" r="r" t="t"/>
              <a:pathLst>
                <a:path extrusionOk="0" h="1092" w="1738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75526" y="2122862"/>
              <a:ext cx="53929" cy="67494"/>
            </a:xfrm>
            <a:custGeom>
              <a:rect b="b" l="l" r="r" t="t"/>
              <a:pathLst>
                <a:path extrusionOk="0" h="1612" w="1288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008293" y="2136554"/>
              <a:ext cx="14110" cy="29142"/>
            </a:xfrm>
            <a:custGeom>
              <a:rect b="b" l="l" r="r" t="t"/>
              <a:pathLst>
                <a:path extrusionOk="0" h="696" w="337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066284" y="2124662"/>
              <a:ext cx="14068" cy="29142"/>
            </a:xfrm>
            <a:custGeom>
              <a:rect b="b" l="l" r="r" t="t"/>
              <a:pathLst>
                <a:path extrusionOk="0" h="696" w="336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4043004" y="2081033"/>
              <a:ext cx="60670" cy="26336"/>
            </a:xfrm>
            <a:custGeom>
              <a:rect b="b" l="l" r="r" t="t"/>
              <a:pathLst>
                <a:path extrusionOk="0" h="629" w="1449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982836" y="2099959"/>
              <a:ext cx="39567" cy="36008"/>
            </a:xfrm>
            <a:custGeom>
              <a:rect b="b" l="l" r="r" t="t"/>
              <a:pathLst>
                <a:path extrusionOk="0" h="860" w="945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943519" y="3036643"/>
              <a:ext cx="238659" cy="1586036"/>
            </a:xfrm>
            <a:custGeom>
              <a:rect b="b" l="l" r="r" t="t"/>
              <a:pathLst>
                <a:path extrusionOk="0" h="37880" w="570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774151" y="3114271"/>
              <a:ext cx="187619" cy="123014"/>
            </a:xfrm>
            <a:custGeom>
              <a:rect b="b" l="l" r="r" t="t"/>
              <a:pathLst>
                <a:path extrusionOk="0" h="2938" w="4481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914963" y="2533360"/>
              <a:ext cx="26797" cy="45931"/>
            </a:xfrm>
            <a:custGeom>
              <a:rect b="b" l="l" r="r" t="t"/>
              <a:pathLst>
                <a:path extrusionOk="0" h="1097" w="64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888208" y="2499780"/>
              <a:ext cx="50244" cy="56190"/>
            </a:xfrm>
            <a:custGeom>
              <a:rect b="b" l="l" r="r" t="t"/>
              <a:pathLst>
                <a:path extrusionOk="0" h="1342" w="120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110081" y="2512174"/>
              <a:ext cx="109909" cy="375616"/>
            </a:xfrm>
            <a:custGeom>
              <a:rect b="b" l="l" r="r" t="t"/>
              <a:pathLst>
                <a:path extrusionOk="0" h="8971" w="2625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005990" y="2887752"/>
              <a:ext cx="104131" cy="504031"/>
            </a:xfrm>
            <a:custGeom>
              <a:rect b="b" l="l" r="r" t="t"/>
              <a:pathLst>
                <a:path extrusionOk="0" h="12038" w="2487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919066" y="3371900"/>
              <a:ext cx="409530" cy="364981"/>
            </a:xfrm>
            <a:custGeom>
              <a:rect b="b" l="l" r="r" t="t"/>
              <a:pathLst>
                <a:path extrusionOk="0" h="8717" w="9781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013737" y="3379688"/>
              <a:ext cx="211402" cy="24661"/>
            </a:xfrm>
            <a:custGeom>
              <a:rect b="b" l="l" r="r" t="t"/>
              <a:pathLst>
                <a:path extrusionOk="0" h="589" w="5049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32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948" name="Google Shape;948;p32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32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INSIGHT- Number of Stores</a:t>
            </a:r>
            <a:endParaRPr/>
          </a:p>
        </p:txBody>
      </p:sp>
      <p:pic>
        <p:nvPicPr>
          <p:cNvPr id="954" name="Google Shape;9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63" y="1402375"/>
            <a:ext cx="6320625" cy="36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960" name="Google Shape;960;p3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3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INSIGHT- </a:t>
            </a:r>
            <a:r>
              <a:rPr lang="en"/>
              <a:t>Quarterly</a:t>
            </a:r>
            <a:r>
              <a:rPr lang="en"/>
              <a:t> Revenue</a:t>
            </a:r>
            <a:endParaRPr/>
          </a:p>
        </p:txBody>
      </p:sp>
      <p:pic>
        <p:nvPicPr>
          <p:cNvPr id="966" name="Google Shape;966;p33"/>
          <p:cNvPicPr preferRelativeResize="0"/>
          <p:nvPr/>
        </p:nvPicPr>
        <p:blipFill rotWithShape="1">
          <a:blip r:embed="rId3">
            <a:alphaModFix/>
          </a:blip>
          <a:srcRect b="8721" l="0" r="0" t="10743"/>
          <a:stretch/>
        </p:blipFill>
        <p:spPr>
          <a:xfrm>
            <a:off x="2507563" y="1573600"/>
            <a:ext cx="4125025" cy="35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3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972" name="Google Shape;972;p3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3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INSIGHT- Revenue by category</a:t>
            </a:r>
            <a:endParaRPr/>
          </a:p>
        </p:txBody>
      </p:sp>
      <p:pic>
        <p:nvPicPr>
          <p:cNvPr id="978" name="Google Shape;9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75" y="1444675"/>
            <a:ext cx="7539601" cy="36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35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984" name="Google Shape;984;p35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35"/>
          <p:cNvSpPr/>
          <p:nvPr/>
        </p:nvSpPr>
        <p:spPr>
          <a:xfrm>
            <a:off x="3214758" y="4518769"/>
            <a:ext cx="1474711" cy="337932"/>
          </a:xfrm>
          <a:custGeom>
            <a:rect b="b" l="l" r="r" t="t"/>
            <a:pathLst>
              <a:path extrusionOk="0" h="6446" w="41064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5"/>
          <p:cNvSpPr txBox="1"/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88" name="Google Shape;988;p35"/>
          <p:cNvSpPr/>
          <p:nvPr/>
        </p:nvSpPr>
        <p:spPr>
          <a:xfrm>
            <a:off x="2356450" y="2303507"/>
            <a:ext cx="19066" cy="171672"/>
          </a:xfrm>
          <a:custGeom>
            <a:rect b="b" l="l" r="r" t="t"/>
            <a:pathLst>
              <a:path extrusionOk="0" h="4547" w="505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35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990" name="Google Shape;990;p35"/>
            <p:cNvSpPr/>
            <p:nvPr/>
          </p:nvSpPr>
          <p:spPr>
            <a:xfrm>
              <a:off x="586952" y="4592650"/>
              <a:ext cx="2003307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221877" y="3430001"/>
              <a:ext cx="928584" cy="1085532"/>
            </a:xfrm>
            <a:custGeom>
              <a:rect b="b" l="l" r="r" t="t"/>
              <a:pathLst>
                <a:path extrusionOk="0" h="28752" w="24595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710749" y="3635532"/>
              <a:ext cx="106167" cy="207577"/>
            </a:xfrm>
            <a:custGeom>
              <a:rect b="b" l="l" r="r" t="t"/>
              <a:pathLst>
                <a:path extrusionOk="0" h="5498" w="2812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645964" y="3638212"/>
              <a:ext cx="90876" cy="217507"/>
            </a:xfrm>
            <a:custGeom>
              <a:rect b="b" l="l" r="r" t="t"/>
              <a:pathLst>
                <a:path extrusionOk="0" h="5761" w="2407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43925" y="3589774"/>
              <a:ext cx="147320" cy="183603"/>
            </a:xfrm>
            <a:custGeom>
              <a:rect b="b" l="l" r="r" t="t"/>
              <a:pathLst>
                <a:path extrusionOk="0" h="4863" w="3902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2039999" y="3610501"/>
              <a:ext cx="31790" cy="136975"/>
            </a:xfrm>
            <a:custGeom>
              <a:rect b="b" l="l" r="r" t="t"/>
              <a:pathLst>
                <a:path extrusionOk="0" h="3628" w="842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530777" y="3824829"/>
              <a:ext cx="292148" cy="69998"/>
            </a:xfrm>
            <a:custGeom>
              <a:rect b="b" l="l" r="r" t="t"/>
              <a:pathLst>
                <a:path extrusionOk="0" h="1854" w="7738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406530" y="2031039"/>
              <a:ext cx="169218" cy="90008"/>
            </a:xfrm>
            <a:custGeom>
              <a:rect b="b" l="l" r="r" t="t"/>
              <a:pathLst>
                <a:path extrusionOk="0" h="2384" w="4482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967474" y="2275079"/>
              <a:ext cx="457138" cy="1020216"/>
            </a:xfrm>
            <a:custGeom>
              <a:rect b="b" l="l" r="r" t="t"/>
              <a:pathLst>
                <a:path extrusionOk="0" h="27022" w="12108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942349" y="2792908"/>
              <a:ext cx="536952" cy="934814"/>
            </a:xfrm>
            <a:custGeom>
              <a:rect b="b" l="l" r="r" t="t"/>
              <a:pathLst>
                <a:path extrusionOk="0" h="24760" w="14222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048134" y="3416561"/>
              <a:ext cx="230947" cy="129613"/>
            </a:xfrm>
            <a:custGeom>
              <a:rect b="b" l="l" r="r" t="t"/>
              <a:pathLst>
                <a:path extrusionOk="0" h="3433" w="6117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078451" y="2334428"/>
              <a:ext cx="1216617" cy="1329278"/>
            </a:xfrm>
            <a:custGeom>
              <a:rect b="b" l="l" r="r" t="t"/>
              <a:pathLst>
                <a:path extrusionOk="0" h="35208" w="32224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483132" y="1969312"/>
              <a:ext cx="493873" cy="569043"/>
            </a:xfrm>
            <a:custGeom>
              <a:rect b="b" l="l" r="r" t="t"/>
              <a:pathLst>
                <a:path extrusionOk="0" h="15072" w="13081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513033" y="2030662"/>
              <a:ext cx="35716" cy="122288"/>
            </a:xfrm>
            <a:custGeom>
              <a:rect b="b" l="l" r="r" t="t"/>
              <a:pathLst>
                <a:path extrusionOk="0" h="3239" w="946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450853" y="2128897"/>
              <a:ext cx="92424" cy="95029"/>
            </a:xfrm>
            <a:custGeom>
              <a:rect b="b" l="l" r="r" t="t"/>
              <a:pathLst>
                <a:path extrusionOk="0" h="2517" w="2448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470145" y="1906150"/>
              <a:ext cx="286787" cy="157023"/>
            </a:xfrm>
            <a:custGeom>
              <a:rect b="b" l="l" r="r" t="t"/>
              <a:pathLst>
                <a:path extrusionOk="0" h="4159" w="7596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645020" y="1941223"/>
              <a:ext cx="81173" cy="51951"/>
            </a:xfrm>
            <a:custGeom>
              <a:rect b="b" l="l" r="r" t="t"/>
              <a:pathLst>
                <a:path extrusionOk="0" h="1376" w="215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655931" y="1941223"/>
              <a:ext cx="54178" cy="26164"/>
            </a:xfrm>
            <a:custGeom>
              <a:rect b="b" l="l" r="r" t="t"/>
              <a:pathLst>
                <a:path extrusionOk="0" h="693" w="1435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691042" y="4426924"/>
              <a:ext cx="424442" cy="325561"/>
            </a:xfrm>
            <a:custGeom>
              <a:rect b="b" l="l" r="r" t="t"/>
              <a:pathLst>
                <a:path extrusionOk="0" h="8623" w="11242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949031" y="4450331"/>
              <a:ext cx="435428" cy="292337"/>
            </a:xfrm>
            <a:custGeom>
              <a:rect b="b" l="l" r="r" t="t"/>
              <a:pathLst>
                <a:path extrusionOk="0" h="7743" w="11533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669484" y="2170237"/>
              <a:ext cx="139203" cy="107111"/>
            </a:xfrm>
            <a:custGeom>
              <a:rect b="b" l="l" r="r" t="t"/>
              <a:pathLst>
                <a:path extrusionOk="0" h="2837" w="3687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17233" y="2225018"/>
              <a:ext cx="110433" cy="70602"/>
            </a:xfrm>
            <a:custGeom>
              <a:rect b="b" l="l" r="r" t="t"/>
              <a:pathLst>
                <a:path extrusionOk="0" h="1870" w="2925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555091" y="2375466"/>
              <a:ext cx="245747" cy="58369"/>
            </a:xfrm>
            <a:custGeom>
              <a:rect b="b" l="l" r="r" t="t"/>
              <a:pathLst>
                <a:path extrusionOk="0" h="1546" w="6509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479810" y="2150341"/>
              <a:ext cx="55613" cy="51724"/>
            </a:xfrm>
            <a:custGeom>
              <a:rect b="b" l="l" r="r" t="t"/>
              <a:pathLst>
                <a:path extrusionOk="0" h="1370" w="1473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701009" y="2145584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783501" y="2149963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661934" y="2091785"/>
              <a:ext cx="74377" cy="34433"/>
            </a:xfrm>
            <a:custGeom>
              <a:rect b="b" l="l" r="r" t="t"/>
              <a:pathLst>
                <a:path extrusionOk="0" h="912" w="197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768324" y="2097599"/>
              <a:ext cx="53121" cy="28618"/>
            </a:xfrm>
            <a:custGeom>
              <a:rect b="b" l="l" r="r" t="t"/>
              <a:pathLst>
                <a:path extrusionOk="0" h="758" w="1407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940858" y="2603347"/>
              <a:ext cx="162762" cy="236044"/>
            </a:xfrm>
            <a:custGeom>
              <a:rect b="b" l="l" r="r" t="t"/>
              <a:pathLst>
                <a:path extrusionOk="0" h="6252" w="4311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290626" y="2657221"/>
              <a:ext cx="62975" cy="279311"/>
            </a:xfrm>
            <a:custGeom>
              <a:rect b="b" l="l" r="r" t="t"/>
              <a:pathLst>
                <a:path extrusionOk="0" h="7398" w="1668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144444" y="3430416"/>
              <a:ext cx="72792" cy="80796"/>
            </a:xfrm>
            <a:custGeom>
              <a:rect b="b" l="l" r="r" t="t"/>
              <a:pathLst>
                <a:path extrusionOk="0" h="2140" w="1928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194845" y="4531841"/>
              <a:ext cx="143960" cy="106620"/>
            </a:xfrm>
            <a:custGeom>
              <a:rect b="b" l="l" r="r" t="t"/>
              <a:pathLst>
                <a:path extrusionOk="0" h="2824" w="3813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761679" y="4521346"/>
              <a:ext cx="141883" cy="99333"/>
            </a:xfrm>
            <a:custGeom>
              <a:rect b="b" l="l" r="r" t="t"/>
              <a:pathLst>
                <a:path extrusionOk="0" h="2631" w="3758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2224199" y="2416051"/>
              <a:ext cx="105714" cy="166311"/>
            </a:xfrm>
            <a:custGeom>
              <a:rect b="b" l="l" r="r" t="t"/>
              <a:pathLst>
                <a:path extrusionOk="0" h="4405" w="280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244058" y="2455277"/>
              <a:ext cx="154984" cy="30506"/>
            </a:xfrm>
            <a:custGeom>
              <a:rect b="b" l="l" r="r" t="t"/>
              <a:pathLst>
                <a:path extrusionOk="0" h="808" w="4105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264407" y="2274362"/>
              <a:ext cx="18387" cy="182961"/>
            </a:xfrm>
            <a:custGeom>
              <a:rect b="b" l="l" r="r" t="t"/>
              <a:pathLst>
                <a:path extrusionOk="0" h="4846" w="487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315223" y="2282630"/>
              <a:ext cx="18387" cy="183074"/>
            </a:xfrm>
            <a:custGeom>
              <a:rect b="b" l="l" r="r" t="t"/>
              <a:pathLst>
                <a:path extrusionOk="0" h="4849" w="487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232070" y="3664904"/>
              <a:ext cx="21596" cy="44740"/>
            </a:xfrm>
            <a:custGeom>
              <a:rect b="b" l="l" r="r" t="t"/>
              <a:pathLst>
                <a:path extrusionOk="0" h="1185" w="572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35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029" name="Google Shape;1029;p35"/>
            <p:cNvSpPr/>
            <p:nvPr/>
          </p:nvSpPr>
          <p:spPr>
            <a:xfrm>
              <a:off x="3728426" y="3463551"/>
              <a:ext cx="632237" cy="553659"/>
            </a:xfrm>
            <a:custGeom>
              <a:rect b="b" l="l" r="r" t="t"/>
              <a:pathLst>
                <a:path extrusionOk="0" h="6216" w="7098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038482" y="3171761"/>
              <a:ext cx="791676" cy="987341"/>
            </a:xfrm>
            <a:custGeom>
              <a:rect b="b" l="l" r="r" t="t"/>
              <a:pathLst>
                <a:path extrusionOk="0" h="11085" w="8888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99264" y="3322377"/>
              <a:ext cx="627249" cy="570493"/>
            </a:xfrm>
            <a:custGeom>
              <a:rect b="b" l="l" r="r" t="t"/>
              <a:pathLst>
                <a:path extrusionOk="0" h="6405" w="7042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3598382" y="3868726"/>
              <a:ext cx="1388997" cy="1173230"/>
            </a:xfrm>
            <a:custGeom>
              <a:rect b="b" l="l" r="r" t="t"/>
              <a:pathLst>
                <a:path extrusionOk="0" h="13172" w="15594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41" name="Google Shape;1041;p36"/>
          <p:cNvSpPr txBox="1"/>
          <p:nvPr>
            <p:ph idx="4294967295" type="subTitle"/>
          </p:nvPr>
        </p:nvSpPr>
        <p:spPr>
          <a:xfrm>
            <a:off x="924300" y="2657150"/>
            <a:ext cx="54429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1042" name="Google Shape;1042;p36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043" name="Google Shape;1043;p3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36"/>
          <p:cNvSpPr txBox="1"/>
          <p:nvPr/>
        </p:nvSpPr>
        <p:spPr>
          <a:xfrm>
            <a:off x="536850" y="618475"/>
            <a:ext cx="8070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rPr>
              <a:t>THANKS!</a:t>
            </a:r>
            <a:endParaRPr sz="5200">
              <a:solidFill>
                <a:srgbClr val="0923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3711300" y="1459674"/>
            <a:ext cx="5224367" cy="3452882"/>
            <a:chOff x="3863700" y="1459674"/>
            <a:chExt cx="5224367" cy="3452882"/>
          </a:xfrm>
        </p:grpSpPr>
        <p:sp>
          <p:nvSpPr>
            <p:cNvPr id="1050" name="Google Shape;1050;p36"/>
            <p:cNvSpPr/>
            <p:nvPr/>
          </p:nvSpPr>
          <p:spPr>
            <a:xfrm>
              <a:off x="7477982" y="1529451"/>
              <a:ext cx="1346518" cy="3157000"/>
            </a:xfrm>
            <a:custGeom>
              <a:rect b="b" l="l" r="r" t="t"/>
              <a:pathLst>
                <a:path extrusionOk="0" h="45018" w="19201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3863700" y="4732599"/>
              <a:ext cx="5224367" cy="179956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5364419" y="2391814"/>
              <a:ext cx="925473" cy="409404"/>
            </a:xfrm>
            <a:custGeom>
              <a:rect b="b" l="l" r="r" t="t"/>
              <a:pathLst>
                <a:path extrusionOk="0" h="5838" w="13197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6397820" y="2255976"/>
              <a:ext cx="202388" cy="226722"/>
            </a:xfrm>
            <a:custGeom>
              <a:rect b="b" l="l" r="r" t="t"/>
              <a:pathLst>
                <a:path extrusionOk="0" h="3233" w="2886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6270538" y="1501190"/>
              <a:ext cx="291450" cy="895668"/>
            </a:xfrm>
            <a:custGeom>
              <a:rect b="b" l="l" r="r" t="t"/>
              <a:pathLst>
                <a:path extrusionOk="0" h="12772" w="4156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6273273" y="1459674"/>
              <a:ext cx="328828" cy="385351"/>
            </a:xfrm>
            <a:custGeom>
              <a:rect b="b" l="l" r="r" t="t"/>
              <a:pathLst>
                <a:path extrusionOk="0" h="5495" w="4689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6344382" y="3299619"/>
              <a:ext cx="816775" cy="1477376"/>
            </a:xfrm>
            <a:custGeom>
              <a:rect b="b" l="l" r="r" t="t"/>
              <a:pathLst>
                <a:path extrusionOk="0" h="21067" w="11647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6122498" y="2250506"/>
              <a:ext cx="581217" cy="1059346"/>
            </a:xfrm>
            <a:custGeom>
              <a:rect b="b" l="l" r="r" t="t"/>
              <a:pathLst>
                <a:path extrusionOk="0" h="15106" w="8288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6528958" y="1823147"/>
              <a:ext cx="121321" cy="115710"/>
            </a:xfrm>
            <a:custGeom>
              <a:rect b="b" l="l" r="r" t="t"/>
              <a:pathLst>
                <a:path extrusionOk="0" h="1650" w="173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6541441" y="1847130"/>
              <a:ext cx="69566" cy="60730"/>
            </a:xfrm>
            <a:custGeom>
              <a:rect b="b" l="l" r="r" t="t"/>
              <a:pathLst>
                <a:path extrusionOk="0" h="866" w="992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7127638" y="4705192"/>
              <a:ext cx="421817" cy="84013"/>
            </a:xfrm>
            <a:custGeom>
              <a:rect b="b" l="l" r="r" t="t"/>
              <a:pathLst>
                <a:path extrusionOk="0" h="1198" w="6015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6422154" y="4701756"/>
              <a:ext cx="432967" cy="94602"/>
            </a:xfrm>
            <a:custGeom>
              <a:rect b="b" l="l" r="r" t="t"/>
              <a:pathLst>
                <a:path extrusionOk="0" h="1349" w="6174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385126" y="1763818"/>
              <a:ext cx="22441" cy="37518"/>
            </a:xfrm>
            <a:custGeom>
              <a:rect b="b" l="l" r="r" t="t"/>
              <a:pathLst>
                <a:path extrusionOk="0" h="535" w="32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299290" y="1761364"/>
              <a:ext cx="22511" cy="37448"/>
            </a:xfrm>
            <a:custGeom>
              <a:rect b="b" l="l" r="r" t="t"/>
              <a:pathLst>
                <a:path extrusionOk="0" h="534" w="321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6265559" y="1791309"/>
              <a:ext cx="99651" cy="139554"/>
            </a:xfrm>
            <a:custGeom>
              <a:rect b="b" l="l" r="r" t="t"/>
              <a:pathLst>
                <a:path extrusionOk="0" h="1990" w="1421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6257775" y="1791309"/>
              <a:ext cx="107435" cy="145304"/>
            </a:xfrm>
            <a:custGeom>
              <a:rect b="b" l="l" r="r" t="t"/>
              <a:pathLst>
                <a:path extrusionOk="0" h="2072" w="1532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6370119" y="1913261"/>
              <a:ext cx="88922" cy="98880"/>
            </a:xfrm>
            <a:custGeom>
              <a:rect b="b" l="l" r="r" t="t"/>
              <a:pathLst>
                <a:path extrusionOk="0" h="1410" w="1268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7572094" y="4678684"/>
              <a:ext cx="187381" cy="113817"/>
            </a:xfrm>
            <a:custGeom>
              <a:rect b="b" l="l" r="r" t="t"/>
              <a:pathLst>
                <a:path extrusionOk="0" h="1623" w="2672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8487610" y="4678684"/>
              <a:ext cx="187451" cy="113817"/>
            </a:xfrm>
            <a:custGeom>
              <a:rect b="b" l="l" r="r" t="t"/>
              <a:pathLst>
                <a:path extrusionOk="0" h="1623" w="2673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8636771" y="2335361"/>
              <a:ext cx="86958" cy="482197"/>
            </a:xfrm>
            <a:custGeom>
              <a:rect b="b" l="l" r="r" t="t"/>
              <a:pathLst>
                <a:path extrusionOk="0" h="6876" w="124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4080802" y="2973314"/>
              <a:ext cx="839146" cy="199863"/>
            </a:xfrm>
            <a:custGeom>
              <a:rect b="b" l="l" r="r" t="t"/>
              <a:pathLst>
                <a:path extrusionOk="0" h="2850" w="11966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8523038" y="3219603"/>
              <a:ext cx="45513" cy="1586424"/>
            </a:xfrm>
            <a:custGeom>
              <a:rect b="b" l="l" r="r" t="t"/>
              <a:pathLst>
                <a:path extrusionOk="0" h="22622" w="649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6284513" y="1660099"/>
              <a:ext cx="59468" cy="39342"/>
            </a:xfrm>
            <a:custGeom>
              <a:rect b="b" l="l" r="r" t="t"/>
              <a:pathLst>
                <a:path extrusionOk="0" h="561" w="848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6386339" y="1669777"/>
              <a:ext cx="61993" cy="46565"/>
            </a:xfrm>
            <a:custGeom>
              <a:rect b="b" l="l" r="r" t="t"/>
              <a:pathLst>
                <a:path extrusionOk="0" h="664" w="884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4148896" y="3219603"/>
              <a:ext cx="45443" cy="1586424"/>
            </a:xfrm>
            <a:custGeom>
              <a:rect b="b" l="l" r="r" t="t"/>
              <a:pathLst>
                <a:path extrusionOk="0" h="22622" w="648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7850514" y="2599953"/>
              <a:ext cx="637178" cy="611301"/>
            </a:xfrm>
            <a:custGeom>
              <a:rect b="b" l="l" r="r" t="t"/>
              <a:pathLst>
                <a:path extrusionOk="0" h="8717" w="9086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8075273" y="2636209"/>
              <a:ext cx="398254" cy="574905"/>
            </a:xfrm>
            <a:custGeom>
              <a:rect b="b" l="l" r="r" t="t"/>
              <a:pathLst>
                <a:path extrusionOk="0" h="8198" w="5679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8023799" y="2703953"/>
              <a:ext cx="290328" cy="132962"/>
            </a:xfrm>
            <a:custGeom>
              <a:rect b="b" l="l" r="r" t="t"/>
              <a:pathLst>
                <a:path extrusionOk="0" h="1896" w="414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539988" y="2421688"/>
              <a:ext cx="228125" cy="783324"/>
            </a:xfrm>
            <a:custGeom>
              <a:rect b="b" l="l" r="r" t="t"/>
              <a:pathLst>
                <a:path extrusionOk="0" h="11170" w="3253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607030" y="2415657"/>
              <a:ext cx="94111" cy="22441"/>
            </a:xfrm>
            <a:custGeom>
              <a:rect b="b" l="l" r="r" t="t"/>
              <a:pathLst>
                <a:path extrusionOk="0" h="320" w="1342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608293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623861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763907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54296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7669514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68473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7610817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556328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7715167" y="2421688"/>
              <a:ext cx="227844" cy="783324"/>
            </a:xfrm>
            <a:custGeom>
              <a:rect b="b" l="l" r="r" t="t"/>
              <a:pathLst>
                <a:path extrusionOk="0" h="11170" w="3249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781859" y="2415657"/>
              <a:ext cx="94462" cy="22441"/>
            </a:xfrm>
            <a:custGeom>
              <a:rect b="b" l="l" r="r" t="t"/>
              <a:pathLst>
                <a:path extrusionOk="0" h="320" w="1347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778354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79875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7813977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7829195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7844483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859630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7785716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7731226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7254359" y="3021772"/>
              <a:ext cx="261015" cy="179947"/>
            </a:xfrm>
            <a:custGeom>
              <a:rect b="b" l="l" r="r" t="t"/>
              <a:pathLst>
                <a:path extrusionOk="0" h="2566" w="3722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7339283" y="2941195"/>
              <a:ext cx="73143" cy="105261"/>
            </a:xfrm>
            <a:custGeom>
              <a:rect b="b" l="l" r="r" t="t"/>
              <a:pathLst>
                <a:path extrusionOk="0" h="1501" w="1043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7394684" y="2921419"/>
              <a:ext cx="94181" cy="72442"/>
            </a:xfrm>
            <a:custGeom>
              <a:rect b="b" l="l" r="r" t="t"/>
              <a:pathLst>
                <a:path extrusionOk="0" h="1033" w="1343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5104526" y="3022403"/>
              <a:ext cx="568243" cy="128053"/>
            </a:xfrm>
            <a:custGeom>
              <a:rect b="b" l="l" r="r" t="t"/>
              <a:pathLst>
                <a:path extrusionOk="0" h="1826" w="8103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5104526" y="3148493"/>
              <a:ext cx="786340" cy="27770"/>
            </a:xfrm>
            <a:custGeom>
              <a:rect b="b" l="l" r="r" t="t"/>
              <a:pathLst>
                <a:path extrusionOk="0" h="396" w="11213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892860" y="3174511"/>
              <a:ext cx="4931646" cy="78683"/>
            </a:xfrm>
            <a:custGeom>
              <a:rect b="b" l="l" r="r" t="t"/>
              <a:pathLst>
                <a:path extrusionOk="0" h="1122" w="70324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210839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649978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245693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936961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7376170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971814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5121146" y="3631183"/>
              <a:ext cx="666772" cy="125107"/>
            </a:xfrm>
            <a:custGeom>
              <a:rect b="b" l="l" r="r" t="t"/>
              <a:pathLst>
                <a:path extrusionOk="0" h="1784" w="9508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6847268" y="3631183"/>
              <a:ext cx="666492" cy="125107"/>
            </a:xfrm>
            <a:custGeom>
              <a:rect b="b" l="l" r="r" t="t"/>
              <a:pathLst>
                <a:path extrusionOk="0" h="1784" w="9504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960333" y="3200388"/>
              <a:ext cx="642438" cy="635075"/>
            </a:xfrm>
            <a:custGeom>
              <a:rect b="b" l="l" r="r" t="t"/>
              <a:pathLst>
                <a:path extrusionOk="0" h="9056" w="9161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4112640" y="3200388"/>
              <a:ext cx="642158" cy="635075"/>
            </a:xfrm>
            <a:custGeom>
              <a:rect b="b" l="l" r="r" t="t"/>
              <a:pathLst>
                <a:path extrusionOk="0" h="9056" w="9157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5475361" y="2511101"/>
              <a:ext cx="1172953" cy="666422"/>
            </a:xfrm>
            <a:custGeom>
              <a:rect b="b" l="l" r="r" t="t"/>
              <a:pathLst>
                <a:path extrusionOk="0" h="9503" w="16726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6475591" y="2401491"/>
              <a:ext cx="319150" cy="308140"/>
            </a:xfrm>
            <a:custGeom>
              <a:rect b="b" l="l" r="r" t="t"/>
              <a:pathLst>
                <a:path extrusionOk="0" h="4394" w="4551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506077" y="2552617"/>
              <a:ext cx="7854" cy="65078"/>
            </a:xfrm>
            <a:custGeom>
              <a:rect b="b" l="l" r="r" t="t"/>
              <a:pathLst>
                <a:path extrusionOk="0" h="928" w="112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472626" y="2556824"/>
              <a:ext cx="21880" cy="120970"/>
            </a:xfrm>
            <a:custGeom>
              <a:rect b="b" l="l" r="r" t="t"/>
              <a:pathLst>
                <a:path extrusionOk="0" h="1725" w="312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436931" y="2574427"/>
              <a:ext cx="37658" cy="125248"/>
            </a:xfrm>
            <a:custGeom>
              <a:rect b="b" l="l" r="r" t="t"/>
              <a:pathLst>
                <a:path extrusionOk="0" h="1786" w="537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5407337" y="2590275"/>
              <a:ext cx="38219" cy="99932"/>
            </a:xfrm>
            <a:custGeom>
              <a:rect b="b" l="l" r="r" t="t"/>
              <a:pathLst>
                <a:path extrusionOk="0" h="1425" w="545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5506918" y="2562575"/>
              <a:ext cx="22230" cy="65709"/>
            </a:xfrm>
            <a:custGeom>
              <a:rect b="b" l="l" r="r" t="t"/>
              <a:pathLst>
                <a:path extrusionOk="0" h="937" w="317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5637566" y="3058449"/>
              <a:ext cx="46565" cy="7714"/>
            </a:xfrm>
            <a:custGeom>
              <a:rect b="b" l="l" r="r" t="t"/>
              <a:pathLst>
                <a:path extrusionOk="0" h="110" w="664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5536302" y="3092742"/>
              <a:ext cx="106874" cy="14376"/>
            </a:xfrm>
            <a:custGeom>
              <a:rect b="b" l="l" r="r" t="t"/>
              <a:pathLst>
                <a:path extrusionOk="0" h="205" w="1524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5519331" y="3116936"/>
              <a:ext cx="126861" cy="25246"/>
            </a:xfrm>
            <a:custGeom>
              <a:rect b="b" l="l" r="r" t="t"/>
              <a:pathLst>
                <a:path extrusionOk="0" h="360" w="1809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5555867" y="3147441"/>
              <a:ext cx="101404" cy="13254"/>
            </a:xfrm>
            <a:custGeom>
              <a:rect b="b" l="l" r="r" t="t"/>
              <a:pathLst>
                <a:path extrusionOk="0" h="189" w="1446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5768424" y="2890563"/>
              <a:ext cx="2104" cy="1473"/>
            </a:xfrm>
            <a:custGeom>
              <a:rect b="b" l="l" r="r" t="t"/>
              <a:pathLst>
                <a:path extrusionOk="0" h="21" w="3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5663583" y="2802272"/>
              <a:ext cx="1964" cy="1753"/>
            </a:xfrm>
            <a:custGeom>
              <a:rect b="b" l="l" r="r" t="t"/>
              <a:pathLst>
                <a:path extrusionOk="0" h="25" w="28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5519120" y="279119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5483425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5533496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5514352" y="280781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5493103" y="2788667"/>
              <a:ext cx="70" cy="421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5500817" y="2739227"/>
              <a:ext cx="11150" cy="15288"/>
            </a:xfrm>
            <a:custGeom>
              <a:rect b="b" l="l" r="r" t="t"/>
              <a:pathLst>
                <a:path extrusionOk="0" h="218" w="159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5519120" y="2779340"/>
              <a:ext cx="70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5533496" y="2810267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5502220" y="2818051"/>
              <a:ext cx="10309" cy="6522"/>
            </a:xfrm>
            <a:custGeom>
              <a:rect b="b" l="l" r="r" t="t"/>
              <a:pathLst>
                <a:path extrusionOk="0" h="93" w="147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5457127" y="2783969"/>
              <a:ext cx="7223" cy="7083"/>
            </a:xfrm>
            <a:custGeom>
              <a:rect b="b" l="l" r="r" t="t"/>
              <a:pathLst>
                <a:path extrusionOk="0" h="101" w="103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5461826" y="2810617"/>
              <a:ext cx="5330" cy="4138"/>
            </a:xfrm>
            <a:custGeom>
              <a:rect b="b" l="l" r="r" t="t"/>
              <a:pathLst>
                <a:path extrusionOk="0" h="59" w="76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5480340" y="2850730"/>
              <a:ext cx="6241" cy="5049"/>
            </a:xfrm>
            <a:custGeom>
              <a:rect b="b" l="l" r="r" t="t"/>
              <a:pathLst>
                <a:path extrusionOk="0" h="72" w="89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5485880" y="2879483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5505025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5538195" y="2829411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5516876" y="2793646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5485880" y="2781795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5485529" y="2784530"/>
              <a:ext cx="14587" cy="15779"/>
            </a:xfrm>
            <a:custGeom>
              <a:rect b="b" l="l" r="r" t="t"/>
              <a:pathLst>
                <a:path extrusionOk="0" h="225" w="208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5516876" y="2841263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5532655" y="2888880"/>
              <a:ext cx="6452" cy="4839"/>
            </a:xfrm>
            <a:custGeom>
              <a:rect b="b" l="l" r="r" t="t"/>
              <a:pathLst>
                <a:path extrusionOk="0" h="69" w="92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5518840" y="2890914"/>
              <a:ext cx="16199" cy="7363"/>
            </a:xfrm>
            <a:custGeom>
              <a:rect b="b" l="l" r="r" t="t"/>
              <a:pathLst>
                <a:path extrusionOk="0" h="105" w="231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5478727" y="2903607"/>
              <a:ext cx="4769" cy="6662"/>
            </a:xfrm>
            <a:custGeom>
              <a:rect b="b" l="l" r="r" t="t"/>
              <a:pathLst>
                <a:path extrusionOk="0" h="95" w="68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5475150" y="2905220"/>
              <a:ext cx="7223" cy="5610"/>
            </a:xfrm>
            <a:custGeom>
              <a:rect b="b" l="l" r="r" t="t"/>
              <a:pathLst>
                <a:path extrusionOk="0" h="80" w="103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5498924" y="2868332"/>
              <a:ext cx="5260" cy="3156"/>
            </a:xfrm>
            <a:custGeom>
              <a:rect b="b" l="l" r="r" t="t"/>
              <a:pathLst>
                <a:path extrusionOk="0" h="45" w="75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5469260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5495277" y="2942317"/>
              <a:ext cx="5119" cy="13184"/>
            </a:xfrm>
            <a:custGeom>
              <a:rect b="b" l="l" r="r" t="t"/>
              <a:pathLst>
                <a:path extrusionOk="0" h="188" w="73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5502500" y="2941195"/>
              <a:ext cx="70" cy="281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502991" y="2894701"/>
              <a:ext cx="5961" cy="12483"/>
            </a:xfrm>
            <a:custGeom>
              <a:rect b="b" l="l" r="r" t="t"/>
              <a:pathLst>
                <a:path extrusionOk="0" h="178" w="85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526624" y="2849047"/>
              <a:ext cx="4418" cy="6101"/>
            </a:xfrm>
            <a:custGeom>
              <a:rect b="b" l="l" r="r" t="t"/>
              <a:pathLst>
                <a:path extrusionOk="0" h="87" w="63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528798" y="2838809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514352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507199" y="274827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471504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464912" y="2741752"/>
              <a:ext cx="3927" cy="8205"/>
            </a:xfrm>
            <a:custGeom>
              <a:rect b="b" l="l" r="r" t="t"/>
              <a:pathLst>
                <a:path extrusionOk="0" h="117" w="56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3"/>
          <p:cNvGrpSpPr/>
          <p:nvPr/>
        </p:nvGrpSpPr>
        <p:grpSpPr>
          <a:xfrm>
            <a:off x="5265900" y="2925250"/>
            <a:ext cx="3558600" cy="1064550"/>
            <a:chOff x="319500" y="0"/>
            <a:chExt cx="3558600" cy="1064550"/>
          </a:xfrm>
        </p:grpSpPr>
        <p:sp>
          <p:nvSpPr>
            <p:cNvPr id="285" name="Google Shape;285;p23"/>
            <p:cNvSpPr/>
            <p:nvPr/>
          </p:nvSpPr>
          <p:spPr>
            <a:xfrm>
              <a:off x="319500" y="363150"/>
              <a:ext cx="3558600" cy="7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23"/>
            <p:cNvGrpSpPr/>
            <p:nvPr/>
          </p:nvGrpSpPr>
          <p:grpSpPr>
            <a:xfrm>
              <a:off x="3507500" y="0"/>
              <a:ext cx="46887" cy="641924"/>
              <a:chOff x="3708150" y="0"/>
              <a:chExt cx="46887" cy="641924"/>
            </a:xfrm>
          </p:grpSpPr>
          <p:sp>
            <p:nvSpPr>
              <p:cNvPr id="289" name="Google Shape;289;p23"/>
              <p:cNvSpPr/>
              <p:nvPr/>
            </p:nvSpPr>
            <p:spPr>
              <a:xfrm>
                <a:off x="37081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37278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23"/>
          <p:cNvGrpSpPr/>
          <p:nvPr/>
        </p:nvGrpSpPr>
        <p:grpSpPr>
          <a:xfrm>
            <a:off x="319500" y="2925250"/>
            <a:ext cx="3558600" cy="1064550"/>
            <a:chOff x="319500" y="0"/>
            <a:chExt cx="3558600" cy="1064550"/>
          </a:xfrm>
        </p:grpSpPr>
        <p:sp>
          <p:nvSpPr>
            <p:cNvPr id="292" name="Google Shape;292;p23"/>
            <p:cNvSpPr/>
            <p:nvPr/>
          </p:nvSpPr>
          <p:spPr>
            <a:xfrm>
              <a:off x="319500" y="363150"/>
              <a:ext cx="3558600" cy="7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23"/>
            <p:cNvGrpSpPr/>
            <p:nvPr/>
          </p:nvGrpSpPr>
          <p:grpSpPr>
            <a:xfrm>
              <a:off x="3507500" y="0"/>
              <a:ext cx="46887" cy="641924"/>
              <a:chOff x="3708150" y="0"/>
              <a:chExt cx="46887" cy="641924"/>
            </a:xfrm>
          </p:grpSpPr>
          <p:sp>
            <p:nvSpPr>
              <p:cNvPr id="296" name="Google Shape;296;p23"/>
              <p:cNvSpPr/>
              <p:nvPr/>
            </p:nvSpPr>
            <p:spPr>
              <a:xfrm>
                <a:off x="37081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37278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" name="Google Shape;298;p2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OUR TEAM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299" name="Google Shape;299;p23"/>
          <p:cNvGrpSpPr/>
          <p:nvPr/>
        </p:nvGrpSpPr>
        <p:grpSpPr>
          <a:xfrm>
            <a:off x="319500" y="957150"/>
            <a:ext cx="3558600" cy="2135250"/>
            <a:chOff x="319500" y="0"/>
            <a:chExt cx="3558600" cy="2135250"/>
          </a:xfrm>
        </p:grpSpPr>
        <p:sp>
          <p:nvSpPr>
            <p:cNvPr id="300" name="Google Shape;300;p23"/>
            <p:cNvSpPr/>
            <p:nvPr/>
          </p:nvSpPr>
          <p:spPr>
            <a:xfrm>
              <a:off x="319500" y="363150"/>
              <a:ext cx="3558600" cy="177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23"/>
            <p:cNvGrpSpPr/>
            <p:nvPr/>
          </p:nvGrpSpPr>
          <p:grpSpPr>
            <a:xfrm>
              <a:off x="3507500" y="0"/>
              <a:ext cx="46887" cy="641924"/>
              <a:chOff x="3708150" y="0"/>
              <a:chExt cx="46887" cy="641924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37081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37278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23"/>
          <p:cNvSpPr txBox="1"/>
          <p:nvPr/>
        </p:nvSpPr>
        <p:spPr>
          <a:xfrm>
            <a:off x="726600" y="3383250"/>
            <a:ext cx="2744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23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rPr>
              <a:t>Rachana Anil</a:t>
            </a:r>
            <a:endParaRPr sz="2400">
              <a:solidFill>
                <a:srgbClr val="0923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726614" y="3973486"/>
            <a:ext cx="2744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232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5265900" y="957150"/>
            <a:ext cx="3558600" cy="2135250"/>
            <a:chOff x="319500" y="0"/>
            <a:chExt cx="3558600" cy="2135250"/>
          </a:xfrm>
        </p:grpSpPr>
        <p:sp>
          <p:nvSpPr>
            <p:cNvPr id="309" name="Google Shape;309;p23"/>
            <p:cNvSpPr/>
            <p:nvPr/>
          </p:nvSpPr>
          <p:spPr>
            <a:xfrm>
              <a:off x="319500" y="363150"/>
              <a:ext cx="3558600" cy="177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23"/>
            <p:cNvGrpSpPr/>
            <p:nvPr/>
          </p:nvGrpSpPr>
          <p:grpSpPr>
            <a:xfrm>
              <a:off x="3574288" y="0"/>
              <a:ext cx="46887" cy="641924"/>
              <a:chOff x="3774938" y="0"/>
              <a:chExt cx="46887" cy="641924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3774938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3794658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23"/>
          <p:cNvSpPr txBox="1"/>
          <p:nvPr/>
        </p:nvSpPr>
        <p:spPr>
          <a:xfrm>
            <a:off x="5672989" y="3973486"/>
            <a:ext cx="2744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232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16" name="Google Shape;316;p23"/>
          <p:cNvGrpSpPr/>
          <p:nvPr/>
        </p:nvGrpSpPr>
        <p:grpSpPr>
          <a:xfrm>
            <a:off x="6631588" y="1613087"/>
            <a:ext cx="827221" cy="1479352"/>
            <a:chOff x="6631588" y="1613088"/>
            <a:chExt cx="827221" cy="1479352"/>
          </a:xfrm>
        </p:grpSpPr>
        <p:sp>
          <p:nvSpPr>
            <p:cNvPr id="317" name="Google Shape;317;p23"/>
            <p:cNvSpPr/>
            <p:nvPr/>
          </p:nvSpPr>
          <p:spPr>
            <a:xfrm>
              <a:off x="6722519" y="1742166"/>
              <a:ext cx="200593" cy="466958"/>
            </a:xfrm>
            <a:custGeom>
              <a:rect b="b" l="l" r="r" t="t"/>
              <a:pathLst>
                <a:path extrusionOk="0" h="29634" w="12730">
                  <a:moveTo>
                    <a:pt x="11140" y="1"/>
                  </a:moveTo>
                  <a:cubicBezTo>
                    <a:pt x="11140" y="1"/>
                    <a:pt x="4841" y="1124"/>
                    <a:pt x="1" y="3643"/>
                  </a:cubicBezTo>
                  <a:cubicBezTo>
                    <a:pt x="467" y="11270"/>
                    <a:pt x="6095" y="24830"/>
                    <a:pt x="6766" y="27983"/>
                  </a:cubicBezTo>
                  <a:cubicBezTo>
                    <a:pt x="7748" y="29330"/>
                    <a:pt x="8334" y="29633"/>
                    <a:pt x="8664" y="29633"/>
                  </a:cubicBezTo>
                  <a:cubicBezTo>
                    <a:pt x="8934" y="29633"/>
                    <a:pt x="9031" y="29429"/>
                    <a:pt x="9031" y="29429"/>
                  </a:cubicBezTo>
                  <a:lnTo>
                    <a:pt x="12729" y="956"/>
                  </a:lnTo>
                  <a:lnTo>
                    <a:pt x="11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7143678" y="2126518"/>
              <a:ext cx="149176" cy="158804"/>
            </a:xfrm>
            <a:custGeom>
              <a:rect b="b" l="l" r="r" t="t"/>
              <a:pathLst>
                <a:path extrusionOk="0" h="10078" w="9467">
                  <a:moveTo>
                    <a:pt x="5603" y="0"/>
                  </a:moveTo>
                  <a:cubicBezTo>
                    <a:pt x="3182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5" y="9684"/>
                    <a:pt x="2156" y="10077"/>
                    <a:pt x="3096" y="10077"/>
                  </a:cubicBezTo>
                  <a:cubicBezTo>
                    <a:pt x="7285" y="10077"/>
                    <a:pt x="9467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B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7143678" y="2142306"/>
              <a:ext cx="50881" cy="138493"/>
            </a:xfrm>
            <a:custGeom>
              <a:rect b="b" l="l" r="r" t="t"/>
              <a:pathLst>
                <a:path extrusionOk="0" h="8789" w="3229">
                  <a:moveTo>
                    <a:pt x="3229" y="1"/>
                  </a:moveTo>
                  <a:lnTo>
                    <a:pt x="3229" y="1"/>
                  </a:lnTo>
                  <a:cubicBezTo>
                    <a:pt x="1894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9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6715633" y="2126518"/>
              <a:ext cx="149192" cy="158804"/>
            </a:xfrm>
            <a:custGeom>
              <a:rect b="b" l="l" r="r" t="t"/>
              <a:pathLst>
                <a:path extrusionOk="0" h="10078" w="9468">
                  <a:moveTo>
                    <a:pt x="3866" y="0"/>
                  </a:moveTo>
                  <a:cubicBezTo>
                    <a:pt x="3368" y="0"/>
                    <a:pt x="2862" y="152"/>
                    <a:pt x="2368" y="519"/>
                  </a:cubicBezTo>
                  <a:cubicBezTo>
                    <a:pt x="1" y="2272"/>
                    <a:pt x="2182" y="10077"/>
                    <a:pt x="6372" y="10077"/>
                  </a:cubicBezTo>
                  <a:cubicBezTo>
                    <a:pt x="7312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7" y="0"/>
                    <a:pt x="3866" y="0"/>
                  </a:cubicBezTo>
                  <a:close/>
                </a:path>
              </a:pathLst>
            </a:custGeom>
            <a:solidFill>
              <a:srgbClr val="FFB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6811891" y="2140651"/>
              <a:ext cx="52929" cy="144638"/>
            </a:xfrm>
            <a:custGeom>
              <a:rect b="b" l="l" r="r" t="t"/>
              <a:pathLst>
                <a:path extrusionOk="0" h="9179" w="3359">
                  <a:moveTo>
                    <a:pt x="0" y="0"/>
                  </a:moveTo>
                  <a:lnTo>
                    <a:pt x="925" y="5654"/>
                  </a:lnTo>
                  <a:lnTo>
                    <a:pt x="212" y="9178"/>
                  </a:lnTo>
                  <a:cubicBezTo>
                    <a:pt x="234" y="9178"/>
                    <a:pt x="257" y="9179"/>
                    <a:pt x="279" y="9179"/>
                  </a:cubicBezTo>
                  <a:cubicBezTo>
                    <a:pt x="1218" y="9179"/>
                    <a:pt x="2255" y="8783"/>
                    <a:pt x="3359" y="7843"/>
                  </a:cubicBezTo>
                  <a:lnTo>
                    <a:pt x="2428" y="2693"/>
                  </a:lnTo>
                  <a:cubicBezTo>
                    <a:pt x="2428" y="2693"/>
                    <a:pt x="1403" y="1066"/>
                    <a:pt x="0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631588" y="2361339"/>
              <a:ext cx="827221" cy="731101"/>
            </a:xfrm>
            <a:custGeom>
              <a:rect b="b" l="l" r="r" t="t"/>
              <a:pathLst>
                <a:path extrusionOk="0" h="46397" w="52497">
                  <a:moveTo>
                    <a:pt x="30788" y="1"/>
                  </a:moveTo>
                  <a:lnTo>
                    <a:pt x="23576" y="6274"/>
                  </a:lnTo>
                  <a:cubicBezTo>
                    <a:pt x="23576" y="6274"/>
                    <a:pt x="21795" y="19847"/>
                    <a:pt x="18320" y="32482"/>
                  </a:cubicBezTo>
                  <a:cubicBezTo>
                    <a:pt x="14839" y="45125"/>
                    <a:pt x="0" y="46397"/>
                    <a:pt x="0" y="46397"/>
                  </a:cubicBezTo>
                  <a:lnTo>
                    <a:pt x="52497" y="46397"/>
                  </a:lnTo>
                  <a:cubicBezTo>
                    <a:pt x="46117" y="45403"/>
                    <a:pt x="38588" y="42493"/>
                    <a:pt x="34431" y="32657"/>
                  </a:cubicBezTo>
                  <a:cubicBezTo>
                    <a:pt x="30279" y="22814"/>
                    <a:pt x="30788" y="1"/>
                    <a:pt x="30788" y="1"/>
                  </a:cubicBezTo>
                  <a:close/>
                </a:path>
              </a:pathLst>
            </a:custGeom>
            <a:solidFill>
              <a:srgbClr val="FFB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972861" y="2361339"/>
              <a:ext cx="160569" cy="339432"/>
            </a:xfrm>
            <a:custGeom>
              <a:rect b="b" l="l" r="r" t="t"/>
              <a:pathLst>
                <a:path extrusionOk="0" h="21541" w="10190">
                  <a:moveTo>
                    <a:pt x="9129" y="1"/>
                  </a:moveTo>
                  <a:lnTo>
                    <a:pt x="1917" y="6274"/>
                  </a:lnTo>
                  <a:cubicBezTo>
                    <a:pt x="1917" y="6274"/>
                    <a:pt x="1272" y="11189"/>
                    <a:pt x="0" y="17862"/>
                  </a:cubicBezTo>
                  <a:cubicBezTo>
                    <a:pt x="2762" y="18873"/>
                    <a:pt x="6727" y="20300"/>
                    <a:pt x="10190" y="21541"/>
                  </a:cubicBezTo>
                  <a:cubicBezTo>
                    <a:pt x="8874" y="11389"/>
                    <a:pt x="9129" y="1"/>
                    <a:pt x="9129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149650" y="2183068"/>
              <a:ext cx="94198" cy="63582"/>
            </a:xfrm>
            <a:custGeom>
              <a:rect b="b" l="l" r="r" t="t"/>
              <a:pathLst>
                <a:path extrusionOk="0" h="4035" w="5978">
                  <a:moveTo>
                    <a:pt x="5977" y="1"/>
                  </a:moveTo>
                  <a:lnTo>
                    <a:pt x="5977" y="1"/>
                  </a:lnTo>
                  <a:cubicBezTo>
                    <a:pt x="5002" y="367"/>
                    <a:pt x="4059" y="783"/>
                    <a:pt x="3128" y="1230"/>
                  </a:cubicBezTo>
                  <a:cubicBezTo>
                    <a:pt x="2197" y="1677"/>
                    <a:pt x="1278" y="2143"/>
                    <a:pt x="373" y="2639"/>
                  </a:cubicBezTo>
                  <a:lnTo>
                    <a:pt x="0" y="2843"/>
                  </a:lnTo>
                  <a:lnTo>
                    <a:pt x="379" y="2999"/>
                  </a:lnTo>
                  <a:cubicBezTo>
                    <a:pt x="1309" y="3377"/>
                    <a:pt x="2254" y="3730"/>
                    <a:pt x="3222" y="4034"/>
                  </a:cubicBezTo>
                  <a:cubicBezTo>
                    <a:pt x="2467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4" y="1093"/>
                    <a:pt x="5108" y="571"/>
                    <a:pt x="5977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6764668" y="2183068"/>
              <a:ext cx="94183" cy="63582"/>
            </a:xfrm>
            <a:custGeom>
              <a:rect b="b" l="l" r="r" t="t"/>
              <a:pathLst>
                <a:path extrusionOk="0" h="4035" w="5977">
                  <a:moveTo>
                    <a:pt x="1" y="1"/>
                  </a:moveTo>
                  <a:lnTo>
                    <a:pt x="1" y="1"/>
                  </a:lnTo>
                  <a:cubicBezTo>
                    <a:pt x="869" y="571"/>
                    <a:pt x="1763" y="1093"/>
                    <a:pt x="2670" y="1584"/>
                  </a:cubicBezTo>
                  <a:cubicBezTo>
                    <a:pt x="3457" y="2015"/>
                    <a:pt x="4255" y="2429"/>
                    <a:pt x="5061" y="2818"/>
                  </a:cubicBezTo>
                  <a:lnTo>
                    <a:pt x="5061" y="2818"/>
                  </a:lnTo>
                  <a:cubicBezTo>
                    <a:pt x="4283" y="3194"/>
                    <a:pt x="3510" y="3597"/>
                    <a:pt x="2762" y="4034"/>
                  </a:cubicBezTo>
                  <a:cubicBezTo>
                    <a:pt x="3724" y="3730"/>
                    <a:pt x="4667" y="3377"/>
                    <a:pt x="5598" y="2999"/>
                  </a:cubicBezTo>
                  <a:lnTo>
                    <a:pt x="5976" y="2843"/>
                  </a:lnTo>
                  <a:lnTo>
                    <a:pt x="5604" y="2639"/>
                  </a:lnTo>
                  <a:cubicBezTo>
                    <a:pt x="4698" y="2143"/>
                    <a:pt x="3779" y="1677"/>
                    <a:pt x="2848" y="1230"/>
                  </a:cubicBezTo>
                  <a:cubicBezTo>
                    <a:pt x="1917" y="783"/>
                    <a:pt x="975" y="36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750487" y="1757198"/>
              <a:ext cx="488971" cy="851709"/>
            </a:xfrm>
            <a:custGeom>
              <a:rect b="b" l="l" r="r" t="t"/>
              <a:pathLst>
                <a:path extrusionOk="0" h="54051" w="31031">
                  <a:moveTo>
                    <a:pt x="15952" y="1"/>
                  </a:moveTo>
                  <a:cubicBezTo>
                    <a:pt x="5378" y="1"/>
                    <a:pt x="1" y="4427"/>
                    <a:pt x="1" y="4427"/>
                  </a:cubicBezTo>
                  <a:cubicBezTo>
                    <a:pt x="1124" y="12278"/>
                    <a:pt x="5140" y="21902"/>
                    <a:pt x="6169" y="29381"/>
                  </a:cubicBezTo>
                  <a:cubicBezTo>
                    <a:pt x="5512" y="34799"/>
                    <a:pt x="4209" y="51152"/>
                    <a:pt x="4209" y="51152"/>
                  </a:cubicBezTo>
                  <a:lnTo>
                    <a:pt x="19624" y="54050"/>
                  </a:lnTo>
                  <a:cubicBezTo>
                    <a:pt x="19624" y="54050"/>
                    <a:pt x="31030" y="17044"/>
                    <a:pt x="29535" y="2181"/>
                  </a:cubicBezTo>
                  <a:cubicBezTo>
                    <a:pt x="24326" y="586"/>
                    <a:pt x="19796" y="1"/>
                    <a:pt x="15952" y="1"/>
                  </a:cubicBezTo>
                  <a:close/>
                </a:path>
              </a:pathLst>
            </a:custGeom>
            <a:solidFill>
              <a:srgbClr val="FFB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863730" y="2100062"/>
              <a:ext cx="146214" cy="254168"/>
            </a:xfrm>
            <a:custGeom>
              <a:rect b="b" l="l" r="r" t="t"/>
              <a:pathLst>
                <a:path extrusionOk="0" h="16130" w="9279">
                  <a:moveTo>
                    <a:pt x="8416" y="1"/>
                  </a:moveTo>
                  <a:cubicBezTo>
                    <a:pt x="8416" y="1"/>
                    <a:pt x="7832" y="8322"/>
                    <a:pt x="6535" y="12120"/>
                  </a:cubicBezTo>
                  <a:cubicBezTo>
                    <a:pt x="6185" y="9837"/>
                    <a:pt x="5284" y="8115"/>
                    <a:pt x="4142" y="8115"/>
                  </a:cubicBezTo>
                  <a:cubicBezTo>
                    <a:pt x="2912" y="8115"/>
                    <a:pt x="1403" y="10111"/>
                    <a:pt x="0" y="15552"/>
                  </a:cubicBezTo>
                  <a:lnTo>
                    <a:pt x="8416" y="16130"/>
                  </a:lnTo>
                  <a:cubicBezTo>
                    <a:pt x="8416" y="16130"/>
                    <a:pt x="9278" y="8608"/>
                    <a:pt x="8416" y="1"/>
                  </a:cubicBezTo>
                  <a:close/>
                </a:path>
              </a:pathLst>
            </a:custGeom>
            <a:solidFill>
              <a:srgbClr val="FF8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6946153" y="2294956"/>
              <a:ext cx="153840" cy="107718"/>
            </a:xfrm>
            <a:custGeom>
              <a:rect b="b" l="l" r="r" t="t"/>
              <a:pathLst>
                <a:path extrusionOk="0" h="6836" w="9763">
                  <a:moveTo>
                    <a:pt x="9762" y="0"/>
                  </a:moveTo>
                  <a:lnTo>
                    <a:pt x="9762" y="0"/>
                  </a:lnTo>
                  <a:cubicBezTo>
                    <a:pt x="9509" y="478"/>
                    <a:pt x="9248" y="949"/>
                    <a:pt x="8956" y="1396"/>
                  </a:cubicBezTo>
                  <a:cubicBezTo>
                    <a:pt x="8676" y="1856"/>
                    <a:pt x="8378" y="2303"/>
                    <a:pt x="8057" y="2724"/>
                  </a:cubicBezTo>
                  <a:cubicBezTo>
                    <a:pt x="7416" y="3581"/>
                    <a:pt x="6722" y="4388"/>
                    <a:pt x="5903" y="5045"/>
                  </a:cubicBezTo>
                  <a:cubicBezTo>
                    <a:pt x="5096" y="5721"/>
                    <a:pt x="4153" y="6218"/>
                    <a:pt x="3134" y="6448"/>
                  </a:cubicBezTo>
                  <a:cubicBezTo>
                    <a:pt x="2784" y="6524"/>
                    <a:pt x="2427" y="6559"/>
                    <a:pt x="2068" y="6559"/>
                  </a:cubicBezTo>
                  <a:cubicBezTo>
                    <a:pt x="1378" y="6559"/>
                    <a:pt x="678" y="6430"/>
                    <a:pt x="0" y="6218"/>
                  </a:cubicBezTo>
                  <a:lnTo>
                    <a:pt x="0" y="6218"/>
                  </a:lnTo>
                  <a:cubicBezTo>
                    <a:pt x="484" y="6454"/>
                    <a:pt x="1000" y="6659"/>
                    <a:pt x="1540" y="6752"/>
                  </a:cubicBezTo>
                  <a:cubicBezTo>
                    <a:pt x="1854" y="6806"/>
                    <a:pt x="2176" y="6835"/>
                    <a:pt x="2499" y="6835"/>
                  </a:cubicBezTo>
                  <a:cubicBezTo>
                    <a:pt x="2732" y="6835"/>
                    <a:pt x="2965" y="6820"/>
                    <a:pt x="3197" y="6789"/>
                  </a:cubicBezTo>
                  <a:cubicBezTo>
                    <a:pt x="4302" y="6622"/>
                    <a:pt x="5331" y="6093"/>
                    <a:pt x="6182" y="5393"/>
                  </a:cubicBezTo>
                  <a:cubicBezTo>
                    <a:pt x="7038" y="4686"/>
                    <a:pt x="7751" y="3841"/>
                    <a:pt x="8335" y="2922"/>
                  </a:cubicBezTo>
                  <a:cubicBezTo>
                    <a:pt x="8925" y="2005"/>
                    <a:pt x="9421" y="1029"/>
                    <a:pt x="9762" y="0"/>
                  </a:cubicBezTo>
                  <a:close/>
                </a:path>
              </a:pathLst>
            </a:custGeom>
            <a:solidFill>
              <a:srgbClr val="FF8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7014427" y="2062026"/>
              <a:ext cx="30711" cy="44704"/>
            </a:xfrm>
            <a:custGeom>
              <a:rect b="b" l="l" r="r" t="t"/>
              <a:pathLst>
                <a:path extrusionOk="0" h="2837" w="1949">
                  <a:moveTo>
                    <a:pt x="974" y="0"/>
                  </a:moveTo>
                  <a:cubicBezTo>
                    <a:pt x="434" y="0"/>
                    <a:pt x="0" y="633"/>
                    <a:pt x="0" y="1415"/>
                  </a:cubicBezTo>
                  <a:cubicBezTo>
                    <a:pt x="0" y="2197"/>
                    <a:pt x="434" y="2836"/>
                    <a:pt x="974" y="2836"/>
                  </a:cubicBezTo>
                  <a:cubicBezTo>
                    <a:pt x="1513" y="2836"/>
                    <a:pt x="1948" y="2197"/>
                    <a:pt x="1948" y="1415"/>
                  </a:cubicBezTo>
                  <a:cubicBezTo>
                    <a:pt x="1948" y="633"/>
                    <a:pt x="1513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933059" y="2062026"/>
              <a:ext cx="30711" cy="44704"/>
            </a:xfrm>
            <a:custGeom>
              <a:rect b="b" l="l" r="r" t="t"/>
              <a:pathLst>
                <a:path extrusionOk="0" h="2837" w="1949">
                  <a:moveTo>
                    <a:pt x="974" y="0"/>
                  </a:moveTo>
                  <a:cubicBezTo>
                    <a:pt x="435" y="0"/>
                    <a:pt x="0" y="633"/>
                    <a:pt x="0" y="1415"/>
                  </a:cubicBezTo>
                  <a:cubicBezTo>
                    <a:pt x="0" y="2197"/>
                    <a:pt x="435" y="2836"/>
                    <a:pt x="974" y="2836"/>
                  </a:cubicBezTo>
                  <a:cubicBezTo>
                    <a:pt x="1515" y="2836"/>
                    <a:pt x="1948" y="2197"/>
                    <a:pt x="1948" y="1415"/>
                  </a:cubicBezTo>
                  <a:cubicBezTo>
                    <a:pt x="1948" y="633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685601" y="1613088"/>
              <a:ext cx="542216" cy="547920"/>
            </a:xfrm>
            <a:custGeom>
              <a:rect b="b" l="l" r="r" t="t"/>
              <a:pathLst>
                <a:path extrusionOk="0" h="34772" w="34410">
                  <a:moveTo>
                    <a:pt x="8924" y="1"/>
                  </a:moveTo>
                  <a:cubicBezTo>
                    <a:pt x="8657" y="1"/>
                    <a:pt x="8468" y="72"/>
                    <a:pt x="8376" y="230"/>
                  </a:cubicBezTo>
                  <a:cubicBezTo>
                    <a:pt x="7382" y="1955"/>
                    <a:pt x="12291" y="5802"/>
                    <a:pt x="12291" y="5802"/>
                  </a:cubicBezTo>
                  <a:cubicBezTo>
                    <a:pt x="7163" y="2365"/>
                    <a:pt x="3503" y="902"/>
                    <a:pt x="1910" y="902"/>
                  </a:cubicBezTo>
                  <a:cubicBezTo>
                    <a:pt x="0" y="902"/>
                    <a:pt x="1061" y="3005"/>
                    <a:pt x="6124" y="6331"/>
                  </a:cubicBezTo>
                  <a:cubicBezTo>
                    <a:pt x="15029" y="12182"/>
                    <a:pt x="30936" y="12301"/>
                    <a:pt x="32218" y="12301"/>
                  </a:cubicBezTo>
                  <a:cubicBezTo>
                    <a:pt x="32272" y="12301"/>
                    <a:pt x="32301" y="12301"/>
                    <a:pt x="32301" y="12301"/>
                  </a:cubicBezTo>
                  <a:lnTo>
                    <a:pt x="32301" y="12301"/>
                  </a:lnTo>
                  <a:cubicBezTo>
                    <a:pt x="29302" y="16279"/>
                    <a:pt x="26813" y="31532"/>
                    <a:pt x="31072" y="34772"/>
                  </a:cubicBezTo>
                  <a:cubicBezTo>
                    <a:pt x="34410" y="20592"/>
                    <a:pt x="34174" y="10643"/>
                    <a:pt x="34174" y="10643"/>
                  </a:cubicBezTo>
                  <a:cubicBezTo>
                    <a:pt x="34174" y="10643"/>
                    <a:pt x="27409" y="7727"/>
                    <a:pt x="21577" y="3613"/>
                  </a:cubicBezTo>
                  <a:cubicBezTo>
                    <a:pt x="18242" y="1266"/>
                    <a:pt x="16251" y="347"/>
                    <a:pt x="15391" y="347"/>
                  </a:cubicBezTo>
                  <a:cubicBezTo>
                    <a:pt x="14744" y="347"/>
                    <a:pt x="14736" y="866"/>
                    <a:pt x="15276" y="1689"/>
                  </a:cubicBezTo>
                  <a:cubicBezTo>
                    <a:pt x="16128" y="2990"/>
                    <a:pt x="18830" y="4957"/>
                    <a:pt x="20491" y="6094"/>
                  </a:cubicBezTo>
                  <a:lnTo>
                    <a:pt x="20491" y="6094"/>
                  </a:lnTo>
                  <a:cubicBezTo>
                    <a:pt x="17611" y="4205"/>
                    <a:pt x="10971" y="1"/>
                    <a:pt x="8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873216" y="1966745"/>
              <a:ext cx="95160" cy="65078"/>
            </a:xfrm>
            <a:custGeom>
              <a:rect b="b" l="l" r="r" t="t"/>
              <a:pathLst>
                <a:path extrusionOk="0" h="4130" w="6039">
                  <a:moveTo>
                    <a:pt x="3184" y="0"/>
                  </a:moveTo>
                  <a:cubicBezTo>
                    <a:pt x="2072" y="0"/>
                    <a:pt x="860" y="925"/>
                    <a:pt x="0" y="4129"/>
                  </a:cubicBezTo>
                  <a:lnTo>
                    <a:pt x="6038" y="1728"/>
                  </a:lnTo>
                  <a:cubicBezTo>
                    <a:pt x="6038" y="1728"/>
                    <a:pt x="4704" y="0"/>
                    <a:pt x="3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7002389" y="1968999"/>
              <a:ext cx="101021" cy="70657"/>
            </a:xfrm>
            <a:custGeom>
              <a:rect b="b" l="l" r="r" t="t"/>
              <a:pathLst>
                <a:path extrusionOk="0" h="4484" w="6411">
                  <a:moveTo>
                    <a:pt x="3053" y="0"/>
                  </a:moveTo>
                  <a:cubicBezTo>
                    <a:pt x="1465" y="0"/>
                    <a:pt x="0" y="1523"/>
                    <a:pt x="0" y="1523"/>
                  </a:cubicBezTo>
                  <a:lnTo>
                    <a:pt x="6411" y="4484"/>
                  </a:lnTo>
                  <a:cubicBezTo>
                    <a:pt x="5672" y="975"/>
                    <a:pt x="4323" y="0"/>
                    <a:pt x="3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6631588" y="2851339"/>
              <a:ext cx="827221" cy="241074"/>
            </a:xfrm>
            <a:custGeom>
              <a:rect b="b" l="l" r="r" t="t"/>
              <a:pathLst>
                <a:path extrusionOk="0" h="15299" w="52497">
                  <a:moveTo>
                    <a:pt x="33847" y="1"/>
                  </a:moveTo>
                  <a:cubicBezTo>
                    <a:pt x="31278" y="1875"/>
                    <a:pt x="27463" y="3965"/>
                    <a:pt x="23235" y="3965"/>
                  </a:cubicBezTo>
                  <a:cubicBezTo>
                    <a:pt x="21500" y="3965"/>
                    <a:pt x="19696" y="3613"/>
                    <a:pt x="17879" y="2750"/>
                  </a:cubicBezTo>
                  <a:cubicBezTo>
                    <a:pt x="13746" y="14113"/>
                    <a:pt x="0" y="15299"/>
                    <a:pt x="0" y="15299"/>
                  </a:cubicBezTo>
                  <a:lnTo>
                    <a:pt x="52497" y="15299"/>
                  </a:lnTo>
                  <a:cubicBezTo>
                    <a:pt x="46117" y="14305"/>
                    <a:pt x="38588" y="11395"/>
                    <a:pt x="34431" y="1559"/>
                  </a:cubicBezTo>
                  <a:cubicBezTo>
                    <a:pt x="34226" y="1069"/>
                    <a:pt x="34034" y="547"/>
                    <a:pt x="33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890233" y="2894670"/>
              <a:ext cx="296005" cy="85090"/>
            </a:xfrm>
            <a:custGeom>
              <a:rect b="b" l="l" r="r" t="t"/>
              <a:pathLst>
                <a:path extrusionOk="0" h="5400" w="18785">
                  <a:moveTo>
                    <a:pt x="18481" y="0"/>
                  </a:moveTo>
                  <a:cubicBezTo>
                    <a:pt x="18413" y="64"/>
                    <a:pt x="13248" y="4953"/>
                    <a:pt x="7042" y="4953"/>
                  </a:cubicBezTo>
                  <a:cubicBezTo>
                    <a:pt x="4852" y="4953"/>
                    <a:pt x="2532" y="4344"/>
                    <a:pt x="261" y="2699"/>
                  </a:cubicBezTo>
                  <a:lnTo>
                    <a:pt x="0" y="3059"/>
                  </a:lnTo>
                  <a:cubicBezTo>
                    <a:pt x="2358" y="4766"/>
                    <a:pt x="4766" y="5399"/>
                    <a:pt x="7038" y="5399"/>
                  </a:cubicBezTo>
                  <a:cubicBezTo>
                    <a:pt x="13423" y="5399"/>
                    <a:pt x="18718" y="390"/>
                    <a:pt x="18785" y="316"/>
                  </a:cubicBezTo>
                  <a:lnTo>
                    <a:pt x="184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3"/>
          <p:cNvSpPr/>
          <p:nvPr/>
        </p:nvSpPr>
        <p:spPr>
          <a:xfrm>
            <a:off x="1527725" y="1644900"/>
            <a:ext cx="1142203" cy="1023517"/>
          </a:xfrm>
          <a:custGeom>
            <a:rect b="b" l="l" r="r" t="t"/>
            <a:pathLst>
              <a:path extrusionOk="0" h="72965" w="81426">
                <a:moveTo>
                  <a:pt x="40401" y="1"/>
                </a:moveTo>
                <a:cubicBezTo>
                  <a:pt x="39708" y="1"/>
                  <a:pt x="39007" y="83"/>
                  <a:pt x="38328" y="206"/>
                </a:cubicBezTo>
                <a:cubicBezTo>
                  <a:pt x="36400" y="559"/>
                  <a:pt x="34475" y="1243"/>
                  <a:pt x="33004" y="2539"/>
                </a:cubicBezTo>
                <a:cubicBezTo>
                  <a:pt x="31540" y="3836"/>
                  <a:pt x="30583" y="5823"/>
                  <a:pt x="30889" y="7765"/>
                </a:cubicBezTo>
                <a:cubicBezTo>
                  <a:pt x="30279" y="6052"/>
                  <a:pt x="29250" y="4873"/>
                  <a:pt x="27506" y="4351"/>
                </a:cubicBezTo>
                <a:cubicBezTo>
                  <a:pt x="27035" y="4209"/>
                  <a:pt x="26552" y="4143"/>
                  <a:pt x="26068" y="4143"/>
                </a:cubicBezTo>
                <a:cubicBezTo>
                  <a:pt x="24308" y="4143"/>
                  <a:pt x="22541" y="5021"/>
                  <a:pt x="21325" y="6331"/>
                </a:cubicBezTo>
                <a:cubicBezTo>
                  <a:pt x="19767" y="8006"/>
                  <a:pt x="18991" y="10266"/>
                  <a:pt x="18625" y="12518"/>
                </a:cubicBezTo>
                <a:cubicBezTo>
                  <a:pt x="18495" y="12007"/>
                  <a:pt x="17974" y="11730"/>
                  <a:pt x="17451" y="11730"/>
                </a:cubicBezTo>
                <a:cubicBezTo>
                  <a:pt x="17098" y="11730"/>
                  <a:pt x="16744" y="11856"/>
                  <a:pt x="16508" y="12122"/>
                </a:cubicBezTo>
                <a:cubicBezTo>
                  <a:pt x="16054" y="12640"/>
                  <a:pt x="16074" y="13437"/>
                  <a:pt x="16423" y="14033"/>
                </a:cubicBezTo>
                <a:lnTo>
                  <a:pt x="16423" y="14033"/>
                </a:lnTo>
                <a:cubicBezTo>
                  <a:pt x="15205" y="12706"/>
                  <a:pt x="13394" y="11947"/>
                  <a:pt x="11591" y="11947"/>
                </a:cubicBezTo>
                <a:cubicBezTo>
                  <a:pt x="10936" y="11947"/>
                  <a:pt x="10281" y="12047"/>
                  <a:pt x="9657" y="12257"/>
                </a:cubicBezTo>
                <a:cubicBezTo>
                  <a:pt x="7132" y="13108"/>
                  <a:pt x="5294" y="15683"/>
                  <a:pt x="5314" y="18346"/>
                </a:cubicBezTo>
                <a:cubicBezTo>
                  <a:pt x="5325" y="19853"/>
                  <a:pt x="5866" y="21313"/>
                  <a:pt x="6511" y="22671"/>
                </a:cubicBezTo>
                <a:cubicBezTo>
                  <a:pt x="7169" y="24066"/>
                  <a:pt x="8005" y="25464"/>
                  <a:pt x="9228" y="26365"/>
                </a:cubicBezTo>
                <a:lnTo>
                  <a:pt x="9228" y="26365"/>
                </a:lnTo>
                <a:cubicBezTo>
                  <a:pt x="8611" y="26070"/>
                  <a:pt x="7952" y="25935"/>
                  <a:pt x="7289" y="25935"/>
                </a:cubicBezTo>
                <a:cubicBezTo>
                  <a:pt x="5233" y="25935"/>
                  <a:pt x="3131" y="27231"/>
                  <a:pt x="2074" y="29070"/>
                </a:cubicBezTo>
                <a:cubicBezTo>
                  <a:pt x="591" y="31645"/>
                  <a:pt x="1063" y="35059"/>
                  <a:pt x="2768" y="37497"/>
                </a:cubicBezTo>
                <a:cubicBezTo>
                  <a:pt x="3125" y="38005"/>
                  <a:pt x="3626" y="38513"/>
                  <a:pt x="4189" y="38688"/>
                </a:cubicBezTo>
                <a:lnTo>
                  <a:pt x="4189" y="38688"/>
                </a:lnTo>
                <a:cubicBezTo>
                  <a:pt x="2427" y="38805"/>
                  <a:pt x="884" y="40427"/>
                  <a:pt x="467" y="42208"/>
                </a:cubicBezTo>
                <a:cubicBezTo>
                  <a:pt x="1" y="44213"/>
                  <a:pt x="622" y="46310"/>
                  <a:pt x="1410" y="48221"/>
                </a:cubicBezTo>
                <a:cubicBezTo>
                  <a:pt x="2068" y="49816"/>
                  <a:pt x="2874" y="51411"/>
                  <a:pt x="4191" y="52534"/>
                </a:cubicBezTo>
                <a:cubicBezTo>
                  <a:pt x="5105" y="53315"/>
                  <a:pt x="6313" y="53820"/>
                  <a:pt x="7494" y="53820"/>
                </a:cubicBezTo>
                <a:cubicBezTo>
                  <a:pt x="8012" y="53820"/>
                  <a:pt x="8525" y="53723"/>
                  <a:pt x="9006" y="53509"/>
                </a:cubicBezTo>
                <a:lnTo>
                  <a:pt x="9006" y="53509"/>
                </a:lnTo>
                <a:cubicBezTo>
                  <a:pt x="8167" y="53955"/>
                  <a:pt x="7528" y="54949"/>
                  <a:pt x="7846" y="55842"/>
                </a:cubicBezTo>
                <a:cubicBezTo>
                  <a:pt x="8020" y="56333"/>
                  <a:pt x="8571" y="56613"/>
                  <a:pt x="9078" y="56613"/>
                </a:cubicBezTo>
                <a:cubicBezTo>
                  <a:pt x="9488" y="56613"/>
                  <a:pt x="9869" y="56431"/>
                  <a:pt x="9999" y="56029"/>
                </a:cubicBezTo>
                <a:lnTo>
                  <a:pt x="9999" y="56029"/>
                </a:lnTo>
                <a:cubicBezTo>
                  <a:pt x="9768" y="57009"/>
                  <a:pt x="9614" y="58008"/>
                  <a:pt x="9552" y="59007"/>
                </a:cubicBezTo>
                <a:cubicBezTo>
                  <a:pt x="9502" y="59770"/>
                  <a:pt x="9502" y="60546"/>
                  <a:pt x="9719" y="61273"/>
                </a:cubicBezTo>
                <a:cubicBezTo>
                  <a:pt x="9925" y="61967"/>
                  <a:pt x="10321" y="62588"/>
                  <a:pt x="10768" y="63159"/>
                </a:cubicBezTo>
                <a:cubicBezTo>
                  <a:pt x="12506" y="65387"/>
                  <a:pt x="15101" y="66939"/>
                  <a:pt x="17886" y="67417"/>
                </a:cubicBezTo>
                <a:cubicBezTo>
                  <a:pt x="18516" y="67525"/>
                  <a:pt x="19155" y="67578"/>
                  <a:pt x="19795" y="67578"/>
                </a:cubicBezTo>
                <a:cubicBezTo>
                  <a:pt x="21982" y="67578"/>
                  <a:pt x="24173" y="66955"/>
                  <a:pt x="26017" y="65778"/>
                </a:cubicBezTo>
                <a:lnTo>
                  <a:pt x="26017" y="65778"/>
                </a:lnTo>
                <a:cubicBezTo>
                  <a:pt x="25284" y="66306"/>
                  <a:pt x="25774" y="67689"/>
                  <a:pt x="26674" y="67758"/>
                </a:cubicBezTo>
                <a:cubicBezTo>
                  <a:pt x="26704" y="67760"/>
                  <a:pt x="26734" y="67762"/>
                  <a:pt x="26764" y="67762"/>
                </a:cubicBezTo>
                <a:cubicBezTo>
                  <a:pt x="27362" y="67762"/>
                  <a:pt x="27870" y="67271"/>
                  <a:pt x="28041" y="66689"/>
                </a:cubicBezTo>
                <a:lnTo>
                  <a:pt x="28041" y="66689"/>
                </a:lnTo>
                <a:cubicBezTo>
                  <a:pt x="28211" y="69346"/>
                  <a:pt x="30424" y="71742"/>
                  <a:pt x="33060" y="72319"/>
                </a:cubicBezTo>
                <a:cubicBezTo>
                  <a:pt x="33546" y="72425"/>
                  <a:pt x="34039" y="72475"/>
                  <a:pt x="34530" y="72475"/>
                </a:cubicBezTo>
                <a:cubicBezTo>
                  <a:pt x="36969" y="72475"/>
                  <a:pt x="39391" y="71229"/>
                  <a:pt x="40966" y="69334"/>
                </a:cubicBezTo>
                <a:lnTo>
                  <a:pt x="41711" y="69657"/>
                </a:lnTo>
                <a:cubicBezTo>
                  <a:pt x="42698" y="71593"/>
                  <a:pt x="44821" y="72828"/>
                  <a:pt x="46986" y="72952"/>
                </a:cubicBezTo>
                <a:cubicBezTo>
                  <a:pt x="47126" y="72960"/>
                  <a:pt x="47266" y="72964"/>
                  <a:pt x="47406" y="72964"/>
                </a:cubicBezTo>
                <a:cubicBezTo>
                  <a:pt x="49429" y="72964"/>
                  <a:pt x="51415" y="72089"/>
                  <a:pt x="52919" y="70731"/>
                </a:cubicBezTo>
                <a:cubicBezTo>
                  <a:pt x="53707" y="70017"/>
                  <a:pt x="54390" y="69154"/>
                  <a:pt x="54775" y="68162"/>
                </a:cubicBezTo>
                <a:cubicBezTo>
                  <a:pt x="55353" y="66684"/>
                  <a:pt x="55247" y="65028"/>
                  <a:pt x="54943" y="63476"/>
                </a:cubicBezTo>
                <a:lnTo>
                  <a:pt x="54943" y="63476"/>
                </a:lnTo>
                <a:cubicBezTo>
                  <a:pt x="56750" y="65247"/>
                  <a:pt x="59198" y="66603"/>
                  <a:pt x="61673" y="66603"/>
                </a:cubicBezTo>
                <a:cubicBezTo>
                  <a:pt x="62181" y="66603"/>
                  <a:pt x="62691" y="66546"/>
                  <a:pt x="63196" y="66423"/>
                </a:cubicBezTo>
                <a:cubicBezTo>
                  <a:pt x="65555" y="65847"/>
                  <a:pt x="67441" y="63866"/>
                  <a:pt x="68174" y="61551"/>
                </a:cubicBezTo>
                <a:cubicBezTo>
                  <a:pt x="68906" y="59243"/>
                  <a:pt x="68558" y="56668"/>
                  <a:pt x="67503" y="54483"/>
                </a:cubicBezTo>
                <a:lnTo>
                  <a:pt x="67503" y="54483"/>
                </a:lnTo>
                <a:cubicBezTo>
                  <a:pt x="67952" y="55210"/>
                  <a:pt x="68764" y="56060"/>
                  <a:pt x="69676" y="56060"/>
                </a:cubicBezTo>
                <a:cubicBezTo>
                  <a:pt x="69784" y="56060"/>
                  <a:pt x="69894" y="56048"/>
                  <a:pt x="70004" y="56023"/>
                </a:cubicBezTo>
                <a:cubicBezTo>
                  <a:pt x="70941" y="55805"/>
                  <a:pt x="71438" y="54862"/>
                  <a:pt x="70917" y="54049"/>
                </a:cubicBezTo>
                <a:cubicBezTo>
                  <a:pt x="70581" y="53531"/>
                  <a:pt x="70058" y="53139"/>
                  <a:pt x="69472" y="52946"/>
                </a:cubicBezTo>
                <a:lnTo>
                  <a:pt x="69472" y="52946"/>
                </a:lnTo>
                <a:cubicBezTo>
                  <a:pt x="70254" y="53112"/>
                  <a:pt x="71055" y="53204"/>
                  <a:pt x="71852" y="53204"/>
                </a:cubicBezTo>
                <a:cubicBezTo>
                  <a:pt x="72933" y="53204"/>
                  <a:pt x="74008" y="53035"/>
                  <a:pt x="75019" y="52652"/>
                </a:cubicBezTo>
                <a:cubicBezTo>
                  <a:pt x="76930" y="51939"/>
                  <a:pt x="78574" y="50418"/>
                  <a:pt x="79184" y="48470"/>
                </a:cubicBezTo>
                <a:cubicBezTo>
                  <a:pt x="79903" y="46167"/>
                  <a:pt x="79115" y="43666"/>
                  <a:pt x="78066" y="41487"/>
                </a:cubicBezTo>
                <a:cubicBezTo>
                  <a:pt x="77675" y="40668"/>
                  <a:pt x="77222" y="39843"/>
                  <a:pt x="76508" y="39278"/>
                </a:cubicBezTo>
                <a:cubicBezTo>
                  <a:pt x="76046" y="38912"/>
                  <a:pt x="75447" y="38679"/>
                  <a:pt x="74864" y="38679"/>
                </a:cubicBezTo>
                <a:cubicBezTo>
                  <a:pt x="74594" y="38679"/>
                  <a:pt x="74326" y="38729"/>
                  <a:pt x="74078" y="38840"/>
                </a:cubicBezTo>
                <a:lnTo>
                  <a:pt x="74078" y="38840"/>
                </a:lnTo>
                <a:cubicBezTo>
                  <a:pt x="77989" y="36864"/>
                  <a:pt x="81425" y="30796"/>
                  <a:pt x="78537" y="26761"/>
                </a:cubicBezTo>
                <a:cubicBezTo>
                  <a:pt x="77618" y="25477"/>
                  <a:pt x="76132" y="24544"/>
                  <a:pt x="74558" y="24544"/>
                </a:cubicBezTo>
                <a:cubicBezTo>
                  <a:pt x="74528" y="24544"/>
                  <a:pt x="74497" y="24544"/>
                  <a:pt x="74466" y="24545"/>
                </a:cubicBezTo>
                <a:cubicBezTo>
                  <a:pt x="75403" y="24521"/>
                  <a:pt x="76148" y="23453"/>
                  <a:pt x="75856" y="22566"/>
                </a:cubicBezTo>
                <a:cubicBezTo>
                  <a:pt x="75654" y="21950"/>
                  <a:pt x="74997" y="21564"/>
                  <a:pt x="74360" y="21564"/>
                </a:cubicBezTo>
                <a:cubicBezTo>
                  <a:pt x="74176" y="21564"/>
                  <a:pt x="73995" y="21596"/>
                  <a:pt x="73826" y="21663"/>
                </a:cubicBezTo>
                <a:lnTo>
                  <a:pt x="73826" y="21663"/>
                </a:lnTo>
                <a:cubicBezTo>
                  <a:pt x="76909" y="19911"/>
                  <a:pt x="78406" y="15784"/>
                  <a:pt x="77216" y="12419"/>
                </a:cubicBezTo>
                <a:cubicBezTo>
                  <a:pt x="76089" y="9255"/>
                  <a:pt x="72781" y="7077"/>
                  <a:pt x="69435" y="7077"/>
                </a:cubicBezTo>
                <a:cubicBezTo>
                  <a:pt x="69132" y="7077"/>
                  <a:pt x="68829" y="7095"/>
                  <a:pt x="68527" y="7132"/>
                </a:cubicBezTo>
                <a:cubicBezTo>
                  <a:pt x="66682" y="7351"/>
                  <a:pt x="64779" y="8393"/>
                  <a:pt x="64107" y="10074"/>
                </a:cubicBezTo>
                <a:lnTo>
                  <a:pt x="64107" y="10074"/>
                </a:lnTo>
                <a:cubicBezTo>
                  <a:pt x="64545" y="8273"/>
                  <a:pt x="63879" y="6276"/>
                  <a:pt x="62643" y="4867"/>
                </a:cubicBezTo>
                <a:cubicBezTo>
                  <a:pt x="61285" y="3315"/>
                  <a:pt x="59349" y="2384"/>
                  <a:pt x="57369" y="1794"/>
                </a:cubicBezTo>
                <a:cubicBezTo>
                  <a:pt x="56227" y="1454"/>
                  <a:pt x="55028" y="1216"/>
                  <a:pt x="53840" y="1216"/>
                </a:cubicBezTo>
                <a:cubicBezTo>
                  <a:pt x="53183" y="1216"/>
                  <a:pt x="52529" y="1289"/>
                  <a:pt x="51890" y="1459"/>
                </a:cubicBezTo>
                <a:cubicBezTo>
                  <a:pt x="50213" y="1900"/>
                  <a:pt x="48672" y="3121"/>
                  <a:pt x="48164" y="4764"/>
                </a:cubicBezTo>
                <a:lnTo>
                  <a:pt x="48164" y="4764"/>
                </a:lnTo>
                <a:cubicBezTo>
                  <a:pt x="48145" y="4329"/>
                  <a:pt x="47693" y="3901"/>
                  <a:pt x="47232" y="3901"/>
                </a:cubicBezTo>
                <a:cubicBezTo>
                  <a:pt x="47158" y="3901"/>
                  <a:pt x="47084" y="3912"/>
                  <a:pt x="47012" y="3936"/>
                </a:cubicBezTo>
                <a:cubicBezTo>
                  <a:pt x="46575" y="4077"/>
                  <a:pt x="46319" y="4519"/>
                  <a:pt x="46285" y="4982"/>
                </a:cubicBezTo>
                <a:lnTo>
                  <a:pt x="46285" y="4982"/>
                </a:lnTo>
                <a:cubicBezTo>
                  <a:pt x="45874" y="3115"/>
                  <a:pt x="44779" y="1356"/>
                  <a:pt x="43065" y="541"/>
                </a:cubicBezTo>
                <a:cubicBezTo>
                  <a:pt x="42235" y="147"/>
                  <a:pt x="41325" y="1"/>
                  <a:pt x="40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1727243" y="2228024"/>
            <a:ext cx="140696" cy="138227"/>
          </a:xfrm>
          <a:custGeom>
            <a:rect b="b" l="l" r="r" t="t"/>
            <a:pathLst>
              <a:path extrusionOk="0" h="9854" w="10030">
                <a:moveTo>
                  <a:pt x="4337" y="1"/>
                </a:moveTo>
                <a:cubicBezTo>
                  <a:pt x="3919" y="1"/>
                  <a:pt x="3490" y="85"/>
                  <a:pt x="3054" y="276"/>
                </a:cubicBezTo>
                <a:cubicBezTo>
                  <a:pt x="0" y="1612"/>
                  <a:pt x="2513" y="9853"/>
                  <a:pt x="6923" y="9853"/>
                </a:cubicBezTo>
                <a:cubicBezTo>
                  <a:pt x="7881" y="9853"/>
                  <a:pt x="8929" y="9464"/>
                  <a:pt x="10029" y="8530"/>
                </a:cubicBezTo>
                <a:lnTo>
                  <a:pt x="10029" y="4807"/>
                </a:lnTo>
                <a:cubicBezTo>
                  <a:pt x="10029" y="4807"/>
                  <a:pt x="7494" y="1"/>
                  <a:pt x="4337" y="1"/>
                </a:cubicBezTo>
                <a:close/>
              </a:path>
            </a:pathLst>
          </a:custGeom>
          <a:solidFill>
            <a:srgbClr val="B86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1820577" y="2244590"/>
            <a:ext cx="47357" cy="121534"/>
          </a:xfrm>
          <a:custGeom>
            <a:rect b="b" l="l" r="r" t="t"/>
            <a:pathLst>
              <a:path extrusionOk="0" h="8664" w="3376">
                <a:moveTo>
                  <a:pt x="484" y="0"/>
                </a:moveTo>
                <a:cubicBezTo>
                  <a:pt x="316" y="2018"/>
                  <a:pt x="31" y="5834"/>
                  <a:pt x="0" y="8652"/>
                </a:cubicBezTo>
                <a:cubicBezTo>
                  <a:pt x="92" y="8660"/>
                  <a:pt x="185" y="8663"/>
                  <a:pt x="278" y="8663"/>
                </a:cubicBezTo>
                <a:cubicBezTo>
                  <a:pt x="1234" y="8663"/>
                  <a:pt x="2279" y="8281"/>
                  <a:pt x="3375" y="7349"/>
                </a:cubicBezTo>
                <a:lnTo>
                  <a:pt x="3375" y="3626"/>
                </a:lnTo>
                <a:cubicBezTo>
                  <a:pt x="3375" y="3626"/>
                  <a:pt x="2215" y="1423"/>
                  <a:pt x="484" y="0"/>
                </a:cubicBezTo>
                <a:close/>
              </a:path>
            </a:pathLst>
          </a:custGeom>
          <a:solidFill>
            <a:srgbClr val="AC5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1788007" y="2282196"/>
            <a:ext cx="64877" cy="49110"/>
          </a:xfrm>
          <a:custGeom>
            <a:rect b="b" l="l" r="r" t="t"/>
            <a:pathLst>
              <a:path extrusionOk="0" h="3501" w="4625">
                <a:moveTo>
                  <a:pt x="0" y="0"/>
                </a:moveTo>
                <a:cubicBezTo>
                  <a:pt x="404" y="169"/>
                  <a:pt x="782" y="361"/>
                  <a:pt x="1162" y="553"/>
                </a:cubicBezTo>
                <a:cubicBezTo>
                  <a:pt x="1540" y="745"/>
                  <a:pt x="1907" y="956"/>
                  <a:pt x="2260" y="1180"/>
                </a:cubicBezTo>
                <a:cubicBezTo>
                  <a:pt x="2614" y="1403"/>
                  <a:pt x="2955" y="1652"/>
                  <a:pt x="3265" y="1919"/>
                </a:cubicBezTo>
                <a:cubicBezTo>
                  <a:pt x="3509" y="2120"/>
                  <a:pt x="3728" y="2340"/>
                  <a:pt x="3933" y="2574"/>
                </a:cubicBezTo>
                <a:lnTo>
                  <a:pt x="3933" y="2574"/>
                </a:lnTo>
                <a:cubicBezTo>
                  <a:pt x="3655" y="2648"/>
                  <a:pt x="3387" y="2738"/>
                  <a:pt x="3122" y="2850"/>
                </a:cubicBezTo>
                <a:cubicBezTo>
                  <a:pt x="2763" y="3004"/>
                  <a:pt x="2403" y="3203"/>
                  <a:pt x="2142" y="3500"/>
                </a:cubicBezTo>
                <a:cubicBezTo>
                  <a:pt x="2471" y="3290"/>
                  <a:pt x="2837" y="3185"/>
                  <a:pt x="3202" y="3091"/>
                </a:cubicBezTo>
                <a:cubicBezTo>
                  <a:pt x="3569" y="2999"/>
                  <a:pt x="3947" y="2930"/>
                  <a:pt x="4314" y="2881"/>
                </a:cubicBezTo>
                <a:lnTo>
                  <a:pt x="4625" y="2844"/>
                </a:lnTo>
                <a:lnTo>
                  <a:pt x="4445" y="2577"/>
                </a:lnTo>
                <a:cubicBezTo>
                  <a:pt x="4190" y="2211"/>
                  <a:pt x="3892" y="1875"/>
                  <a:pt x="3557" y="1584"/>
                </a:cubicBezTo>
                <a:cubicBezTo>
                  <a:pt x="3216" y="1298"/>
                  <a:pt x="2855" y="1037"/>
                  <a:pt x="2471" y="833"/>
                </a:cubicBezTo>
                <a:cubicBezTo>
                  <a:pt x="2085" y="621"/>
                  <a:pt x="1683" y="441"/>
                  <a:pt x="1266" y="298"/>
                </a:cubicBezTo>
                <a:cubicBezTo>
                  <a:pt x="857" y="163"/>
                  <a:pt x="435" y="57"/>
                  <a:pt x="0" y="0"/>
                </a:cubicBezTo>
                <a:close/>
              </a:path>
            </a:pathLst>
          </a:custGeom>
          <a:solidFill>
            <a:srgbClr val="A04B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288555" y="2228024"/>
            <a:ext cx="140696" cy="138227"/>
          </a:xfrm>
          <a:custGeom>
            <a:rect b="b" l="l" r="r" t="t"/>
            <a:pathLst>
              <a:path extrusionOk="0" h="9854" w="10030">
                <a:moveTo>
                  <a:pt x="5693" y="1"/>
                </a:moveTo>
                <a:cubicBezTo>
                  <a:pt x="2536" y="1"/>
                  <a:pt x="0" y="4807"/>
                  <a:pt x="0" y="4807"/>
                </a:cubicBezTo>
                <a:lnTo>
                  <a:pt x="0" y="8530"/>
                </a:lnTo>
                <a:cubicBezTo>
                  <a:pt x="1100" y="9464"/>
                  <a:pt x="2148" y="9853"/>
                  <a:pt x="3107" y="9853"/>
                </a:cubicBezTo>
                <a:cubicBezTo>
                  <a:pt x="7517" y="9853"/>
                  <a:pt x="10029" y="1612"/>
                  <a:pt x="6975" y="276"/>
                </a:cubicBezTo>
                <a:cubicBezTo>
                  <a:pt x="6540" y="85"/>
                  <a:pt x="6111" y="1"/>
                  <a:pt x="5693" y="1"/>
                </a:cubicBezTo>
                <a:close/>
              </a:path>
            </a:pathLst>
          </a:custGeom>
          <a:solidFill>
            <a:srgbClr val="B86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288555" y="2247297"/>
            <a:ext cx="45702" cy="118757"/>
          </a:xfrm>
          <a:custGeom>
            <a:rect b="b" l="l" r="r" t="t"/>
            <a:pathLst>
              <a:path extrusionOk="0" h="8466" w="3258">
                <a:moveTo>
                  <a:pt x="2668" y="1"/>
                </a:moveTo>
                <a:cubicBezTo>
                  <a:pt x="1061" y="1422"/>
                  <a:pt x="0" y="3433"/>
                  <a:pt x="0" y="3433"/>
                </a:cubicBezTo>
                <a:lnTo>
                  <a:pt x="0" y="7156"/>
                </a:lnTo>
                <a:cubicBezTo>
                  <a:pt x="1049" y="8050"/>
                  <a:pt x="2054" y="8434"/>
                  <a:pt x="2979" y="8465"/>
                </a:cubicBezTo>
                <a:cubicBezTo>
                  <a:pt x="3258" y="5326"/>
                  <a:pt x="2911" y="2024"/>
                  <a:pt x="2668" y="1"/>
                </a:cubicBezTo>
                <a:close/>
              </a:path>
            </a:pathLst>
          </a:custGeom>
          <a:solidFill>
            <a:srgbClr val="AC5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303620" y="2282196"/>
            <a:ext cx="64863" cy="49110"/>
          </a:xfrm>
          <a:custGeom>
            <a:rect b="b" l="l" r="r" t="t"/>
            <a:pathLst>
              <a:path extrusionOk="0" h="3501" w="4624">
                <a:moveTo>
                  <a:pt x="4624" y="0"/>
                </a:moveTo>
                <a:cubicBezTo>
                  <a:pt x="4189" y="57"/>
                  <a:pt x="3767" y="163"/>
                  <a:pt x="3358" y="298"/>
                </a:cubicBezTo>
                <a:cubicBezTo>
                  <a:pt x="2942" y="441"/>
                  <a:pt x="2538" y="621"/>
                  <a:pt x="2153" y="833"/>
                </a:cubicBezTo>
                <a:cubicBezTo>
                  <a:pt x="1768" y="1037"/>
                  <a:pt x="1408" y="1298"/>
                  <a:pt x="1067" y="1584"/>
                </a:cubicBezTo>
                <a:cubicBezTo>
                  <a:pt x="732" y="1875"/>
                  <a:pt x="434" y="2211"/>
                  <a:pt x="179" y="2577"/>
                </a:cubicBezTo>
                <a:lnTo>
                  <a:pt x="0" y="2844"/>
                </a:lnTo>
                <a:lnTo>
                  <a:pt x="310" y="2881"/>
                </a:lnTo>
                <a:cubicBezTo>
                  <a:pt x="677" y="2930"/>
                  <a:pt x="1055" y="2999"/>
                  <a:pt x="1421" y="3091"/>
                </a:cubicBezTo>
                <a:cubicBezTo>
                  <a:pt x="1788" y="3185"/>
                  <a:pt x="2153" y="3290"/>
                  <a:pt x="2482" y="3500"/>
                </a:cubicBezTo>
                <a:cubicBezTo>
                  <a:pt x="2221" y="3203"/>
                  <a:pt x="1862" y="3004"/>
                  <a:pt x="1502" y="2850"/>
                </a:cubicBezTo>
                <a:cubicBezTo>
                  <a:pt x="1237" y="2738"/>
                  <a:pt x="969" y="2648"/>
                  <a:pt x="691" y="2574"/>
                </a:cubicBezTo>
                <a:lnTo>
                  <a:pt x="691" y="2574"/>
                </a:lnTo>
                <a:cubicBezTo>
                  <a:pt x="896" y="2340"/>
                  <a:pt x="1114" y="2120"/>
                  <a:pt x="1359" y="1919"/>
                </a:cubicBezTo>
                <a:cubicBezTo>
                  <a:pt x="1676" y="1652"/>
                  <a:pt x="2011" y="1403"/>
                  <a:pt x="2364" y="1180"/>
                </a:cubicBezTo>
                <a:cubicBezTo>
                  <a:pt x="2719" y="956"/>
                  <a:pt x="3083" y="745"/>
                  <a:pt x="3463" y="553"/>
                </a:cubicBezTo>
                <a:cubicBezTo>
                  <a:pt x="3842" y="361"/>
                  <a:pt x="4220" y="169"/>
                  <a:pt x="4624" y="0"/>
                </a:cubicBezTo>
                <a:close/>
              </a:path>
            </a:pathLst>
          </a:custGeom>
          <a:solidFill>
            <a:srgbClr val="A04B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776351" y="2457265"/>
            <a:ext cx="657371" cy="635165"/>
          </a:xfrm>
          <a:custGeom>
            <a:rect b="b" l="l" r="r" t="t"/>
            <a:pathLst>
              <a:path extrusionOk="0" h="45280" w="46863">
                <a:moveTo>
                  <a:pt x="21585" y="1"/>
                </a:moveTo>
                <a:cubicBezTo>
                  <a:pt x="21585" y="1"/>
                  <a:pt x="22808" y="14076"/>
                  <a:pt x="19406" y="26785"/>
                </a:cubicBezTo>
                <a:cubicBezTo>
                  <a:pt x="16000" y="39489"/>
                  <a:pt x="0" y="45280"/>
                  <a:pt x="0" y="45280"/>
                </a:cubicBezTo>
                <a:lnTo>
                  <a:pt x="46862" y="45280"/>
                </a:lnTo>
                <a:cubicBezTo>
                  <a:pt x="46862" y="45280"/>
                  <a:pt x="36311" y="41419"/>
                  <a:pt x="30639" y="32569"/>
                </a:cubicBezTo>
                <a:cubicBezTo>
                  <a:pt x="24967" y="23720"/>
                  <a:pt x="27462" y="5337"/>
                  <a:pt x="27462" y="5337"/>
                </a:cubicBezTo>
                <a:lnTo>
                  <a:pt x="21585" y="1"/>
                </a:lnTo>
                <a:close/>
              </a:path>
            </a:pathLst>
          </a:custGeom>
          <a:solidFill>
            <a:srgbClr val="B86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2074575" y="2457265"/>
            <a:ext cx="86999" cy="252116"/>
          </a:xfrm>
          <a:custGeom>
            <a:rect b="b" l="l" r="r" t="t"/>
            <a:pathLst>
              <a:path extrusionOk="0" h="17973" w="6202">
                <a:moveTo>
                  <a:pt x="324" y="1"/>
                </a:moveTo>
                <a:cubicBezTo>
                  <a:pt x="324" y="1"/>
                  <a:pt x="975" y="7509"/>
                  <a:pt x="1" y="16514"/>
                </a:cubicBezTo>
                <a:cubicBezTo>
                  <a:pt x="1496" y="17004"/>
                  <a:pt x="3581" y="17625"/>
                  <a:pt x="5735" y="17972"/>
                </a:cubicBezTo>
                <a:cubicBezTo>
                  <a:pt x="5400" y="11239"/>
                  <a:pt x="6201" y="5337"/>
                  <a:pt x="6201" y="5337"/>
                </a:cubicBezTo>
                <a:lnTo>
                  <a:pt x="324" y="1"/>
                </a:lnTo>
                <a:close/>
              </a:path>
            </a:pathLst>
          </a:custGeom>
          <a:solidFill>
            <a:srgbClr val="AC5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1845124" y="1955875"/>
            <a:ext cx="471310" cy="652714"/>
          </a:xfrm>
          <a:custGeom>
            <a:rect b="b" l="l" r="r" t="t"/>
            <a:pathLst>
              <a:path extrusionOk="0" h="46531" w="33599">
                <a:moveTo>
                  <a:pt x="18067" y="0"/>
                </a:moveTo>
                <a:cubicBezTo>
                  <a:pt x="10446" y="0"/>
                  <a:pt x="3651" y="5018"/>
                  <a:pt x="1980" y="10145"/>
                </a:cubicBezTo>
                <a:cubicBezTo>
                  <a:pt x="1980" y="10145"/>
                  <a:pt x="0" y="17581"/>
                  <a:pt x="236" y="27001"/>
                </a:cubicBezTo>
                <a:cubicBezTo>
                  <a:pt x="465" y="36416"/>
                  <a:pt x="12555" y="45253"/>
                  <a:pt x="15577" y="46531"/>
                </a:cubicBezTo>
                <a:cubicBezTo>
                  <a:pt x="22322" y="44322"/>
                  <a:pt x="33599" y="38513"/>
                  <a:pt x="33134" y="21887"/>
                </a:cubicBezTo>
                <a:cubicBezTo>
                  <a:pt x="32668" y="5261"/>
                  <a:pt x="27089" y="495"/>
                  <a:pt x="19065" y="29"/>
                </a:cubicBezTo>
                <a:cubicBezTo>
                  <a:pt x="18731" y="10"/>
                  <a:pt x="18398" y="0"/>
                  <a:pt x="18067" y="0"/>
                </a:cubicBezTo>
                <a:close/>
              </a:path>
            </a:pathLst>
          </a:custGeom>
          <a:solidFill>
            <a:srgbClr val="B86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2103737" y="2164202"/>
            <a:ext cx="124775" cy="58565"/>
          </a:xfrm>
          <a:custGeom>
            <a:rect b="b" l="l" r="r" t="t"/>
            <a:pathLst>
              <a:path extrusionOk="0" h="4175" w="8895">
                <a:moveTo>
                  <a:pt x="4822" y="1"/>
                </a:moveTo>
                <a:cubicBezTo>
                  <a:pt x="1897" y="1"/>
                  <a:pt x="1" y="4175"/>
                  <a:pt x="1" y="4175"/>
                </a:cubicBezTo>
                <a:lnTo>
                  <a:pt x="8894" y="2703"/>
                </a:lnTo>
                <a:cubicBezTo>
                  <a:pt x="7403" y="707"/>
                  <a:pt x="6025" y="1"/>
                  <a:pt x="48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919200" y="2160288"/>
            <a:ext cx="127889" cy="62478"/>
          </a:xfrm>
          <a:custGeom>
            <a:rect b="b" l="l" r="r" t="t"/>
            <a:pathLst>
              <a:path extrusionOk="0" h="4454" w="9117">
                <a:moveTo>
                  <a:pt x="4097" y="0"/>
                </a:moveTo>
                <a:cubicBezTo>
                  <a:pt x="2864" y="0"/>
                  <a:pt x="1472" y="766"/>
                  <a:pt x="1" y="2933"/>
                </a:cubicBezTo>
                <a:lnTo>
                  <a:pt x="9116" y="4454"/>
                </a:lnTo>
                <a:cubicBezTo>
                  <a:pt x="9116" y="4454"/>
                  <a:pt x="7069" y="0"/>
                  <a:pt x="40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979964" y="3000356"/>
            <a:ext cx="248553" cy="52519"/>
          </a:xfrm>
          <a:custGeom>
            <a:rect b="b" l="l" r="r" t="t"/>
            <a:pathLst>
              <a:path extrusionOk="0" h="3744" w="17719">
                <a:moveTo>
                  <a:pt x="0" y="1"/>
                </a:moveTo>
                <a:cubicBezTo>
                  <a:pt x="1105" y="306"/>
                  <a:pt x="2215" y="596"/>
                  <a:pt x="3326" y="864"/>
                </a:cubicBezTo>
                <a:cubicBezTo>
                  <a:pt x="4411" y="1129"/>
                  <a:pt x="5490" y="1400"/>
                  <a:pt x="6575" y="1643"/>
                </a:cubicBezTo>
                <a:lnTo>
                  <a:pt x="6575" y="1643"/>
                </a:lnTo>
                <a:cubicBezTo>
                  <a:pt x="6785" y="2098"/>
                  <a:pt x="7040" y="2515"/>
                  <a:pt x="7367" y="2905"/>
                </a:cubicBezTo>
                <a:cubicBezTo>
                  <a:pt x="7540" y="3111"/>
                  <a:pt x="7739" y="3309"/>
                  <a:pt x="7974" y="3464"/>
                </a:cubicBezTo>
                <a:cubicBezTo>
                  <a:pt x="8210" y="3620"/>
                  <a:pt x="8496" y="3744"/>
                  <a:pt x="8806" y="3744"/>
                </a:cubicBezTo>
                <a:cubicBezTo>
                  <a:pt x="8814" y="3744"/>
                  <a:pt x="8821" y="3744"/>
                  <a:pt x="8829" y="3744"/>
                </a:cubicBezTo>
                <a:cubicBezTo>
                  <a:pt x="9132" y="3744"/>
                  <a:pt x="9415" y="3634"/>
                  <a:pt x="9644" y="3477"/>
                </a:cubicBezTo>
                <a:cubicBezTo>
                  <a:pt x="9893" y="3328"/>
                  <a:pt x="10079" y="3116"/>
                  <a:pt x="10252" y="2912"/>
                </a:cubicBezTo>
                <a:cubicBezTo>
                  <a:pt x="10564" y="2519"/>
                  <a:pt x="10806" y="2094"/>
                  <a:pt x="11018" y="1656"/>
                </a:cubicBezTo>
                <a:lnTo>
                  <a:pt x="11018" y="1656"/>
                </a:lnTo>
                <a:cubicBezTo>
                  <a:pt x="12124" y="1510"/>
                  <a:pt x="13217" y="1330"/>
                  <a:pt x="14316" y="1162"/>
                </a:cubicBezTo>
                <a:cubicBezTo>
                  <a:pt x="15453" y="994"/>
                  <a:pt x="16582" y="796"/>
                  <a:pt x="17718" y="590"/>
                </a:cubicBezTo>
                <a:lnTo>
                  <a:pt x="17718" y="590"/>
                </a:lnTo>
                <a:cubicBezTo>
                  <a:pt x="16570" y="684"/>
                  <a:pt x="15428" y="777"/>
                  <a:pt x="14287" y="902"/>
                </a:cubicBezTo>
                <a:cubicBezTo>
                  <a:pt x="13144" y="1019"/>
                  <a:pt x="12002" y="1131"/>
                  <a:pt x="10861" y="1274"/>
                </a:cubicBezTo>
                <a:lnTo>
                  <a:pt x="10755" y="1292"/>
                </a:lnTo>
                <a:lnTo>
                  <a:pt x="10712" y="1386"/>
                </a:lnTo>
                <a:cubicBezTo>
                  <a:pt x="10489" y="1839"/>
                  <a:pt x="10240" y="2272"/>
                  <a:pt x="9930" y="2644"/>
                </a:cubicBezTo>
                <a:cubicBezTo>
                  <a:pt x="9631" y="3004"/>
                  <a:pt x="9244" y="3303"/>
                  <a:pt x="8837" y="3303"/>
                </a:cubicBezTo>
                <a:cubicBezTo>
                  <a:pt x="8829" y="3303"/>
                  <a:pt x="8821" y="3303"/>
                  <a:pt x="8813" y="3303"/>
                </a:cubicBezTo>
                <a:cubicBezTo>
                  <a:pt x="8396" y="3303"/>
                  <a:pt x="7994" y="2993"/>
                  <a:pt x="7683" y="2632"/>
                </a:cubicBezTo>
                <a:cubicBezTo>
                  <a:pt x="7367" y="2272"/>
                  <a:pt x="7100" y="1833"/>
                  <a:pt x="6895" y="1398"/>
                </a:cubicBezTo>
                <a:lnTo>
                  <a:pt x="6851" y="1298"/>
                </a:lnTo>
                <a:lnTo>
                  <a:pt x="6758" y="1280"/>
                </a:lnTo>
                <a:cubicBezTo>
                  <a:pt x="5635" y="1037"/>
                  <a:pt x="4512" y="827"/>
                  <a:pt x="3383" y="610"/>
                </a:cubicBezTo>
                <a:cubicBezTo>
                  <a:pt x="2260" y="386"/>
                  <a:pt x="1129" y="187"/>
                  <a:pt x="0" y="1"/>
                </a:cubicBezTo>
                <a:close/>
              </a:path>
            </a:pathLst>
          </a:custGeom>
          <a:solidFill>
            <a:srgbClr val="A04B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1986992" y="2375965"/>
            <a:ext cx="118069" cy="39431"/>
          </a:xfrm>
          <a:custGeom>
            <a:rect b="b" l="l" r="r" t="t"/>
            <a:pathLst>
              <a:path extrusionOk="0" h="2811" w="8417">
                <a:moveTo>
                  <a:pt x="5257" y="0"/>
                </a:moveTo>
                <a:cubicBezTo>
                  <a:pt x="3971" y="0"/>
                  <a:pt x="2246" y="679"/>
                  <a:pt x="1" y="2810"/>
                </a:cubicBezTo>
                <a:lnTo>
                  <a:pt x="8416" y="2079"/>
                </a:lnTo>
                <a:cubicBezTo>
                  <a:pt x="8416" y="2079"/>
                  <a:pt x="7509" y="0"/>
                  <a:pt x="5257" y="0"/>
                </a:cubicBezTo>
                <a:close/>
              </a:path>
            </a:pathLst>
          </a:custGeom>
          <a:solidFill>
            <a:srgbClr val="A04C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083623" y="2347925"/>
            <a:ext cx="21434" cy="57218"/>
          </a:xfrm>
          <a:custGeom>
            <a:rect b="b" l="l" r="r" t="t"/>
            <a:pathLst>
              <a:path extrusionOk="0" h="4079" w="1528">
                <a:moveTo>
                  <a:pt x="796" y="0"/>
                </a:moveTo>
                <a:lnTo>
                  <a:pt x="1" y="3408"/>
                </a:lnTo>
                <a:lnTo>
                  <a:pt x="1527" y="4078"/>
                </a:lnTo>
                <a:lnTo>
                  <a:pt x="796" y="0"/>
                </a:lnTo>
                <a:close/>
              </a:path>
            </a:pathLst>
          </a:custGeom>
          <a:solidFill>
            <a:srgbClr val="A04C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2074575" y="2424175"/>
            <a:ext cx="111098" cy="43443"/>
          </a:xfrm>
          <a:custGeom>
            <a:rect b="b" l="l" r="r" t="t"/>
            <a:pathLst>
              <a:path extrusionOk="0" h="3097" w="7920">
                <a:moveTo>
                  <a:pt x="7920" y="0"/>
                </a:moveTo>
                <a:cubicBezTo>
                  <a:pt x="7411" y="590"/>
                  <a:pt x="6834" y="1100"/>
                  <a:pt x="6231" y="1547"/>
                </a:cubicBezTo>
                <a:cubicBezTo>
                  <a:pt x="5623" y="1987"/>
                  <a:pt x="4953" y="2346"/>
                  <a:pt x="4246" y="2527"/>
                </a:cubicBezTo>
                <a:cubicBezTo>
                  <a:pt x="4065" y="2564"/>
                  <a:pt x="3893" y="2626"/>
                  <a:pt x="3706" y="2638"/>
                </a:cubicBezTo>
                <a:lnTo>
                  <a:pt x="3160" y="2681"/>
                </a:lnTo>
                <a:cubicBezTo>
                  <a:pt x="2793" y="2650"/>
                  <a:pt x="2427" y="2638"/>
                  <a:pt x="2068" y="2527"/>
                </a:cubicBezTo>
                <a:cubicBezTo>
                  <a:pt x="1702" y="2458"/>
                  <a:pt x="1366" y="2285"/>
                  <a:pt x="1012" y="2148"/>
                </a:cubicBezTo>
                <a:cubicBezTo>
                  <a:pt x="659" y="1999"/>
                  <a:pt x="348" y="1770"/>
                  <a:pt x="1" y="1596"/>
                </a:cubicBezTo>
                <a:lnTo>
                  <a:pt x="1" y="1596"/>
                </a:lnTo>
                <a:cubicBezTo>
                  <a:pt x="287" y="1850"/>
                  <a:pt x="579" y="2117"/>
                  <a:pt x="906" y="2334"/>
                </a:cubicBezTo>
                <a:cubicBezTo>
                  <a:pt x="1249" y="2533"/>
                  <a:pt x="1576" y="2756"/>
                  <a:pt x="1968" y="2856"/>
                </a:cubicBezTo>
                <a:cubicBezTo>
                  <a:pt x="2341" y="3023"/>
                  <a:pt x="2750" y="3042"/>
                  <a:pt x="3154" y="3097"/>
                </a:cubicBezTo>
                <a:lnTo>
                  <a:pt x="3761" y="3067"/>
                </a:lnTo>
                <a:cubicBezTo>
                  <a:pt x="3960" y="3060"/>
                  <a:pt x="4159" y="2993"/>
                  <a:pt x="4357" y="2956"/>
                </a:cubicBezTo>
                <a:cubicBezTo>
                  <a:pt x="5139" y="2750"/>
                  <a:pt x="5853" y="2340"/>
                  <a:pt x="6448" y="1819"/>
                </a:cubicBezTo>
                <a:cubicBezTo>
                  <a:pt x="7044" y="1304"/>
                  <a:pt x="7548" y="690"/>
                  <a:pt x="7920" y="0"/>
                </a:cubicBezTo>
                <a:close/>
              </a:path>
            </a:pathLst>
          </a:custGeom>
          <a:solidFill>
            <a:srgbClr val="A04B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1854957" y="1955875"/>
            <a:ext cx="454168" cy="285516"/>
          </a:xfrm>
          <a:custGeom>
            <a:rect b="b" l="l" r="r" t="t"/>
            <a:pathLst>
              <a:path extrusionOk="0" h="20354" w="32377">
                <a:moveTo>
                  <a:pt x="17366" y="0"/>
                </a:moveTo>
                <a:cubicBezTo>
                  <a:pt x="9745" y="0"/>
                  <a:pt x="2950" y="5018"/>
                  <a:pt x="1279" y="10145"/>
                </a:cubicBezTo>
                <a:cubicBezTo>
                  <a:pt x="1279" y="10145"/>
                  <a:pt x="522" y="12995"/>
                  <a:pt x="1" y="17394"/>
                </a:cubicBezTo>
                <a:cubicBezTo>
                  <a:pt x="1714" y="13926"/>
                  <a:pt x="5790" y="8452"/>
                  <a:pt x="14615" y="7774"/>
                </a:cubicBezTo>
                <a:cubicBezTo>
                  <a:pt x="15064" y="7740"/>
                  <a:pt x="15503" y="7723"/>
                  <a:pt x="15934" y="7723"/>
                </a:cubicBezTo>
                <a:cubicBezTo>
                  <a:pt x="25688" y="7723"/>
                  <a:pt x="30760" y="16247"/>
                  <a:pt x="32377" y="20354"/>
                </a:cubicBezTo>
                <a:cubicBezTo>
                  <a:pt x="31620" y="4964"/>
                  <a:pt x="26140" y="476"/>
                  <a:pt x="18364" y="29"/>
                </a:cubicBezTo>
                <a:cubicBezTo>
                  <a:pt x="18030" y="10"/>
                  <a:pt x="17697" y="0"/>
                  <a:pt x="17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2248424" y="2978937"/>
            <a:ext cx="185275" cy="113468"/>
          </a:xfrm>
          <a:custGeom>
            <a:rect b="b" l="l" r="r" t="t"/>
            <a:pathLst>
              <a:path extrusionOk="0" h="8089" w="13208">
                <a:moveTo>
                  <a:pt x="751" y="1"/>
                </a:moveTo>
                <a:lnTo>
                  <a:pt x="0" y="8089"/>
                </a:lnTo>
                <a:lnTo>
                  <a:pt x="13207" y="8089"/>
                </a:lnTo>
                <a:cubicBezTo>
                  <a:pt x="13207" y="8089"/>
                  <a:pt x="6379" y="5586"/>
                  <a:pt x="7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1776351" y="2973382"/>
            <a:ext cx="200411" cy="119023"/>
          </a:xfrm>
          <a:custGeom>
            <a:rect b="b" l="l" r="r" t="t"/>
            <a:pathLst>
              <a:path extrusionOk="0" h="8485" w="14287">
                <a:moveTo>
                  <a:pt x="13299" y="1"/>
                </a:moveTo>
                <a:cubicBezTo>
                  <a:pt x="7478" y="5778"/>
                  <a:pt x="0" y="8485"/>
                  <a:pt x="0" y="8485"/>
                </a:cubicBezTo>
                <a:lnTo>
                  <a:pt x="14287" y="8485"/>
                </a:lnTo>
                <a:cubicBezTo>
                  <a:pt x="13989" y="5964"/>
                  <a:pt x="13610" y="2676"/>
                  <a:pt x="132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1986992" y="2862823"/>
            <a:ext cx="215406" cy="106763"/>
          </a:xfrm>
          <a:custGeom>
            <a:rect b="b" l="l" r="r" t="t"/>
            <a:pathLst>
              <a:path extrusionOk="0" h="7611" w="15356">
                <a:moveTo>
                  <a:pt x="13815" y="1"/>
                </a:moveTo>
                <a:cubicBezTo>
                  <a:pt x="12274" y="1798"/>
                  <a:pt x="9894" y="3618"/>
                  <a:pt x="6581" y="3618"/>
                </a:cubicBezTo>
                <a:cubicBezTo>
                  <a:pt x="5296" y="3618"/>
                  <a:pt x="3870" y="3343"/>
                  <a:pt x="2298" y="2688"/>
                </a:cubicBezTo>
                <a:cubicBezTo>
                  <a:pt x="1621" y="3855"/>
                  <a:pt x="840" y="4935"/>
                  <a:pt x="1" y="5946"/>
                </a:cubicBezTo>
                <a:cubicBezTo>
                  <a:pt x="2423" y="7139"/>
                  <a:pt x="4579" y="7611"/>
                  <a:pt x="6474" y="7611"/>
                </a:cubicBezTo>
                <a:cubicBezTo>
                  <a:pt x="10715" y="7611"/>
                  <a:pt x="13653" y="5249"/>
                  <a:pt x="15356" y="3303"/>
                </a:cubicBezTo>
                <a:cubicBezTo>
                  <a:pt x="14746" y="2297"/>
                  <a:pt x="14238" y="1192"/>
                  <a:pt x="138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3"/>
          <p:cNvGrpSpPr/>
          <p:nvPr/>
        </p:nvGrpSpPr>
        <p:grpSpPr>
          <a:xfrm>
            <a:off x="2022197" y="2244601"/>
            <a:ext cx="112079" cy="44704"/>
            <a:chOff x="6933059" y="2062026"/>
            <a:chExt cx="112079" cy="44704"/>
          </a:xfrm>
        </p:grpSpPr>
        <p:sp>
          <p:nvSpPr>
            <p:cNvPr id="357" name="Google Shape;357;p23"/>
            <p:cNvSpPr/>
            <p:nvPr/>
          </p:nvSpPr>
          <p:spPr>
            <a:xfrm>
              <a:off x="7014427" y="2062026"/>
              <a:ext cx="30711" cy="44704"/>
            </a:xfrm>
            <a:custGeom>
              <a:rect b="b" l="l" r="r" t="t"/>
              <a:pathLst>
                <a:path extrusionOk="0" h="2837" w="1949">
                  <a:moveTo>
                    <a:pt x="974" y="0"/>
                  </a:moveTo>
                  <a:cubicBezTo>
                    <a:pt x="434" y="0"/>
                    <a:pt x="0" y="633"/>
                    <a:pt x="0" y="1415"/>
                  </a:cubicBezTo>
                  <a:cubicBezTo>
                    <a:pt x="0" y="2197"/>
                    <a:pt x="434" y="2836"/>
                    <a:pt x="974" y="2836"/>
                  </a:cubicBezTo>
                  <a:cubicBezTo>
                    <a:pt x="1513" y="2836"/>
                    <a:pt x="1948" y="2197"/>
                    <a:pt x="1948" y="1415"/>
                  </a:cubicBezTo>
                  <a:cubicBezTo>
                    <a:pt x="1948" y="633"/>
                    <a:pt x="1513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933059" y="2062026"/>
              <a:ext cx="30711" cy="44704"/>
            </a:xfrm>
            <a:custGeom>
              <a:rect b="b" l="l" r="r" t="t"/>
              <a:pathLst>
                <a:path extrusionOk="0" h="2837" w="1949">
                  <a:moveTo>
                    <a:pt x="974" y="0"/>
                  </a:moveTo>
                  <a:cubicBezTo>
                    <a:pt x="435" y="0"/>
                    <a:pt x="0" y="633"/>
                    <a:pt x="0" y="1415"/>
                  </a:cubicBezTo>
                  <a:cubicBezTo>
                    <a:pt x="0" y="2197"/>
                    <a:pt x="435" y="2836"/>
                    <a:pt x="974" y="2836"/>
                  </a:cubicBezTo>
                  <a:cubicBezTo>
                    <a:pt x="1515" y="2836"/>
                    <a:pt x="1948" y="2197"/>
                    <a:pt x="1948" y="1415"/>
                  </a:cubicBezTo>
                  <a:cubicBezTo>
                    <a:pt x="1948" y="633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3"/>
          <p:cNvSpPr txBox="1"/>
          <p:nvPr/>
        </p:nvSpPr>
        <p:spPr>
          <a:xfrm>
            <a:off x="5673000" y="3383250"/>
            <a:ext cx="2744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23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rPr>
              <a:t>Bishal Agrawal</a:t>
            </a:r>
            <a:endParaRPr sz="2400">
              <a:solidFill>
                <a:srgbClr val="0923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4"/>
          <p:cNvGrpSpPr/>
          <p:nvPr/>
        </p:nvGrpSpPr>
        <p:grpSpPr>
          <a:xfrm>
            <a:off x="319500" y="0"/>
            <a:ext cx="2555700" cy="2301750"/>
            <a:chOff x="319500" y="0"/>
            <a:chExt cx="2555700" cy="2301750"/>
          </a:xfrm>
        </p:grpSpPr>
        <p:sp>
          <p:nvSpPr>
            <p:cNvPr id="365" name="Google Shape;365;p24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24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69" name="Google Shape;369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1" name="Google Shape;371;p24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372" name="Google Shape;372;p2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8" name="Google Shape;378;p24"/>
          <p:cNvGrpSpPr/>
          <p:nvPr/>
        </p:nvGrpSpPr>
        <p:grpSpPr>
          <a:xfrm>
            <a:off x="6268800" y="0"/>
            <a:ext cx="2555700" cy="2301750"/>
            <a:chOff x="6268800" y="0"/>
            <a:chExt cx="2555700" cy="2301750"/>
          </a:xfrm>
        </p:grpSpPr>
        <p:sp>
          <p:nvSpPr>
            <p:cNvPr id="379" name="Google Shape;379;p2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65022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65219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24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</p:grpSpPr>
          <p:sp>
            <p:nvSpPr>
              <p:cNvPr id="384" name="Google Shape;384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4"/>
          <p:cNvGrpSpPr/>
          <p:nvPr/>
        </p:nvGrpSpPr>
        <p:grpSpPr>
          <a:xfrm>
            <a:off x="319500" y="2225550"/>
            <a:ext cx="2555700" cy="2301750"/>
            <a:chOff x="319500" y="0"/>
            <a:chExt cx="2555700" cy="2301750"/>
          </a:xfrm>
        </p:grpSpPr>
        <p:sp>
          <p:nvSpPr>
            <p:cNvPr id="387" name="Google Shape;387;p24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24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3" name="Google Shape;393;p24"/>
          <p:cNvGrpSpPr/>
          <p:nvPr/>
        </p:nvGrpSpPr>
        <p:grpSpPr>
          <a:xfrm>
            <a:off x="3294150" y="2225550"/>
            <a:ext cx="2555700" cy="2301750"/>
            <a:chOff x="3294150" y="0"/>
            <a:chExt cx="2555700" cy="2301750"/>
          </a:xfrm>
        </p:grpSpPr>
        <p:sp>
          <p:nvSpPr>
            <p:cNvPr id="394" name="Google Shape;394;p2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2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98" name="Google Shape;398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0" name="Google Shape;400;p24"/>
          <p:cNvGrpSpPr/>
          <p:nvPr/>
        </p:nvGrpSpPr>
        <p:grpSpPr>
          <a:xfrm>
            <a:off x="6268800" y="2225550"/>
            <a:ext cx="2555700" cy="2301750"/>
            <a:chOff x="6268800" y="0"/>
            <a:chExt cx="2555700" cy="2301750"/>
          </a:xfrm>
        </p:grpSpPr>
        <p:sp>
          <p:nvSpPr>
            <p:cNvPr id="401" name="Google Shape;401;p2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5022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5219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24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</p:grpSpPr>
          <p:sp>
            <p:nvSpPr>
              <p:cNvPr id="406" name="Google Shape;406;p2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24"/>
          <p:cNvSpPr txBox="1"/>
          <p:nvPr>
            <p:ph type="ctrTitle"/>
          </p:nvPr>
        </p:nvSpPr>
        <p:spPr>
          <a:xfrm>
            <a:off x="645750" y="1041847"/>
            <a:ext cx="1741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09" name="Google Shape;409;p24"/>
          <p:cNvSpPr txBox="1"/>
          <p:nvPr>
            <p:ph idx="7" type="ctrTitle"/>
          </p:nvPr>
        </p:nvSpPr>
        <p:spPr>
          <a:xfrm>
            <a:off x="3620400" y="1004800"/>
            <a:ext cx="19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&amp; Schema</a:t>
            </a:r>
            <a:endParaRPr/>
          </a:p>
        </p:txBody>
      </p:sp>
      <p:sp>
        <p:nvSpPr>
          <p:cNvPr id="410" name="Google Shape;410;p24"/>
          <p:cNvSpPr txBox="1"/>
          <p:nvPr>
            <p:ph idx="8" type="ctrTitle"/>
          </p:nvPr>
        </p:nvSpPr>
        <p:spPr>
          <a:xfrm>
            <a:off x="6608275" y="704800"/>
            <a:ext cx="19032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 &amp; Triggers</a:t>
            </a:r>
            <a:endParaRPr/>
          </a:p>
        </p:txBody>
      </p:sp>
      <p:sp>
        <p:nvSpPr>
          <p:cNvPr id="411" name="Google Shape;411;p24"/>
          <p:cNvSpPr txBox="1"/>
          <p:nvPr>
            <p:ph idx="9" type="ctrTitle"/>
          </p:nvPr>
        </p:nvSpPr>
        <p:spPr>
          <a:xfrm>
            <a:off x="645750" y="2932800"/>
            <a:ext cx="19032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&amp; Functions</a:t>
            </a:r>
            <a:endParaRPr/>
          </a:p>
        </p:txBody>
      </p:sp>
      <p:sp>
        <p:nvSpPr>
          <p:cNvPr id="412" name="Google Shape;412;p24"/>
          <p:cNvSpPr txBox="1"/>
          <p:nvPr>
            <p:ph idx="13" type="ctrTitle"/>
          </p:nvPr>
        </p:nvSpPr>
        <p:spPr>
          <a:xfrm>
            <a:off x="3701088" y="3254395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413" name="Google Shape;413;p24"/>
          <p:cNvSpPr txBox="1"/>
          <p:nvPr>
            <p:ph idx="14" type="ctrTitle"/>
          </p:nvPr>
        </p:nvSpPr>
        <p:spPr>
          <a:xfrm>
            <a:off x="6688963" y="3254395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419" name="Google Shape;419;p25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421" name="Google Shape;421;p25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422" name="Google Shape;422;p25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5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" name="Google Shape;424;p25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425" name="Google Shape;425;p25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5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7" name="Google Shape;427;p25"/>
          <p:cNvSpPr txBox="1"/>
          <p:nvPr>
            <p:ph idx="1" type="subTitle"/>
          </p:nvPr>
        </p:nvSpPr>
        <p:spPr>
          <a:xfrm>
            <a:off x="4121900" y="2583214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walk in and walk out of a </a:t>
            </a:r>
            <a:r>
              <a:rPr lang="en"/>
              <a:t>supermarket regularly</a:t>
            </a:r>
            <a:r>
              <a:rPr lang="en"/>
              <a:t> but never stop to think how it is working so efficiently.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built a system that manages </a:t>
            </a:r>
            <a:r>
              <a:rPr lang="en"/>
              <a:t>inventory</a:t>
            </a:r>
            <a:r>
              <a:rPr lang="en"/>
              <a:t>, </a:t>
            </a:r>
            <a:r>
              <a:rPr lang="en"/>
              <a:t>employee</a:t>
            </a:r>
            <a:r>
              <a:rPr lang="en"/>
              <a:t> details, </a:t>
            </a:r>
            <a:r>
              <a:rPr lang="en"/>
              <a:t>warehouses,</a:t>
            </a:r>
            <a:r>
              <a:rPr lang="en"/>
              <a:t> customers and their purchases, to name a few.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make our system as robust as possible!</a:t>
            </a:r>
            <a:endParaRPr/>
          </a:p>
        </p:txBody>
      </p:sp>
      <p:sp>
        <p:nvSpPr>
          <p:cNvPr id="428" name="Google Shape;428;p25"/>
          <p:cNvSpPr txBox="1"/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429" name="Google Shape;429;p25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430" name="Google Shape;430;p25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96" name="Google Shape;496;p2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&amp; Schema</a:t>
            </a:r>
            <a:endParaRPr b="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88" y="1479237"/>
            <a:ext cx="3608428" cy="352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125" y="1434875"/>
            <a:ext cx="2997849" cy="3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7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509" name="Google Shape;509;p27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7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511" name="Google Shape;511;p27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" name="Google Shape;514;p27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515" name="Google Shape;515;p2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17" name="Google Shape;517;p27"/>
          <p:cNvGrpSpPr/>
          <p:nvPr/>
        </p:nvGrpSpPr>
        <p:grpSpPr>
          <a:xfrm>
            <a:off x="4121900" y="2183200"/>
            <a:ext cx="4702500" cy="2301750"/>
            <a:chOff x="4121900" y="0"/>
            <a:chExt cx="4702500" cy="2301750"/>
          </a:xfrm>
        </p:grpSpPr>
        <p:sp>
          <p:nvSpPr>
            <p:cNvPr id="518" name="Google Shape;518;p27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27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520" name="Google Shape;520;p27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521" name="Google Shape;521;p27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7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3" name="Google Shape;523;p27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524" name="Google Shape;524;p2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26" name="Google Shape;526;p27"/>
          <p:cNvSpPr txBox="1"/>
          <p:nvPr>
            <p:ph idx="1" type="subTitle"/>
          </p:nvPr>
        </p:nvSpPr>
        <p:spPr>
          <a:xfrm>
            <a:off x="4617950" y="3084400"/>
            <a:ext cx="37104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triggers had to be defined before any data insertion to keep our DB consistent.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supply =&gt; Store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purchases</a:t>
            </a:r>
            <a:r>
              <a:rPr lang="en"/>
              <a:t> =&gt; </a:t>
            </a:r>
            <a:r>
              <a:rPr lang="en"/>
              <a:t>Store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7"/>
          <p:cNvSpPr txBox="1"/>
          <p:nvPr>
            <p:ph idx="2" type="subTitle"/>
          </p:nvPr>
        </p:nvSpPr>
        <p:spPr>
          <a:xfrm>
            <a:off x="4617950" y="1024350"/>
            <a:ext cx="3710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Mockaroo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Manipulations on generated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Items and Categories from a CSV file which was available online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319461" y="4700200"/>
            <a:ext cx="3861934" cy="218046"/>
          </a:xfrm>
          <a:custGeom>
            <a:rect b="b" l="l" r="r" t="t"/>
            <a:pathLst>
              <a:path extrusionOk="0" h="5050" w="3216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7"/>
          <p:cNvGrpSpPr/>
          <p:nvPr/>
        </p:nvGrpSpPr>
        <p:grpSpPr>
          <a:xfrm>
            <a:off x="721500" y="1702962"/>
            <a:ext cx="3082491" cy="3128277"/>
            <a:chOff x="721500" y="1702962"/>
            <a:chExt cx="3082491" cy="3128277"/>
          </a:xfrm>
        </p:grpSpPr>
        <p:grpSp>
          <p:nvGrpSpPr>
            <p:cNvPr id="530" name="Google Shape;530;p27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531" name="Google Shape;531;p27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rect b="b" l="l" r="r" t="t"/>
                <a:pathLst>
                  <a:path extrusionOk="0" h="2200" w="3039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rect b="b" l="l" r="r" t="t"/>
                <a:pathLst>
                  <a:path extrusionOk="0" h="1425" w="3944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rect b="b" l="l" r="r" t="t"/>
                <a:pathLst>
                  <a:path extrusionOk="0" h="1365" w="3508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rect b="b" l="l" r="r" t="t"/>
                <a:pathLst>
                  <a:path extrusionOk="0" h="2970" w="2973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rect b="b" l="l" r="r" t="t"/>
                <a:pathLst>
                  <a:path extrusionOk="0" h="3205" w="321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rect b="b" l="l" r="r" t="t"/>
                <a:pathLst>
                  <a:path extrusionOk="0" h="1097" w="64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rect b="b" l="l" r="r" t="t"/>
                <a:pathLst>
                  <a:path extrusionOk="0" h="1342" w="120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7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552" name="Google Shape;552;p27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rect b="b" l="l" r="r" t="t"/>
                <a:pathLst>
                  <a:path extrusionOk="0" h="12137" w="5282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rect b="b" l="l" r="r" t="t"/>
                <a:pathLst>
                  <a:path extrusionOk="0" h="725" w="2168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rect b="b" l="l" r="r" t="t"/>
                <a:pathLst>
                  <a:path extrusionOk="0" h="819" w="2456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rect b="b" l="l" r="r" t="t"/>
                <a:pathLst>
                  <a:path extrusionOk="0" h="996" w="2989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rect b="b" l="l" r="r" t="t"/>
                <a:pathLst>
                  <a:path extrusionOk="0" h="11461" w="667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rect b="b" l="l" r="r" t="t"/>
                <a:pathLst>
                  <a:path extrusionOk="0" h="752" w="2152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rect b="b" l="l" r="r" t="t"/>
                <a:pathLst>
                  <a:path extrusionOk="0" h="853" w="2432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rect b="b" l="l" r="r" t="t"/>
                <a:pathLst>
                  <a:path extrusionOk="0" h="1036" w="2961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rect b="b" l="l" r="r" t="t"/>
                <a:pathLst>
                  <a:path extrusionOk="0" h="85" w="108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rect b="b" l="l" r="r" t="t"/>
                <a:pathLst>
                  <a:path extrusionOk="0" h="87" w="116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rect b="b" l="l" r="r" t="t"/>
                <a:pathLst>
                  <a:path extrusionOk="0" h="145" w="191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rect b="b" l="l" r="r" t="t"/>
                <a:pathLst>
                  <a:path extrusionOk="0" h="177" w="166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rect b="b" l="l" r="r" t="t"/>
                <a:pathLst>
                  <a:path extrusionOk="0" h="173" w="179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rect b="b" l="l" r="r" t="t"/>
                <a:pathLst>
                  <a:path extrusionOk="0" h="195" w="214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rect b="b" l="l" r="r" t="t"/>
                <a:pathLst>
                  <a:path extrusionOk="0" h="187" w="163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rect b="b" l="l" r="r" t="t"/>
                <a:pathLst>
                  <a:path extrusionOk="0" h="160" w="179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rect b="b" l="l" r="r" t="t"/>
                <a:pathLst>
                  <a:path extrusionOk="0" h="129" w="116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rect b="b" l="l" r="r" t="t"/>
                <a:pathLst>
                  <a:path extrusionOk="0" h="109" w="112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rect b="b" l="l" r="r" t="t"/>
                <a:pathLst>
                  <a:path extrusionOk="0" h="136" w="162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rect b="b" l="l" r="r" t="t"/>
                <a:pathLst>
                  <a:path extrusionOk="0" h="143" w="159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rect b="b" l="l" r="r" t="t"/>
                <a:pathLst>
                  <a:path extrusionOk="0" h="151" w="151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rect b="b" l="l" r="r" t="t"/>
                <a:pathLst>
                  <a:path extrusionOk="0" h="163" w="195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rect b="b" l="l" r="r" t="t"/>
                <a:pathLst>
                  <a:path extrusionOk="0" h="157" w="154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rect b="b" l="l" r="r" t="t"/>
                <a:pathLst>
                  <a:path extrusionOk="0" h="155" w="163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rect b="b" l="l" r="r" t="t"/>
                <a:pathLst>
                  <a:path extrusionOk="0" h="112" w="171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rect b="b" l="l" r="r" t="t"/>
                <a:pathLst>
                  <a:path extrusionOk="0" h="136" w="119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rect b="b" l="l" r="r" t="t"/>
                <a:pathLst>
                  <a:path extrusionOk="0" h="127" w="12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rect b="b" l="l" r="r" t="t"/>
                <a:pathLst>
                  <a:path extrusionOk="0" h="175" w="17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rect b="b" l="l" r="r" t="t"/>
                <a:pathLst>
                  <a:path extrusionOk="0" h="93" w="139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rect b="b" l="l" r="r" t="t"/>
                <a:pathLst>
                  <a:path extrusionOk="0" h="114" w="101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rect b="b" l="l" r="r" t="t"/>
                <a:pathLst>
                  <a:path extrusionOk="0" h="107" w="163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rect b="b" l="l" r="r" t="t"/>
                <a:pathLst>
                  <a:path extrusionOk="0" h="40" w="52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rect b="b" l="l" r="r" t="t"/>
                <a:pathLst>
                  <a:path extrusionOk="0" h="190" w="136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rect b="b" l="l" r="r" t="t"/>
                <a:pathLst>
                  <a:path extrusionOk="0" h="160" w="168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rect b="b" l="l" r="r" t="t"/>
                <a:pathLst>
                  <a:path extrusionOk="0" h="119" w="361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rect b="b" l="l" r="r" t="t"/>
                <a:pathLst>
                  <a:path extrusionOk="0" h="54" w="72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7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rect b="b" l="l" r="r" t="t"/>
                <a:pathLst>
                  <a:path extrusionOk="0" h="144" w="135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rect b="b" l="l" r="r" t="t"/>
                <a:pathLst>
                  <a:path extrusionOk="0" h="99" w="116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7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rect b="b" l="l" r="r" t="t"/>
                <a:pathLst>
                  <a:path extrusionOk="0" h="486" w="50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7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rect b="b" l="l" r="r" t="t"/>
                <a:pathLst>
                  <a:path extrusionOk="0" h="41" w="64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rect b="b" l="l" r="r" t="t"/>
                <a:pathLst>
                  <a:path extrusionOk="0" h="24" w="33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rect b="b" l="l" r="r" t="t"/>
                <a:pathLst>
                  <a:path extrusionOk="0" h="62" w="124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rect b="b" l="l" r="r" t="t"/>
                <a:pathLst>
                  <a:path extrusionOk="0" h="99" w="104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rect b="b" l="l" r="r" t="t"/>
                <a:pathLst>
                  <a:path extrusionOk="0" h="162" w="13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rect b="b" l="l" r="r" t="t"/>
                <a:pathLst>
                  <a:path extrusionOk="0" h="17" w="16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rect b="b" l="l" r="r" t="t"/>
                <a:pathLst>
                  <a:path extrusionOk="0" h="5" w="9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rect b="b" l="l" r="r" t="t"/>
                <a:pathLst>
                  <a:path extrusionOk="0" h="140" w="132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rect b="b" l="l" r="r" t="t"/>
                <a:pathLst>
                  <a:path extrusionOk="0" h="185" w="13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rect b="b" l="l" r="r" t="t"/>
                <a:pathLst>
                  <a:path extrusionOk="0" h="103" w="143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rect b="b" l="l" r="r" t="t"/>
                <a:pathLst>
                  <a:path extrusionOk="0" h="154" w="147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rect b="b" l="l" r="r" t="t"/>
                <a:pathLst>
                  <a:path extrusionOk="0" h="148" w="344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rect b="b" l="l" r="r" t="t"/>
                <a:pathLst>
                  <a:path extrusionOk="0" h="123" w="154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rect b="b" l="l" r="r" t="t"/>
                <a:pathLst>
                  <a:path extrusionOk="0" h="866" w="140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rect b="b" l="l" r="r" t="t"/>
                <a:pathLst>
                  <a:path extrusionOk="0" h="235" w="1233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rect b="b" l="l" r="r" t="t"/>
                <a:pathLst>
                  <a:path extrusionOk="0" h="65" w="12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rect b="b" l="l" r="r" t="t"/>
                <a:pathLst>
                  <a:path extrusionOk="0" h="1144" w="1274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rect b="b" l="l" r="r" t="t"/>
                <a:pathLst>
                  <a:path extrusionOk="0" h="244" w="1197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rect b="b" l="l" r="r" t="t"/>
                <a:pathLst>
                  <a:path extrusionOk="0" h="201" w="354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rect b="b" l="l" r="r" t="t"/>
                <a:pathLst>
                  <a:path extrusionOk="0" h="81" w="96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rect b="b" l="l" r="r" t="t"/>
                <a:pathLst>
                  <a:path extrusionOk="0" h="104" w="118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rect b="b" l="l" r="r" t="t"/>
                <a:pathLst>
                  <a:path extrusionOk="0" h="120" w="81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rect b="b" l="l" r="r" t="t"/>
                <a:pathLst>
                  <a:path extrusionOk="0" h="670" w="1487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rect b="b" l="l" r="r" t="t"/>
                <a:pathLst>
                  <a:path extrusionOk="0" h="99" w="61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rect b="b" l="l" r="r" t="t"/>
                <a:pathLst>
                  <a:path extrusionOk="0" h="86" w="104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rect b="b" l="l" r="r" t="t"/>
                <a:pathLst>
                  <a:path extrusionOk="0" h="168" w="123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rect b="b" l="l" r="r" t="t"/>
                <a:pathLst>
                  <a:path extrusionOk="0" h="120" w="16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rect b="b" l="l" r="r" t="t"/>
                <a:pathLst>
                  <a:path extrusionOk="0" h="80" w="104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rect b="b" l="l" r="r" t="t"/>
                <a:pathLst>
                  <a:path extrusionOk="0" h="96" w="123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rect b="b" l="l" r="r" t="t"/>
                <a:pathLst>
                  <a:path extrusionOk="0" h="276" w="277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rect b="b" l="l" r="r" t="t"/>
                <a:pathLst>
                  <a:path extrusionOk="0" h="115" w="147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rect b="b" l="l" r="r" t="t"/>
                <a:pathLst>
                  <a:path extrusionOk="0" h="98" w="111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rect b="b" l="l" r="r" t="t"/>
                <a:pathLst>
                  <a:path extrusionOk="0" h="92" w="95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rect b="b" l="l" r="r" t="t"/>
                <a:pathLst>
                  <a:path extrusionOk="0" h="83" w="99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rect b="b" l="l" r="r" t="t"/>
                <a:pathLst>
                  <a:path extrusionOk="0" h="5" w="5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rect b="b" l="l" r="r" t="t"/>
                <a:pathLst>
                  <a:path extrusionOk="0" h="112" w="157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rect b="b" l="l" r="r" t="t"/>
                <a:pathLst>
                  <a:path extrusionOk="0" h="60" w="76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rect b="b" l="l" r="r" t="t"/>
                <a:pathLst>
                  <a:path extrusionOk="0" h="200" w="133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rect b="b" l="l" r="r" t="t"/>
                <a:pathLst>
                  <a:path extrusionOk="0" h="80" w="199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rect b="b" l="l" r="r" t="t"/>
                <a:pathLst>
                  <a:path extrusionOk="0" h="70" w="88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rect b="b" l="l" r="r" t="t"/>
                <a:pathLst>
                  <a:path extrusionOk="0" h="64" w="56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rect b="b" l="l" r="r" t="t"/>
                <a:pathLst>
                  <a:path extrusionOk="0" h="99" w="57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rect b="b" l="l" r="r" t="t"/>
                <a:pathLst>
                  <a:path extrusionOk="0" h="83" w="67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rect b="b" l="l" r="r" t="t"/>
                <a:pathLst>
                  <a:path extrusionOk="0" h="69" w="103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rect b="b" l="l" r="r" t="t"/>
                <a:pathLst>
                  <a:path extrusionOk="0" h="64" w="223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rect b="b" l="l" r="r" t="t"/>
                <a:pathLst>
                  <a:path extrusionOk="0" h="68" w="426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rect b="b" l="l" r="r" t="t"/>
                <a:pathLst>
                  <a:path extrusionOk="0" h="107" w="63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rect b="b" l="l" r="r" t="t"/>
                <a:pathLst>
                  <a:path extrusionOk="0" h="128" w="116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rect b="b" l="l" r="r" t="t"/>
                <a:pathLst>
                  <a:path extrusionOk="0" h="129" w="214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7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rect b="b" l="l" r="r" t="t"/>
                <a:pathLst>
                  <a:path extrusionOk="0" h="75" w="14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rect b="b" l="l" r="r" t="t"/>
                <a:pathLst>
                  <a:path extrusionOk="0" h="171" w="278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rect b="b" l="l" r="r" t="t"/>
                <a:pathLst>
                  <a:path extrusionOk="0" h="105" w="12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rect b="b" l="l" r="r" t="t"/>
                <a:pathLst>
                  <a:path extrusionOk="0" h="64" w="197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rect b="b" l="l" r="r" t="t"/>
                <a:pathLst>
                  <a:path extrusionOk="0" h="317" w="363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rect b="b" l="l" r="r" t="t"/>
                <a:pathLst>
                  <a:path extrusionOk="0" h="127" w="135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rect b="b" l="l" r="r" t="t"/>
                <a:pathLst>
                  <a:path extrusionOk="0" h="78" w="96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rect b="b" l="l" r="r" t="t"/>
                <a:pathLst>
                  <a:path extrusionOk="0" h="235" w="884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rect b="b" l="l" r="r" t="t"/>
                <a:pathLst>
                  <a:path extrusionOk="0" h="81" w="91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rect b="b" l="l" r="r" t="t"/>
                <a:pathLst>
                  <a:path extrusionOk="0" h="133" w="287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rect b="b" l="l" r="r" t="t"/>
                <a:pathLst>
                  <a:path extrusionOk="0" h="70" w="72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rect b="b" l="l" r="r" t="t"/>
                <a:pathLst>
                  <a:path extrusionOk="0" h="119" w="119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rect b="b" l="l" r="r" t="t"/>
                <a:pathLst>
                  <a:path extrusionOk="0" h="83" w="10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rect b="b" l="l" r="r" t="t"/>
                <a:pathLst>
                  <a:path extrusionOk="0" h="77" w="10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rect b="b" l="l" r="r" t="t"/>
                <a:pathLst>
                  <a:path extrusionOk="0" h="100" w="13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rect b="b" l="l" r="r" t="t"/>
                <a:pathLst>
                  <a:path extrusionOk="0" h="76" w="79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rect b="b" l="l" r="r" t="t"/>
                <a:pathLst>
                  <a:path extrusionOk="0" h="94" w="96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rect b="b" l="l" r="r" t="t"/>
                <a:pathLst>
                  <a:path extrusionOk="0" h="137" w="111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rect b="b" l="l" r="r" t="t"/>
                <a:pathLst>
                  <a:path extrusionOk="0" h="77" w="64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rect b="b" l="l" r="r" t="t"/>
                <a:pathLst>
                  <a:path extrusionOk="0" h="224" w="113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rect b="b" l="l" r="r" t="t"/>
                <a:pathLst>
                  <a:path extrusionOk="0" h="99" w="123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rect b="b" l="l" r="r" t="t"/>
                <a:pathLst>
                  <a:path extrusionOk="0" h="112" w="12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rect b="b" l="l" r="r" t="t"/>
                <a:pathLst>
                  <a:path extrusionOk="0" h="116" w="112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rect b="b" l="l" r="r" t="t"/>
                <a:pathLst>
                  <a:path extrusionOk="0" h="164" w="234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rect b="b" l="l" r="r" t="t"/>
                <a:pathLst>
                  <a:path extrusionOk="0" h="104" w="139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rect b="b" l="l" r="r" t="t"/>
                <a:pathLst>
                  <a:path extrusionOk="0" h="88" w="96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rect b="b" l="l" r="r" t="t"/>
                <a:pathLst>
                  <a:path extrusionOk="0" h="161" w="1611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rect b="b" l="l" r="r" t="t"/>
                <a:pathLst>
                  <a:path extrusionOk="0" h="61" w="244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rect b="b" l="l" r="r" t="t"/>
                <a:pathLst>
                  <a:path extrusionOk="0" h="4" w="79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rect b="b" l="l" r="r" t="t"/>
                <a:pathLst>
                  <a:path extrusionOk="0" h="97" w="451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rect b="b" l="l" r="r" t="t"/>
                <a:pathLst>
                  <a:path extrusionOk="0" h="113" w="494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5" name="Google Shape;675;p27"/>
            <p:cNvSpPr/>
            <p:nvPr/>
          </p:nvSpPr>
          <p:spPr>
            <a:xfrm>
              <a:off x="721500" y="4632187"/>
              <a:ext cx="438063" cy="179112"/>
            </a:xfrm>
            <a:custGeom>
              <a:rect b="b" l="l" r="r" t="t"/>
              <a:pathLst>
                <a:path extrusionOk="0" h="4922" w="12038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277260" y="1702962"/>
              <a:ext cx="569758" cy="666883"/>
            </a:xfrm>
            <a:custGeom>
              <a:rect b="b" l="l" r="r" t="t"/>
              <a:pathLst>
                <a:path extrusionOk="0" h="18326" w="15657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1432092" y="1893019"/>
              <a:ext cx="411935" cy="585115"/>
            </a:xfrm>
            <a:custGeom>
              <a:rect b="b" l="l" r="r" t="t"/>
              <a:pathLst>
                <a:path extrusionOk="0" h="16079" w="1132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1562617" y="2556633"/>
              <a:ext cx="582386" cy="657058"/>
            </a:xfrm>
            <a:custGeom>
              <a:rect b="b" l="l" r="r" t="t"/>
              <a:pathLst>
                <a:path extrusionOk="0" h="18056" w="16004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385260" y="2449178"/>
              <a:ext cx="385370" cy="770995"/>
            </a:xfrm>
            <a:custGeom>
              <a:rect b="b" l="l" r="r" t="t"/>
              <a:pathLst>
                <a:path extrusionOk="0" h="21187" w="1059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791147" y="3164536"/>
              <a:ext cx="1115062" cy="1537405"/>
            </a:xfrm>
            <a:custGeom>
              <a:rect b="b" l="l" r="r" t="t"/>
              <a:pathLst>
                <a:path extrusionOk="0" h="42248" w="30642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1856272" y="4657004"/>
              <a:ext cx="388245" cy="159315"/>
            </a:xfrm>
            <a:custGeom>
              <a:rect b="b" l="l" r="r" t="t"/>
              <a:pathLst>
                <a:path extrusionOk="0" h="4378" w="10669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125109" y="3133934"/>
              <a:ext cx="223944" cy="203384"/>
            </a:xfrm>
            <a:custGeom>
              <a:rect b="b" l="l" r="r" t="t"/>
              <a:pathLst>
                <a:path extrusionOk="0" h="5589" w="6154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100110" y="3156640"/>
              <a:ext cx="204112" cy="167976"/>
            </a:xfrm>
            <a:custGeom>
              <a:rect b="b" l="l" r="r" t="t"/>
              <a:pathLst>
                <a:path extrusionOk="0" h="4616" w="5609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1413243" y="2511802"/>
              <a:ext cx="706949" cy="726708"/>
            </a:xfrm>
            <a:custGeom>
              <a:rect b="b" l="l" r="r" t="t"/>
              <a:pathLst>
                <a:path extrusionOk="0" h="19970" w="19427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413243" y="2511802"/>
              <a:ext cx="715682" cy="735660"/>
            </a:xfrm>
            <a:custGeom>
              <a:rect b="b" l="l" r="r" t="t"/>
              <a:pathLst>
                <a:path extrusionOk="0" h="20216" w="19667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2272882" y="3396839"/>
              <a:ext cx="1531109" cy="703783"/>
            </a:xfrm>
            <a:custGeom>
              <a:rect b="b" l="l" r="r" t="t"/>
              <a:pathLst>
                <a:path extrusionOk="0" h="19340" w="42075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382338" y="4078684"/>
              <a:ext cx="1212115" cy="519649"/>
            </a:xfrm>
            <a:custGeom>
              <a:rect b="b" l="l" r="r" t="t"/>
              <a:pathLst>
                <a:path extrusionOk="0" h="14280" w="33309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212150" y="3267370"/>
              <a:ext cx="84643" cy="151382"/>
            </a:xfrm>
            <a:custGeom>
              <a:rect b="b" l="l" r="r" t="t"/>
              <a:pathLst>
                <a:path extrusionOk="0" h="4160" w="2326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179837" y="3223522"/>
              <a:ext cx="79585" cy="79767"/>
            </a:xfrm>
            <a:custGeom>
              <a:rect b="b" l="l" r="r" t="t"/>
              <a:pathLst>
                <a:path extrusionOk="0" h="2192" w="2187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2471199" y="3401788"/>
              <a:ext cx="248471" cy="693775"/>
            </a:xfrm>
            <a:custGeom>
              <a:rect b="b" l="l" r="r" t="t"/>
              <a:pathLst>
                <a:path extrusionOk="0" h="19065" w="6828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2745349" y="3396803"/>
              <a:ext cx="133187" cy="693885"/>
            </a:xfrm>
            <a:custGeom>
              <a:rect b="b" l="l" r="r" t="t"/>
              <a:pathLst>
                <a:path extrusionOk="0" h="19068" w="366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3010002" y="3396839"/>
              <a:ext cx="21907" cy="708804"/>
            </a:xfrm>
            <a:custGeom>
              <a:rect b="b" l="l" r="r" t="t"/>
              <a:pathLst>
                <a:path extrusionOk="0" h="19478" w="602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188669" y="3411722"/>
              <a:ext cx="97707" cy="693921"/>
            </a:xfrm>
            <a:custGeom>
              <a:rect b="b" l="l" r="r" t="t"/>
              <a:pathLst>
                <a:path extrusionOk="0" h="19069" w="2685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367299" y="3391818"/>
              <a:ext cx="178420" cy="708804"/>
            </a:xfrm>
            <a:custGeom>
              <a:rect b="b" l="l" r="r" t="t"/>
              <a:pathLst>
                <a:path extrusionOk="0" h="19478" w="4903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2543175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294668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578072" y="4582335"/>
              <a:ext cx="94541" cy="119541"/>
            </a:xfrm>
            <a:custGeom>
              <a:rect b="b" l="l" r="r" t="t"/>
              <a:pathLst>
                <a:path extrusionOk="0" h="3285" w="2598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329528" y="4582335"/>
              <a:ext cx="94687" cy="119541"/>
            </a:xfrm>
            <a:custGeom>
              <a:rect b="b" l="l" r="r" t="t"/>
              <a:pathLst>
                <a:path extrusionOk="0" h="3285" w="2602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1468117" y="3283271"/>
              <a:ext cx="101455" cy="378310"/>
            </a:xfrm>
            <a:custGeom>
              <a:rect b="b" l="l" r="r" t="t"/>
              <a:pathLst>
                <a:path extrusionOk="0" h="10396" w="2788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567992" y="4094659"/>
              <a:ext cx="36" cy="3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400">
              <a:solidFill>
                <a:srgbClr val="00A0A0"/>
              </a:solidFill>
              <a:prstDash val="solid"/>
              <a:miter lim="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1745978" y="2114878"/>
              <a:ext cx="77765" cy="99454"/>
            </a:xfrm>
            <a:custGeom>
              <a:rect b="b" l="l" r="r" t="t"/>
              <a:pathLst>
                <a:path extrusionOk="0" h="2733" w="2137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1617928" y="2204648"/>
              <a:ext cx="115356" cy="57678"/>
            </a:xfrm>
            <a:custGeom>
              <a:rect b="b" l="l" r="r" t="t"/>
              <a:pathLst>
                <a:path extrusionOk="0" h="1585" w="317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508908" y="2086022"/>
              <a:ext cx="35226" cy="28894"/>
            </a:xfrm>
            <a:custGeom>
              <a:rect b="b" l="l" r="r" t="t"/>
              <a:pathLst>
                <a:path extrusionOk="0" h="794" w="968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695617" y="2087296"/>
              <a:ext cx="22562" cy="32787"/>
            </a:xfrm>
            <a:custGeom>
              <a:rect b="b" l="l" r="r" t="t"/>
              <a:pathLst>
                <a:path extrusionOk="0" h="901" w="62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1758896" y="2085295"/>
              <a:ext cx="22453" cy="32642"/>
            </a:xfrm>
            <a:custGeom>
              <a:rect b="b" l="l" r="r" t="t"/>
              <a:pathLst>
                <a:path extrusionOk="0" h="897" w="617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1645910" y="2012445"/>
              <a:ext cx="64665" cy="34389"/>
            </a:xfrm>
            <a:custGeom>
              <a:rect b="b" l="l" r="r" t="t"/>
              <a:pathLst>
                <a:path extrusionOk="0" h="945" w="1777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1739683" y="2007023"/>
              <a:ext cx="48435" cy="34825"/>
            </a:xfrm>
            <a:custGeom>
              <a:rect b="b" l="l" r="r" t="t"/>
              <a:pathLst>
                <a:path extrusionOk="0" h="957" w="1331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7"/>
          <p:cNvSpPr txBox="1"/>
          <p:nvPr>
            <p:ph type="ctrTitle"/>
          </p:nvPr>
        </p:nvSpPr>
        <p:spPr>
          <a:xfrm>
            <a:off x="4617950" y="22892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</a:t>
            </a:r>
            <a:endParaRPr/>
          </a:p>
        </p:txBody>
      </p:sp>
      <p:sp>
        <p:nvSpPr>
          <p:cNvPr id="709" name="Google Shape;709;p27"/>
          <p:cNvSpPr txBox="1"/>
          <p:nvPr>
            <p:ph idx="3" type="ctrTitle"/>
          </p:nvPr>
        </p:nvSpPr>
        <p:spPr>
          <a:xfrm>
            <a:off x="4617950" y="225490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28"/>
          <p:cNvGrpSpPr/>
          <p:nvPr/>
        </p:nvGrpSpPr>
        <p:grpSpPr>
          <a:xfrm>
            <a:off x="319500" y="2918252"/>
            <a:ext cx="516900" cy="1157573"/>
            <a:chOff x="319500" y="2918252"/>
            <a:chExt cx="516900" cy="1157573"/>
          </a:xfrm>
        </p:grpSpPr>
        <p:sp>
          <p:nvSpPr>
            <p:cNvPr id="715" name="Google Shape;715;p28"/>
            <p:cNvSpPr/>
            <p:nvPr/>
          </p:nvSpPr>
          <p:spPr>
            <a:xfrm>
              <a:off x="319500" y="37368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6" name="Google Shape;716;p28"/>
            <p:cNvGrpSpPr/>
            <p:nvPr/>
          </p:nvGrpSpPr>
          <p:grpSpPr>
            <a:xfrm>
              <a:off x="552925" y="2918252"/>
              <a:ext cx="46887" cy="1005185"/>
              <a:chOff x="552925" y="-363261"/>
              <a:chExt cx="46887" cy="1005185"/>
            </a:xfrm>
          </p:grpSpPr>
          <p:sp>
            <p:nvSpPr>
              <p:cNvPr id="717" name="Google Shape;717;p28"/>
              <p:cNvSpPr/>
              <p:nvPr/>
            </p:nvSpPr>
            <p:spPr>
              <a:xfrm>
                <a:off x="572651" y="-363261"/>
                <a:ext cx="8300" cy="98174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9" name="Google Shape;719;p28"/>
          <p:cNvGrpSpPr/>
          <p:nvPr/>
        </p:nvGrpSpPr>
        <p:grpSpPr>
          <a:xfrm>
            <a:off x="319500" y="1766702"/>
            <a:ext cx="516900" cy="1182823"/>
            <a:chOff x="319500" y="1766702"/>
            <a:chExt cx="516900" cy="1182823"/>
          </a:xfrm>
        </p:grpSpPr>
        <p:sp>
          <p:nvSpPr>
            <p:cNvPr id="720" name="Google Shape;720;p28"/>
            <p:cNvSpPr/>
            <p:nvPr/>
          </p:nvSpPr>
          <p:spPr>
            <a:xfrm>
              <a:off x="319500" y="26105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1" name="Google Shape;721;p28"/>
            <p:cNvGrpSpPr/>
            <p:nvPr/>
          </p:nvGrpSpPr>
          <p:grpSpPr>
            <a:xfrm>
              <a:off x="552925" y="1766702"/>
              <a:ext cx="46887" cy="1030435"/>
              <a:chOff x="552925" y="-388511"/>
              <a:chExt cx="46887" cy="1030435"/>
            </a:xfrm>
          </p:grpSpPr>
          <p:sp>
            <p:nvSpPr>
              <p:cNvPr id="722" name="Google Shape;722;p28"/>
              <p:cNvSpPr/>
              <p:nvPr/>
            </p:nvSpPr>
            <p:spPr>
              <a:xfrm>
                <a:off x="571701" y="-388511"/>
                <a:ext cx="8300" cy="1007011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4" name="Google Shape;724;p28"/>
          <p:cNvGrpSpPr/>
          <p:nvPr/>
        </p:nvGrpSpPr>
        <p:grpSpPr>
          <a:xfrm>
            <a:off x="319500" y="887276"/>
            <a:ext cx="516900" cy="954824"/>
            <a:chOff x="319500" y="887276"/>
            <a:chExt cx="516900" cy="954824"/>
          </a:xfrm>
        </p:grpSpPr>
        <p:sp>
          <p:nvSpPr>
            <p:cNvPr id="725" name="Google Shape;725;p28"/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28"/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727" name="Google Shape;727;p28"/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9" name="Google Shape;729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30" name="Google Shape;730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Gives the list of 5  closest stores where an item is </a:t>
            </a:r>
            <a:r>
              <a:rPr lang="en"/>
              <a:t>available</a:t>
            </a:r>
            <a:r>
              <a:rPr lang="en"/>
              <a:t>.</a:t>
            </a:r>
            <a:endParaRPr/>
          </a:p>
        </p:txBody>
      </p:sp>
      <p:sp>
        <p:nvSpPr>
          <p:cNvPr id="736" name="Google Shape;736;p28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737" name="Google Shape;737;p28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checker</a:t>
            </a:r>
            <a:endParaRPr/>
          </a:p>
        </p:txBody>
      </p:sp>
      <p:sp>
        <p:nvSpPr>
          <p:cNvPr id="738" name="Google Shape;738;p28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Bill</a:t>
            </a:r>
            <a:endParaRPr/>
          </a:p>
        </p:txBody>
      </p:sp>
      <p:sp>
        <p:nvSpPr>
          <p:cNvPr id="739" name="Google Shape;739;p28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Returns items purchased, quantity of each item, total cost, discount, net cost</a:t>
            </a:r>
            <a:endParaRPr/>
          </a:p>
        </p:txBody>
      </p:sp>
      <p:sp>
        <p:nvSpPr>
          <p:cNvPr id="740" name="Google Shape;740;p28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 to cart</a:t>
            </a:r>
            <a:endParaRPr/>
          </a:p>
        </p:txBody>
      </p:sp>
      <p:sp>
        <p:nvSpPr>
          <p:cNvPr id="741" name="Google Shape;741;p28"/>
          <p:cNvSpPr txBox="1"/>
          <p:nvPr>
            <p:ph idx="6" type="subTitle"/>
          </p:nvPr>
        </p:nvSpPr>
        <p:spPr>
          <a:xfrm>
            <a:off x="1007925" y="1842099"/>
            <a:ext cx="3232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cashier can use this procedure to add the items purchased by the customer </a:t>
            </a:r>
            <a:r>
              <a:rPr lang="en"/>
              <a:t>while bill</a:t>
            </a:r>
            <a:r>
              <a:rPr lang="en"/>
              <a:t>ing</a:t>
            </a:r>
            <a:endParaRPr/>
          </a:p>
        </p:txBody>
      </p:sp>
      <p:grpSp>
        <p:nvGrpSpPr>
          <p:cNvPr id="742" name="Google Shape;742;p28"/>
          <p:cNvGrpSpPr/>
          <p:nvPr/>
        </p:nvGrpSpPr>
        <p:grpSpPr>
          <a:xfrm>
            <a:off x="5660545" y="1587136"/>
            <a:ext cx="3163953" cy="3024023"/>
            <a:chOff x="5473300" y="1343500"/>
            <a:chExt cx="3418642" cy="3267448"/>
          </a:xfrm>
        </p:grpSpPr>
        <p:sp>
          <p:nvSpPr>
            <p:cNvPr id="743" name="Google Shape;743;p28"/>
            <p:cNvSpPr/>
            <p:nvPr/>
          </p:nvSpPr>
          <p:spPr>
            <a:xfrm>
              <a:off x="6789626" y="2070017"/>
              <a:ext cx="59923" cy="462891"/>
            </a:xfrm>
            <a:custGeom>
              <a:rect b="b" l="l" r="r" t="t"/>
              <a:pathLst>
                <a:path extrusionOk="0" h="6288" w="814">
                  <a:moveTo>
                    <a:pt x="609" y="1"/>
                  </a:moveTo>
                  <a:lnTo>
                    <a:pt x="0" y="21"/>
                  </a:lnTo>
                  <a:lnTo>
                    <a:pt x="206" y="6287"/>
                  </a:lnTo>
                  <a:lnTo>
                    <a:pt x="813" y="6267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618765" y="2055809"/>
              <a:ext cx="59628" cy="476804"/>
            </a:xfrm>
            <a:custGeom>
              <a:rect b="b" l="l" r="r" t="t"/>
              <a:pathLst>
                <a:path extrusionOk="0" h="6477" w="810">
                  <a:moveTo>
                    <a:pt x="203" y="1"/>
                  </a:moveTo>
                  <a:lnTo>
                    <a:pt x="1" y="6460"/>
                  </a:lnTo>
                  <a:lnTo>
                    <a:pt x="609" y="6476"/>
                  </a:lnTo>
                  <a:lnTo>
                    <a:pt x="810" y="2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510402" y="1664172"/>
              <a:ext cx="1432401" cy="414968"/>
            </a:xfrm>
            <a:custGeom>
              <a:rect b="b" l="l" r="r" t="t"/>
              <a:pathLst>
                <a:path extrusionOk="0" h="5637" w="19458">
                  <a:moveTo>
                    <a:pt x="1" y="0"/>
                  </a:moveTo>
                  <a:lnTo>
                    <a:pt x="1" y="5636"/>
                  </a:lnTo>
                  <a:lnTo>
                    <a:pt x="19457" y="5514"/>
                  </a:lnTo>
                  <a:lnTo>
                    <a:pt x="19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473300" y="2513333"/>
              <a:ext cx="1919511" cy="823163"/>
            </a:xfrm>
            <a:custGeom>
              <a:rect b="b" l="l" r="r" t="t"/>
              <a:pathLst>
                <a:path extrusionOk="0" h="11182" w="26075">
                  <a:moveTo>
                    <a:pt x="0" y="1"/>
                  </a:moveTo>
                  <a:lnTo>
                    <a:pt x="8847" y="11181"/>
                  </a:lnTo>
                  <a:lnTo>
                    <a:pt x="26074" y="11181"/>
                  </a:lnTo>
                  <a:lnTo>
                    <a:pt x="2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525567" y="2531958"/>
              <a:ext cx="1617395" cy="775755"/>
            </a:xfrm>
            <a:custGeom>
              <a:rect b="b" l="l" r="r" t="t"/>
              <a:pathLst>
                <a:path extrusionOk="0" h="10538" w="21971">
                  <a:moveTo>
                    <a:pt x="0" y="1"/>
                  </a:moveTo>
                  <a:lnTo>
                    <a:pt x="8359" y="10538"/>
                  </a:lnTo>
                  <a:lnTo>
                    <a:pt x="19251" y="10538"/>
                  </a:lnTo>
                  <a:lnTo>
                    <a:pt x="21971" y="8462"/>
                  </a:lnTo>
                  <a:lnTo>
                    <a:pt x="21430" y="1673"/>
                  </a:lnTo>
                  <a:lnTo>
                    <a:pt x="1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597343" y="2556914"/>
              <a:ext cx="1464276" cy="750799"/>
            </a:xfrm>
            <a:custGeom>
              <a:rect b="b" l="l" r="r" t="t"/>
              <a:pathLst>
                <a:path extrusionOk="0" h="10199" w="19891">
                  <a:moveTo>
                    <a:pt x="3579" y="0"/>
                  </a:moveTo>
                  <a:cubicBezTo>
                    <a:pt x="2926" y="0"/>
                    <a:pt x="2464" y="451"/>
                    <a:pt x="2071" y="924"/>
                  </a:cubicBezTo>
                  <a:cubicBezTo>
                    <a:pt x="1916" y="377"/>
                    <a:pt x="1465" y="91"/>
                    <a:pt x="1017" y="91"/>
                  </a:cubicBezTo>
                  <a:cubicBezTo>
                    <a:pt x="589" y="91"/>
                    <a:pt x="164" y="352"/>
                    <a:pt x="0" y="893"/>
                  </a:cubicBezTo>
                  <a:lnTo>
                    <a:pt x="7384" y="10199"/>
                  </a:lnTo>
                  <a:lnTo>
                    <a:pt x="18276" y="10199"/>
                  </a:lnTo>
                  <a:lnTo>
                    <a:pt x="19594" y="9192"/>
                  </a:lnTo>
                  <a:cubicBezTo>
                    <a:pt x="19480" y="8352"/>
                    <a:pt x="19630" y="7499"/>
                    <a:pt x="19440" y="6678"/>
                  </a:cubicBezTo>
                  <a:cubicBezTo>
                    <a:pt x="19239" y="5806"/>
                    <a:pt x="19275" y="5372"/>
                    <a:pt x="19531" y="4527"/>
                  </a:cubicBezTo>
                  <a:cubicBezTo>
                    <a:pt x="19796" y="3651"/>
                    <a:pt x="19890" y="2913"/>
                    <a:pt x="19302" y="2156"/>
                  </a:cubicBezTo>
                  <a:cubicBezTo>
                    <a:pt x="18794" y="1505"/>
                    <a:pt x="17941" y="1418"/>
                    <a:pt x="17144" y="1382"/>
                  </a:cubicBezTo>
                  <a:cubicBezTo>
                    <a:pt x="17088" y="1379"/>
                    <a:pt x="17033" y="1378"/>
                    <a:pt x="16980" y="1378"/>
                  </a:cubicBezTo>
                  <a:cubicBezTo>
                    <a:pt x="15969" y="1378"/>
                    <a:pt x="15233" y="1784"/>
                    <a:pt x="14271" y="1994"/>
                  </a:cubicBezTo>
                  <a:cubicBezTo>
                    <a:pt x="14148" y="2020"/>
                    <a:pt x="14058" y="2033"/>
                    <a:pt x="13990" y="2033"/>
                  </a:cubicBezTo>
                  <a:cubicBezTo>
                    <a:pt x="13739" y="2033"/>
                    <a:pt x="13788" y="1852"/>
                    <a:pt x="13579" y="1461"/>
                  </a:cubicBezTo>
                  <a:cubicBezTo>
                    <a:pt x="13271" y="886"/>
                    <a:pt x="12728" y="603"/>
                    <a:pt x="12112" y="603"/>
                  </a:cubicBezTo>
                  <a:cubicBezTo>
                    <a:pt x="11990" y="603"/>
                    <a:pt x="11864" y="614"/>
                    <a:pt x="11737" y="636"/>
                  </a:cubicBezTo>
                  <a:cubicBezTo>
                    <a:pt x="11426" y="687"/>
                    <a:pt x="11123" y="985"/>
                    <a:pt x="10863" y="985"/>
                  </a:cubicBezTo>
                  <a:cubicBezTo>
                    <a:pt x="10842" y="985"/>
                    <a:pt x="10822" y="983"/>
                    <a:pt x="10801" y="979"/>
                  </a:cubicBezTo>
                  <a:cubicBezTo>
                    <a:pt x="10648" y="952"/>
                    <a:pt x="10490" y="656"/>
                    <a:pt x="10222" y="624"/>
                  </a:cubicBezTo>
                  <a:cubicBezTo>
                    <a:pt x="10156" y="616"/>
                    <a:pt x="10091" y="613"/>
                    <a:pt x="10026" y="613"/>
                  </a:cubicBezTo>
                  <a:cubicBezTo>
                    <a:pt x="9485" y="613"/>
                    <a:pt x="8989" y="882"/>
                    <a:pt x="8943" y="1485"/>
                  </a:cubicBezTo>
                  <a:cubicBezTo>
                    <a:pt x="8490" y="1013"/>
                    <a:pt x="8101" y="569"/>
                    <a:pt x="7563" y="569"/>
                  </a:cubicBezTo>
                  <a:cubicBezTo>
                    <a:pt x="7319" y="569"/>
                    <a:pt x="7043" y="661"/>
                    <a:pt x="6717" y="885"/>
                  </a:cubicBezTo>
                  <a:cubicBezTo>
                    <a:pt x="6488" y="503"/>
                    <a:pt x="6110" y="236"/>
                    <a:pt x="5725" y="236"/>
                  </a:cubicBezTo>
                  <a:cubicBezTo>
                    <a:pt x="5433" y="236"/>
                    <a:pt x="5137" y="388"/>
                    <a:pt x="4898" y="759"/>
                  </a:cubicBezTo>
                  <a:cubicBezTo>
                    <a:pt x="4874" y="305"/>
                    <a:pt x="4179" y="72"/>
                    <a:pt x="3800" y="17"/>
                  </a:cubicBezTo>
                  <a:cubicBezTo>
                    <a:pt x="3724" y="6"/>
                    <a:pt x="3651" y="0"/>
                    <a:pt x="3579" y="0"/>
                  </a:cubicBezTo>
                  <a:close/>
                </a:path>
              </a:pathLst>
            </a:custGeom>
            <a:solidFill>
              <a:srgbClr val="FF8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999948" y="2818546"/>
              <a:ext cx="97466" cy="82743"/>
            </a:xfrm>
            <a:custGeom>
              <a:rect b="b" l="l" r="r" t="t"/>
              <a:pathLst>
                <a:path extrusionOk="0" h="1124" w="1324">
                  <a:moveTo>
                    <a:pt x="896" y="1"/>
                  </a:moveTo>
                  <a:cubicBezTo>
                    <a:pt x="867" y="1"/>
                    <a:pt x="838" y="1"/>
                    <a:pt x="810" y="2"/>
                  </a:cubicBezTo>
                  <a:cubicBezTo>
                    <a:pt x="640" y="11"/>
                    <a:pt x="462" y="54"/>
                    <a:pt x="309" y="157"/>
                  </a:cubicBezTo>
                  <a:cubicBezTo>
                    <a:pt x="163" y="267"/>
                    <a:pt x="68" y="437"/>
                    <a:pt x="36" y="611"/>
                  </a:cubicBezTo>
                  <a:cubicBezTo>
                    <a:pt x="1" y="780"/>
                    <a:pt x="8" y="953"/>
                    <a:pt x="41" y="1124"/>
                  </a:cubicBezTo>
                  <a:cubicBezTo>
                    <a:pt x="52" y="953"/>
                    <a:pt x="64" y="784"/>
                    <a:pt x="112" y="627"/>
                  </a:cubicBezTo>
                  <a:cubicBezTo>
                    <a:pt x="154" y="472"/>
                    <a:pt x="238" y="326"/>
                    <a:pt x="367" y="239"/>
                  </a:cubicBezTo>
                  <a:cubicBezTo>
                    <a:pt x="494" y="145"/>
                    <a:pt x="656" y="106"/>
                    <a:pt x="817" y="77"/>
                  </a:cubicBezTo>
                  <a:cubicBezTo>
                    <a:pt x="983" y="54"/>
                    <a:pt x="1154" y="50"/>
                    <a:pt x="1323" y="42"/>
                  </a:cubicBezTo>
                  <a:cubicBezTo>
                    <a:pt x="1185" y="16"/>
                    <a:pt x="1040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179277" y="2968501"/>
              <a:ext cx="146715" cy="49617"/>
            </a:xfrm>
            <a:custGeom>
              <a:rect b="b" l="l" r="r" t="t"/>
              <a:pathLst>
                <a:path extrusionOk="0" h="674" w="1993">
                  <a:moveTo>
                    <a:pt x="817" y="1"/>
                  </a:moveTo>
                  <a:cubicBezTo>
                    <a:pt x="528" y="1"/>
                    <a:pt x="243" y="94"/>
                    <a:pt x="0" y="235"/>
                  </a:cubicBezTo>
                  <a:cubicBezTo>
                    <a:pt x="253" y="159"/>
                    <a:pt x="511" y="93"/>
                    <a:pt x="764" y="93"/>
                  </a:cubicBezTo>
                  <a:cubicBezTo>
                    <a:pt x="865" y="93"/>
                    <a:pt x="966" y="104"/>
                    <a:pt x="1066" y="129"/>
                  </a:cubicBezTo>
                  <a:cubicBezTo>
                    <a:pt x="1417" y="207"/>
                    <a:pt x="1709" y="440"/>
                    <a:pt x="1993" y="673"/>
                  </a:cubicBezTo>
                  <a:cubicBezTo>
                    <a:pt x="1767" y="381"/>
                    <a:pt x="1464" y="129"/>
                    <a:pt x="1089" y="29"/>
                  </a:cubicBezTo>
                  <a:cubicBezTo>
                    <a:pt x="999" y="10"/>
                    <a:pt x="908" y="1"/>
                    <a:pt x="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181853" y="2811405"/>
              <a:ext cx="139206" cy="42476"/>
            </a:xfrm>
            <a:custGeom>
              <a:rect b="b" l="l" r="r" t="t"/>
              <a:pathLst>
                <a:path extrusionOk="0" h="577" w="1891">
                  <a:moveTo>
                    <a:pt x="920" y="0"/>
                  </a:moveTo>
                  <a:cubicBezTo>
                    <a:pt x="904" y="0"/>
                    <a:pt x="888" y="0"/>
                    <a:pt x="872" y="1"/>
                  </a:cubicBezTo>
                  <a:cubicBezTo>
                    <a:pt x="691" y="13"/>
                    <a:pt x="501" y="56"/>
                    <a:pt x="344" y="159"/>
                  </a:cubicBezTo>
                  <a:cubicBezTo>
                    <a:pt x="186" y="261"/>
                    <a:pt x="67" y="411"/>
                    <a:pt x="0" y="577"/>
                  </a:cubicBezTo>
                  <a:cubicBezTo>
                    <a:pt x="103" y="431"/>
                    <a:pt x="233" y="309"/>
                    <a:pt x="383" y="226"/>
                  </a:cubicBezTo>
                  <a:cubicBezTo>
                    <a:pt x="537" y="147"/>
                    <a:pt x="707" y="108"/>
                    <a:pt x="880" y="103"/>
                  </a:cubicBezTo>
                  <a:cubicBezTo>
                    <a:pt x="907" y="102"/>
                    <a:pt x="935" y="101"/>
                    <a:pt x="963" y="101"/>
                  </a:cubicBezTo>
                  <a:cubicBezTo>
                    <a:pt x="1279" y="101"/>
                    <a:pt x="1597" y="199"/>
                    <a:pt x="1891" y="340"/>
                  </a:cubicBezTo>
                  <a:cubicBezTo>
                    <a:pt x="1626" y="122"/>
                    <a:pt x="127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040069" y="3000598"/>
              <a:ext cx="99159" cy="131918"/>
            </a:xfrm>
            <a:custGeom>
              <a:rect b="b" l="l" r="r" t="t"/>
              <a:pathLst>
                <a:path extrusionOk="0" h="1792" w="1347">
                  <a:moveTo>
                    <a:pt x="1" y="1"/>
                  </a:moveTo>
                  <a:cubicBezTo>
                    <a:pt x="210" y="39"/>
                    <a:pt x="411" y="103"/>
                    <a:pt x="589" y="201"/>
                  </a:cubicBezTo>
                  <a:cubicBezTo>
                    <a:pt x="766" y="300"/>
                    <a:pt x="928" y="431"/>
                    <a:pt x="1039" y="604"/>
                  </a:cubicBezTo>
                  <a:cubicBezTo>
                    <a:pt x="1272" y="939"/>
                    <a:pt x="1303" y="1378"/>
                    <a:pt x="1252" y="1792"/>
                  </a:cubicBezTo>
                  <a:cubicBezTo>
                    <a:pt x="1319" y="1591"/>
                    <a:pt x="1346" y="1374"/>
                    <a:pt x="1330" y="1161"/>
                  </a:cubicBezTo>
                  <a:cubicBezTo>
                    <a:pt x="1314" y="943"/>
                    <a:pt x="1239" y="730"/>
                    <a:pt x="1121" y="545"/>
                  </a:cubicBezTo>
                  <a:cubicBezTo>
                    <a:pt x="995" y="367"/>
                    <a:pt x="822" y="221"/>
                    <a:pt x="624" y="130"/>
                  </a:cubicBezTo>
                  <a:cubicBezTo>
                    <a:pt x="427" y="43"/>
                    <a:pt x="2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267542" y="3103440"/>
              <a:ext cx="170345" cy="106079"/>
            </a:xfrm>
            <a:custGeom>
              <a:rect b="b" l="l" r="r" t="t"/>
              <a:pathLst>
                <a:path extrusionOk="0" h="1441" w="2314">
                  <a:moveTo>
                    <a:pt x="1265" y="0"/>
                  </a:moveTo>
                  <a:cubicBezTo>
                    <a:pt x="1088" y="0"/>
                    <a:pt x="909" y="25"/>
                    <a:pt x="739" y="75"/>
                  </a:cubicBezTo>
                  <a:cubicBezTo>
                    <a:pt x="470" y="158"/>
                    <a:pt x="218" y="351"/>
                    <a:pt x="111" y="620"/>
                  </a:cubicBezTo>
                  <a:cubicBezTo>
                    <a:pt x="0" y="888"/>
                    <a:pt x="32" y="1172"/>
                    <a:pt x="52" y="1440"/>
                  </a:cubicBezTo>
                  <a:cubicBezTo>
                    <a:pt x="76" y="1168"/>
                    <a:pt x="64" y="888"/>
                    <a:pt x="178" y="651"/>
                  </a:cubicBezTo>
                  <a:cubicBezTo>
                    <a:pt x="293" y="411"/>
                    <a:pt x="513" y="241"/>
                    <a:pt x="766" y="174"/>
                  </a:cubicBezTo>
                  <a:cubicBezTo>
                    <a:pt x="944" y="115"/>
                    <a:pt x="1131" y="90"/>
                    <a:pt x="1321" y="90"/>
                  </a:cubicBezTo>
                  <a:cubicBezTo>
                    <a:pt x="1400" y="90"/>
                    <a:pt x="1480" y="95"/>
                    <a:pt x="1559" y="103"/>
                  </a:cubicBezTo>
                  <a:cubicBezTo>
                    <a:pt x="1823" y="130"/>
                    <a:pt x="2092" y="201"/>
                    <a:pt x="2313" y="360"/>
                  </a:cubicBezTo>
                  <a:cubicBezTo>
                    <a:pt x="2116" y="166"/>
                    <a:pt x="1840" y="67"/>
                    <a:pt x="1568" y="24"/>
                  </a:cubicBezTo>
                  <a:cubicBezTo>
                    <a:pt x="1468" y="8"/>
                    <a:pt x="1367" y="0"/>
                    <a:pt x="1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334680" y="2943325"/>
              <a:ext cx="73541" cy="139574"/>
            </a:xfrm>
            <a:custGeom>
              <a:rect b="b" l="l" r="r" t="t"/>
              <a:pathLst>
                <a:path extrusionOk="0" h="1896" w="999">
                  <a:moveTo>
                    <a:pt x="999" y="1"/>
                  </a:moveTo>
                  <a:lnTo>
                    <a:pt x="999" y="1"/>
                  </a:lnTo>
                  <a:cubicBezTo>
                    <a:pt x="817" y="92"/>
                    <a:pt x="636" y="182"/>
                    <a:pt x="462" y="296"/>
                  </a:cubicBezTo>
                  <a:cubicBezTo>
                    <a:pt x="292" y="407"/>
                    <a:pt x="130" y="565"/>
                    <a:pt x="51" y="766"/>
                  </a:cubicBezTo>
                  <a:cubicBezTo>
                    <a:pt x="16" y="869"/>
                    <a:pt x="0" y="976"/>
                    <a:pt x="0" y="1082"/>
                  </a:cubicBezTo>
                  <a:cubicBezTo>
                    <a:pt x="0" y="1189"/>
                    <a:pt x="8" y="1291"/>
                    <a:pt x="35" y="1394"/>
                  </a:cubicBezTo>
                  <a:cubicBezTo>
                    <a:pt x="91" y="1599"/>
                    <a:pt x="225" y="1773"/>
                    <a:pt x="390" y="1895"/>
                  </a:cubicBezTo>
                  <a:cubicBezTo>
                    <a:pt x="253" y="1741"/>
                    <a:pt x="146" y="1568"/>
                    <a:pt x="115" y="1374"/>
                  </a:cubicBezTo>
                  <a:cubicBezTo>
                    <a:pt x="83" y="1185"/>
                    <a:pt x="75" y="979"/>
                    <a:pt x="146" y="802"/>
                  </a:cubicBezTo>
                  <a:cubicBezTo>
                    <a:pt x="210" y="620"/>
                    <a:pt x="352" y="482"/>
                    <a:pt x="505" y="360"/>
                  </a:cubicBezTo>
                  <a:cubicBezTo>
                    <a:pt x="663" y="238"/>
                    <a:pt x="837" y="127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694663" y="2644885"/>
              <a:ext cx="176382" cy="104754"/>
            </a:xfrm>
            <a:custGeom>
              <a:rect b="b" l="l" r="r" t="t"/>
              <a:pathLst>
                <a:path extrusionOk="0" h="1423" w="2396">
                  <a:moveTo>
                    <a:pt x="761" y="1"/>
                  </a:moveTo>
                  <a:cubicBezTo>
                    <a:pt x="741" y="1"/>
                    <a:pt x="722" y="1"/>
                    <a:pt x="702" y="2"/>
                  </a:cubicBezTo>
                  <a:cubicBezTo>
                    <a:pt x="434" y="10"/>
                    <a:pt x="158" y="124"/>
                    <a:pt x="0" y="341"/>
                  </a:cubicBezTo>
                  <a:cubicBezTo>
                    <a:pt x="182" y="163"/>
                    <a:pt x="428" y="80"/>
                    <a:pt x="675" y="80"/>
                  </a:cubicBezTo>
                  <a:cubicBezTo>
                    <a:pt x="685" y="80"/>
                    <a:pt x="696" y="80"/>
                    <a:pt x="707" y="81"/>
                  </a:cubicBezTo>
                  <a:cubicBezTo>
                    <a:pt x="959" y="84"/>
                    <a:pt x="1212" y="156"/>
                    <a:pt x="1441" y="274"/>
                  </a:cubicBezTo>
                  <a:cubicBezTo>
                    <a:pt x="1669" y="385"/>
                    <a:pt x="1882" y="542"/>
                    <a:pt x="2052" y="736"/>
                  </a:cubicBezTo>
                  <a:cubicBezTo>
                    <a:pt x="2222" y="926"/>
                    <a:pt x="2352" y="1162"/>
                    <a:pt x="2396" y="1423"/>
                  </a:cubicBezTo>
                  <a:cubicBezTo>
                    <a:pt x="2396" y="1154"/>
                    <a:pt x="2277" y="897"/>
                    <a:pt x="2112" y="684"/>
                  </a:cubicBezTo>
                  <a:cubicBezTo>
                    <a:pt x="1946" y="471"/>
                    <a:pt x="1725" y="305"/>
                    <a:pt x="1484" y="183"/>
                  </a:cubicBezTo>
                  <a:cubicBezTo>
                    <a:pt x="1260" y="73"/>
                    <a:pt x="1013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820988" y="2792485"/>
              <a:ext cx="119772" cy="59113"/>
            </a:xfrm>
            <a:custGeom>
              <a:rect b="b" l="l" r="r" t="t"/>
              <a:pathLst>
                <a:path extrusionOk="0" h="803" w="1627">
                  <a:moveTo>
                    <a:pt x="913" y="0"/>
                  </a:moveTo>
                  <a:cubicBezTo>
                    <a:pt x="814" y="0"/>
                    <a:pt x="715" y="11"/>
                    <a:pt x="616" y="33"/>
                  </a:cubicBezTo>
                  <a:cubicBezTo>
                    <a:pt x="447" y="76"/>
                    <a:pt x="273" y="152"/>
                    <a:pt x="155" y="298"/>
                  </a:cubicBezTo>
                  <a:cubicBezTo>
                    <a:pt x="37" y="440"/>
                    <a:pt x="1" y="633"/>
                    <a:pt x="40" y="803"/>
                  </a:cubicBezTo>
                  <a:cubicBezTo>
                    <a:pt x="44" y="629"/>
                    <a:pt x="95" y="463"/>
                    <a:pt x="214" y="349"/>
                  </a:cubicBezTo>
                  <a:cubicBezTo>
                    <a:pt x="328" y="234"/>
                    <a:pt x="478" y="163"/>
                    <a:pt x="640" y="132"/>
                  </a:cubicBezTo>
                  <a:cubicBezTo>
                    <a:pt x="747" y="103"/>
                    <a:pt x="858" y="92"/>
                    <a:pt x="968" y="92"/>
                  </a:cubicBezTo>
                  <a:cubicBezTo>
                    <a:pt x="1025" y="92"/>
                    <a:pt x="1081" y="95"/>
                    <a:pt x="1137" y="100"/>
                  </a:cubicBezTo>
                  <a:cubicBezTo>
                    <a:pt x="1303" y="116"/>
                    <a:pt x="1469" y="156"/>
                    <a:pt x="1627" y="227"/>
                  </a:cubicBezTo>
                  <a:cubicBezTo>
                    <a:pt x="1489" y="120"/>
                    <a:pt x="1319" y="57"/>
                    <a:pt x="1149" y="21"/>
                  </a:cubicBezTo>
                  <a:cubicBezTo>
                    <a:pt x="1071" y="7"/>
                    <a:pt x="992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918603" y="2666602"/>
              <a:ext cx="151426" cy="75455"/>
            </a:xfrm>
            <a:custGeom>
              <a:rect b="b" l="l" r="r" t="t"/>
              <a:pathLst>
                <a:path extrusionOk="0" h="1025" w="2057">
                  <a:moveTo>
                    <a:pt x="928" y="1"/>
                  </a:moveTo>
                  <a:cubicBezTo>
                    <a:pt x="907" y="1"/>
                    <a:pt x="886" y="1"/>
                    <a:pt x="865" y="3"/>
                  </a:cubicBezTo>
                  <a:cubicBezTo>
                    <a:pt x="616" y="22"/>
                    <a:pt x="383" y="157"/>
                    <a:pt x="241" y="354"/>
                  </a:cubicBezTo>
                  <a:cubicBezTo>
                    <a:pt x="95" y="543"/>
                    <a:pt x="1" y="792"/>
                    <a:pt x="64" y="1025"/>
                  </a:cubicBezTo>
                  <a:cubicBezTo>
                    <a:pt x="44" y="792"/>
                    <a:pt x="155" y="571"/>
                    <a:pt x="301" y="405"/>
                  </a:cubicBezTo>
                  <a:cubicBezTo>
                    <a:pt x="376" y="318"/>
                    <a:pt x="463" y="243"/>
                    <a:pt x="557" y="192"/>
                  </a:cubicBezTo>
                  <a:cubicBezTo>
                    <a:pt x="656" y="141"/>
                    <a:pt x="762" y="110"/>
                    <a:pt x="873" y="101"/>
                  </a:cubicBezTo>
                  <a:cubicBezTo>
                    <a:pt x="897" y="99"/>
                    <a:pt x="922" y="98"/>
                    <a:pt x="947" y="98"/>
                  </a:cubicBezTo>
                  <a:cubicBezTo>
                    <a:pt x="1140" y="98"/>
                    <a:pt x="1337" y="165"/>
                    <a:pt x="1512" y="263"/>
                  </a:cubicBezTo>
                  <a:cubicBezTo>
                    <a:pt x="1714" y="370"/>
                    <a:pt x="1895" y="520"/>
                    <a:pt x="2057" y="689"/>
                  </a:cubicBezTo>
                  <a:cubicBezTo>
                    <a:pt x="1927" y="492"/>
                    <a:pt x="1757" y="323"/>
                    <a:pt x="1552" y="196"/>
                  </a:cubicBezTo>
                  <a:cubicBezTo>
                    <a:pt x="1371" y="77"/>
                    <a:pt x="1151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099919" y="2692368"/>
              <a:ext cx="104386" cy="72069"/>
            </a:xfrm>
            <a:custGeom>
              <a:rect b="b" l="l" r="r" t="t"/>
              <a:pathLst>
                <a:path extrusionOk="0" h="979" w="1418">
                  <a:moveTo>
                    <a:pt x="920" y="0"/>
                  </a:moveTo>
                  <a:cubicBezTo>
                    <a:pt x="754" y="4"/>
                    <a:pt x="585" y="39"/>
                    <a:pt x="423" y="110"/>
                  </a:cubicBezTo>
                  <a:cubicBezTo>
                    <a:pt x="269" y="186"/>
                    <a:pt x="122" y="312"/>
                    <a:pt x="64" y="478"/>
                  </a:cubicBezTo>
                  <a:cubicBezTo>
                    <a:pt x="0" y="643"/>
                    <a:pt x="16" y="820"/>
                    <a:pt x="67" y="979"/>
                  </a:cubicBezTo>
                  <a:cubicBezTo>
                    <a:pt x="56" y="813"/>
                    <a:pt x="67" y="647"/>
                    <a:pt x="135" y="509"/>
                  </a:cubicBezTo>
                  <a:cubicBezTo>
                    <a:pt x="202" y="371"/>
                    <a:pt x="324" y="261"/>
                    <a:pt x="466" y="201"/>
                  </a:cubicBezTo>
                  <a:cubicBezTo>
                    <a:pt x="608" y="130"/>
                    <a:pt x="766" y="99"/>
                    <a:pt x="927" y="79"/>
                  </a:cubicBezTo>
                  <a:cubicBezTo>
                    <a:pt x="1023" y="67"/>
                    <a:pt x="1121" y="62"/>
                    <a:pt x="1221" y="62"/>
                  </a:cubicBezTo>
                  <a:cubicBezTo>
                    <a:pt x="1286" y="62"/>
                    <a:pt x="1352" y="64"/>
                    <a:pt x="1417" y="67"/>
                  </a:cubicBezTo>
                  <a:cubicBezTo>
                    <a:pt x="1259" y="20"/>
                    <a:pt x="1089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127230" y="3162406"/>
              <a:ext cx="121833" cy="52046"/>
            </a:xfrm>
            <a:custGeom>
              <a:rect b="b" l="l" r="r" t="t"/>
              <a:pathLst>
                <a:path extrusionOk="0" h="707" w="1655">
                  <a:moveTo>
                    <a:pt x="993" y="1"/>
                  </a:moveTo>
                  <a:cubicBezTo>
                    <a:pt x="902" y="1"/>
                    <a:pt x="810" y="15"/>
                    <a:pt x="722" y="40"/>
                  </a:cubicBezTo>
                  <a:cubicBezTo>
                    <a:pt x="399" y="158"/>
                    <a:pt x="150" y="419"/>
                    <a:pt x="0" y="707"/>
                  </a:cubicBezTo>
                  <a:cubicBezTo>
                    <a:pt x="217" y="466"/>
                    <a:pt x="458" y="233"/>
                    <a:pt x="754" y="138"/>
                  </a:cubicBezTo>
                  <a:cubicBezTo>
                    <a:pt x="843" y="106"/>
                    <a:pt x="935" y="91"/>
                    <a:pt x="1026" y="91"/>
                  </a:cubicBezTo>
                  <a:cubicBezTo>
                    <a:pt x="1090" y="91"/>
                    <a:pt x="1153" y="98"/>
                    <a:pt x="1216" y="111"/>
                  </a:cubicBezTo>
                  <a:cubicBezTo>
                    <a:pt x="1366" y="142"/>
                    <a:pt x="1512" y="218"/>
                    <a:pt x="1654" y="300"/>
                  </a:cubicBezTo>
                  <a:cubicBezTo>
                    <a:pt x="1540" y="182"/>
                    <a:pt x="1398" y="87"/>
                    <a:pt x="1232" y="36"/>
                  </a:cubicBezTo>
                  <a:cubicBezTo>
                    <a:pt x="1155" y="12"/>
                    <a:pt x="1075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072313" y="2869709"/>
              <a:ext cx="144433" cy="63824"/>
            </a:xfrm>
            <a:custGeom>
              <a:rect b="b" l="l" r="r" t="t"/>
              <a:pathLst>
                <a:path extrusionOk="0" h="867" w="1962">
                  <a:moveTo>
                    <a:pt x="1205" y="1"/>
                  </a:moveTo>
                  <a:cubicBezTo>
                    <a:pt x="1069" y="1"/>
                    <a:pt x="934" y="18"/>
                    <a:pt x="801" y="50"/>
                  </a:cubicBezTo>
                  <a:cubicBezTo>
                    <a:pt x="608" y="105"/>
                    <a:pt x="419" y="196"/>
                    <a:pt x="269" y="338"/>
                  </a:cubicBezTo>
                  <a:cubicBezTo>
                    <a:pt x="123" y="480"/>
                    <a:pt x="24" y="669"/>
                    <a:pt x="0" y="866"/>
                  </a:cubicBezTo>
                  <a:cubicBezTo>
                    <a:pt x="64" y="681"/>
                    <a:pt x="174" y="515"/>
                    <a:pt x="320" y="397"/>
                  </a:cubicBezTo>
                  <a:cubicBezTo>
                    <a:pt x="470" y="275"/>
                    <a:pt x="644" y="192"/>
                    <a:pt x="829" y="149"/>
                  </a:cubicBezTo>
                  <a:cubicBezTo>
                    <a:pt x="974" y="108"/>
                    <a:pt x="1127" y="89"/>
                    <a:pt x="1281" y="89"/>
                  </a:cubicBezTo>
                  <a:cubicBezTo>
                    <a:pt x="1319" y="89"/>
                    <a:pt x="1358" y="90"/>
                    <a:pt x="1397" y="93"/>
                  </a:cubicBezTo>
                  <a:cubicBezTo>
                    <a:pt x="1587" y="105"/>
                    <a:pt x="1781" y="145"/>
                    <a:pt x="1962" y="227"/>
                  </a:cubicBezTo>
                  <a:cubicBezTo>
                    <a:pt x="1800" y="109"/>
                    <a:pt x="1603" y="45"/>
                    <a:pt x="1406" y="14"/>
                  </a:cubicBezTo>
                  <a:cubicBezTo>
                    <a:pt x="1339" y="5"/>
                    <a:pt x="1272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562080" y="3055957"/>
              <a:ext cx="122127" cy="34157"/>
            </a:xfrm>
            <a:custGeom>
              <a:rect b="b" l="l" r="r" t="t"/>
              <a:pathLst>
                <a:path extrusionOk="0" h="464" w="1659">
                  <a:moveTo>
                    <a:pt x="943" y="0"/>
                  </a:moveTo>
                  <a:cubicBezTo>
                    <a:pt x="887" y="0"/>
                    <a:pt x="831" y="4"/>
                    <a:pt x="775" y="10"/>
                  </a:cubicBezTo>
                  <a:cubicBezTo>
                    <a:pt x="621" y="34"/>
                    <a:pt x="471" y="77"/>
                    <a:pt x="337" y="156"/>
                  </a:cubicBezTo>
                  <a:cubicBezTo>
                    <a:pt x="203" y="235"/>
                    <a:pt x="88" y="338"/>
                    <a:pt x="1" y="464"/>
                  </a:cubicBezTo>
                  <a:cubicBezTo>
                    <a:pt x="230" y="271"/>
                    <a:pt x="498" y="136"/>
                    <a:pt x="787" y="109"/>
                  </a:cubicBezTo>
                  <a:cubicBezTo>
                    <a:pt x="858" y="99"/>
                    <a:pt x="930" y="94"/>
                    <a:pt x="1002" y="94"/>
                  </a:cubicBezTo>
                  <a:cubicBezTo>
                    <a:pt x="1219" y="94"/>
                    <a:pt x="1439" y="136"/>
                    <a:pt x="1658" y="196"/>
                  </a:cubicBezTo>
                  <a:cubicBezTo>
                    <a:pt x="1445" y="66"/>
                    <a:pt x="1195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510180" y="3196859"/>
              <a:ext cx="126691" cy="52487"/>
            </a:xfrm>
            <a:custGeom>
              <a:rect b="b" l="l" r="r" t="t"/>
              <a:pathLst>
                <a:path extrusionOk="0" h="713" w="1721">
                  <a:moveTo>
                    <a:pt x="767" y="0"/>
                  </a:moveTo>
                  <a:cubicBezTo>
                    <a:pt x="598" y="0"/>
                    <a:pt x="426" y="54"/>
                    <a:pt x="296" y="160"/>
                  </a:cubicBezTo>
                  <a:cubicBezTo>
                    <a:pt x="142" y="282"/>
                    <a:pt x="48" y="464"/>
                    <a:pt x="0" y="645"/>
                  </a:cubicBezTo>
                  <a:cubicBezTo>
                    <a:pt x="83" y="475"/>
                    <a:pt x="193" y="322"/>
                    <a:pt x="343" y="223"/>
                  </a:cubicBezTo>
                  <a:cubicBezTo>
                    <a:pt x="460" y="141"/>
                    <a:pt x="599" y="97"/>
                    <a:pt x="741" y="97"/>
                  </a:cubicBezTo>
                  <a:cubicBezTo>
                    <a:pt x="777" y="97"/>
                    <a:pt x="812" y="99"/>
                    <a:pt x="848" y="105"/>
                  </a:cubicBezTo>
                  <a:cubicBezTo>
                    <a:pt x="1026" y="124"/>
                    <a:pt x="1192" y="204"/>
                    <a:pt x="1341" y="310"/>
                  </a:cubicBezTo>
                  <a:cubicBezTo>
                    <a:pt x="1487" y="417"/>
                    <a:pt x="1614" y="555"/>
                    <a:pt x="1720" y="712"/>
                  </a:cubicBezTo>
                  <a:cubicBezTo>
                    <a:pt x="1587" y="361"/>
                    <a:pt x="1259" y="61"/>
                    <a:pt x="860" y="6"/>
                  </a:cubicBezTo>
                  <a:cubicBezTo>
                    <a:pt x="829" y="2"/>
                    <a:pt x="798" y="0"/>
                    <a:pt x="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706220" y="3059197"/>
              <a:ext cx="131992" cy="90767"/>
            </a:xfrm>
            <a:custGeom>
              <a:rect b="b" l="l" r="r" t="t"/>
              <a:pathLst>
                <a:path extrusionOk="0" h="1233" w="1793">
                  <a:moveTo>
                    <a:pt x="1302" y="0"/>
                  </a:moveTo>
                  <a:cubicBezTo>
                    <a:pt x="1259" y="0"/>
                    <a:pt x="1216" y="2"/>
                    <a:pt x="1173" y="5"/>
                  </a:cubicBezTo>
                  <a:cubicBezTo>
                    <a:pt x="964" y="25"/>
                    <a:pt x="755" y="81"/>
                    <a:pt x="561" y="171"/>
                  </a:cubicBezTo>
                  <a:cubicBezTo>
                    <a:pt x="372" y="270"/>
                    <a:pt x="194" y="412"/>
                    <a:pt x="95" y="609"/>
                  </a:cubicBezTo>
                  <a:cubicBezTo>
                    <a:pt x="1" y="810"/>
                    <a:pt x="17" y="1043"/>
                    <a:pt x="103" y="1232"/>
                  </a:cubicBezTo>
                  <a:cubicBezTo>
                    <a:pt x="56" y="1028"/>
                    <a:pt x="68" y="819"/>
                    <a:pt x="166" y="644"/>
                  </a:cubicBezTo>
                  <a:cubicBezTo>
                    <a:pt x="265" y="475"/>
                    <a:pt x="427" y="349"/>
                    <a:pt x="605" y="262"/>
                  </a:cubicBezTo>
                  <a:cubicBezTo>
                    <a:pt x="782" y="171"/>
                    <a:pt x="979" y="116"/>
                    <a:pt x="1181" y="85"/>
                  </a:cubicBezTo>
                  <a:cubicBezTo>
                    <a:pt x="1284" y="68"/>
                    <a:pt x="1388" y="59"/>
                    <a:pt x="1493" y="59"/>
                  </a:cubicBezTo>
                  <a:cubicBezTo>
                    <a:pt x="1593" y="59"/>
                    <a:pt x="1693" y="67"/>
                    <a:pt x="1793" y="85"/>
                  </a:cubicBezTo>
                  <a:cubicBezTo>
                    <a:pt x="1639" y="25"/>
                    <a:pt x="1470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435460" y="2980133"/>
              <a:ext cx="114250" cy="70155"/>
            </a:xfrm>
            <a:custGeom>
              <a:rect b="b" l="l" r="r" t="t"/>
              <a:pathLst>
                <a:path extrusionOk="0" h="953" w="1552">
                  <a:moveTo>
                    <a:pt x="445" y="0"/>
                  </a:moveTo>
                  <a:cubicBezTo>
                    <a:pt x="293" y="0"/>
                    <a:pt x="142" y="25"/>
                    <a:pt x="1" y="77"/>
                  </a:cubicBezTo>
                  <a:cubicBezTo>
                    <a:pt x="82" y="67"/>
                    <a:pt x="162" y="62"/>
                    <a:pt x="242" y="62"/>
                  </a:cubicBezTo>
                  <a:cubicBezTo>
                    <a:pt x="329" y="62"/>
                    <a:pt x="415" y="68"/>
                    <a:pt x="502" y="81"/>
                  </a:cubicBezTo>
                  <a:cubicBezTo>
                    <a:pt x="668" y="101"/>
                    <a:pt x="830" y="140"/>
                    <a:pt x="979" y="208"/>
                  </a:cubicBezTo>
                  <a:cubicBezTo>
                    <a:pt x="1129" y="270"/>
                    <a:pt x="1263" y="365"/>
                    <a:pt x="1362" y="492"/>
                  </a:cubicBezTo>
                  <a:cubicBezTo>
                    <a:pt x="1460" y="621"/>
                    <a:pt x="1512" y="783"/>
                    <a:pt x="1520" y="953"/>
                  </a:cubicBezTo>
                  <a:cubicBezTo>
                    <a:pt x="1551" y="787"/>
                    <a:pt x="1524" y="602"/>
                    <a:pt x="1425" y="448"/>
                  </a:cubicBezTo>
                  <a:cubicBezTo>
                    <a:pt x="1331" y="294"/>
                    <a:pt x="1176" y="191"/>
                    <a:pt x="1019" y="117"/>
                  </a:cubicBezTo>
                  <a:cubicBezTo>
                    <a:pt x="837" y="41"/>
                    <a:pt x="64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457839" y="3103734"/>
              <a:ext cx="114545" cy="78474"/>
            </a:xfrm>
            <a:custGeom>
              <a:rect b="b" l="l" r="r" t="t"/>
              <a:pathLst>
                <a:path extrusionOk="0" h="1066" w="1556">
                  <a:moveTo>
                    <a:pt x="1034" y="0"/>
                  </a:moveTo>
                  <a:cubicBezTo>
                    <a:pt x="861" y="0"/>
                    <a:pt x="675" y="52"/>
                    <a:pt x="526" y="162"/>
                  </a:cubicBezTo>
                  <a:cubicBezTo>
                    <a:pt x="375" y="272"/>
                    <a:pt x="276" y="427"/>
                    <a:pt x="198" y="584"/>
                  </a:cubicBezTo>
                  <a:cubicBezTo>
                    <a:pt x="119" y="738"/>
                    <a:pt x="56" y="900"/>
                    <a:pt x="1" y="1066"/>
                  </a:cubicBezTo>
                  <a:lnTo>
                    <a:pt x="265" y="620"/>
                  </a:lnTo>
                  <a:cubicBezTo>
                    <a:pt x="356" y="478"/>
                    <a:pt x="451" y="332"/>
                    <a:pt x="584" y="241"/>
                  </a:cubicBezTo>
                  <a:cubicBezTo>
                    <a:pt x="711" y="143"/>
                    <a:pt x="872" y="95"/>
                    <a:pt x="1038" y="79"/>
                  </a:cubicBezTo>
                  <a:cubicBezTo>
                    <a:pt x="1097" y="74"/>
                    <a:pt x="1156" y="71"/>
                    <a:pt x="1215" y="71"/>
                  </a:cubicBezTo>
                  <a:cubicBezTo>
                    <a:pt x="1328" y="71"/>
                    <a:pt x="1442" y="79"/>
                    <a:pt x="1555" y="87"/>
                  </a:cubicBezTo>
                  <a:cubicBezTo>
                    <a:pt x="1386" y="35"/>
                    <a:pt x="1216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649241" y="3191926"/>
              <a:ext cx="141930" cy="54843"/>
            </a:xfrm>
            <a:custGeom>
              <a:rect b="b" l="l" r="r" t="t"/>
              <a:pathLst>
                <a:path extrusionOk="0" h="745" w="1928">
                  <a:moveTo>
                    <a:pt x="651" y="0"/>
                  </a:moveTo>
                  <a:cubicBezTo>
                    <a:pt x="429" y="0"/>
                    <a:pt x="209" y="38"/>
                    <a:pt x="1" y="105"/>
                  </a:cubicBezTo>
                  <a:cubicBezTo>
                    <a:pt x="165" y="92"/>
                    <a:pt x="328" y="81"/>
                    <a:pt x="490" y="81"/>
                  </a:cubicBezTo>
                  <a:cubicBezTo>
                    <a:pt x="687" y="81"/>
                    <a:pt x="880" y="98"/>
                    <a:pt x="1066" y="152"/>
                  </a:cubicBezTo>
                  <a:cubicBezTo>
                    <a:pt x="1237" y="196"/>
                    <a:pt x="1394" y="274"/>
                    <a:pt x="1540" y="373"/>
                  </a:cubicBezTo>
                  <a:cubicBezTo>
                    <a:pt x="1687" y="475"/>
                    <a:pt x="1809" y="606"/>
                    <a:pt x="1927" y="744"/>
                  </a:cubicBezTo>
                  <a:cubicBezTo>
                    <a:pt x="1844" y="582"/>
                    <a:pt x="1729" y="432"/>
                    <a:pt x="1587" y="314"/>
                  </a:cubicBezTo>
                  <a:cubicBezTo>
                    <a:pt x="1445" y="191"/>
                    <a:pt x="1272" y="109"/>
                    <a:pt x="1095" y="54"/>
                  </a:cubicBezTo>
                  <a:cubicBezTo>
                    <a:pt x="948" y="17"/>
                    <a:pt x="799" y="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748622" y="2928160"/>
              <a:ext cx="186614" cy="80020"/>
            </a:xfrm>
            <a:custGeom>
              <a:rect b="b" l="l" r="r" t="t"/>
              <a:pathLst>
                <a:path extrusionOk="0" h="1087" w="2535">
                  <a:moveTo>
                    <a:pt x="1128" y="1"/>
                  </a:moveTo>
                  <a:cubicBezTo>
                    <a:pt x="728" y="1"/>
                    <a:pt x="334" y="137"/>
                    <a:pt x="1" y="345"/>
                  </a:cubicBezTo>
                  <a:cubicBezTo>
                    <a:pt x="237" y="246"/>
                    <a:pt x="479" y="167"/>
                    <a:pt x="723" y="124"/>
                  </a:cubicBezTo>
                  <a:cubicBezTo>
                    <a:pt x="843" y="105"/>
                    <a:pt x="965" y="93"/>
                    <a:pt x="1086" y="93"/>
                  </a:cubicBezTo>
                  <a:cubicBezTo>
                    <a:pt x="1213" y="93"/>
                    <a:pt x="1338" y="106"/>
                    <a:pt x="1461" y="136"/>
                  </a:cubicBezTo>
                  <a:cubicBezTo>
                    <a:pt x="1702" y="187"/>
                    <a:pt x="1923" y="309"/>
                    <a:pt x="2104" y="475"/>
                  </a:cubicBezTo>
                  <a:cubicBezTo>
                    <a:pt x="2286" y="645"/>
                    <a:pt x="2420" y="858"/>
                    <a:pt x="2534" y="1087"/>
                  </a:cubicBezTo>
                  <a:cubicBezTo>
                    <a:pt x="2459" y="843"/>
                    <a:pt x="2337" y="610"/>
                    <a:pt x="2155" y="420"/>
                  </a:cubicBezTo>
                  <a:cubicBezTo>
                    <a:pt x="1978" y="231"/>
                    <a:pt x="1738" y="100"/>
                    <a:pt x="1481" y="37"/>
                  </a:cubicBezTo>
                  <a:cubicBezTo>
                    <a:pt x="1364" y="12"/>
                    <a:pt x="1246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587109" y="2848949"/>
              <a:ext cx="53518" cy="126986"/>
            </a:xfrm>
            <a:custGeom>
              <a:rect b="b" l="l" r="r" t="t"/>
              <a:pathLst>
                <a:path extrusionOk="0" h="1725" w="727">
                  <a:moveTo>
                    <a:pt x="1" y="1"/>
                  </a:moveTo>
                  <a:lnTo>
                    <a:pt x="1" y="1"/>
                  </a:lnTo>
                  <a:cubicBezTo>
                    <a:pt x="147" y="83"/>
                    <a:pt x="261" y="201"/>
                    <a:pt x="352" y="336"/>
                  </a:cubicBezTo>
                  <a:cubicBezTo>
                    <a:pt x="442" y="469"/>
                    <a:pt x="513" y="620"/>
                    <a:pt x="557" y="773"/>
                  </a:cubicBezTo>
                  <a:cubicBezTo>
                    <a:pt x="608" y="932"/>
                    <a:pt x="632" y="1094"/>
                    <a:pt x="628" y="1256"/>
                  </a:cubicBezTo>
                  <a:cubicBezTo>
                    <a:pt x="628" y="1413"/>
                    <a:pt x="593" y="1578"/>
                    <a:pt x="506" y="1724"/>
                  </a:cubicBezTo>
                  <a:cubicBezTo>
                    <a:pt x="628" y="1602"/>
                    <a:pt x="688" y="1429"/>
                    <a:pt x="707" y="1259"/>
                  </a:cubicBezTo>
                  <a:cubicBezTo>
                    <a:pt x="726" y="1085"/>
                    <a:pt x="699" y="912"/>
                    <a:pt x="655" y="746"/>
                  </a:cubicBezTo>
                  <a:cubicBezTo>
                    <a:pt x="600" y="584"/>
                    <a:pt x="526" y="422"/>
                    <a:pt x="415" y="292"/>
                  </a:cubicBezTo>
                  <a:cubicBezTo>
                    <a:pt x="309" y="158"/>
                    <a:pt x="167" y="4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309945" y="2730280"/>
              <a:ext cx="125587" cy="56536"/>
            </a:xfrm>
            <a:custGeom>
              <a:rect b="b" l="l" r="r" t="t"/>
              <a:pathLst>
                <a:path extrusionOk="0" h="768" w="1706">
                  <a:moveTo>
                    <a:pt x="1306" y="1"/>
                  </a:moveTo>
                  <a:cubicBezTo>
                    <a:pt x="1093" y="1"/>
                    <a:pt x="879" y="23"/>
                    <a:pt x="668" y="69"/>
                  </a:cubicBezTo>
                  <a:cubicBezTo>
                    <a:pt x="502" y="112"/>
                    <a:pt x="329" y="172"/>
                    <a:pt x="187" y="290"/>
                  </a:cubicBezTo>
                  <a:cubicBezTo>
                    <a:pt x="116" y="345"/>
                    <a:pt x="60" y="420"/>
                    <a:pt x="25" y="507"/>
                  </a:cubicBezTo>
                  <a:cubicBezTo>
                    <a:pt x="12" y="551"/>
                    <a:pt x="9" y="594"/>
                    <a:pt x="1" y="637"/>
                  </a:cubicBezTo>
                  <a:cubicBezTo>
                    <a:pt x="5" y="681"/>
                    <a:pt x="9" y="728"/>
                    <a:pt x="16" y="768"/>
                  </a:cubicBezTo>
                  <a:cubicBezTo>
                    <a:pt x="9" y="590"/>
                    <a:pt x="99" y="436"/>
                    <a:pt x="234" y="349"/>
                  </a:cubicBezTo>
                  <a:cubicBezTo>
                    <a:pt x="367" y="258"/>
                    <a:pt x="529" y="203"/>
                    <a:pt x="691" y="168"/>
                  </a:cubicBezTo>
                  <a:cubicBezTo>
                    <a:pt x="1019" y="85"/>
                    <a:pt x="1362" y="69"/>
                    <a:pt x="1706" y="26"/>
                  </a:cubicBezTo>
                  <a:cubicBezTo>
                    <a:pt x="1573" y="9"/>
                    <a:pt x="1440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425596" y="2838937"/>
              <a:ext cx="84657" cy="30109"/>
            </a:xfrm>
            <a:custGeom>
              <a:rect b="b" l="l" r="r" t="t"/>
              <a:pathLst>
                <a:path extrusionOk="0" h="409" w="1150">
                  <a:moveTo>
                    <a:pt x="771" y="1"/>
                  </a:moveTo>
                  <a:cubicBezTo>
                    <a:pt x="685" y="1"/>
                    <a:pt x="599" y="12"/>
                    <a:pt x="514" y="37"/>
                  </a:cubicBezTo>
                  <a:cubicBezTo>
                    <a:pt x="304" y="113"/>
                    <a:pt x="135" y="246"/>
                    <a:pt x="0" y="408"/>
                  </a:cubicBezTo>
                  <a:cubicBezTo>
                    <a:pt x="190" y="314"/>
                    <a:pt x="356" y="188"/>
                    <a:pt x="545" y="132"/>
                  </a:cubicBezTo>
                  <a:cubicBezTo>
                    <a:pt x="731" y="65"/>
                    <a:pt x="936" y="81"/>
                    <a:pt x="1149" y="69"/>
                  </a:cubicBezTo>
                  <a:cubicBezTo>
                    <a:pt x="1030" y="27"/>
                    <a:pt x="901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6291099" y="3215115"/>
              <a:ext cx="154297" cy="44095"/>
            </a:xfrm>
            <a:custGeom>
              <a:rect b="b" l="l" r="r" t="t"/>
              <a:pathLst>
                <a:path extrusionOk="0" h="599" w="2096">
                  <a:moveTo>
                    <a:pt x="931" y="1"/>
                  </a:moveTo>
                  <a:cubicBezTo>
                    <a:pt x="745" y="1"/>
                    <a:pt x="555" y="49"/>
                    <a:pt x="399" y="149"/>
                  </a:cubicBezTo>
                  <a:cubicBezTo>
                    <a:pt x="225" y="260"/>
                    <a:pt x="95" y="421"/>
                    <a:pt x="0" y="599"/>
                  </a:cubicBezTo>
                  <a:cubicBezTo>
                    <a:pt x="126" y="444"/>
                    <a:pt x="268" y="307"/>
                    <a:pt x="438" y="216"/>
                  </a:cubicBezTo>
                  <a:cubicBezTo>
                    <a:pt x="585" y="141"/>
                    <a:pt x="746" y="98"/>
                    <a:pt x="909" y="98"/>
                  </a:cubicBezTo>
                  <a:cubicBezTo>
                    <a:pt x="935" y="98"/>
                    <a:pt x="961" y="99"/>
                    <a:pt x="987" y="101"/>
                  </a:cubicBezTo>
                  <a:cubicBezTo>
                    <a:pt x="1180" y="109"/>
                    <a:pt x="1370" y="165"/>
                    <a:pt x="1551" y="227"/>
                  </a:cubicBezTo>
                  <a:cubicBezTo>
                    <a:pt x="1736" y="295"/>
                    <a:pt x="1914" y="378"/>
                    <a:pt x="2095" y="464"/>
                  </a:cubicBezTo>
                  <a:cubicBezTo>
                    <a:pt x="1780" y="227"/>
                    <a:pt x="1409" y="34"/>
                    <a:pt x="995" y="3"/>
                  </a:cubicBezTo>
                  <a:cubicBezTo>
                    <a:pt x="974" y="2"/>
                    <a:pt x="952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5920664" y="3023493"/>
              <a:ext cx="74719" cy="14649"/>
            </a:xfrm>
            <a:custGeom>
              <a:rect b="b" l="l" r="r" t="t"/>
              <a:pathLst>
                <a:path extrusionOk="0" h="199" w="1015">
                  <a:moveTo>
                    <a:pt x="485" y="1"/>
                  </a:moveTo>
                  <a:cubicBezTo>
                    <a:pt x="320" y="1"/>
                    <a:pt x="155" y="26"/>
                    <a:pt x="0" y="96"/>
                  </a:cubicBezTo>
                  <a:cubicBezTo>
                    <a:pt x="38" y="97"/>
                    <a:pt x="75" y="98"/>
                    <a:pt x="112" y="98"/>
                  </a:cubicBezTo>
                  <a:cubicBezTo>
                    <a:pt x="199" y="98"/>
                    <a:pt x="284" y="95"/>
                    <a:pt x="368" y="95"/>
                  </a:cubicBezTo>
                  <a:cubicBezTo>
                    <a:pt x="418" y="95"/>
                    <a:pt x="468" y="96"/>
                    <a:pt x="517" y="100"/>
                  </a:cubicBezTo>
                  <a:cubicBezTo>
                    <a:pt x="687" y="104"/>
                    <a:pt x="849" y="135"/>
                    <a:pt x="1014" y="198"/>
                  </a:cubicBezTo>
                  <a:cubicBezTo>
                    <a:pt x="892" y="60"/>
                    <a:pt x="699" y="13"/>
                    <a:pt x="521" y="1"/>
                  </a:cubicBezTo>
                  <a:cubicBezTo>
                    <a:pt x="509" y="1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060093" y="3594680"/>
              <a:ext cx="1133082" cy="823163"/>
            </a:xfrm>
            <a:custGeom>
              <a:rect b="b" l="l" r="r" t="t"/>
              <a:pathLst>
                <a:path extrusionOk="0" h="11182" w="15392">
                  <a:moveTo>
                    <a:pt x="15392" y="0"/>
                  </a:moveTo>
                  <a:lnTo>
                    <a:pt x="648" y="340"/>
                  </a:lnTo>
                  <a:lnTo>
                    <a:pt x="0" y="11149"/>
                  </a:lnTo>
                  <a:lnTo>
                    <a:pt x="14710" y="1118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107796" y="3336435"/>
              <a:ext cx="1180417" cy="283344"/>
            </a:xfrm>
            <a:custGeom>
              <a:rect b="b" l="l" r="r" t="t"/>
              <a:pathLst>
                <a:path extrusionOk="0" h="3849" w="16035">
                  <a:moveTo>
                    <a:pt x="228" y="0"/>
                  </a:moveTo>
                  <a:lnTo>
                    <a:pt x="0" y="3848"/>
                  </a:lnTo>
                  <a:lnTo>
                    <a:pt x="15656" y="3848"/>
                  </a:lnTo>
                  <a:lnTo>
                    <a:pt x="1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473300" y="2513333"/>
              <a:ext cx="651346" cy="1902138"/>
            </a:xfrm>
            <a:custGeom>
              <a:rect b="b" l="l" r="r" t="t"/>
              <a:pathLst>
                <a:path extrusionOk="0" h="25839" w="8848">
                  <a:moveTo>
                    <a:pt x="0" y="1"/>
                  </a:moveTo>
                  <a:lnTo>
                    <a:pt x="0" y="25838"/>
                  </a:lnTo>
                  <a:lnTo>
                    <a:pt x="7971" y="25838"/>
                  </a:lnTo>
                  <a:lnTo>
                    <a:pt x="8847" y="11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241335" y="1920871"/>
              <a:ext cx="338261" cy="316618"/>
            </a:xfrm>
            <a:custGeom>
              <a:rect b="b" l="l" r="r" t="t"/>
              <a:pathLst>
                <a:path extrusionOk="0" h="4301" w="4595">
                  <a:moveTo>
                    <a:pt x="3046" y="1"/>
                  </a:moveTo>
                  <a:cubicBezTo>
                    <a:pt x="2017" y="1"/>
                    <a:pt x="460" y="700"/>
                    <a:pt x="238" y="1395"/>
                  </a:cubicBezTo>
                  <a:cubicBezTo>
                    <a:pt x="1" y="2137"/>
                    <a:pt x="948" y="4300"/>
                    <a:pt x="948" y="4300"/>
                  </a:cubicBezTo>
                  <a:lnTo>
                    <a:pt x="2705" y="3929"/>
                  </a:lnTo>
                  <a:cubicBezTo>
                    <a:pt x="2705" y="3929"/>
                    <a:pt x="2669" y="3723"/>
                    <a:pt x="2705" y="3254"/>
                  </a:cubicBezTo>
                  <a:cubicBezTo>
                    <a:pt x="3482" y="3187"/>
                    <a:pt x="3818" y="2441"/>
                    <a:pt x="3818" y="2441"/>
                  </a:cubicBezTo>
                  <a:cubicBezTo>
                    <a:pt x="3818" y="2441"/>
                    <a:pt x="3891" y="2451"/>
                    <a:pt x="3991" y="2451"/>
                  </a:cubicBezTo>
                  <a:cubicBezTo>
                    <a:pt x="4204" y="2451"/>
                    <a:pt x="4540" y="2404"/>
                    <a:pt x="4563" y="2105"/>
                  </a:cubicBezTo>
                  <a:cubicBezTo>
                    <a:pt x="4595" y="1663"/>
                    <a:pt x="4188" y="1597"/>
                    <a:pt x="4188" y="1597"/>
                  </a:cubicBezTo>
                  <a:cubicBezTo>
                    <a:pt x="4188" y="1597"/>
                    <a:pt x="4259" y="113"/>
                    <a:pt x="3245" y="10"/>
                  </a:cubicBezTo>
                  <a:cubicBezTo>
                    <a:pt x="3181" y="4"/>
                    <a:pt x="3115" y="1"/>
                    <a:pt x="3046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690245" y="4415426"/>
              <a:ext cx="585534" cy="117710"/>
            </a:xfrm>
            <a:custGeom>
              <a:rect b="b" l="l" r="r" t="t"/>
              <a:pathLst>
                <a:path extrusionOk="0" h="1599" w="7954">
                  <a:moveTo>
                    <a:pt x="5759" y="0"/>
                  </a:moveTo>
                  <a:cubicBezTo>
                    <a:pt x="5759" y="0"/>
                    <a:pt x="1773" y="743"/>
                    <a:pt x="861" y="1011"/>
                  </a:cubicBezTo>
                  <a:cubicBezTo>
                    <a:pt x="0" y="1268"/>
                    <a:pt x="104" y="1599"/>
                    <a:pt x="1029" y="1599"/>
                  </a:cubicBezTo>
                  <a:cubicBezTo>
                    <a:pt x="1084" y="1599"/>
                    <a:pt x="1141" y="1598"/>
                    <a:pt x="1201" y="1595"/>
                  </a:cubicBezTo>
                  <a:cubicBezTo>
                    <a:pt x="2281" y="1552"/>
                    <a:pt x="6434" y="1283"/>
                    <a:pt x="6434" y="1283"/>
                  </a:cubicBezTo>
                  <a:lnTo>
                    <a:pt x="6434" y="1595"/>
                  </a:lnTo>
                  <a:lnTo>
                    <a:pt x="7953" y="1595"/>
                  </a:lnTo>
                  <a:lnTo>
                    <a:pt x="7953" y="79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683545" y="4461951"/>
              <a:ext cx="497417" cy="148997"/>
            </a:xfrm>
            <a:custGeom>
              <a:rect b="b" l="l" r="r" t="t"/>
              <a:pathLst>
                <a:path extrusionOk="0" h="2024" w="6757">
                  <a:moveTo>
                    <a:pt x="1765" y="0"/>
                  </a:moveTo>
                  <a:lnTo>
                    <a:pt x="1" y="836"/>
                  </a:lnTo>
                  <a:lnTo>
                    <a:pt x="1" y="1697"/>
                  </a:lnTo>
                  <a:lnTo>
                    <a:pt x="1318" y="1697"/>
                  </a:lnTo>
                  <a:lnTo>
                    <a:pt x="1318" y="1393"/>
                  </a:lnTo>
                  <a:cubicBezTo>
                    <a:pt x="1318" y="1393"/>
                    <a:pt x="3004" y="1764"/>
                    <a:pt x="4358" y="1934"/>
                  </a:cubicBezTo>
                  <a:cubicBezTo>
                    <a:pt x="4829" y="1993"/>
                    <a:pt x="5300" y="2024"/>
                    <a:pt x="5677" y="2024"/>
                  </a:cubicBezTo>
                  <a:cubicBezTo>
                    <a:pt x="6380" y="2024"/>
                    <a:pt x="6757" y="1918"/>
                    <a:pt x="6196" y="1697"/>
                  </a:cubicBezTo>
                  <a:cubicBezTo>
                    <a:pt x="5336" y="1357"/>
                    <a:pt x="176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6987432" y="3458932"/>
              <a:ext cx="857688" cy="1073969"/>
            </a:xfrm>
            <a:custGeom>
              <a:rect b="b" l="l" r="r" t="t"/>
              <a:pathLst>
                <a:path extrusionOk="0" h="14589" w="11651">
                  <a:moveTo>
                    <a:pt x="3936" y="0"/>
                  </a:moveTo>
                  <a:cubicBezTo>
                    <a:pt x="1757" y="0"/>
                    <a:pt x="1" y="104"/>
                    <a:pt x="1" y="104"/>
                  </a:cubicBezTo>
                  <a:cubicBezTo>
                    <a:pt x="1" y="104"/>
                    <a:pt x="1900" y="7192"/>
                    <a:pt x="2100" y="9119"/>
                  </a:cubicBezTo>
                  <a:cubicBezTo>
                    <a:pt x="2249" y="10505"/>
                    <a:pt x="2317" y="10852"/>
                    <a:pt x="2104" y="10852"/>
                  </a:cubicBezTo>
                  <a:cubicBezTo>
                    <a:pt x="2022" y="10852"/>
                    <a:pt x="1899" y="10800"/>
                    <a:pt x="1722" y="10736"/>
                  </a:cubicBezTo>
                  <a:cubicBezTo>
                    <a:pt x="1588" y="10689"/>
                    <a:pt x="1457" y="10667"/>
                    <a:pt x="1339" y="10667"/>
                  </a:cubicBezTo>
                  <a:cubicBezTo>
                    <a:pt x="900" y="10667"/>
                    <a:pt x="646" y="10970"/>
                    <a:pt x="1122" y="11372"/>
                  </a:cubicBezTo>
                  <a:cubicBezTo>
                    <a:pt x="1692" y="11852"/>
                    <a:pt x="2224" y="12310"/>
                    <a:pt x="1840" y="12310"/>
                  </a:cubicBezTo>
                  <a:cubicBezTo>
                    <a:pt x="1820" y="12310"/>
                    <a:pt x="1798" y="12309"/>
                    <a:pt x="1773" y="12307"/>
                  </a:cubicBezTo>
                  <a:cubicBezTo>
                    <a:pt x="1750" y="12304"/>
                    <a:pt x="1728" y="12303"/>
                    <a:pt x="1707" y="12303"/>
                  </a:cubicBezTo>
                  <a:cubicBezTo>
                    <a:pt x="1261" y="12303"/>
                    <a:pt x="1201" y="12800"/>
                    <a:pt x="1445" y="13041"/>
                  </a:cubicBezTo>
                  <a:cubicBezTo>
                    <a:pt x="1698" y="13297"/>
                    <a:pt x="3494" y="14181"/>
                    <a:pt x="3750" y="14210"/>
                  </a:cubicBezTo>
                  <a:cubicBezTo>
                    <a:pt x="3815" y="14216"/>
                    <a:pt x="3901" y="14230"/>
                    <a:pt x="3985" y="14230"/>
                  </a:cubicBezTo>
                  <a:cubicBezTo>
                    <a:pt x="4227" y="14230"/>
                    <a:pt x="4447" y="14107"/>
                    <a:pt x="4054" y="13297"/>
                  </a:cubicBezTo>
                  <a:cubicBezTo>
                    <a:pt x="3521" y="12208"/>
                    <a:pt x="4271" y="2938"/>
                    <a:pt x="4271" y="2938"/>
                  </a:cubicBezTo>
                  <a:cubicBezTo>
                    <a:pt x="4271" y="2938"/>
                    <a:pt x="8233" y="3924"/>
                    <a:pt x="9244" y="7066"/>
                  </a:cubicBezTo>
                  <a:cubicBezTo>
                    <a:pt x="10258" y="10208"/>
                    <a:pt x="10155" y="11143"/>
                    <a:pt x="9903" y="11297"/>
                  </a:cubicBezTo>
                  <a:cubicBezTo>
                    <a:pt x="9650" y="11447"/>
                    <a:pt x="8762" y="11802"/>
                    <a:pt x="8714" y="12055"/>
                  </a:cubicBezTo>
                  <a:cubicBezTo>
                    <a:pt x="8663" y="12307"/>
                    <a:pt x="9397" y="12461"/>
                    <a:pt x="9674" y="12713"/>
                  </a:cubicBezTo>
                  <a:cubicBezTo>
                    <a:pt x="9954" y="12966"/>
                    <a:pt x="9650" y="13041"/>
                    <a:pt x="9322" y="13321"/>
                  </a:cubicBezTo>
                  <a:cubicBezTo>
                    <a:pt x="8991" y="13601"/>
                    <a:pt x="9018" y="14434"/>
                    <a:pt x="9421" y="14588"/>
                  </a:cubicBezTo>
                  <a:cubicBezTo>
                    <a:pt x="9421" y="14588"/>
                    <a:pt x="10688" y="13854"/>
                    <a:pt x="11221" y="13625"/>
                  </a:cubicBezTo>
                  <a:cubicBezTo>
                    <a:pt x="11525" y="13171"/>
                    <a:pt x="11651" y="12816"/>
                    <a:pt x="11375" y="12256"/>
                  </a:cubicBezTo>
                  <a:cubicBezTo>
                    <a:pt x="11095" y="11700"/>
                    <a:pt x="11295" y="3317"/>
                    <a:pt x="11548" y="933"/>
                  </a:cubicBezTo>
                  <a:cubicBezTo>
                    <a:pt x="10159" y="169"/>
                    <a:pt x="6706" y="0"/>
                    <a:pt x="3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942748" y="3336435"/>
              <a:ext cx="929684" cy="260818"/>
            </a:xfrm>
            <a:custGeom>
              <a:rect b="b" l="l" r="r" t="t"/>
              <a:pathLst>
                <a:path extrusionOk="0" h="3543" w="12629">
                  <a:moveTo>
                    <a:pt x="0" y="0"/>
                  </a:moveTo>
                  <a:lnTo>
                    <a:pt x="336" y="1654"/>
                  </a:lnTo>
                  <a:cubicBezTo>
                    <a:pt x="336" y="1654"/>
                    <a:pt x="4585" y="3542"/>
                    <a:pt x="8008" y="3542"/>
                  </a:cubicBezTo>
                  <a:cubicBezTo>
                    <a:pt x="8248" y="3542"/>
                    <a:pt x="8484" y="3533"/>
                    <a:pt x="8714" y="3513"/>
                  </a:cubicBezTo>
                  <a:cubicBezTo>
                    <a:pt x="12226" y="3205"/>
                    <a:pt x="12258" y="2901"/>
                    <a:pt x="12258" y="2901"/>
                  </a:cubicBezTo>
                  <a:lnTo>
                    <a:pt x="12629" y="1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6308546" y="2187656"/>
              <a:ext cx="156947" cy="111895"/>
            </a:xfrm>
            <a:custGeom>
              <a:rect b="b" l="l" r="r" t="t"/>
              <a:pathLst>
                <a:path extrusionOk="0" h="1520" w="2132">
                  <a:moveTo>
                    <a:pt x="1858" y="1"/>
                  </a:moveTo>
                  <a:cubicBezTo>
                    <a:pt x="1858" y="1"/>
                    <a:pt x="643" y="270"/>
                    <a:pt x="35" y="676"/>
                  </a:cubicBezTo>
                  <a:cubicBezTo>
                    <a:pt x="0" y="1082"/>
                    <a:pt x="304" y="1520"/>
                    <a:pt x="304" y="1520"/>
                  </a:cubicBezTo>
                  <a:lnTo>
                    <a:pt x="2131" y="1015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8255319" y="3788143"/>
              <a:ext cx="636623" cy="324053"/>
            </a:xfrm>
            <a:custGeom>
              <a:rect b="b" l="l" r="r" t="t"/>
              <a:pathLst>
                <a:path extrusionOk="0" h="4402" w="8648">
                  <a:moveTo>
                    <a:pt x="5436" y="1"/>
                  </a:moveTo>
                  <a:cubicBezTo>
                    <a:pt x="4805" y="1"/>
                    <a:pt x="4460" y="345"/>
                    <a:pt x="4460" y="345"/>
                  </a:cubicBezTo>
                  <a:cubicBezTo>
                    <a:pt x="4460" y="345"/>
                    <a:pt x="4346" y="175"/>
                    <a:pt x="2969" y="175"/>
                  </a:cubicBezTo>
                  <a:cubicBezTo>
                    <a:pt x="2846" y="175"/>
                    <a:pt x="2713" y="176"/>
                    <a:pt x="2569" y="179"/>
                  </a:cubicBezTo>
                  <a:cubicBezTo>
                    <a:pt x="813" y="210"/>
                    <a:pt x="1" y="2408"/>
                    <a:pt x="1" y="2408"/>
                  </a:cubicBezTo>
                  <a:cubicBezTo>
                    <a:pt x="18" y="2895"/>
                    <a:pt x="251" y="3060"/>
                    <a:pt x="558" y="3060"/>
                  </a:cubicBezTo>
                  <a:cubicBezTo>
                    <a:pt x="1199" y="3060"/>
                    <a:pt x="2163" y="2341"/>
                    <a:pt x="2163" y="2341"/>
                  </a:cubicBezTo>
                  <a:cubicBezTo>
                    <a:pt x="2163" y="2341"/>
                    <a:pt x="2938" y="2126"/>
                    <a:pt x="3323" y="2126"/>
                  </a:cubicBezTo>
                  <a:cubicBezTo>
                    <a:pt x="3370" y="2126"/>
                    <a:pt x="3412" y="2129"/>
                    <a:pt x="3445" y="2137"/>
                  </a:cubicBezTo>
                  <a:cubicBezTo>
                    <a:pt x="3544" y="2699"/>
                    <a:pt x="3676" y="2864"/>
                    <a:pt x="3796" y="2864"/>
                  </a:cubicBezTo>
                  <a:cubicBezTo>
                    <a:pt x="3964" y="2864"/>
                    <a:pt x="4108" y="2543"/>
                    <a:pt x="4108" y="2543"/>
                  </a:cubicBezTo>
                  <a:cubicBezTo>
                    <a:pt x="4132" y="2980"/>
                    <a:pt x="4629" y="4401"/>
                    <a:pt x="5201" y="4401"/>
                  </a:cubicBezTo>
                  <a:cubicBezTo>
                    <a:pt x="5778" y="4401"/>
                    <a:pt x="5471" y="3352"/>
                    <a:pt x="5470" y="3352"/>
                  </a:cubicBezTo>
                  <a:lnTo>
                    <a:pt x="5470" y="3352"/>
                  </a:lnTo>
                  <a:cubicBezTo>
                    <a:pt x="5471" y="3352"/>
                    <a:pt x="5872" y="3852"/>
                    <a:pt x="6257" y="3852"/>
                  </a:cubicBezTo>
                  <a:cubicBezTo>
                    <a:pt x="6372" y="3852"/>
                    <a:pt x="6486" y="3807"/>
                    <a:pt x="6587" y="3691"/>
                  </a:cubicBezTo>
                  <a:cubicBezTo>
                    <a:pt x="7025" y="3182"/>
                    <a:pt x="6046" y="2137"/>
                    <a:pt x="6046" y="2137"/>
                  </a:cubicBezTo>
                  <a:lnTo>
                    <a:pt x="6046" y="2137"/>
                  </a:lnTo>
                  <a:cubicBezTo>
                    <a:pt x="6047" y="2137"/>
                    <a:pt x="7128" y="2543"/>
                    <a:pt x="7906" y="2610"/>
                  </a:cubicBezTo>
                  <a:cubicBezTo>
                    <a:pt x="7922" y="2612"/>
                    <a:pt x="7937" y="2612"/>
                    <a:pt x="7952" y="2612"/>
                  </a:cubicBezTo>
                  <a:cubicBezTo>
                    <a:pt x="8647" y="2612"/>
                    <a:pt x="7909" y="1106"/>
                    <a:pt x="6587" y="345"/>
                  </a:cubicBezTo>
                  <a:cubicBezTo>
                    <a:pt x="6137" y="87"/>
                    <a:pt x="5751" y="1"/>
                    <a:pt x="5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8288152" y="3845490"/>
              <a:ext cx="269652" cy="119992"/>
            </a:xfrm>
            <a:custGeom>
              <a:rect b="b" l="l" r="r" t="t"/>
              <a:pathLst>
                <a:path extrusionOk="0" h="1630" w="3663">
                  <a:moveTo>
                    <a:pt x="2366" y="1"/>
                  </a:moveTo>
                  <a:cubicBezTo>
                    <a:pt x="2080" y="1"/>
                    <a:pt x="1796" y="44"/>
                    <a:pt x="1520" y="130"/>
                  </a:cubicBezTo>
                  <a:cubicBezTo>
                    <a:pt x="1342" y="185"/>
                    <a:pt x="1176" y="272"/>
                    <a:pt x="1010" y="358"/>
                  </a:cubicBezTo>
                  <a:cubicBezTo>
                    <a:pt x="861" y="469"/>
                    <a:pt x="699" y="568"/>
                    <a:pt x="580" y="710"/>
                  </a:cubicBezTo>
                  <a:cubicBezTo>
                    <a:pt x="517" y="777"/>
                    <a:pt x="442" y="837"/>
                    <a:pt x="395" y="915"/>
                  </a:cubicBezTo>
                  <a:lnTo>
                    <a:pt x="238" y="1140"/>
                  </a:lnTo>
                  <a:cubicBezTo>
                    <a:pt x="182" y="1211"/>
                    <a:pt x="154" y="1302"/>
                    <a:pt x="111" y="1381"/>
                  </a:cubicBezTo>
                  <a:cubicBezTo>
                    <a:pt x="72" y="1464"/>
                    <a:pt x="36" y="1547"/>
                    <a:pt x="1" y="1629"/>
                  </a:cubicBezTo>
                  <a:cubicBezTo>
                    <a:pt x="209" y="1334"/>
                    <a:pt x="415" y="1041"/>
                    <a:pt x="687" y="824"/>
                  </a:cubicBezTo>
                  <a:cubicBezTo>
                    <a:pt x="948" y="595"/>
                    <a:pt x="1251" y="422"/>
                    <a:pt x="1582" y="323"/>
                  </a:cubicBezTo>
                  <a:cubicBezTo>
                    <a:pt x="1910" y="216"/>
                    <a:pt x="2258" y="169"/>
                    <a:pt x="2605" y="169"/>
                  </a:cubicBezTo>
                  <a:cubicBezTo>
                    <a:pt x="2956" y="169"/>
                    <a:pt x="3311" y="201"/>
                    <a:pt x="3662" y="276"/>
                  </a:cubicBezTo>
                  <a:cubicBezTo>
                    <a:pt x="3335" y="126"/>
                    <a:pt x="2976" y="39"/>
                    <a:pt x="2613" y="12"/>
                  </a:cubicBezTo>
                  <a:cubicBezTo>
                    <a:pt x="2531" y="4"/>
                    <a:pt x="2448" y="1"/>
                    <a:pt x="2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8245970" y="3902248"/>
              <a:ext cx="269725" cy="119919"/>
            </a:xfrm>
            <a:custGeom>
              <a:rect b="b" l="l" r="r" t="t"/>
              <a:pathLst>
                <a:path extrusionOk="0" h="1629" w="3664">
                  <a:moveTo>
                    <a:pt x="2380" y="1"/>
                  </a:moveTo>
                  <a:cubicBezTo>
                    <a:pt x="2089" y="1"/>
                    <a:pt x="1797" y="42"/>
                    <a:pt x="1521" y="132"/>
                  </a:cubicBezTo>
                  <a:cubicBezTo>
                    <a:pt x="1339" y="184"/>
                    <a:pt x="1173" y="270"/>
                    <a:pt x="1011" y="361"/>
                  </a:cubicBezTo>
                  <a:cubicBezTo>
                    <a:pt x="862" y="472"/>
                    <a:pt x="700" y="567"/>
                    <a:pt x="581" y="709"/>
                  </a:cubicBezTo>
                  <a:cubicBezTo>
                    <a:pt x="518" y="780"/>
                    <a:pt x="443" y="835"/>
                    <a:pt x="396" y="913"/>
                  </a:cubicBezTo>
                  <a:lnTo>
                    <a:pt x="238" y="1139"/>
                  </a:lnTo>
                  <a:cubicBezTo>
                    <a:pt x="183" y="1214"/>
                    <a:pt x="151" y="1301"/>
                    <a:pt x="112" y="1383"/>
                  </a:cubicBezTo>
                  <a:cubicBezTo>
                    <a:pt x="72" y="1463"/>
                    <a:pt x="37" y="1545"/>
                    <a:pt x="1" y="1628"/>
                  </a:cubicBezTo>
                  <a:cubicBezTo>
                    <a:pt x="210" y="1332"/>
                    <a:pt x="416" y="1044"/>
                    <a:pt x="687" y="827"/>
                  </a:cubicBezTo>
                  <a:cubicBezTo>
                    <a:pt x="948" y="598"/>
                    <a:pt x="1252" y="425"/>
                    <a:pt x="1580" y="326"/>
                  </a:cubicBezTo>
                  <a:cubicBezTo>
                    <a:pt x="1907" y="215"/>
                    <a:pt x="2255" y="172"/>
                    <a:pt x="2605" y="168"/>
                  </a:cubicBezTo>
                  <a:cubicBezTo>
                    <a:pt x="2957" y="172"/>
                    <a:pt x="3312" y="199"/>
                    <a:pt x="3663" y="279"/>
                  </a:cubicBezTo>
                  <a:cubicBezTo>
                    <a:pt x="3336" y="128"/>
                    <a:pt x="2977" y="42"/>
                    <a:pt x="2614" y="10"/>
                  </a:cubicBezTo>
                  <a:cubicBezTo>
                    <a:pt x="2536" y="4"/>
                    <a:pt x="2458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8190832" y="3597036"/>
              <a:ext cx="216207" cy="348420"/>
            </a:xfrm>
            <a:custGeom>
              <a:rect b="b" l="l" r="r" t="t"/>
              <a:pathLst>
                <a:path extrusionOk="0" h="4733" w="2937">
                  <a:moveTo>
                    <a:pt x="438" y="1"/>
                  </a:moveTo>
                  <a:cubicBezTo>
                    <a:pt x="438" y="1"/>
                    <a:pt x="1" y="612"/>
                    <a:pt x="269" y="983"/>
                  </a:cubicBezTo>
                  <a:cubicBezTo>
                    <a:pt x="1922" y="1323"/>
                    <a:pt x="1824" y="4733"/>
                    <a:pt x="1824" y="4733"/>
                  </a:cubicBezTo>
                  <a:lnTo>
                    <a:pt x="2869" y="4733"/>
                  </a:lnTo>
                  <a:cubicBezTo>
                    <a:pt x="2937" y="308"/>
                    <a:pt x="640" y="107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902331" y="3461877"/>
              <a:ext cx="378013" cy="229973"/>
            </a:xfrm>
            <a:custGeom>
              <a:rect b="b" l="l" r="r" t="t"/>
              <a:pathLst>
                <a:path extrusionOk="0" h="3124" w="5135">
                  <a:moveTo>
                    <a:pt x="2588" y="0"/>
                  </a:moveTo>
                  <a:cubicBezTo>
                    <a:pt x="2343" y="0"/>
                    <a:pt x="2195" y="17"/>
                    <a:pt x="2195" y="17"/>
                  </a:cubicBezTo>
                  <a:cubicBezTo>
                    <a:pt x="2195" y="17"/>
                    <a:pt x="0" y="996"/>
                    <a:pt x="743" y="2345"/>
                  </a:cubicBezTo>
                  <a:cubicBezTo>
                    <a:pt x="1178" y="3093"/>
                    <a:pt x="2608" y="3123"/>
                    <a:pt x="3337" y="3123"/>
                  </a:cubicBezTo>
                  <a:cubicBezTo>
                    <a:pt x="3402" y="3123"/>
                    <a:pt x="3461" y="3123"/>
                    <a:pt x="3513" y="3123"/>
                  </a:cubicBezTo>
                  <a:cubicBezTo>
                    <a:pt x="4156" y="3123"/>
                    <a:pt x="4929" y="2855"/>
                    <a:pt x="4929" y="2855"/>
                  </a:cubicBezTo>
                  <a:cubicBezTo>
                    <a:pt x="4929" y="2855"/>
                    <a:pt x="5135" y="1130"/>
                    <a:pt x="4156" y="218"/>
                  </a:cubicBezTo>
                  <a:cubicBezTo>
                    <a:pt x="3529" y="37"/>
                    <a:pt x="2952" y="0"/>
                    <a:pt x="2588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8056630" y="3393340"/>
              <a:ext cx="166517" cy="90841"/>
            </a:xfrm>
            <a:custGeom>
              <a:rect b="b" l="l" r="r" t="t"/>
              <a:pathLst>
                <a:path extrusionOk="0" h="1234" w="2262">
                  <a:moveTo>
                    <a:pt x="0" y="1"/>
                  </a:moveTo>
                  <a:lnTo>
                    <a:pt x="99" y="948"/>
                  </a:lnTo>
                  <a:cubicBezTo>
                    <a:pt x="99" y="948"/>
                    <a:pt x="751" y="1234"/>
                    <a:pt x="1454" y="1234"/>
                  </a:cubicBezTo>
                  <a:cubicBezTo>
                    <a:pt x="1657" y="1234"/>
                    <a:pt x="1864" y="1210"/>
                    <a:pt x="2060" y="1149"/>
                  </a:cubicBezTo>
                  <a:cubicBezTo>
                    <a:pt x="2092" y="577"/>
                    <a:pt x="2261" y="68"/>
                    <a:pt x="2261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221606" y="1948845"/>
              <a:ext cx="2177826" cy="1564613"/>
            </a:xfrm>
            <a:custGeom>
              <a:rect b="b" l="l" r="r" t="t"/>
              <a:pathLst>
                <a:path extrusionOk="0" h="21254" w="29584">
                  <a:moveTo>
                    <a:pt x="19962" y="1"/>
                  </a:moveTo>
                  <a:lnTo>
                    <a:pt x="13948" y="1117"/>
                  </a:lnTo>
                  <a:cubicBezTo>
                    <a:pt x="13948" y="1117"/>
                    <a:pt x="13545" y="1690"/>
                    <a:pt x="12259" y="3040"/>
                  </a:cubicBezTo>
                  <a:cubicBezTo>
                    <a:pt x="10977" y="4394"/>
                    <a:pt x="5810" y="8210"/>
                    <a:pt x="5810" y="8210"/>
                  </a:cubicBezTo>
                  <a:cubicBezTo>
                    <a:pt x="5810" y="8210"/>
                    <a:pt x="5439" y="5640"/>
                    <a:pt x="4389" y="4461"/>
                  </a:cubicBezTo>
                  <a:cubicBezTo>
                    <a:pt x="4085" y="4116"/>
                    <a:pt x="3678" y="3967"/>
                    <a:pt x="3240" y="3967"/>
                  </a:cubicBezTo>
                  <a:cubicBezTo>
                    <a:pt x="2173" y="3967"/>
                    <a:pt x="925" y="4855"/>
                    <a:pt x="542" y="5980"/>
                  </a:cubicBezTo>
                  <a:cubicBezTo>
                    <a:pt x="1" y="7567"/>
                    <a:pt x="2231" y="13139"/>
                    <a:pt x="5033" y="13510"/>
                  </a:cubicBezTo>
                  <a:cubicBezTo>
                    <a:pt x="5250" y="13539"/>
                    <a:pt x="5465" y="13552"/>
                    <a:pt x="5675" y="13552"/>
                  </a:cubicBezTo>
                  <a:cubicBezTo>
                    <a:pt x="8177" y="13552"/>
                    <a:pt x="10131" y="11655"/>
                    <a:pt x="10132" y="11654"/>
                  </a:cubicBezTo>
                  <a:lnTo>
                    <a:pt x="10132" y="11654"/>
                  </a:lnTo>
                  <a:cubicBezTo>
                    <a:pt x="10131" y="11655"/>
                    <a:pt x="7294" y="17464"/>
                    <a:pt x="9962" y="18948"/>
                  </a:cubicBezTo>
                  <a:cubicBezTo>
                    <a:pt x="12109" y="20145"/>
                    <a:pt x="15658" y="21253"/>
                    <a:pt x="18741" y="21253"/>
                  </a:cubicBezTo>
                  <a:cubicBezTo>
                    <a:pt x="19488" y="21253"/>
                    <a:pt x="20208" y="21188"/>
                    <a:pt x="20874" y="21044"/>
                  </a:cubicBezTo>
                  <a:cubicBezTo>
                    <a:pt x="22784" y="20625"/>
                    <a:pt x="23811" y="18474"/>
                    <a:pt x="23811" y="18474"/>
                  </a:cubicBezTo>
                  <a:cubicBezTo>
                    <a:pt x="23811" y="18474"/>
                    <a:pt x="24077" y="20199"/>
                    <a:pt x="26448" y="20199"/>
                  </a:cubicBezTo>
                  <a:cubicBezTo>
                    <a:pt x="26470" y="20199"/>
                    <a:pt x="26492" y="20199"/>
                    <a:pt x="26514" y="20199"/>
                  </a:cubicBezTo>
                  <a:cubicBezTo>
                    <a:pt x="28944" y="20164"/>
                    <a:pt x="29583" y="17124"/>
                    <a:pt x="29248" y="13782"/>
                  </a:cubicBezTo>
                  <a:cubicBezTo>
                    <a:pt x="28909" y="10439"/>
                    <a:pt x="26683" y="6958"/>
                    <a:pt x="25160" y="5337"/>
                  </a:cubicBezTo>
                  <a:cubicBezTo>
                    <a:pt x="23640" y="3718"/>
                    <a:pt x="19962" y="1"/>
                    <a:pt x="1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234929" y="1948845"/>
              <a:ext cx="479823" cy="182344"/>
            </a:xfrm>
            <a:custGeom>
              <a:rect b="b" l="l" r="r" t="t"/>
              <a:pathLst>
                <a:path extrusionOk="0" h="2477" w="6518">
                  <a:moveTo>
                    <a:pt x="6197" y="1"/>
                  </a:moveTo>
                  <a:lnTo>
                    <a:pt x="183" y="1117"/>
                  </a:lnTo>
                  <a:cubicBezTo>
                    <a:pt x="183" y="1117"/>
                    <a:pt x="128" y="1193"/>
                    <a:pt x="1" y="1354"/>
                  </a:cubicBezTo>
                  <a:cubicBezTo>
                    <a:pt x="493" y="2003"/>
                    <a:pt x="1568" y="2477"/>
                    <a:pt x="2650" y="2477"/>
                  </a:cubicBezTo>
                  <a:cubicBezTo>
                    <a:pt x="2739" y="2477"/>
                    <a:pt x="2829" y="2474"/>
                    <a:pt x="2918" y="2467"/>
                  </a:cubicBezTo>
                  <a:cubicBezTo>
                    <a:pt x="4848" y="2230"/>
                    <a:pt x="6075" y="897"/>
                    <a:pt x="6517" y="328"/>
                  </a:cubicBezTo>
                  <a:cubicBezTo>
                    <a:pt x="6316" y="123"/>
                    <a:pt x="6197" y="1"/>
                    <a:pt x="6197" y="1"/>
                  </a:cubicBez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248327" y="1767602"/>
              <a:ext cx="442868" cy="326998"/>
            </a:xfrm>
            <a:custGeom>
              <a:rect b="b" l="l" r="r" t="t"/>
              <a:pathLst>
                <a:path extrusionOk="0" h="4442" w="6016">
                  <a:moveTo>
                    <a:pt x="4492" y="0"/>
                  </a:moveTo>
                  <a:lnTo>
                    <a:pt x="609" y="2499"/>
                  </a:lnTo>
                  <a:lnTo>
                    <a:pt x="1" y="3579"/>
                  </a:lnTo>
                  <a:cubicBezTo>
                    <a:pt x="1" y="3579"/>
                    <a:pt x="206" y="3816"/>
                    <a:pt x="1354" y="4286"/>
                  </a:cubicBezTo>
                  <a:cubicBezTo>
                    <a:pt x="1711" y="4395"/>
                    <a:pt x="2055" y="4442"/>
                    <a:pt x="2385" y="4442"/>
                  </a:cubicBezTo>
                  <a:cubicBezTo>
                    <a:pt x="4520" y="4442"/>
                    <a:pt x="6015" y="2463"/>
                    <a:pt x="6015" y="2463"/>
                  </a:cubicBezTo>
                  <a:cubicBezTo>
                    <a:pt x="6015" y="2463"/>
                    <a:pt x="4594" y="0"/>
                    <a:pt x="4492" y="0"/>
                  </a:cubicBezTo>
                  <a:close/>
                </a:path>
              </a:pathLst>
            </a:custGeom>
            <a:solidFill>
              <a:srgbClr val="EAA9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131278" y="1591365"/>
              <a:ext cx="123820" cy="173290"/>
            </a:xfrm>
            <a:custGeom>
              <a:rect b="b" l="l" r="r" t="t"/>
              <a:pathLst>
                <a:path extrusionOk="0" h="2354" w="1682">
                  <a:moveTo>
                    <a:pt x="995" y="1"/>
                  </a:moveTo>
                  <a:cubicBezTo>
                    <a:pt x="667" y="1"/>
                    <a:pt x="303" y="252"/>
                    <a:pt x="514" y="468"/>
                  </a:cubicBezTo>
                  <a:cubicBezTo>
                    <a:pt x="438" y="523"/>
                    <a:pt x="391" y="591"/>
                    <a:pt x="281" y="607"/>
                  </a:cubicBezTo>
                  <a:cubicBezTo>
                    <a:pt x="299" y="739"/>
                    <a:pt x="1" y="1259"/>
                    <a:pt x="271" y="1291"/>
                  </a:cubicBezTo>
                  <a:lnTo>
                    <a:pt x="271" y="1291"/>
                  </a:lnTo>
                  <a:cubicBezTo>
                    <a:pt x="94" y="1354"/>
                    <a:pt x="176" y="1712"/>
                    <a:pt x="372" y="1791"/>
                  </a:cubicBezTo>
                  <a:cubicBezTo>
                    <a:pt x="261" y="2102"/>
                    <a:pt x="514" y="2323"/>
                    <a:pt x="813" y="2350"/>
                  </a:cubicBezTo>
                  <a:cubicBezTo>
                    <a:pt x="837" y="2353"/>
                    <a:pt x="859" y="2354"/>
                    <a:pt x="880" y="2354"/>
                  </a:cubicBezTo>
                  <a:cubicBezTo>
                    <a:pt x="1259" y="2354"/>
                    <a:pt x="1287" y="2028"/>
                    <a:pt x="1354" y="1684"/>
                  </a:cubicBezTo>
                  <a:cubicBezTo>
                    <a:pt x="1476" y="1077"/>
                    <a:pt x="1682" y="556"/>
                    <a:pt x="1323" y="129"/>
                  </a:cubicBezTo>
                  <a:cubicBezTo>
                    <a:pt x="1243" y="38"/>
                    <a:pt x="1122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177435" y="1343500"/>
              <a:ext cx="432709" cy="660400"/>
            </a:xfrm>
            <a:custGeom>
              <a:rect b="b" l="l" r="r" t="t"/>
              <a:pathLst>
                <a:path extrusionOk="0" h="8971" w="5878">
                  <a:moveTo>
                    <a:pt x="3194" y="1"/>
                  </a:moveTo>
                  <a:cubicBezTo>
                    <a:pt x="2647" y="1"/>
                    <a:pt x="1980" y="351"/>
                    <a:pt x="1370" y="1147"/>
                  </a:cubicBezTo>
                  <a:cubicBezTo>
                    <a:pt x="206" y="2671"/>
                    <a:pt x="1" y="4593"/>
                    <a:pt x="206" y="5963"/>
                  </a:cubicBezTo>
                  <a:cubicBezTo>
                    <a:pt x="408" y="7328"/>
                    <a:pt x="1370" y="8800"/>
                    <a:pt x="2179" y="8950"/>
                  </a:cubicBezTo>
                  <a:cubicBezTo>
                    <a:pt x="2252" y="8964"/>
                    <a:pt x="2336" y="8971"/>
                    <a:pt x="2430" y="8971"/>
                  </a:cubicBezTo>
                  <a:cubicBezTo>
                    <a:pt x="3385" y="8971"/>
                    <a:pt x="5297" y="8266"/>
                    <a:pt x="5574" y="6977"/>
                  </a:cubicBezTo>
                  <a:cubicBezTo>
                    <a:pt x="5878" y="5556"/>
                    <a:pt x="5171" y="3784"/>
                    <a:pt x="5171" y="3784"/>
                  </a:cubicBezTo>
                  <a:cubicBezTo>
                    <a:pt x="5171" y="3784"/>
                    <a:pt x="4610" y="1858"/>
                    <a:pt x="4259" y="797"/>
                  </a:cubicBezTo>
                  <a:cubicBezTo>
                    <a:pt x="4090" y="290"/>
                    <a:pt x="3691" y="1"/>
                    <a:pt x="3194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457249" y="1475273"/>
              <a:ext cx="243445" cy="220109"/>
            </a:xfrm>
            <a:custGeom>
              <a:rect b="b" l="l" r="r" t="t"/>
              <a:pathLst>
                <a:path extrusionOk="0" h="2990" w="3307">
                  <a:moveTo>
                    <a:pt x="1724" y="1"/>
                  </a:moveTo>
                  <a:cubicBezTo>
                    <a:pt x="1549" y="1"/>
                    <a:pt x="1385" y="73"/>
                    <a:pt x="1350" y="246"/>
                  </a:cubicBezTo>
                  <a:cubicBezTo>
                    <a:pt x="1350" y="234"/>
                    <a:pt x="1346" y="167"/>
                    <a:pt x="1346" y="159"/>
                  </a:cubicBezTo>
                  <a:cubicBezTo>
                    <a:pt x="1321" y="155"/>
                    <a:pt x="1292" y="153"/>
                    <a:pt x="1261" y="153"/>
                  </a:cubicBezTo>
                  <a:cubicBezTo>
                    <a:pt x="992" y="153"/>
                    <a:pt x="559" y="291"/>
                    <a:pt x="746" y="612"/>
                  </a:cubicBezTo>
                  <a:cubicBezTo>
                    <a:pt x="684" y="557"/>
                    <a:pt x="631" y="534"/>
                    <a:pt x="587" y="534"/>
                  </a:cubicBezTo>
                  <a:cubicBezTo>
                    <a:pt x="380" y="534"/>
                    <a:pt x="359" y="1056"/>
                    <a:pt x="395" y="1228"/>
                  </a:cubicBezTo>
                  <a:cubicBezTo>
                    <a:pt x="364" y="1222"/>
                    <a:pt x="337" y="1219"/>
                    <a:pt x="312" y="1219"/>
                  </a:cubicBezTo>
                  <a:cubicBezTo>
                    <a:pt x="1" y="1219"/>
                    <a:pt x="201" y="1672"/>
                    <a:pt x="425" y="1768"/>
                  </a:cubicBezTo>
                  <a:lnTo>
                    <a:pt x="425" y="1768"/>
                  </a:lnTo>
                  <a:cubicBezTo>
                    <a:pt x="102" y="1820"/>
                    <a:pt x="326" y="2389"/>
                    <a:pt x="509" y="2554"/>
                  </a:cubicBezTo>
                  <a:cubicBezTo>
                    <a:pt x="612" y="2647"/>
                    <a:pt x="701" y="2681"/>
                    <a:pt x="784" y="2681"/>
                  </a:cubicBezTo>
                  <a:cubicBezTo>
                    <a:pt x="1013" y="2681"/>
                    <a:pt x="1190" y="2416"/>
                    <a:pt x="1463" y="2416"/>
                  </a:cubicBezTo>
                  <a:cubicBezTo>
                    <a:pt x="1471" y="2416"/>
                    <a:pt x="1480" y="2416"/>
                    <a:pt x="1488" y="2417"/>
                  </a:cubicBezTo>
                  <a:cubicBezTo>
                    <a:pt x="1329" y="2523"/>
                    <a:pt x="1313" y="2553"/>
                    <a:pt x="1350" y="2553"/>
                  </a:cubicBezTo>
                  <a:cubicBezTo>
                    <a:pt x="1377" y="2553"/>
                    <a:pt x="1431" y="2538"/>
                    <a:pt x="1480" y="2523"/>
                  </a:cubicBezTo>
                  <a:lnTo>
                    <a:pt x="1480" y="2523"/>
                  </a:lnTo>
                  <a:cubicBezTo>
                    <a:pt x="1463" y="2718"/>
                    <a:pt x="1601" y="2897"/>
                    <a:pt x="1676" y="2897"/>
                  </a:cubicBezTo>
                  <a:cubicBezTo>
                    <a:pt x="1709" y="2897"/>
                    <a:pt x="1730" y="2863"/>
                    <a:pt x="1721" y="2783"/>
                  </a:cubicBezTo>
                  <a:lnTo>
                    <a:pt x="1721" y="2783"/>
                  </a:lnTo>
                  <a:cubicBezTo>
                    <a:pt x="1751" y="2929"/>
                    <a:pt x="1917" y="2990"/>
                    <a:pt x="2119" y="2990"/>
                  </a:cubicBezTo>
                  <a:cubicBezTo>
                    <a:pt x="2608" y="2990"/>
                    <a:pt x="3307" y="2634"/>
                    <a:pt x="2767" y="2290"/>
                  </a:cubicBezTo>
                  <a:cubicBezTo>
                    <a:pt x="3117" y="2200"/>
                    <a:pt x="3073" y="1633"/>
                    <a:pt x="2742" y="1633"/>
                  </a:cubicBezTo>
                  <a:cubicBezTo>
                    <a:pt x="2722" y="1633"/>
                    <a:pt x="2702" y="1635"/>
                    <a:pt x="2680" y="1639"/>
                  </a:cubicBezTo>
                  <a:cubicBezTo>
                    <a:pt x="3134" y="1541"/>
                    <a:pt x="3177" y="933"/>
                    <a:pt x="2672" y="925"/>
                  </a:cubicBezTo>
                  <a:cubicBezTo>
                    <a:pt x="2970" y="713"/>
                    <a:pt x="2577" y="342"/>
                    <a:pt x="2323" y="342"/>
                  </a:cubicBezTo>
                  <a:cubicBezTo>
                    <a:pt x="2265" y="342"/>
                    <a:pt x="2214" y="362"/>
                    <a:pt x="2181" y="407"/>
                  </a:cubicBezTo>
                  <a:lnTo>
                    <a:pt x="2181" y="407"/>
                  </a:lnTo>
                  <a:cubicBezTo>
                    <a:pt x="2290" y="171"/>
                    <a:pt x="1994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26963" y="1610653"/>
              <a:ext cx="131624" cy="140678"/>
            </a:xfrm>
            <a:custGeom>
              <a:rect b="b" l="l" r="r" t="t"/>
              <a:pathLst>
                <a:path extrusionOk="0" h="1911" w="1788">
                  <a:moveTo>
                    <a:pt x="974" y="0"/>
                  </a:moveTo>
                  <a:cubicBezTo>
                    <a:pt x="368" y="0"/>
                    <a:pt x="269" y="747"/>
                    <a:pt x="269" y="747"/>
                  </a:cubicBezTo>
                  <a:cubicBezTo>
                    <a:pt x="269" y="747"/>
                    <a:pt x="1" y="1387"/>
                    <a:pt x="438" y="1757"/>
                  </a:cubicBezTo>
                  <a:cubicBezTo>
                    <a:pt x="564" y="1864"/>
                    <a:pt x="706" y="1910"/>
                    <a:pt x="848" y="1910"/>
                  </a:cubicBezTo>
                  <a:cubicBezTo>
                    <a:pt x="1203" y="1910"/>
                    <a:pt x="1558" y="1623"/>
                    <a:pt x="1654" y="1288"/>
                  </a:cubicBezTo>
                  <a:cubicBezTo>
                    <a:pt x="1788" y="815"/>
                    <a:pt x="1654" y="37"/>
                    <a:pt x="1011" y="1"/>
                  </a:cubicBezTo>
                  <a:cubicBezTo>
                    <a:pt x="999" y="0"/>
                    <a:pt x="986" y="0"/>
                    <a:pt x="974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306778" y="1696710"/>
              <a:ext cx="124409" cy="158346"/>
            </a:xfrm>
            <a:custGeom>
              <a:rect b="b" l="l" r="r" t="t"/>
              <a:pathLst>
                <a:path extrusionOk="0" h="2151" w="1690">
                  <a:moveTo>
                    <a:pt x="288" y="1"/>
                  </a:moveTo>
                  <a:cubicBezTo>
                    <a:pt x="288" y="1"/>
                    <a:pt x="1" y="640"/>
                    <a:pt x="67" y="1638"/>
                  </a:cubicBezTo>
                  <a:cubicBezTo>
                    <a:pt x="94" y="2015"/>
                    <a:pt x="280" y="2150"/>
                    <a:pt x="511" y="2150"/>
                  </a:cubicBezTo>
                  <a:cubicBezTo>
                    <a:pt x="890" y="2150"/>
                    <a:pt x="1388" y="1788"/>
                    <a:pt x="1504" y="1535"/>
                  </a:cubicBezTo>
                  <a:cubicBezTo>
                    <a:pt x="1689" y="1129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C8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398798" y="1813539"/>
              <a:ext cx="105858" cy="75823"/>
            </a:xfrm>
            <a:custGeom>
              <a:rect b="b" l="l" r="r" t="t"/>
              <a:pathLst>
                <a:path extrusionOk="0" h="1030" w="1438">
                  <a:moveTo>
                    <a:pt x="1438" y="0"/>
                  </a:moveTo>
                  <a:lnTo>
                    <a:pt x="1438" y="0"/>
                  </a:lnTo>
                  <a:cubicBezTo>
                    <a:pt x="1374" y="146"/>
                    <a:pt x="1288" y="276"/>
                    <a:pt x="1193" y="398"/>
                  </a:cubicBezTo>
                  <a:cubicBezTo>
                    <a:pt x="1099" y="513"/>
                    <a:pt x="988" y="620"/>
                    <a:pt x="862" y="698"/>
                  </a:cubicBezTo>
                  <a:cubicBezTo>
                    <a:pt x="740" y="782"/>
                    <a:pt x="601" y="848"/>
                    <a:pt x="455" y="895"/>
                  </a:cubicBezTo>
                  <a:cubicBezTo>
                    <a:pt x="313" y="947"/>
                    <a:pt x="159" y="979"/>
                    <a:pt x="1" y="1014"/>
                  </a:cubicBezTo>
                  <a:cubicBezTo>
                    <a:pt x="80" y="1022"/>
                    <a:pt x="159" y="1026"/>
                    <a:pt x="242" y="1030"/>
                  </a:cubicBezTo>
                  <a:cubicBezTo>
                    <a:pt x="321" y="1022"/>
                    <a:pt x="403" y="1026"/>
                    <a:pt x="487" y="1002"/>
                  </a:cubicBezTo>
                  <a:cubicBezTo>
                    <a:pt x="649" y="975"/>
                    <a:pt x="802" y="908"/>
                    <a:pt x="940" y="817"/>
                  </a:cubicBezTo>
                  <a:cubicBezTo>
                    <a:pt x="1217" y="631"/>
                    <a:pt x="1418" y="323"/>
                    <a:pt x="1438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359046" y="1664172"/>
              <a:ext cx="26281" cy="34967"/>
            </a:xfrm>
            <a:custGeom>
              <a:rect b="b" l="l" r="r" t="t"/>
              <a:pathLst>
                <a:path extrusionOk="0" h="475" w="357">
                  <a:moveTo>
                    <a:pt x="178" y="0"/>
                  </a:moveTo>
                  <a:cubicBezTo>
                    <a:pt x="79" y="0"/>
                    <a:pt x="1" y="107"/>
                    <a:pt x="1" y="237"/>
                  </a:cubicBezTo>
                  <a:cubicBezTo>
                    <a:pt x="1" y="367"/>
                    <a:pt x="79" y="474"/>
                    <a:pt x="178" y="474"/>
                  </a:cubicBezTo>
                  <a:cubicBezTo>
                    <a:pt x="276" y="474"/>
                    <a:pt x="356" y="367"/>
                    <a:pt x="356" y="237"/>
                  </a:cubicBezTo>
                  <a:cubicBezTo>
                    <a:pt x="356" y="107"/>
                    <a:pt x="276" y="0"/>
                    <a:pt x="17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272179" y="1692882"/>
              <a:ext cx="25986" cy="34967"/>
            </a:xfrm>
            <a:custGeom>
              <a:rect b="b" l="l" r="r" t="t"/>
              <a:pathLst>
                <a:path extrusionOk="0" h="475" w="353">
                  <a:moveTo>
                    <a:pt x="174" y="1"/>
                  </a:moveTo>
                  <a:cubicBezTo>
                    <a:pt x="79" y="1"/>
                    <a:pt x="1" y="108"/>
                    <a:pt x="1" y="237"/>
                  </a:cubicBezTo>
                  <a:cubicBezTo>
                    <a:pt x="1" y="368"/>
                    <a:pt x="79" y="474"/>
                    <a:pt x="174" y="474"/>
                  </a:cubicBezTo>
                  <a:cubicBezTo>
                    <a:pt x="273" y="474"/>
                    <a:pt x="352" y="368"/>
                    <a:pt x="352" y="237"/>
                  </a:cubicBezTo>
                  <a:cubicBezTo>
                    <a:pt x="352" y="108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349991" y="1593500"/>
              <a:ext cx="75014" cy="36439"/>
            </a:xfrm>
            <a:custGeom>
              <a:rect b="b" l="l" r="r" t="t"/>
              <a:pathLst>
                <a:path extrusionOk="0" h="495" w="1019">
                  <a:moveTo>
                    <a:pt x="9" y="1"/>
                  </a:moveTo>
                  <a:lnTo>
                    <a:pt x="1" y="404"/>
                  </a:lnTo>
                  <a:cubicBezTo>
                    <a:pt x="261" y="412"/>
                    <a:pt x="735" y="439"/>
                    <a:pt x="885" y="494"/>
                  </a:cubicBezTo>
                  <a:lnTo>
                    <a:pt x="1019" y="112"/>
                  </a:lnTo>
                  <a:cubicBezTo>
                    <a:pt x="758" y="21"/>
                    <a:pt x="88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224476" y="1609843"/>
              <a:ext cx="70155" cy="56168"/>
            </a:xfrm>
            <a:custGeom>
              <a:rect b="b" l="l" r="r" t="t"/>
              <a:pathLst>
                <a:path extrusionOk="0" h="763" w="953">
                  <a:moveTo>
                    <a:pt x="778" y="1"/>
                  </a:moveTo>
                  <a:cubicBezTo>
                    <a:pt x="759" y="8"/>
                    <a:pt x="309" y="225"/>
                    <a:pt x="1" y="415"/>
                  </a:cubicBezTo>
                  <a:lnTo>
                    <a:pt x="210" y="762"/>
                  </a:lnTo>
                  <a:cubicBezTo>
                    <a:pt x="503" y="584"/>
                    <a:pt x="948" y="367"/>
                    <a:pt x="953" y="363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560900" y="1643265"/>
              <a:ext cx="60585" cy="79651"/>
            </a:xfrm>
            <a:custGeom>
              <a:rect b="b" l="l" r="r" t="t"/>
              <a:pathLst>
                <a:path extrusionOk="0" h="1082" w="823">
                  <a:moveTo>
                    <a:pt x="546" y="0"/>
                  </a:moveTo>
                  <a:cubicBezTo>
                    <a:pt x="420" y="4"/>
                    <a:pt x="321" y="87"/>
                    <a:pt x="254" y="177"/>
                  </a:cubicBezTo>
                  <a:cubicBezTo>
                    <a:pt x="190" y="268"/>
                    <a:pt x="139" y="367"/>
                    <a:pt x="108" y="470"/>
                  </a:cubicBezTo>
                  <a:cubicBezTo>
                    <a:pt x="68" y="572"/>
                    <a:pt x="48" y="679"/>
                    <a:pt x="21" y="782"/>
                  </a:cubicBezTo>
                  <a:lnTo>
                    <a:pt x="1" y="860"/>
                  </a:lnTo>
                  <a:lnTo>
                    <a:pt x="77" y="833"/>
                  </a:lnTo>
                  <a:cubicBezTo>
                    <a:pt x="115" y="821"/>
                    <a:pt x="155" y="805"/>
                    <a:pt x="190" y="802"/>
                  </a:cubicBezTo>
                  <a:cubicBezTo>
                    <a:pt x="196" y="801"/>
                    <a:pt x="202" y="801"/>
                    <a:pt x="207" y="801"/>
                  </a:cubicBezTo>
                  <a:cubicBezTo>
                    <a:pt x="236" y="801"/>
                    <a:pt x="251" y="811"/>
                    <a:pt x="258" y="840"/>
                  </a:cubicBezTo>
                  <a:cubicBezTo>
                    <a:pt x="266" y="911"/>
                    <a:pt x="230" y="999"/>
                    <a:pt x="199" y="1082"/>
                  </a:cubicBezTo>
                  <a:cubicBezTo>
                    <a:pt x="226" y="1046"/>
                    <a:pt x="250" y="1011"/>
                    <a:pt x="270" y="967"/>
                  </a:cubicBezTo>
                  <a:cubicBezTo>
                    <a:pt x="290" y="928"/>
                    <a:pt x="313" y="888"/>
                    <a:pt x="309" y="833"/>
                  </a:cubicBezTo>
                  <a:cubicBezTo>
                    <a:pt x="313" y="805"/>
                    <a:pt x="297" y="774"/>
                    <a:pt x="270" y="754"/>
                  </a:cubicBezTo>
                  <a:cubicBezTo>
                    <a:pt x="242" y="738"/>
                    <a:pt x="214" y="731"/>
                    <a:pt x="190" y="731"/>
                  </a:cubicBezTo>
                  <a:cubicBezTo>
                    <a:pt x="168" y="731"/>
                    <a:pt x="146" y="732"/>
                    <a:pt x="124" y="735"/>
                  </a:cubicBezTo>
                  <a:lnTo>
                    <a:pt x="124" y="735"/>
                  </a:lnTo>
                  <a:cubicBezTo>
                    <a:pt x="147" y="657"/>
                    <a:pt x="168" y="579"/>
                    <a:pt x="199" y="505"/>
                  </a:cubicBezTo>
                  <a:cubicBezTo>
                    <a:pt x="234" y="407"/>
                    <a:pt x="274" y="312"/>
                    <a:pt x="329" y="229"/>
                  </a:cubicBezTo>
                  <a:cubicBezTo>
                    <a:pt x="388" y="150"/>
                    <a:pt x="456" y="75"/>
                    <a:pt x="546" y="64"/>
                  </a:cubicBezTo>
                  <a:cubicBezTo>
                    <a:pt x="556" y="62"/>
                    <a:pt x="566" y="62"/>
                    <a:pt x="576" y="62"/>
                  </a:cubicBezTo>
                  <a:cubicBezTo>
                    <a:pt x="662" y="62"/>
                    <a:pt x="752" y="106"/>
                    <a:pt x="822" y="166"/>
                  </a:cubicBezTo>
                  <a:cubicBezTo>
                    <a:pt x="763" y="83"/>
                    <a:pt x="669" y="4"/>
                    <a:pt x="546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502008" y="1941631"/>
              <a:ext cx="211570" cy="233654"/>
            </a:xfrm>
            <a:custGeom>
              <a:rect b="b" l="l" r="r" t="t"/>
              <a:pathLst>
                <a:path extrusionOk="0" h="3174" w="2874">
                  <a:moveTo>
                    <a:pt x="2534" y="0"/>
                  </a:moveTo>
                  <a:lnTo>
                    <a:pt x="1" y="1958"/>
                  </a:lnTo>
                  <a:lnTo>
                    <a:pt x="1184" y="3173"/>
                  </a:lnTo>
                  <a:lnTo>
                    <a:pt x="2873" y="371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7238463" y="2011051"/>
              <a:ext cx="154371" cy="169167"/>
            </a:xfrm>
            <a:custGeom>
              <a:rect b="b" l="l" r="r" t="t"/>
              <a:pathLst>
                <a:path extrusionOk="0" h="2298" w="2097">
                  <a:moveTo>
                    <a:pt x="269" y="1"/>
                  </a:moveTo>
                  <a:lnTo>
                    <a:pt x="0" y="474"/>
                  </a:lnTo>
                  <a:lnTo>
                    <a:pt x="947" y="2297"/>
                  </a:lnTo>
                  <a:lnTo>
                    <a:pt x="2096" y="114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6336152" y="1951495"/>
              <a:ext cx="216207" cy="196405"/>
            </a:xfrm>
            <a:custGeom>
              <a:rect b="b" l="l" r="r" t="t"/>
              <a:pathLst>
                <a:path extrusionOk="0" h="2668" w="2937">
                  <a:moveTo>
                    <a:pt x="1468" y="1"/>
                  </a:moveTo>
                  <a:cubicBezTo>
                    <a:pt x="655" y="1"/>
                    <a:pt x="0" y="596"/>
                    <a:pt x="0" y="1334"/>
                  </a:cubicBezTo>
                  <a:cubicBezTo>
                    <a:pt x="0" y="2072"/>
                    <a:pt x="655" y="2668"/>
                    <a:pt x="1468" y="2668"/>
                  </a:cubicBezTo>
                  <a:cubicBezTo>
                    <a:pt x="2277" y="2668"/>
                    <a:pt x="2936" y="2072"/>
                    <a:pt x="2936" y="1334"/>
                  </a:cubicBezTo>
                  <a:cubicBezTo>
                    <a:pt x="2936" y="596"/>
                    <a:pt x="2277" y="1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6305013" y="1927938"/>
              <a:ext cx="249334" cy="128605"/>
            </a:xfrm>
            <a:custGeom>
              <a:rect b="b" l="l" r="r" t="t"/>
              <a:pathLst>
                <a:path extrusionOk="0" h="1747" w="3387">
                  <a:moveTo>
                    <a:pt x="1875" y="1"/>
                  </a:moveTo>
                  <a:lnTo>
                    <a:pt x="1" y="987"/>
                  </a:lnTo>
                  <a:cubicBezTo>
                    <a:pt x="1" y="987"/>
                    <a:pt x="24" y="1366"/>
                    <a:pt x="506" y="1619"/>
                  </a:cubicBezTo>
                  <a:cubicBezTo>
                    <a:pt x="675" y="1708"/>
                    <a:pt x="810" y="1747"/>
                    <a:pt x="912" y="1747"/>
                  </a:cubicBezTo>
                  <a:cubicBezTo>
                    <a:pt x="1101" y="1747"/>
                    <a:pt x="1180" y="1615"/>
                    <a:pt x="1165" y="1417"/>
                  </a:cubicBezTo>
                  <a:lnTo>
                    <a:pt x="1165" y="1417"/>
                  </a:lnTo>
                  <a:cubicBezTo>
                    <a:pt x="1267" y="1451"/>
                    <a:pt x="1423" y="1502"/>
                    <a:pt x="1558" y="1502"/>
                  </a:cubicBezTo>
                  <a:cubicBezTo>
                    <a:pt x="1725" y="1502"/>
                    <a:pt x="1861" y="1423"/>
                    <a:pt x="1824" y="1137"/>
                  </a:cubicBezTo>
                  <a:lnTo>
                    <a:pt x="1824" y="1137"/>
                  </a:lnTo>
                  <a:cubicBezTo>
                    <a:pt x="1925" y="1216"/>
                    <a:pt x="2038" y="1251"/>
                    <a:pt x="2146" y="1251"/>
                  </a:cubicBezTo>
                  <a:cubicBezTo>
                    <a:pt x="2390" y="1251"/>
                    <a:pt x="2609" y="1072"/>
                    <a:pt x="2609" y="809"/>
                  </a:cubicBezTo>
                  <a:cubicBezTo>
                    <a:pt x="2817" y="897"/>
                    <a:pt x="2958" y="932"/>
                    <a:pt x="3051" y="932"/>
                  </a:cubicBezTo>
                  <a:cubicBezTo>
                    <a:pt x="3387" y="932"/>
                    <a:pt x="3090" y="478"/>
                    <a:pt x="3090" y="478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435460" y="1933459"/>
              <a:ext cx="61689" cy="54107"/>
            </a:xfrm>
            <a:custGeom>
              <a:rect b="b" l="l" r="r" t="t"/>
              <a:pathLst>
                <a:path extrusionOk="0" h="735" w="838">
                  <a:moveTo>
                    <a:pt x="1" y="0"/>
                  </a:moveTo>
                  <a:lnTo>
                    <a:pt x="1" y="0"/>
                  </a:lnTo>
                  <a:cubicBezTo>
                    <a:pt x="167" y="95"/>
                    <a:pt x="309" y="202"/>
                    <a:pt x="438" y="337"/>
                  </a:cubicBezTo>
                  <a:cubicBezTo>
                    <a:pt x="577" y="459"/>
                    <a:pt x="699" y="601"/>
                    <a:pt x="837" y="734"/>
                  </a:cubicBezTo>
                  <a:cubicBezTo>
                    <a:pt x="766" y="553"/>
                    <a:pt x="644" y="399"/>
                    <a:pt x="509" y="261"/>
                  </a:cubicBezTo>
                  <a:cubicBezTo>
                    <a:pt x="367" y="135"/>
                    <a:pt x="198" y="13"/>
                    <a:pt x="1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6360814" y="1944502"/>
              <a:ext cx="78474" cy="67210"/>
            </a:xfrm>
            <a:custGeom>
              <a:rect b="b" l="l" r="r" t="t"/>
              <a:pathLst>
                <a:path extrusionOk="0" h="913" w="1066">
                  <a:moveTo>
                    <a:pt x="0" y="1"/>
                  </a:moveTo>
                  <a:lnTo>
                    <a:pt x="0" y="1"/>
                  </a:lnTo>
                  <a:cubicBezTo>
                    <a:pt x="225" y="92"/>
                    <a:pt x="407" y="234"/>
                    <a:pt x="576" y="400"/>
                  </a:cubicBezTo>
                  <a:cubicBezTo>
                    <a:pt x="751" y="557"/>
                    <a:pt x="900" y="739"/>
                    <a:pt x="1066" y="912"/>
                  </a:cubicBezTo>
                  <a:cubicBezTo>
                    <a:pt x="967" y="691"/>
                    <a:pt x="817" y="498"/>
                    <a:pt x="644" y="324"/>
                  </a:cubicBezTo>
                  <a:cubicBezTo>
                    <a:pt x="553" y="245"/>
                    <a:pt x="458" y="163"/>
                    <a:pt x="352" y="107"/>
                  </a:cubicBezTo>
                  <a:cubicBezTo>
                    <a:pt x="241" y="48"/>
                    <a:pt x="123" y="5"/>
                    <a:pt x="0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295369" y="1978144"/>
              <a:ext cx="95405" cy="54181"/>
            </a:xfrm>
            <a:custGeom>
              <a:rect b="b" l="l" r="r" t="t"/>
              <a:pathLst>
                <a:path extrusionOk="0" h="736" w="1296">
                  <a:moveTo>
                    <a:pt x="33" y="1"/>
                  </a:moveTo>
                  <a:cubicBezTo>
                    <a:pt x="22" y="1"/>
                    <a:pt x="12" y="1"/>
                    <a:pt x="1" y="1"/>
                  </a:cubicBezTo>
                  <a:cubicBezTo>
                    <a:pt x="246" y="72"/>
                    <a:pt x="471" y="171"/>
                    <a:pt x="680" y="305"/>
                  </a:cubicBezTo>
                  <a:cubicBezTo>
                    <a:pt x="893" y="431"/>
                    <a:pt x="1090" y="586"/>
                    <a:pt x="1296" y="735"/>
                  </a:cubicBezTo>
                  <a:cubicBezTo>
                    <a:pt x="1150" y="526"/>
                    <a:pt x="948" y="360"/>
                    <a:pt x="731" y="218"/>
                  </a:cubicBezTo>
                  <a:cubicBezTo>
                    <a:pt x="621" y="156"/>
                    <a:pt x="507" y="100"/>
                    <a:pt x="385" y="56"/>
                  </a:cubicBezTo>
                  <a:cubicBezTo>
                    <a:pt x="268" y="21"/>
                    <a:pt x="152" y="1"/>
                    <a:pt x="33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6289921" y="2031442"/>
              <a:ext cx="46304" cy="47703"/>
            </a:xfrm>
            <a:custGeom>
              <a:rect b="b" l="l" r="r" t="t"/>
              <a:pathLst>
                <a:path extrusionOk="0" h="648" w="629">
                  <a:moveTo>
                    <a:pt x="0" y="0"/>
                  </a:moveTo>
                  <a:lnTo>
                    <a:pt x="178" y="157"/>
                  </a:lnTo>
                  <a:cubicBezTo>
                    <a:pt x="202" y="181"/>
                    <a:pt x="233" y="217"/>
                    <a:pt x="261" y="252"/>
                  </a:cubicBezTo>
                  <a:cubicBezTo>
                    <a:pt x="284" y="292"/>
                    <a:pt x="304" y="332"/>
                    <a:pt x="324" y="374"/>
                  </a:cubicBezTo>
                  <a:cubicBezTo>
                    <a:pt x="364" y="458"/>
                    <a:pt x="388" y="552"/>
                    <a:pt x="415" y="647"/>
                  </a:cubicBezTo>
                  <a:cubicBezTo>
                    <a:pt x="435" y="549"/>
                    <a:pt x="426" y="445"/>
                    <a:pt x="403" y="347"/>
                  </a:cubicBezTo>
                  <a:cubicBezTo>
                    <a:pt x="388" y="296"/>
                    <a:pt x="368" y="249"/>
                    <a:pt x="341" y="203"/>
                  </a:cubicBezTo>
                  <a:lnTo>
                    <a:pt x="341" y="203"/>
                  </a:lnTo>
                  <a:cubicBezTo>
                    <a:pt x="434" y="225"/>
                    <a:pt x="528" y="241"/>
                    <a:pt x="628" y="248"/>
                  </a:cubicBezTo>
                  <a:cubicBezTo>
                    <a:pt x="494" y="173"/>
                    <a:pt x="359" y="119"/>
                    <a:pt x="217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7857646" y="3594754"/>
              <a:ext cx="242709" cy="353278"/>
            </a:xfrm>
            <a:custGeom>
              <a:rect b="b" l="l" r="r" t="t"/>
              <a:pathLst>
                <a:path extrusionOk="0" h="4799" w="3297">
                  <a:moveTo>
                    <a:pt x="2653" y="0"/>
                  </a:moveTo>
                  <a:cubicBezTo>
                    <a:pt x="2391" y="0"/>
                    <a:pt x="2089" y="90"/>
                    <a:pt x="1890" y="205"/>
                  </a:cubicBezTo>
                  <a:cubicBezTo>
                    <a:pt x="0" y="915"/>
                    <a:pt x="0" y="4799"/>
                    <a:pt x="0" y="4799"/>
                  </a:cubicBezTo>
                  <a:lnTo>
                    <a:pt x="1046" y="4799"/>
                  </a:lnTo>
                  <a:cubicBezTo>
                    <a:pt x="1046" y="777"/>
                    <a:pt x="3141" y="678"/>
                    <a:pt x="3141" y="678"/>
                  </a:cubicBezTo>
                  <a:cubicBezTo>
                    <a:pt x="3296" y="170"/>
                    <a:pt x="3012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47708" y="3813688"/>
              <a:ext cx="313305" cy="206122"/>
            </a:xfrm>
            <a:custGeom>
              <a:rect b="b" l="l" r="r" t="t"/>
              <a:pathLst>
                <a:path extrusionOk="0" h="2800" w="4256">
                  <a:moveTo>
                    <a:pt x="3001" y="1"/>
                  </a:moveTo>
                  <a:cubicBezTo>
                    <a:pt x="2992" y="1"/>
                    <a:pt x="2982" y="1"/>
                    <a:pt x="2972" y="1"/>
                  </a:cubicBezTo>
                  <a:cubicBezTo>
                    <a:pt x="2512" y="17"/>
                    <a:pt x="2309" y="602"/>
                    <a:pt x="1854" y="602"/>
                  </a:cubicBezTo>
                  <a:cubicBezTo>
                    <a:pt x="1846" y="602"/>
                    <a:pt x="1837" y="601"/>
                    <a:pt x="1828" y="601"/>
                  </a:cubicBezTo>
                  <a:cubicBezTo>
                    <a:pt x="1902" y="428"/>
                    <a:pt x="1844" y="282"/>
                    <a:pt x="1689" y="203"/>
                  </a:cubicBezTo>
                  <a:cubicBezTo>
                    <a:pt x="1631" y="172"/>
                    <a:pt x="1572" y="159"/>
                    <a:pt x="1513" y="159"/>
                  </a:cubicBezTo>
                  <a:cubicBezTo>
                    <a:pt x="1265" y="159"/>
                    <a:pt x="1026" y="398"/>
                    <a:pt x="873" y="542"/>
                  </a:cubicBezTo>
                  <a:cubicBezTo>
                    <a:pt x="407" y="968"/>
                    <a:pt x="1" y="1363"/>
                    <a:pt x="166" y="1994"/>
                  </a:cubicBezTo>
                  <a:cubicBezTo>
                    <a:pt x="166" y="2207"/>
                    <a:pt x="553" y="2650"/>
                    <a:pt x="1153" y="2737"/>
                  </a:cubicBezTo>
                  <a:cubicBezTo>
                    <a:pt x="1399" y="2773"/>
                    <a:pt x="1706" y="2799"/>
                    <a:pt x="2028" y="2799"/>
                  </a:cubicBezTo>
                  <a:cubicBezTo>
                    <a:pt x="2756" y="2799"/>
                    <a:pt x="3565" y="2667"/>
                    <a:pt x="3951" y="2227"/>
                  </a:cubicBezTo>
                  <a:cubicBezTo>
                    <a:pt x="4179" y="1967"/>
                    <a:pt x="4255" y="1517"/>
                    <a:pt x="4046" y="1217"/>
                  </a:cubicBezTo>
                  <a:cubicBezTo>
                    <a:pt x="3876" y="972"/>
                    <a:pt x="3647" y="1023"/>
                    <a:pt x="3410" y="913"/>
                  </a:cubicBezTo>
                  <a:cubicBezTo>
                    <a:pt x="3083" y="755"/>
                    <a:pt x="3237" y="735"/>
                    <a:pt x="3276" y="424"/>
                  </a:cubicBezTo>
                  <a:cubicBezTo>
                    <a:pt x="3307" y="157"/>
                    <a:pt x="327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8106247" y="3838423"/>
              <a:ext cx="181387" cy="160481"/>
            </a:xfrm>
            <a:custGeom>
              <a:rect b="b" l="l" r="r" t="t"/>
              <a:pathLst>
                <a:path extrusionOk="0" h="2180" w="2464">
                  <a:moveTo>
                    <a:pt x="1232" y="1"/>
                  </a:moveTo>
                  <a:cubicBezTo>
                    <a:pt x="549" y="1"/>
                    <a:pt x="1" y="490"/>
                    <a:pt x="1" y="1090"/>
                  </a:cubicBezTo>
                  <a:cubicBezTo>
                    <a:pt x="1" y="1694"/>
                    <a:pt x="549" y="2179"/>
                    <a:pt x="1232" y="2179"/>
                  </a:cubicBezTo>
                  <a:cubicBezTo>
                    <a:pt x="1915" y="2179"/>
                    <a:pt x="2463" y="1694"/>
                    <a:pt x="2463" y="1090"/>
                  </a:cubicBezTo>
                  <a:cubicBezTo>
                    <a:pt x="2463" y="490"/>
                    <a:pt x="191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827611" y="3945387"/>
              <a:ext cx="634046" cy="387877"/>
            </a:xfrm>
            <a:custGeom>
              <a:rect b="b" l="l" r="r" t="t"/>
              <a:pathLst>
                <a:path extrusionOk="0" h="5269" w="8613">
                  <a:moveTo>
                    <a:pt x="1" y="1"/>
                  </a:moveTo>
                  <a:lnTo>
                    <a:pt x="408" y="3749"/>
                  </a:lnTo>
                  <a:cubicBezTo>
                    <a:pt x="408" y="3749"/>
                    <a:pt x="510" y="5269"/>
                    <a:pt x="2195" y="5269"/>
                  </a:cubicBezTo>
                  <a:lnTo>
                    <a:pt x="6959" y="5269"/>
                  </a:lnTo>
                  <a:cubicBezTo>
                    <a:pt x="6959" y="5269"/>
                    <a:pt x="8075" y="4965"/>
                    <a:pt x="8277" y="3410"/>
                  </a:cubicBezTo>
                  <a:cubicBezTo>
                    <a:pt x="8478" y="1859"/>
                    <a:pt x="8612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8119351" y="3797492"/>
              <a:ext cx="65665" cy="72143"/>
            </a:xfrm>
            <a:custGeom>
              <a:rect b="b" l="l" r="r" t="t"/>
              <a:pathLst>
                <a:path extrusionOk="0" h="980" w="892">
                  <a:moveTo>
                    <a:pt x="63" y="0"/>
                  </a:moveTo>
                  <a:cubicBezTo>
                    <a:pt x="39" y="0"/>
                    <a:pt x="15" y="15"/>
                    <a:pt x="8" y="39"/>
                  </a:cubicBezTo>
                  <a:cubicBezTo>
                    <a:pt x="1" y="68"/>
                    <a:pt x="21" y="95"/>
                    <a:pt x="44" y="99"/>
                  </a:cubicBezTo>
                  <a:cubicBezTo>
                    <a:pt x="553" y="225"/>
                    <a:pt x="786" y="935"/>
                    <a:pt x="786" y="944"/>
                  </a:cubicBezTo>
                  <a:cubicBezTo>
                    <a:pt x="793" y="968"/>
                    <a:pt x="813" y="979"/>
                    <a:pt x="833" y="979"/>
                  </a:cubicBezTo>
                  <a:lnTo>
                    <a:pt x="849" y="979"/>
                  </a:lnTo>
                  <a:cubicBezTo>
                    <a:pt x="877" y="968"/>
                    <a:pt x="892" y="939"/>
                    <a:pt x="884" y="912"/>
                  </a:cubicBezTo>
                  <a:cubicBezTo>
                    <a:pt x="873" y="881"/>
                    <a:pt x="631" y="143"/>
                    <a:pt x="72" y="1"/>
                  </a:cubicBezTo>
                  <a:cubicBezTo>
                    <a:pt x="69" y="0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8014522" y="3589821"/>
              <a:ext cx="80535" cy="54917"/>
            </a:xfrm>
            <a:custGeom>
              <a:rect b="b" l="l" r="r" t="t"/>
              <a:pathLst>
                <a:path extrusionOk="0" h="746" w="1094">
                  <a:moveTo>
                    <a:pt x="589" y="0"/>
                  </a:moveTo>
                  <a:cubicBezTo>
                    <a:pt x="512" y="0"/>
                    <a:pt x="438" y="10"/>
                    <a:pt x="367" y="19"/>
                  </a:cubicBezTo>
                  <a:cubicBezTo>
                    <a:pt x="299" y="28"/>
                    <a:pt x="232" y="39"/>
                    <a:pt x="170" y="59"/>
                  </a:cubicBezTo>
                  <a:cubicBezTo>
                    <a:pt x="137" y="66"/>
                    <a:pt x="106" y="79"/>
                    <a:pt x="75" y="95"/>
                  </a:cubicBezTo>
                  <a:cubicBezTo>
                    <a:pt x="48" y="106"/>
                    <a:pt x="0" y="122"/>
                    <a:pt x="8" y="161"/>
                  </a:cubicBezTo>
                  <a:cubicBezTo>
                    <a:pt x="28" y="130"/>
                    <a:pt x="71" y="126"/>
                    <a:pt x="114" y="126"/>
                  </a:cubicBezTo>
                  <a:cubicBezTo>
                    <a:pt x="129" y="126"/>
                    <a:pt x="143" y="127"/>
                    <a:pt x="157" y="127"/>
                  </a:cubicBezTo>
                  <a:cubicBezTo>
                    <a:pt x="165" y="127"/>
                    <a:pt x="173" y="127"/>
                    <a:pt x="181" y="126"/>
                  </a:cubicBezTo>
                  <a:cubicBezTo>
                    <a:pt x="245" y="126"/>
                    <a:pt x="308" y="130"/>
                    <a:pt x="370" y="130"/>
                  </a:cubicBezTo>
                  <a:cubicBezTo>
                    <a:pt x="501" y="137"/>
                    <a:pt x="631" y="126"/>
                    <a:pt x="734" y="157"/>
                  </a:cubicBezTo>
                  <a:cubicBezTo>
                    <a:pt x="840" y="190"/>
                    <a:pt x="915" y="264"/>
                    <a:pt x="959" y="374"/>
                  </a:cubicBezTo>
                  <a:cubicBezTo>
                    <a:pt x="998" y="485"/>
                    <a:pt x="1010" y="611"/>
                    <a:pt x="1010" y="745"/>
                  </a:cubicBezTo>
                  <a:cubicBezTo>
                    <a:pt x="1061" y="623"/>
                    <a:pt x="1093" y="485"/>
                    <a:pt x="1061" y="343"/>
                  </a:cubicBezTo>
                  <a:cubicBezTo>
                    <a:pt x="1042" y="205"/>
                    <a:pt x="924" y="63"/>
                    <a:pt x="773" y="24"/>
                  </a:cubicBezTo>
                  <a:cubicBezTo>
                    <a:pt x="709" y="6"/>
                    <a:pt x="648" y="0"/>
                    <a:pt x="589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7907263" y="2597918"/>
              <a:ext cx="67210" cy="710974"/>
            </a:xfrm>
            <a:custGeom>
              <a:rect b="b" l="l" r="r" t="t"/>
              <a:pathLst>
                <a:path extrusionOk="0" h="9658" w="913">
                  <a:moveTo>
                    <a:pt x="194" y="1"/>
                  </a:moveTo>
                  <a:cubicBezTo>
                    <a:pt x="20" y="794"/>
                    <a:pt x="0" y="1615"/>
                    <a:pt x="4" y="2424"/>
                  </a:cubicBezTo>
                  <a:cubicBezTo>
                    <a:pt x="13" y="3236"/>
                    <a:pt x="71" y="4050"/>
                    <a:pt x="146" y="4855"/>
                  </a:cubicBezTo>
                  <a:cubicBezTo>
                    <a:pt x="233" y="5664"/>
                    <a:pt x="328" y="6469"/>
                    <a:pt x="458" y="7270"/>
                  </a:cubicBezTo>
                  <a:cubicBezTo>
                    <a:pt x="589" y="8071"/>
                    <a:pt x="731" y="8868"/>
                    <a:pt x="913" y="9657"/>
                  </a:cubicBezTo>
                  <a:lnTo>
                    <a:pt x="612" y="7247"/>
                  </a:lnTo>
                  <a:cubicBezTo>
                    <a:pt x="514" y="6445"/>
                    <a:pt x="419" y="5640"/>
                    <a:pt x="348" y="4835"/>
                  </a:cubicBezTo>
                  <a:cubicBezTo>
                    <a:pt x="257" y="4034"/>
                    <a:pt x="202" y="3229"/>
                    <a:pt x="159" y="2420"/>
                  </a:cubicBezTo>
                  <a:cubicBezTo>
                    <a:pt x="135" y="2017"/>
                    <a:pt x="131" y="1615"/>
                    <a:pt x="131" y="1212"/>
                  </a:cubicBezTo>
                  <a:lnTo>
                    <a:pt x="142" y="60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28"/>
          <p:cNvSpPr/>
          <p:nvPr/>
        </p:nvSpPr>
        <p:spPr>
          <a:xfrm flipH="1">
            <a:off x="6587403" y="4453604"/>
            <a:ext cx="1696520" cy="266400"/>
          </a:xfrm>
          <a:custGeom>
            <a:rect b="b" l="l" r="r" t="t"/>
            <a:pathLst>
              <a:path extrusionOk="0" h="5050" w="3216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2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23" name="Google Shape;823;p2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Procedure- Generate Bill</a:t>
            </a:r>
            <a:endParaRPr/>
          </a:p>
        </p:txBody>
      </p:sp>
      <p:pic>
        <p:nvPicPr>
          <p:cNvPr id="829" name="Google Shape;8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0" y="1460675"/>
            <a:ext cx="5295074" cy="36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0"/>
          <p:cNvGrpSpPr/>
          <p:nvPr/>
        </p:nvGrpSpPr>
        <p:grpSpPr>
          <a:xfrm>
            <a:off x="1098775" y="1918055"/>
            <a:ext cx="3068325" cy="285300"/>
            <a:chOff x="1098775" y="3701130"/>
            <a:chExt cx="3068325" cy="285300"/>
          </a:xfrm>
        </p:grpSpPr>
        <p:sp>
          <p:nvSpPr>
            <p:cNvPr id="835" name="Google Shape;835;p30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4992463" y="3701130"/>
            <a:ext cx="3068325" cy="285300"/>
            <a:chOff x="1098775" y="3701130"/>
            <a:chExt cx="3068325" cy="285300"/>
          </a:xfrm>
        </p:grpSpPr>
        <p:sp>
          <p:nvSpPr>
            <p:cNvPr id="838" name="Google Shape;838;p30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992463" y="1918055"/>
            <a:ext cx="3068325" cy="285300"/>
            <a:chOff x="1098775" y="3701130"/>
            <a:chExt cx="3068325" cy="285300"/>
          </a:xfrm>
        </p:grpSpPr>
        <p:sp>
          <p:nvSpPr>
            <p:cNvPr id="841" name="Google Shape;841;p30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1098775" y="3701130"/>
            <a:ext cx="3068325" cy="285300"/>
            <a:chOff x="1098775" y="3701130"/>
            <a:chExt cx="3068325" cy="285300"/>
          </a:xfrm>
        </p:grpSpPr>
        <p:sp>
          <p:nvSpPr>
            <p:cNvPr id="844" name="Google Shape;844;p30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47" name="Google Shape;847;p3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0"/>
          <p:cNvGrpSpPr/>
          <p:nvPr/>
        </p:nvGrpSpPr>
        <p:grpSpPr>
          <a:xfrm rot="-1092734">
            <a:off x="1220956" y="1042757"/>
            <a:ext cx="441282" cy="1051786"/>
            <a:chOff x="7089565" y="2941940"/>
            <a:chExt cx="537061" cy="1280073"/>
          </a:xfrm>
        </p:grpSpPr>
        <p:sp>
          <p:nvSpPr>
            <p:cNvPr id="853" name="Google Shape;853;p30"/>
            <p:cNvSpPr/>
            <p:nvPr/>
          </p:nvSpPr>
          <p:spPr>
            <a:xfrm>
              <a:off x="7242421" y="3003260"/>
              <a:ext cx="200248" cy="1218753"/>
            </a:xfrm>
            <a:custGeom>
              <a:rect b="b" l="l" r="r" t="t"/>
              <a:pathLst>
                <a:path extrusionOk="0" h="12422" w="2041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422846" y="3619498"/>
              <a:ext cx="203780" cy="251659"/>
            </a:xfrm>
            <a:custGeom>
              <a:rect b="b" l="l" r="r" t="t"/>
              <a:pathLst>
                <a:path extrusionOk="0" h="2565" w="2077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397338" y="3419253"/>
              <a:ext cx="202112" cy="230859"/>
            </a:xfrm>
            <a:custGeom>
              <a:rect b="b" l="l" r="r" t="t"/>
              <a:pathLst>
                <a:path extrusionOk="0" h="2353" w="206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7374085" y="3226169"/>
              <a:ext cx="148150" cy="269024"/>
            </a:xfrm>
            <a:custGeom>
              <a:rect b="b" l="l" r="r" t="t"/>
              <a:pathLst>
                <a:path extrusionOk="0" h="2742" w="151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7329151" y="3064972"/>
              <a:ext cx="123426" cy="217614"/>
            </a:xfrm>
            <a:custGeom>
              <a:rect b="b" l="l" r="r" t="t"/>
              <a:pathLst>
                <a:path extrusionOk="0" h="2218" w="1258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7279998" y="2941940"/>
              <a:ext cx="85947" cy="171501"/>
            </a:xfrm>
            <a:custGeom>
              <a:rect b="b" l="l" r="r" t="t"/>
              <a:pathLst>
                <a:path extrusionOk="0" h="1748" w="876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90939" y="2952144"/>
              <a:ext cx="162474" cy="89675"/>
            </a:xfrm>
            <a:custGeom>
              <a:rect b="b" l="l" r="r" t="t"/>
              <a:pathLst>
                <a:path extrusionOk="0" h="914" w="1656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089565" y="3107945"/>
              <a:ext cx="219576" cy="95562"/>
            </a:xfrm>
            <a:custGeom>
              <a:rect b="b" l="l" r="r" t="t"/>
              <a:pathLst>
                <a:path extrusionOk="0" h="974" w="2238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7126945" y="3272674"/>
              <a:ext cx="220851" cy="117931"/>
            </a:xfrm>
            <a:custGeom>
              <a:rect b="b" l="l" r="r" t="t"/>
              <a:pathLst>
                <a:path extrusionOk="0" h="1202" w="2251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7090350" y="3435147"/>
              <a:ext cx="295122" cy="139025"/>
            </a:xfrm>
            <a:custGeom>
              <a:rect b="b" l="l" r="r" t="t"/>
              <a:pathLst>
                <a:path extrusionOk="0" h="1417" w="3008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139209" y="3640984"/>
              <a:ext cx="271772" cy="137652"/>
            </a:xfrm>
            <a:custGeom>
              <a:rect b="b" l="l" r="r" t="t"/>
              <a:pathLst>
                <a:path extrusionOk="0" h="1403" w="277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30"/>
          <p:cNvSpPr txBox="1"/>
          <p:nvPr>
            <p:ph idx="1" type="subTitle"/>
          </p:nvPr>
        </p:nvSpPr>
        <p:spPr>
          <a:xfrm>
            <a:off x="1232725" y="1839350"/>
            <a:ext cx="2769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Bill</a:t>
            </a:r>
            <a:endParaRPr/>
          </a:p>
        </p:txBody>
      </p:sp>
      <p:sp>
        <p:nvSpPr>
          <p:cNvPr id="865" name="Google Shape;865;p30"/>
          <p:cNvSpPr txBox="1"/>
          <p:nvPr>
            <p:ph idx="2" type="subTitle"/>
          </p:nvPr>
        </p:nvSpPr>
        <p:spPr>
          <a:xfrm>
            <a:off x="1022575" y="22309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a cashier to create a new bill when a customer lines up at a billing counter.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Cashier asks for a mobile number and generates a bill.</a:t>
            </a:r>
            <a:endParaRPr/>
          </a:p>
        </p:txBody>
      </p:sp>
      <p:sp>
        <p:nvSpPr>
          <p:cNvPr id="866" name="Google Shape;866;p30"/>
          <p:cNvSpPr txBox="1"/>
          <p:nvPr>
            <p:ph idx="3" type="subTitle"/>
          </p:nvPr>
        </p:nvSpPr>
        <p:spPr>
          <a:xfrm>
            <a:off x="5158172" y="1837950"/>
            <a:ext cx="2736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Revenue</a:t>
            </a:r>
            <a:endParaRPr/>
          </a:p>
        </p:txBody>
      </p:sp>
      <p:sp>
        <p:nvSpPr>
          <p:cNvPr id="867" name="Google Shape;867;p30"/>
          <p:cNvSpPr txBox="1"/>
          <p:nvPr>
            <p:ph idx="4" type="subTitle"/>
          </p:nvPr>
        </p:nvSpPr>
        <p:spPr>
          <a:xfrm>
            <a:off x="4931822" y="22294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the store manager to track the revenue generated within a given range of dates</a:t>
            </a:r>
            <a:endParaRPr/>
          </a:p>
        </p:txBody>
      </p:sp>
      <p:sp>
        <p:nvSpPr>
          <p:cNvPr id="868" name="Google Shape;868;p30"/>
          <p:cNvSpPr txBox="1"/>
          <p:nvPr>
            <p:ph idx="5" type="subTitle"/>
          </p:nvPr>
        </p:nvSpPr>
        <p:spPr>
          <a:xfrm>
            <a:off x="1232725" y="3621024"/>
            <a:ext cx="2769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Revenue</a:t>
            </a:r>
            <a:endParaRPr/>
          </a:p>
        </p:txBody>
      </p:sp>
      <p:sp>
        <p:nvSpPr>
          <p:cNvPr id="869" name="Google Shape;869;p30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the board of Directors and CEO to strategize based on revenues from all stores </a:t>
            </a:r>
            <a:endParaRPr/>
          </a:p>
        </p:txBody>
      </p:sp>
      <p:grpSp>
        <p:nvGrpSpPr>
          <p:cNvPr id="870" name="Google Shape;870;p30"/>
          <p:cNvGrpSpPr/>
          <p:nvPr/>
        </p:nvGrpSpPr>
        <p:grpSpPr>
          <a:xfrm>
            <a:off x="7390242" y="3337332"/>
            <a:ext cx="532726" cy="418801"/>
            <a:chOff x="2710853" y="2697097"/>
            <a:chExt cx="299150" cy="235163"/>
          </a:xfrm>
        </p:grpSpPr>
        <p:sp>
          <p:nvSpPr>
            <p:cNvPr id="871" name="Google Shape;871;p30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rect b="b" l="l" r="r" t="t"/>
              <a:pathLst>
                <a:path extrusionOk="0" h="2970" w="2973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rect b="b" l="l" r="r" t="t"/>
              <a:pathLst>
                <a:path extrusionOk="0" h="3205" w="321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rect b="b" l="l" r="r" t="t"/>
              <a:pathLst>
                <a:path extrusionOk="0" h="1097" w="64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rect b="b" l="l" r="r" t="t"/>
              <a:pathLst>
                <a:path extrusionOk="0" h="1342" w="120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0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Discounts</a:t>
            </a:r>
            <a:endParaRPr/>
          </a:p>
        </p:txBody>
      </p:sp>
      <p:sp>
        <p:nvSpPr>
          <p:cNvPr id="876" name="Google Shape;876;p30"/>
          <p:cNvSpPr txBox="1"/>
          <p:nvPr>
            <p:ph idx="8" type="subTitle"/>
          </p:nvPr>
        </p:nvSpPr>
        <p:spPr>
          <a:xfrm>
            <a:off x="4950422" y="4005072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employees to add or remove discount on items at store.</a:t>
            </a:r>
            <a:endParaRPr/>
          </a:p>
        </p:txBody>
      </p:sp>
      <p:sp>
        <p:nvSpPr>
          <p:cNvPr id="877" name="Google Shape;877;p3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Functions</a:t>
            </a:r>
            <a:endParaRPr b="0">
              <a:solidFill>
                <a:srgbClr val="2A292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