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3d54b0e397e16f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3d54b0e397e16f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3d54b0e397e16f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3d54b0e397e16f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3d54b0e397e16f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3d54b0e397e16f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3d54b0e397e16f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3d54b0e397e16f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Aurora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services of aws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 ranilakshmi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Aurora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 and PostgreSQL compatible database engine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Speed and availability of high end databases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Simplicity and cost effectiveness of open source databases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Aurora and RDS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Aurora is fully managed by RDS.It automates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provisioning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set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Patching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Backups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Fault tolerant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 healing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 scales upto 64TB per </a:t>
            </a:r>
            <a:r>
              <a:rPr lang="en"/>
              <a:t>database</a:t>
            </a:r>
            <a:r>
              <a:rPr lang="en"/>
              <a:t> </a:t>
            </a:r>
            <a:r>
              <a:rPr lang="en"/>
              <a:t>instance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Availability with upto 15 low latency read replicas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 in time contact </a:t>
            </a:r>
            <a:r>
              <a:rPr lang="en"/>
              <a:t>delivery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 </a:t>
            </a:r>
            <a:r>
              <a:rPr lang="en"/>
              <a:t>backup to</a:t>
            </a:r>
            <a:r>
              <a:rPr lang="en"/>
              <a:t> Amazon S3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Replication across 3 Availability zones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r>
              <a:rPr lang="en"/>
              <a:t> with other </a:t>
            </a:r>
            <a:r>
              <a:rPr lang="en"/>
              <a:t>databases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Upto 5 times faster than standard MySQL datab</a:t>
            </a:r>
            <a:r>
              <a:rPr lang="en"/>
              <a:t>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times faster than </a:t>
            </a:r>
            <a:r>
              <a:rPr lang="en"/>
              <a:t>Standard</a:t>
            </a:r>
            <a:r>
              <a:rPr lang="en"/>
              <a:t> PostgreSQL databases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security,availability and reliability at 1/10 th cost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