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Candar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z3Gt2zxOfiXIDM65FoHui3juc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ndar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ndara-italic.fntdata"/><Relationship Id="rId30" Type="http://schemas.openxmlformats.org/officeDocument/2006/relationships/font" Target="fonts/Candara-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Candar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lang="en-US"/>
              <a:t>Delete this slide when you finish preparing the other slides.</a:t>
            </a:r>
            <a:endParaRPr/>
          </a:p>
        </p:txBody>
      </p:sp>
      <p:sp>
        <p:nvSpPr>
          <p:cNvPr id="123" name="Google Shape;1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7"/>
          <p:cNvSpPr/>
          <p:nvPr/>
        </p:nvSpPr>
        <p:spPr>
          <a:xfrm>
            <a:off x="464567" y="3085765"/>
            <a:ext cx="11262866" cy="3304800"/>
          </a:xfrm>
          <a:prstGeom prst="rect">
            <a:avLst/>
          </a:prstGeom>
          <a:gradFill>
            <a:gsLst>
              <a:gs pos="0">
                <a:srgbClr val="2E0C1F"/>
              </a:gs>
              <a:gs pos="58000">
                <a:srgbClr val="6C244A"/>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7"/>
          <p:cNvSpPr txBox="1"/>
          <p:nvPr>
            <p:ph type="ctrTitle"/>
          </p:nvPr>
        </p:nvSpPr>
        <p:spPr>
          <a:xfrm>
            <a:off x="599226" y="1020431"/>
            <a:ext cx="10993549" cy="1475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5400"/>
              <a:buFont typeface="Candara"/>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1840"/>
              <a:buNone/>
              <a:defRPr sz="2000" cap="none">
                <a:solidFill>
                  <a:schemeClr val="accent2"/>
                </a:solidFill>
              </a:defRPr>
            </a:lvl1pPr>
            <a:lvl2pPr lvl="1" algn="ctr">
              <a:spcBef>
                <a:spcPts val="600"/>
              </a:spcBef>
              <a:spcAft>
                <a:spcPts val="0"/>
              </a:spcAft>
              <a:buSzPts val="1472"/>
              <a:buNone/>
              <a:defRPr>
                <a:solidFill>
                  <a:schemeClr val="lt1"/>
                </a:solidFill>
              </a:defRPr>
            </a:lvl2pPr>
            <a:lvl3pPr lvl="2" algn="ctr">
              <a:spcBef>
                <a:spcPts val="600"/>
              </a:spcBef>
              <a:spcAft>
                <a:spcPts val="0"/>
              </a:spcAft>
              <a:buSzPts val="1288"/>
              <a:buNone/>
              <a:defRPr>
                <a:solidFill>
                  <a:schemeClr val="lt1"/>
                </a:solidFill>
              </a:defRPr>
            </a:lvl3pPr>
            <a:lvl4pPr lvl="3" algn="ctr">
              <a:spcBef>
                <a:spcPts val="600"/>
              </a:spcBef>
              <a:spcAft>
                <a:spcPts val="0"/>
              </a:spcAft>
              <a:buSzPts val="1104"/>
              <a:buNone/>
              <a:defRPr>
                <a:solidFill>
                  <a:schemeClr val="lt1"/>
                </a:solidFill>
              </a:defRPr>
            </a:lvl4pPr>
            <a:lvl5pPr lvl="4" algn="ctr">
              <a:spcBef>
                <a:spcPts val="600"/>
              </a:spcBef>
              <a:spcAft>
                <a:spcPts val="0"/>
              </a:spcAft>
              <a:buSzPts val="1104"/>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p:txBody>
      </p:sp>
      <p:sp>
        <p:nvSpPr>
          <p:cNvPr id="22" name="Google Shape;22;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Candara"/>
                <a:ea typeface="Candara"/>
                <a:cs typeface="Candara"/>
                <a:sym typeface="Candara"/>
              </a:defRPr>
            </a:lvl1pPr>
            <a:lvl2pPr indent="0" lvl="1" marL="0" algn="r">
              <a:spcBef>
                <a:spcPts val="0"/>
              </a:spcBef>
              <a:buNone/>
              <a:defRPr b="0" i="0" sz="900" u="none" cap="none" strike="noStrike">
                <a:solidFill>
                  <a:schemeClr val="dk1"/>
                </a:solidFill>
                <a:latin typeface="Candara"/>
                <a:ea typeface="Candara"/>
                <a:cs typeface="Candara"/>
                <a:sym typeface="Candara"/>
              </a:defRPr>
            </a:lvl2pPr>
            <a:lvl3pPr indent="0" lvl="2" marL="0" algn="r">
              <a:spcBef>
                <a:spcPts val="0"/>
              </a:spcBef>
              <a:buNone/>
              <a:defRPr b="0" i="0" sz="900" u="none" cap="none" strike="noStrike">
                <a:solidFill>
                  <a:schemeClr val="dk1"/>
                </a:solidFill>
                <a:latin typeface="Candara"/>
                <a:ea typeface="Candara"/>
                <a:cs typeface="Candara"/>
                <a:sym typeface="Candara"/>
              </a:defRPr>
            </a:lvl3pPr>
            <a:lvl4pPr indent="0" lvl="3" marL="0" algn="r">
              <a:spcBef>
                <a:spcPts val="0"/>
              </a:spcBef>
              <a:buNone/>
              <a:defRPr b="0" i="0" sz="900" u="none" cap="none" strike="noStrike">
                <a:solidFill>
                  <a:schemeClr val="dk1"/>
                </a:solidFill>
                <a:latin typeface="Candara"/>
                <a:ea typeface="Candara"/>
                <a:cs typeface="Candara"/>
                <a:sym typeface="Candara"/>
              </a:defRPr>
            </a:lvl4pPr>
            <a:lvl5pPr indent="0" lvl="4" marL="0" algn="r">
              <a:spcBef>
                <a:spcPts val="0"/>
              </a:spcBef>
              <a:buNone/>
              <a:defRPr b="0" i="0" sz="900" u="none" cap="none" strike="noStrike">
                <a:solidFill>
                  <a:schemeClr val="dk1"/>
                </a:solidFill>
                <a:latin typeface="Candara"/>
                <a:ea typeface="Candara"/>
                <a:cs typeface="Candara"/>
                <a:sym typeface="Candara"/>
              </a:defRPr>
            </a:lvl5pPr>
            <a:lvl6pPr indent="0" lvl="5" marL="0" algn="r">
              <a:spcBef>
                <a:spcPts val="0"/>
              </a:spcBef>
              <a:buNone/>
              <a:defRPr b="0" i="0" sz="900" u="none" cap="none" strike="noStrike">
                <a:solidFill>
                  <a:schemeClr val="dk1"/>
                </a:solidFill>
                <a:latin typeface="Candara"/>
                <a:ea typeface="Candara"/>
                <a:cs typeface="Candara"/>
                <a:sym typeface="Candara"/>
              </a:defRPr>
            </a:lvl6pPr>
            <a:lvl7pPr indent="0" lvl="6" marL="0" algn="r">
              <a:spcBef>
                <a:spcPts val="0"/>
              </a:spcBef>
              <a:buNone/>
              <a:defRPr b="0" i="0" sz="900" u="none" cap="none" strike="noStrike">
                <a:solidFill>
                  <a:schemeClr val="dk1"/>
                </a:solidFill>
                <a:latin typeface="Candara"/>
                <a:ea typeface="Candara"/>
                <a:cs typeface="Candara"/>
                <a:sym typeface="Candara"/>
              </a:defRPr>
            </a:lvl7pPr>
            <a:lvl8pPr indent="0" lvl="7" marL="0" algn="r">
              <a:spcBef>
                <a:spcPts val="0"/>
              </a:spcBef>
              <a:buNone/>
              <a:defRPr b="0" i="0" sz="900" u="none" cap="none" strike="noStrike">
                <a:solidFill>
                  <a:schemeClr val="dk1"/>
                </a:solidFill>
                <a:latin typeface="Candara"/>
                <a:ea typeface="Candara"/>
                <a:cs typeface="Candara"/>
                <a:sym typeface="Candara"/>
              </a:defRPr>
            </a:lvl8pPr>
            <a:lvl9pPr indent="0" lvl="8" marL="0" algn="r">
              <a:spcBef>
                <a:spcPts val="0"/>
              </a:spcBef>
              <a:buNone/>
              <a:defRPr b="0" i="0" sz="900" u="none" cap="none" strike="noStrike">
                <a:solidFill>
                  <a:schemeClr val="dk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0" name="Shape 100"/>
        <p:cNvGrpSpPr/>
        <p:nvPr/>
      </p:nvGrpSpPr>
      <p:grpSpPr>
        <a:xfrm>
          <a:off x="0" y="0"/>
          <a:ext cx="0" cy="0"/>
          <a:chOff x="0" y="0"/>
          <a:chExt cx="0" cy="0"/>
        </a:xfrm>
      </p:grpSpPr>
      <p:sp>
        <p:nvSpPr>
          <p:cNvPr id="101" name="Google Shape;101;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5"/>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800"/>
              <a:buFont typeface="Candara"/>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36"/>
          <p:cNvSpPr/>
          <p:nvPr/>
        </p:nvSpPr>
        <p:spPr>
          <a:xfrm>
            <a:off x="447817" y="5141973"/>
            <a:ext cx="11298200" cy="1274702"/>
          </a:xfrm>
          <a:prstGeom prst="rect">
            <a:avLst/>
          </a:prstGeom>
          <a:gradFill>
            <a:gsLst>
              <a:gs pos="0">
                <a:srgbClr val="2E0C1F"/>
              </a:gs>
              <a:gs pos="58999">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6"/>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000"/>
              <a:buFont typeface="Candara"/>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6"/>
          <p:cNvSpPr txBox="1"/>
          <p:nvPr>
            <p:ph idx="1" type="body"/>
          </p:nvPr>
        </p:nvSpPr>
        <p:spPr>
          <a:xfrm>
            <a:off x="447816" y="601200"/>
            <a:ext cx="11292840" cy="4204800"/>
          </a:xfrm>
          <a:prstGeom prst="rect">
            <a:avLst/>
          </a:prstGeom>
          <a:noFill/>
          <a:ln>
            <a:noFill/>
          </a:ln>
        </p:spPr>
        <p:txBody>
          <a:bodyPr anchorCtr="0" anchor="t"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109" name="Google Shape;109;p36"/>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10" name="Google Shape;110;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lt1"/>
                </a:solidFill>
                <a:latin typeface="Candara"/>
                <a:ea typeface="Candara"/>
                <a:cs typeface="Candara"/>
                <a:sym typeface="Candara"/>
              </a:defRPr>
            </a:lvl1pPr>
            <a:lvl2pPr indent="0" lvl="1" marL="0" algn="r">
              <a:spcBef>
                <a:spcPts val="0"/>
              </a:spcBef>
              <a:buNone/>
              <a:defRPr sz="900">
                <a:solidFill>
                  <a:schemeClr val="lt1"/>
                </a:solidFill>
                <a:latin typeface="Candara"/>
                <a:ea typeface="Candara"/>
                <a:cs typeface="Candara"/>
                <a:sym typeface="Candara"/>
              </a:defRPr>
            </a:lvl2pPr>
            <a:lvl3pPr indent="0" lvl="2" marL="0" algn="r">
              <a:spcBef>
                <a:spcPts val="0"/>
              </a:spcBef>
              <a:buNone/>
              <a:defRPr sz="900">
                <a:solidFill>
                  <a:schemeClr val="lt1"/>
                </a:solidFill>
                <a:latin typeface="Candara"/>
                <a:ea typeface="Candara"/>
                <a:cs typeface="Candara"/>
                <a:sym typeface="Candara"/>
              </a:defRPr>
            </a:lvl3pPr>
            <a:lvl4pPr indent="0" lvl="3" marL="0" algn="r">
              <a:spcBef>
                <a:spcPts val="0"/>
              </a:spcBef>
              <a:buNone/>
              <a:defRPr sz="900">
                <a:solidFill>
                  <a:schemeClr val="lt1"/>
                </a:solidFill>
                <a:latin typeface="Candara"/>
                <a:ea typeface="Candara"/>
                <a:cs typeface="Candara"/>
                <a:sym typeface="Candara"/>
              </a:defRPr>
            </a:lvl4pPr>
            <a:lvl5pPr indent="0" lvl="4" marL="0" algn="r">
              <a:spcBef>
                <a:spcPts val="0"/>
              </a:spcBef>
              <a:buNone/>
              <a:defRPr sz="900">
                <a:solidFill>
                  <a:schemeClr val="lt1"/>
                </a:solidFill>
                <a:latin typeface="Candara"/>
                <a:ea typeface="Candara"/>
                <a:cs typeface="Candara"/>
                <a:sym typeface="Candara"/>
              </a:defRPr>
            </a:lvl5pPr>
            <a:lvl6pPr indent="0" lvl="5" marL="0" algn="r">
              <a:spcBef>
                <a:spcPts val="0"/>
              </a:spcBef>
              <a:buNone/>
              <a:defRPr sz="900">
                <a:solidFill>
                  <a:schemeClr val="lt1"/>
                </a:solidFill>
                <a:latin typeface="Candara"/>
                <a:ea typeface="Candara"/>
                <a:cs typeface="Candara"/>
                <a:sym typeface="Candara"/>
              </a:defRPr>
            </a:lvl6pPr>
            <a:lvl7pPr indent="0" lvl="6" marL="0" algn="r">
              <a:spcBef>
                <a:spcPts val="0"/>
              </a:spcBef>
              <a:buNone/>
              <a:defRPr sz="900">
                <a:solidFill>
                  <a:schemeClr val="lt1"/>
                </a:solidFill>
                <a:latin typeface="Candara"/>
                <a:ea typeface="Candara"/>
                <a:cs typeface="Candara"/>
                <a:sym typeface="Candara"/>
              </a:defRPr>
            </a:lvl7pPr>
            <a:lvl8pPr indent="0" lvl="7" marL="0" algn="r">
              <a:spcBef>
                <a:spcPts val="0"/>
              </a:spcBef>
              <a:buNone/>
              <a:defRPr sz="900">
                <a:solidFill>
                  <a:schemeClr val="lt1"/>
                </a:solidFill>
                <a:latin typeface="Candara"/>
                <a:ea typeface="Candara"/>
                <a:cs typeface="Candara"/>
                <a:sym typeface="Candara"/>
              </a:defRPr>
            </a:lvl8pPr>
            <a:lvl9pPr indent="0" lvl="8" marL="0" algn="r">
              <a:spcBef>
                <a:spcPts val="0"/>
              </a:spcBef>
              <a:buNone/>
              <a:defRPr sz="900">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37"/>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Candara"/>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7"/>
          <p:cNvSpPr/>
          <p:nvPr>
            <p:ph idx="2" type="pic"/>
          </p:nvPr>
        </p:nvSpPr>
        <p:spPr>
          <a:xfrm>
            <a:off x="447817" y="599725"/>
            <a:ext cx="11290859" cy="3557252"/>
          </a:xfrm>
          <a:prstGeom prst="rect">
            <a:avLst/>
          </a:prstGeom>
          <a:noFill/>
          <a:ln>
            <a:noFill/>
          </a:ln>
        </p:spPr>
      </p:sp>
      <p:sp>
        <p:nvSpPr>
          <p:cNvPr id="116" name="Google Shape;116;p37"/>
          <p:cNvSpPr txBox="1"/>
          <p:nvPr>
            <p:ph idx="1" type="body"/>
          </p:nvPr>
        </p:nvSpPr>
        <p:spPr>
          <a:xfrm>
            <a:off x="581192" y="5260127"/>
            <a:ext cx="11029617"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17" name="Google Shape;117;p3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sp>
        <p:nvSpPr>
          <p:cNvPr id="35" name="Google Shape;35;p28"/>
          <p:cNvSpPr/>
          <p:nvPr/>
        </p:nvSpPr>
        <p:spPr>
          <a:xfrm>
            <a:off x="445982" y="606554"/>
            <a:ext cx="11300036" cy="1258827"/>
          </a:xfrm>
          <a:prstGeom prst="rect">
            <a:avLst/>
          </a:prstGeom>
          <a:gradFill>
            <a:gsLst>
              <a:gs pos="0">
                <a:srgbClr val="1E0814"/>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8"/>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8"/>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26"/>
          <p:cNvSpPr/>
          <p:nvPr/>
        </p:nvSpPr>
        <p:spPr>
          <a:xfrm>
            <a:off x="464567" y="3085765"/>
            <a:ext cx="11262866" cy="3304800"/>
          </a:xfrm>
          <a:prstGeom prst="rect">
            <a:avLst/>
          </a:prstGeom>
          <a:gradFill>
            <a:gsLst>
              <a:gs pos="0">
                <a:srgbClr val="2E0C1F"/>
              </a:gs>
              <a:gs pos="58000">
                <a:srgbClr val="6C244A"/>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6"/>
          <p:cNvSpPr txBox="1"/>
          <p:nvPr>
            <p:ph type="ctrTitle"/>
          </p:nvPr>
        </p:nvSpPr>
        <p:spPr>
          <a:xfrm>
            <a:off x="599226" y="1020431"/>
            <a:ext cx="10993549" cy="1475013"/>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accent1"/>
              </a:buClr>
              <a:buSzPts val="5400"/>
              <a:buFont typeface="Candara"/>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SzPts val="1840"/>
              <a:buNone/>
              <a:defRPr sz="20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45" name="Google Shape;45;p26"/>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lt1"/>
                </a:solidFill>
                <a:latin typeface="Candara"/>
                <a:ea typeface="Candara"/>
                <a:cs typeface="Candara"/>
                <a:sym typeface="Candara"/>
              </a:defRPr>
            </a:lvl1pPr>
            <a:lvl2pPr indent="0" lvl="1" marL="0" algn="r">
              <a:spcBef>
                <a:spcPts val="0"/>
              </a:spcBef>
              <a:buNone/>
              <a:defRPr b="0" i="0" sz="900" u="none" cap="none" strike="noStrike">
                <a:solidFill>
                  <a:schemeClr val="lt1"/>
                </a:solidFill>
                <a:latin typeface="Candara"/>
                <a:ea typeface="Candara"/>
                <a:cs typeface="Candara"/>
                <a:sym typeface="Candara"/>
              </a:defRPr>
            </a:lvl2pPr>
            <a:lvl3pPr indent="0" lvl="2" marL="0" algn="r">
              <a:spcBef>
                <a:spcPts val="0"/>
              </a:spcBef>
              <a:buNone/>
              <a:defRPr b="0" i="0" sz="900" u="none" cap="none" strike="noStrike">
                <a:solidFill>
                  <a:schemeClr val="lt1"/>
                </a:solidFill>
                <a:latin typeface="Candara"/>
                <a:ea typeface="Candara"/>
                <a:cs typeface="Candara"/>
                <a:sym typeface="Candara"/>
              </a:defRPr>
            </a:lvl3pPr>
            <a:lvl4pPr indent="0" lvl="3" marL="0" algn="r">
              <a:spcBef>
                <a:spcPts val="0"/>
              </a:spcBef>
              <a:buNone/>
              <a:defRPr b="0" i="0" sz="900" u="none" cap="none" strike="noStrike">
                <a:solidFill>
                  <a:schemeClr val="lt1"/>
                </a:solidFill>
                <a:latin typeface="Candara"/>
                <a:ea typeface="Candara"/>
                <a:cs typeface="Candara"/>
                <a:sym typeface="Candara"/>
              </a:defRPr>
            </a:lvl4pPr>
            <a:lvl5pPr indent="0" lvl="4" marL="0" algn="r">
              <a:spcBef>
                <a:spcPts val="0"/>
              </a:spcBef>
              <a:buNone/>
              <a:defRPr b="0" i="0" sz="900" u="none" cap="none" strike="noStrike">
                <a:solidFill>
                  <a:schemeClr val="lt1"/>
                </a:solidFill>
                <a:latin typeface="Candara"/>
                <a:ea typeface="Candara"/>
                <a:cs typeface="Candara"/>
                <a:sym typeface="Candara"/>
              </a:defRPr>
            </a:lvl5pPr>
            <a:lvl6pPr indent="0" lvl="5" marL="0" algn="r">
              <a:spcBef>
                <a:spcPts val="0"/>
              </a:spcBef>
              <a:buNone/>
              <a:defRPr b="0" i="0" sz="900" u="none" cap="none" strike="noStrike">
                <a:solidFill>
                  <a:schemeClr val="lt1"/>
                </a:solidFill>
                <a:latin typeface="Candara"/>
                <a:ea typeface="Candara"/>
                <a:cs typeface="Candara"/>
                <a:sym typeface="Candara"/>
              </a:defRPr>
            </a:lvl6pPr>
            <a:lvl7pPr indent="0" lvl="6" marL="0" algn="r">
              <a:spcBef>
                <a:spcPts val="0"/>
              </a:spcBef>
              <a:buNone/>
              <a:defRPr b="0" i="0" sz="900" u="none" cap="none" strike="noStrike">
                <a:solidFill>
                  <a:schemeClr val="lt1"/>
                </a:solidFill>
                <a:latin typeface="Candara"/>
                <a:ea typeface="Candara"/>
                <a:cs typeface="Candara"/>
                <a:sym typeface="Candara"/>
              </a:defRPr>
            </a:lvl7pPr>
            <a:lvl8pPr indent="0" lvl="7" marL="0" algn="r">
              <a:spcBef>
                <a:spcPts val="0"/>
              </a:spcBef>
              <a:buNone/>
              <a:defRPr b="0" i="0" sz="900" u="none" cap="none" strike="noStrike">
                <a:solidFill>
                  <a:schemeClr val="lt1"/>
                </a:solidFill>
                <a:latin typeface="Candara"/>
                <a:ea typeface="Candara"/>
                <a:cs typeface="Candara"/>
                <a:sym typeface="Candara"/>
              </a:defRPr>
            </a:lvl8pPr>
            <a:lvl9pPr indent="0" lvl="8" marL="0" algn="r">
              <a:spcBef>
                <a:spcPts val="0"/>
              </a:spcBef>
              <a:buNone/>
              <a:defRPr b="0" i="0" sz="900" u="none" cap="none" strike="noStrike">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aption" type="obj">
  <p:cSld name="OBJECT">
    <p:spTree>
      <p:nvGrpSpPr>
        <p:cNvPr id="48" name="Shape 48"/>
        <p:cNvGrpSpPr/>
        <p:nvPr/>
      </p:nvGrpSpPr>
      <p:grpSpPr>
        <a:xfrm>
          <a:off x="0" y="0"/>
          <a:ext cx="0" cy="0"/>
          <a:chOff x="0" y="0"/>
          <a:chExt cx="0" cy="0"/>
        </a:xfrm>
      </p:grpSpPr>
      <p:sp>
        <p:nvSpPr>
          <p:cNvPr id="49" name="Google Shape;49;p29"/>
          <p:cNvSpPr/>
          <p:nvPr/>
        </p:nvSpPr>
        <p:spPr>
          <a:xfrm>
            <a:off x="440286" y="614407"/>
            <a:ext cx="5655714" cy="5244392"/>
          </a:xfrm>
          <a:prstGeom prst="rect">
            <a:avLst/>
          </a:prstGeom>
          <a:gradFill>
            <a:gsLst>
              <a:gs pos="0">
                <a:srgbClr val="2E0C1F"/>
              </a:gs>
              <a:gs pos="65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9"/>
          <p:cNvSpPr txBox="1"/>
          <p:nvPr>
            <p:ph type="title"/>
          </p:nvPr>
        </p:nvSpPr>
        <p:spPr>
          <a:xfrm>
            <a:off x="6295292" y="773724"/>
            <a:ext cx="5315516" cy="495886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2800"/>
              <a:buFont typeface="Candara"/>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 type="body"/>
          </p:nvPr>
        </p:nvSpPr>
        <p:spPr>
          <a:xfrm>
            <a:off x="581192" y="773724"/>
            <a:ext cx="5388785" cy="4958862"/>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lt1"/>
                </a:solidFill>
              </a:defRPr>
            </a:lvl1pPr>
            <a:lvl2pPr indent="-322072" lvl="1" marL="914400" algn="l">
              <a:spcBef>
                <a:spcPts val="600"/>
              </a:spcBef>
              <a:spcAft>
                <a:spcPts val="0"/>
              </a:spcAft>
              <a:buSzPts val="1472"/>
              <a:buChar char="◼"/>
              <a:defRPr>
                <a:solidFill>
                  <a:schemeClr val="lt1"/>
                </a:solidFill>
              </a:defRPr>
            </a:lvl2pPr>
            <a:lvl3pPr indent="-310388" lvl="2" marL="1371600" algn="l">
              <a:spcBef>
                <a:spcPts val="600"/>
              </a:spcBef>
              <a:spcAft>
                <a:spcPts val="0"/>
              </a:spcAft>
              <a:buSzPts val="1288"/>
              <a:buChar char="◼"/>
              <a:defRPr>
                <a:solidFill>
                  <a:schemeClr val="lt1"/>
                </a:solidFill>
              </a:defRPr>
            </a:lvl3pPr>
            <a:lvl4pPr indent="-298703" lvl="3" marL="1828800" algn="l">
              <a:spcBef>
                <a:spcPts val="600"/>
              </a:spcBef>
              <a:spcAft>
                <a:spcPts val="0"/>
              </a:spcAft>
              <a:buSzPts val="1104"/>
              <a:buChar char="◼"/>
              <a:defRPr>
                <a:solidFill>
                  <a:schemeClr val="lt1"/>
                </a:solidFill>
              </a:defRPr>
            </a:lvl4pPr>
            <a:lvl5pPr indent="-298704" lvl="4" marL="2286000" algn="l">
              <a:spcBef>
                <a:spcPts val="600"/>
              </a:spcBef>
              <a:spcAft>
                <a:spcPts val="0"/>
              </a:spcAft>
              <a:buSzPts val="1104"/>
              <a:buChar char="◼"/>
              <a:defRPr>
                <a:solidFill>
                  <a:schemeClr val="l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30"/>
          <p:cNvSpPr/>
          <p:nvPr/>
        </p:nvSpPr>
        <p:spPr>
          <a:xfrm>
            <a:off x="447817" y="5141974"/>
            <a:ext cx="11290860" cy="1258827"/>
          </a:xfrm>
          <a:prstGeom prst="rect">
            <a:avLst/>
          </a:prstGeom>
          <a:gradFill>
            <a:gsLst>
              <a:gs pos="0">
                <a:srgbClr val="2E0C1F"/>
              </a:gs>
              <a:gs pos="1000">
                <a:srgbClr val="2E0C1F"/>
              </a:gs>
              <a:gs pos="60000">
                <a:srgbClr val="5D173E"/>
              </a:gs>
              <a:gs pos="100000">
                <a:srgbClr val="903163"/>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Candara"/>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59" name="Google Shape;59;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lt1"/>
                </a:solidFill>
                <a:latin typeface="Candara"/>
                <a:ea typeface="Candara"/>
                <a:cs typeface="Candara"/>
                <a:sym typeface="Candara"/>
              </a:defRPr>
            </a:lvl1pPr>
            <a:lvl2pPr indent="0" lvl="1" marL="0" algn="r">
              <a:spcBef>
                <a:spcPts val="0"/>
              </a:spcBef>
              <a:buNone/>
              <a:defRPr sz="900">
                <a:solidFill>
                  <a:schemeClr val="lt1"/>
                </a:solidFill>
                <a:latin typeface="Candara"/>
                <a:ea typeface="Candara"/>
                <a:cs typeface="Candara"/>
                <a:sym typeface="Candara"/>
              </a:defRPr>
            </a:lvl2pPr>
            <a:lvl3pPr indent="0" lvl="2" marL="0" algn="r">
              <a:spcBef>
                <a:spcPts val="0"/>
              </a:spcBef>
              <a:buNone/>
              <a:defRPr sz="900">
                <a:solidFill>
                  <a:schemeClr val="lt1"/>
                </a:solidFill>
                <a:latin typeface="Candara"/>
                <a:ea typeface="Candara"/>
                <a:cs typeface="Candara"/>
                <a:sym typeface="Candara"/>
              </a:defRPr>
            </a:lvl3pPr>
            <a:lvl4pPr indent="0" lvl="3" marL="0" algn="r">
              <a:spcBef>
                <a:spcPts val="0"/>
              </a:spcBef>
              <a:buNone/>
              <a:defRPr sz="900">
                <a:solidFill>
                  <a:schemeClr val="lt1"/>
                </a:solidFill>
                <a:latin typeface="Candara"/>
                <a:ea typeface="Candara"/>
                <a:cs typeface="Candara"/>
                <a:sym typeface="Candara"/>
              </a:defRPr>
            </a:lvl4pPr>
            <a:lvl5pPr indent="0" lvl="4" marL="0" algn="r">
              <a:spcBef>
                <a:spcPts val="0"/>
              </a:spcBef>
              <a:buNone/>
              <a:defRPr sz="900">
                <a:solidFill>
                  <a:schemeClr val="lt1"/>
                </a:solidFill>
                <a:latin typeface="Candara"/>
                <a:ea typeface="Candara"/>
                <a:cs typeface="Candara"/>
                <a:sym typeface="Candara"/>
              </a:defRPr>
            </a:lvl5pPr>
            <a:lvl6pPr indent="0" lvl="5" marL="0" algn="r">
              <a:spcBef>
                <a:spcPts val="0"/>
              </a:spcBef>
              <a:buNone/>
              <a:defRPr sz="900">
                <a:solidFill>
                  <a:schemeClr val="lt1"/>
                </a:solidFill>
                <a:latin typeface="Candara"/>
                <a:ea typeface="Candara"/>
                <a:cs typeface="Candara"/>
                <a:sym typeface="Candara"/>
              </a:defRPr>
            </a:lvl6pPr>
            <a:lvl7pPr indent="0" lvl="6" marL="0" algn="r">
              <a:spcBef>
                <a:spcPts val="0"/>
              </a:spcBef>
              <a:buNone/>
              <a:defRPr sz="900">
                <a:solidFill>
                  <a:schemeClr val="lt1"/>
                </a:solidFill>
                <a:latin typeface="Candara"/>
                <a:ea typeface="Candara"/>
                <a:cs typeface="Candara"/>
                <a:sym typeface="Candara"/>
              </a:defRPr>
            </a:lvl7pPr>
            <a:lvl8pPr indent="0" lvl="7" marL="0" algn="r">
              <a:spcBef>
                <a:spcPts val="0"/>
              </a:spcBef>
              <a:buNone/>
              <a:defRPr sz="900">
                <a:solidFill>
                  <a:schemeClr val="lt1"/>
                </a:solidFill>
                <a:latin typeface="Candara"/>
                <a:ea typeface="Candara"/>
                <a:cs typeface="Candara"/>
                <a:sym typeface="Candara"/>
              </a:defRPr>
            </a:lvl8pPr>
            <a:lvl9pPr indent="0" lvl="8" marL="0" algn="r">
              <a:spcBef>
                <a:spcPts val="0"/>
              </a:spcBef>
              <a:buNone/>
              <a:defRPr sz="900">
                <a:solidFill>
                  <a:schemeClr val="lt1"/>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31"/>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 type="body"/>
          </p:nvPr>
        </p:nvSpPr>
        <p:spPr>
          <a:xfrm>
            <a:off x="581193" y="2228003"/>
            <a:ext cx="5422390"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6" name="Google Shape;66;p31"/>
          <p:cNvSpPr txBox="1"/>
          <p:nvPr>
            <p:ph idx="2" type="body"/>
          </p:nvPr>
        </p:nvSpPr>
        <p:spPr>
          <a:xfrm>
            <a:off x="6188417" y="2228003"/>
            <a:ext cx="5422392"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7" name="Google Shape;67;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70" name="Shape 70"/>
        <p:cNvGrpSpPr/>
        <p:nvPr/>
      </p:nvGrpSpPr>
      <p:grpSpPr>
        <a:xfrm>
          <a:off x="0" y="0"/>
          <a:ext cx="0" cy="0"/>
          <a:chOff x="0" y="0"/>
          <a:chExt cx="0" cy="0"/>
        </a:xfrm>
      </p:grpSpPr>
      <p:sp>
        <p:nvSpPr>
          <p:cNvPr id="71" name="Google Shape;71;p32"/>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 type="body"/>
          </p:nvPr>
        </p:nvSpPr>
        <p:spPr>
          <a:xfrm>
            <a:off x="677396"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74" name="Google Shape;74;p32"/>
          <p:cNvSpPr txBox="1"/>
          <p:nvPr>
            <p:ph idx="2" type="body"/>
          </p:nvPr>
        </p:nvSpPr>
        <p:spPr>
          <a:xfrm>
            <a:off x="581194"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5" name="Google Shape;75;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3" type="body"/>
          </p:nvPr>
        </p:nvSpPr>
        <p:spPr>
          <a:xfrm>
            <a:off x="8145430"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8" name="Google Shape;7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32"/>
          <p:cNvSpPr txBox="1"/>
          <p:nvPr>
            <p:ph idx="4" type="body"/>
          </p:nvPr>
        </p:nvSpPr>
        <p:spPr>
          <a:xfrm>
            <a:off x="4400414" y="2714624"/>
            <a:ext cx="3378403" cy="3194051"/>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0" name="Google Shape;80;p32"/>
          <p:cNvSpPr txBox="1"/>
          <p:nvPr>
            <p:ph idx="5" type="body"/>
          </p:nvPr>
        </p:nvSpPr>
        <p:spPr>
          <a:xfrm>
            <a:off x="8241852"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cxnSp>
        <p:nvCxnSpPr>
          <p:cNvPr id="81" name="Google Shape;81;p32"/>
          <p:cNvCxnSpPr/>
          <p:nvPr/>
        </p:nvCxnSpPr>
        <p:spPr>
          <a:xfrm>
            <a:off x="4180115" y="2714625"/>
            <a:ext cx="0" cy="3194051"/>
          </a:xfrm>
          <a:prstGeom prst="straightConnector1">
            <a:avLst/>
          </a:prstGeom>
          <a:noFill/>
          <a:ln cap="rnd" cmpd="sng" w="22225">
            <a:solidFill>
              <a:schemeClr val="accent1"/>
            </a:solidFill>
            <a:prstDash val="solid"/>
            <a:round/>
            <a:headEnd len="sm" w="sm" type="none"/>
            <a:tailEnd len="sm" w="sm" type="none"/>
          </a:ln>
        </p:spPr>
      </p:cxnSp>
      <p:cxnSp>
        <p:nvCxnSpPr>
          <p:cNvPr id="82" name="Google Shape;82;p32"/>
          <p:cNvCxnSpPr/>
          <p:nvPr/>
        </p:nvCxnSpPr>
        <p:spPr>
          <a:xfrm>
            <a:off x="7962123" y="2714625"/>
            <a:ext cx="0" cy="3194051"/>
          </a:xfrm>
          <a:prstGeom prst="straightConnector1">
            <a:avLst/>
          </a:prstGeom>
          <a:noFill/>
          <a:ln cap="rnd" cmpd="sng" w="22225">
            <a:solidFill>
              <a:schemeClr val="accent1"/>
            </a:solidFill>
            <a:prstDash val="solid"/>
            <a:round/>
            <a:headEnd len="sm" w="sm" type="none"/>
            <a:tailEnd len="sm" w="sm" type="none"/>
          </a:ln>
        </p:spPr>
      </p:cxnSp>
      <p:sp>
        <p:nvSpPr>
          <p:cNvPr id="83" name="Google Shape;83;p32"/>
          <p:cNvSpPr txBox="1"/>
          <p:nvPr>
            <p:ph idx="6" type="body"/>
          </p:nvPr>
        </p:nvSpPr>
        <p:spPr>
          <a:xfrm>
            <a:off x="4496836" y="2023139"/>
            <a:ext cx="3198328" cy="536005"/>
          </a:xfrm>
          <a:prstGeom prst="rect">
            <a:avLst/>
          </a:prstGeom>
          <a:noFill/>
          <a:ln>
            <a:noFill/>
          </a:ln>
        </p:spPr>
        <p:txBody>
          <a:bodyPr anchorCtr="0" anchor="ctr" bIns="45700" lIns="91425" spcFirstLastPara="1" rIns="91425" wrap="square" tIns="45700">
            <a:noAutofit/>
          </a:bodyPr>
          <a:lstStyle>
            <a:lvl1pPr indent="-228600" lvl="0" marL="457200" algn="ctr">
              <a:spcBef>
                <a:spcPts val="480"/>
              </a:spcBef>
              <a:spcAft>
                <a:spcPts val="0"/>
              </a:spcAft>
              <a:buSzPts val="2208"/>
              <a:buNone/>
              <a:defRPr b="0" sz="24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33"/>
          <p:cNvSpPr/>
          <p:nvPr/>
        </p:nvSpPr>
        <p:spPr>
          <a:xfrm>
            <a:off x="445982"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3"/>
          <p:cNvSpPr txBox="1"/>
          <p:nvPr>
            <p:ph idx="1" type="body"/>
          </p:nvPr>
        </p:nvSpPr>
        <p:spPr>
          <a:xfrm>
            <a:off x="581193" y="2250892"/>
            <a:ext cx="5393102"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88" name="Google Shape;88;p33"/>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3"/>
          <p:cNvSpPr txBox="1"/>
          <p:nvPr>
            <p:ph idx="3" type="body"/>
          </p:nvPr>
        </p:nvSpPr>
        <p:spPr>
          <a:xfrm>
            <a:off x="6217707" y="2250892"/>
            <a:ext cx="5393102"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1"/>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90" name="Google Shape;90;p33"/>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solidFill>
                  <a:schemeClr val="accent1"/>
                </a:solidFill>
              </a:defRPr>
            </a:lvl1pPr>
            <a:lvl2pPr indent="-322072" lvl="1" marL="914400" algn="l">
              <a:spcBef>
                <a:spcPts val="600"/>
              </a:spcBef>
              <a:spcAft>
                <a:spcPts val="0"/>
              </a:spcAft>
              <a:buSzPts val="1472"/>
              <a:buChar char="◼"/>
              <a:defRPr>
                <a:solidFill>
                  <a:schemeClr val="accent1"/>
                </a:solidFill>
              </a:defRPr>
            </a:lvl2pPr>
            <a:lvl3pPr indent="-310388" lvl="2" marL="1371600" algn="l">
              <a:spcBef>
                <a:spcPts val="600"/>
              </a:spcBef>
              <a:spcAft>
                <a:spcPts val="0"/>
              </a:spcAft>
              <a:buSzPts val="1288"/>
              <a:buChar char="◼"/>
              <a:defRPr>
                <a:solidFill>
                  <a:schemeClr val="accent1"/>
                </a:solidFill>
              </a:defRPr>
            </a:lvl3pPr>
            <a:lvl4pPr indent="-298703" lvl="3" marL="1828800" algn="l">
              <a:spcBef>
                <a:spcPts val="600"/>
              </a:spcBef>
              <a:spcAft>
                <a:spcPts val="0"/>
              </a:spcAft>
              <a:buSzPts val="1104"/>
              <a:buChar char="◼"/>
              <a:defRPr>
                <a:solidFill>
                  <a:schemeClr val="accent1"/>
                </a:solidFill>
              </a:defRPr>
            </a:lvl4pPr>
            <a:lvl5pPr indent="-298704" lvl="4" marL="2286000" algn="l">
              <a:spcBef>
                <a:spcPts val="600"/>
              </a:spcBef>
              <a:spcAft>
                <a:spcPts val="0"/>
              </a:spcAft>
              <a:buSzPts val="1104"/>
              <a:buChar char="◼"/>
              <a:defRPr>
                <a:solidFill>
                  <a:schemeClr val="accent1"/>
                </a:solidFill>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1" name="Google Shape;91;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031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03163"/>
                </a:solidFill>
                <a:latin typeface="Candara"/>
                <a:ea typeface="Candara"/>
                <a:cs typeface="Candara"/>
                <a:sym typeface="Candara"/>
              </a:defRPr>
            </a:lvl1pPr>
            <a:lvl2pPr indent="0" lvl="1" marL="0" algn="r">
              <a:spcBef>
                <a:spcPts val="0"/>
              </a:spcBef>
              <a:buNone/>
              <a:defRPr sz="900">
                <a:solidFill>
                  <a:srgbClr val="903163"/>
                </a:solidFill>
                <a:latin typeface="Candara"/>
                <a:ea typeface="Candara"/>
                <a:cs typeface="Candara"/>
                <a:sym typeface="Candara"/>
              </a:defRPr>
            </a:lvl2pPr>
            <a:lvl3pPr indent="0" lvl="2" marL="0" algn="r">
              <a:spcBef>
                <a:spcPts val="0"/>
              </a:spcBef>
              <a:buNone/>
              <a:defRPr sz="900">
                <a:solidFill>
                  <a:srgbClr val="903163"/>
                </a:solidFill>
                <a:latin typeface="Candara"/>
                <a:ea typeface="Candara"/>
                <a:cs typeface="Candara"/>
                <a:sym typeface="Candara"/>
              </a:defRPr>
            </a:lvl3pPr>
            <a:lvl4pPr indent="0" lvl="3" marL="0" algn="r">
              <a:spcBef>
                <a:spcPts val="0"/>
              </a:spcBef>
              <a:buNone/>
              <a:defRPr sz="900">
                <a:solidFill>
                  <a:srgbClr val="903163"/>
                </a:solidFill>
                <a:latin typeface="Candara"/>
                <a:ea typeface="Candara"/>
                <a:cs typeface="Candara"/>
                <a:sym typeface="Candara"/>
              </a:defRPr>
            </a:lvl4pPr>
            <a:lvl5pPr indent="0" lvl="4" marL="0" algn="r">
              <a:spcBef>
                <a:spcPts val="0"/>
              </a:spcBef>
              <a:buNone/>
              <a:defRPr sz="900">
                <a:solidFill>
                  <a:srgbClr val="903163"/>
                </a:solidFill>
                <a:latin typeface="Candara"/>
                <a:ea typeface="Candara"/>
                <a:cs typeface="Candara"/>
                <a:sym typeface="Candara"/>
              </a:defRPr>
            </a:lvl5pPr>
            <a:lvl6pPr indent="0" lvl="5" marL="0" algn="r">
              <a:spcBef>
                <a:spcPts val="0"/>
              </a:spcBef>
              <a:buNone/>
              <a:defRPr sz="900">
                <a:solidFill>
                  <a:srgbClr val="903163"/>
                </a:solidFill>
                <a:latin typeface="Candara"/>
                <a:ea typeface="Candara"/>
                <a:cs typeface="Candara"/>
                <a:sym typeface="Candara"/>
              </a:defRPr>
            </a:lvl6pPr>
            <a:lvl7pPr indent="0" lvl="6" marL="0" algn="r">
              <a:spcBef>
                <a:spcPts val="0"/>
              </a:spcBef>
              <a:buNone/>
              <a:defRPr sz="900">
                <a:solidFill>
                  <a:srgbClr val="903163"/>
                </a:solidFill>
                <a:latin typeface="Candara"/>
                <a:ea typeface="Candara"/>
                <a:cs typeface="Candara"/>
                <a:sym typeface="Candara"/>
              </a:defRPr>
            </a:lvl7pPr>
            <a:lvl8pPr indent="0" lvl="7" marL="0" algn="r">
              <a:spcBef>
                <a:spcPts val="0"/>
              </a:spcBef>
              <a:buNone/>
              <a:defRPr sz="900">
                <a:solidFill>
                  <a:srgbClr val="903163"/>
                </a:solidFill>
                <a:latin typeface="Candara"/>
                <a:ea typeface="Candara"/>
                <a:cs typeface="Candara"/>
                <a:sym typeface="Candara"/>
              </a:defRPr>
            </a:lvl8pPr>
            <a:lvl9pPr indent="0" lvl="8" marL="0" algn="r">
              <a:spcBef>
                <a:spcPts val="0"/>
              </a:spcBef>
              <a:buNone/>
              <a:defRPr sz="900">
                <a:solidFill>
                  <a:srgbClr val="903163"/>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4" name="Shape 94"/>
        <p:cNvGrpSpPr/>
        <p:nvPr/>
      </p:nvGrpSpPr>
      <p:grpSpPr>
        <a:xfrm>
          <a:off x="0" y="0"/>
          <a:ext cx="0" cy="0"/>
          <a:chOff x="0" y="0"/>
          <a:chExt cx="0" cy="0"/>
        </a:xfrm>
      </p:grpSpPr>
      <p:sp>
        <p:nvSpPr>
          <p:cNvPr id="95" name="Google Shape;95;p34"/>
          <p:cNvSpPr/>
          <p:nvPr/>
        </p:nvSpPr>
        <p:spPr>
          <a:xfrm>
            <a:off x="440683" y="606554"/>
            <a:ext cx="11300036" cy="1258827"/>
          </a:xfrm>
          <a:prstGeom prst="rect">
            <a:avLst/>
          </a:prstGeom>
          <a:gradFill>
            <a:gsLst>
              <a:gs pos="0">
                <a:srgbClr val="2E0C1F"/>
              </a:gs>
              <a:gs pos="60000">
                <a:srgbClr val="5D173E"/>
              </a:gs>
              <a:gs pos="100000">
                <a:schemeClr val="accent2"/>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3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lt1"/>
              </a:buClr>
              <a:buSzPts val="4000"/>
              <a:buFont typeface="Candar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36363"/>
            </a:gs>
            <a:gs pos="100000">
              <a:srgbClr val="BFC4C9"/>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1"/>
              </a:buClr>
              <a:buSzPts val="2800"/>
              <a:buFont typeface="Candara"/>
              <a:buNone/>
              <a:defRPr b="0" i="0" sz="2800" u="none" cap="none" strike="noStrike">
                <a:solidFill>
                  <a:schemeClr val="dk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25"/>
          <p:cNvSpPr txBox="1"/>
          <p:nvPr>
            <p:ph idx="1" type="body"/>
          </p:nvPr>
        </p:nvSpPr>
        <p:spPr>
          <a:xfrm>
            <a:off x="581192" y="2336003"/>
            <a:ext cx="11029616" cy="352279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lt2"/>
                </a:solidFill>
                <a:latin typeface="Candara"/>
                <a:ea typeface="Candara"/>
                <a:cs typeface="Candara"/>
                <a:sym typeface="Candara"/>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lt2"/>
                </a:solidFill>
                <a:latin typeface="Candara"/>
                <a:ea typeface="Candara"/>
                <a:cs typeface="Candara"/>
                <a:sym typeface="Candara"/>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lt2"/>
                </a:solidFill>
                <a:latin typeface="Candara"/>
                <a:ea typeface="Candara"/>
                <a:cs typeface="Candara"/>
                <a:sym typeface="Candara"/>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Candara"/>
                <a:ea typeface="Candara"/>
                <a:cs typeface="Candara"/>
                <a:sym typeface="Candara"/>
              </a:defRPr>
            </a:lvl9pPr>
          </a:lstStyle>
          <a:p/>
        </p:txBody>
      </p:sp>
      <p:sp>
        <p:nvSpPr>
          <p:cNvPr id="12" name="Google Shape;12;p2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3" name="Google Shape;13;p2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lt1"/>
                </a:solidFill>
                <a:latin typeface="Candara"/>
                <a:ea typeface="Candara"/>
                <a:cs typeface="Candara"/>
                <a:sym typeface="Candara"/>
              </a:defRPr>
            </a:lvl9pPr>
          </a:lstStyle>
          <a:p/>
        </p:txBody>
      </p:sp>
      <p:sp>
        <p:nvSpPr>
          <p:cNvPr id="14" name="Google Shape;14;p2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ndara"/>
                <a:ea typeface="Candara"/>
                <a:cs typeface="Candara"/>
                <a:sym typeface="Candara"/>
              </a:defRPr>
            </a:lvl1pPr>
            <a:lvl2pPr indent="0" lvl="1" marL="0" marR="0" rtl="0" algn="r">
              <a:spcBef>
                <a:spcPts val="0"/>
              </a:spcBef>
              <a:buNone/>
              <a:defRPr b="0" i="0" sz="900" u="none" cap="none" strike="noStrike">
                <a:solidFill>
                  <a:schemeClr val="accent2"/>
                </a:solidFill>
                <a:latin typeface="Candara"/>
                <a:ea typeface="Candara"/>
                <a:cs typeface="Candara"/>
                <a:sym typeface="Candara"/>
              </a:defRPr>
            </a:lvl2pPr>
            <a:lvl3pPr indent="0" lvl="2" marL="0" marR="0" rtl="0" algn="r">
              <a:spcBef>
                <a:spcPts val="0"/>
              </a:spcBef>
              <a:buNone/>
              <a:defRPr b="0" i="0" sz="900" u="none" cap="none" strike="noStrike">
                <a:solidFill>
                  <a:schemeClr val="accent2"/>
                </a:solidFill>
                <a:latin typeface="Candara"/>
                <a:ea typeface="Candara"/>
                <a:cs typeface="Candara"/>
                <a:sym typeface="Candara"/>
              </a:defRPr>
            </a:lvl3pPr>
            <a:lvl4pPr indent="0" lvl="3" marL="0" marR="0" rtl="0" algn="r">
              <a:spcBef>
                <a:spcPts val="0"/>
              </a:spcBef>
              <a:buNone/>
              <a:defRPr b="0" i="0" sz="900" u="none" cap="none" strike="noStrike">
                <a:solidFill>
                  <a:schemeClr val="accent2"/>
                </a:solidFill>
                <a:latin typeface="Candara"/>
                <a:ea typeface="Candara"/>
                <a:cs typeface="Candara"/>
                <a:sym typeface="Candara"/>
              </a:defRPr>
            </a:lvl4pPr>
            <a:lvl5pPr indent="0" lvl="4" marL="0" marR="0" rtl="0" algn="r">
              <a:spcBef>
                <a:spcPts val="0"/>
              </a:spcBef>
              <a:buNone/>
              <a:defRPr b="0" i="0" sz="900" u="none" cap="none" strike="noStrike">
                <a:solidFill>
                  <a:schemeClr val="accent2"/>
                </a:solidFill>
                <a:latin typeface="Candara"/>
                <a:ea typeface="Candara"/>
                <a:cs typeface="Candara"/>
                <a:sym typeface="Candara"/>
              </a:defRPr>
            </a:lvl5pPr>
            <a:lvl6pPr indent="0" lvl="5" marL="0" marR="0" rtl="0" algn="r">
              <a:spcBef>
                <a:spcPts val="0"/>
              </a:spcBef>
              <a:buNone/>
              <a:defRPr b="0" i="0" sz="900" u="none" cap="none" strike="noStrike">
                <a:solidFill>
                  <a:schemeClr val="accent2"/>
                </a:solidFill>
                <a:latin typeface="Candara"/>
                <a:ea typeface="Candara"/>
                <a:cs typeface="Candara"/>
                <a:sym typeface="Candara"/>
              </a:defRPr>
            </a:lvl6pPr>
            <a:lvl7pPr indent="0" lvl="6" marL="0" marR="0" rtl="0" algn="r">
              <a:spcBef>
                <a:spcPts val="0"/>
              </a:spcBef>
              <a:buNone/>
              <a:defRPr b="0" i="0" sz="900" u="none" cap="none" strike="noStrike">
                <a:solidFill>
                  <a:schemeClr val="accent2"/>
                </a:solidFill>
                <a:latin typeface="Candara"/>
                <a:ea typeface="Candara"/>
                <a:cs typeface="Candara"/>
                <a:sym typeface="Candara"/>
              </a:defRPr>
            </a:lvl7pPr>
            <a:lvl8pPr indent="0" lvl="7" marL="0" marR="0" rtl="0" algn="r">
              <a:spcBef>
                <a:spcPts val="0"/>
              </a:spcBef>
              <a:buNone/>
              <a:defRPr b="0" i="0" sz="900" u="none" cap="none" strike="noStrike">
                <a:solidFill>
                  <a:schemeClr val="accent2"/>
                </a:solidFill>
                <a:latin typeface="Candara"/>
                <a:ea typeface="Candara"/>
                <a:cs typeface="Candara"/>
                <a:sym typeface="Candara"/>
              </a:defRPr>
            </a:lvl8pPr>
            <a:lvl9pPr indent="0" lvl="8" marL="0" marR="0" rtl="0" algn="r">
              <a:spcBef>
                <a:spcPts val="0"/>
              </a:spcBef>
              <a:buNone/>
              <a:defRPr b="0" i="0" sz="900" u="none" cap="none" strike="noStrike">
                <a:solidFill>
                  <a:schemeClr val="accent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5"/>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5"/>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5"/>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25" name="Shape 25"/>
        <p:cNvGrpSpPr/>
        <p:nvPr/>
      </p:nvGrpSpPr>
      <p:grpSpPr>
        <a:xfrm>
          <a:off x="0" y="0"/>
          <a:ext cx="0" cy="0"/>
          <a:chOff x="0" y="0"/>
          <a:chExt cx="0" cy="0"/>
        </a:xfrm>
      </p:grpSpPr>
      <p:sp>
        <p:nvSpPr>
          <p:cNvPr id="26" name="Google Shape;26;p24"/>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Candara"/>
              <a:buNone/>
              <a:defRPr b="0" i="0" sz="2800" u="none" cap="none" strike="noStrike">
                <a:solidFill>
                  <a:schemeClr val="lt1"/>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24"/>
          <p:cNvSpPr txBox="1"/>
          <p:nvPr>
            <p:ph idx="1" type="body"/>
          </p:nvPr>
        </p:nvSpPr>
        <p:spPr>
          <a:xfrm>
            <a:off x="581192" y="2336003"/>
            <a:ext cx="11029616" cy="3522794"/>
          </a:xfrm>
          <a:prstGeom prst="rect">
            <a:avLst/>
          </a:prstGeom>
          <a:noFill/>
          <a:ln>
            <a:noFill/>
          </a:ln>
        </p:spPr>
        <p:txBody>
          <a:bodyPr anchorCtr="0" anchor="t"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ndara"/>
                <a:ea typeface="Candara"/>
                <a:cs typeface="Candara"/>
                <a:sym typeface="Candara"/>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ndara"/>
                <a:ea typeface="Candara"/>
                <a:cs typeface="Candara"/>
                <a:sym typeface="Candara"/>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ndara"/>
                <a:ea typeface="Candara"/>
                <a:cs typeface="Candara"/>
                <a:sym typeface="Candara"/>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ndara"/>
                <a:ea typeface="Candara"/>
                <a:cs typeface="Candara"/>
                <a:sym typeface="Candara"/>
              </a:defRPr>
            </a:lvl9pPr>
          </a:lstStyle>
          <a:p/>
        </p:txBody>
      </p:sp>
      <p:sp>
        <p:nvSpPr>
          <p:cNvPr id="28" name="Google Shape;28;p2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29" name="Google Shape;29;p2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30" name="Google Shape;30;p2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ndara"/>
                <a:ea typeface="Candara"/>
                <a:cs typeface="Candara"/>
                <a:sym typeface="Candara"/>
              </a:defRPr>
            </a:lvl1pPr>
            <a:lvl2pPr indent="0" lvl="1" marL="0" marR="0" rtl="0" algn="r">
              <a:spcBef>
                <a:spcPts val="0"/>
              </a:spcBef>
              <a:buNone/>
              <a:defRPr b="0" i="0" sz="900" u="none" cap="none" strike="noStrike">
                <a:solidFill>
                  <a:schemeClr val="accent2"/>
                </a:solidFill>
                <a:latin typeface="Candara"/>
                <a:ea typeface="Candara"/>
                <a:cs typeface="Candara"/>
                <a:sym typeface="Candara"/>
              </a:defRPr>
            </a:lvl2pPr>
            <a:lvl3pPr indent="0" lvl="2" marL="0" marR="0" rtl="0" algn="r">
              <a:spcBef>
                <a:spcPts val="0"/>
              </a:spcBef>
              <a:buNone/>
              <a:defRPr b="0" i="0" sz="900" u="none" cap="none" strike="noStrike">
                <a:solidFill>
                  <a:schemeClr val="accent2"/>
                </a:solidFill>
                <a:latin typeface="Candara"/>
                <a:ea typeface="Candara"/>
                <a:cs typeface="Candara"/>
                <a:sym typeface="Candara"/>
              </a:defRPr>
            </a:lvl3pPr>
            <a:lvl4pPr indent="0" lvl="3" marL="0" marR="0" rtl="0" algn="r">
              <a:spcBef>
                <a:spcPts val="0"/>
              </a:spcBef>
              <a:buNone/>
              <a:defRPr b="0" i="0" sz="900" u="none" cap="none" strike="noStrike">
                <a:solidFill>
                  <a:schemeClr val="accent2"/>
                </a:solidFill>
                <a:latin typeface="Candara"/>
                <a:ea typeface="Candara"/>
                <a:cs typeface="Candara"/>
                <a:sym typeface="Candara"/>
              </a:defRPr>
            </a:lvl4pPr>
            <a:lvl5pPr indent="0" lvl="4" marL="0" marR="0" rtl="0" algn="r">
              <a:spcBef>
                <a:spcPts val="0"/>
              </a:spcBef>
              <a:buNone/>
              <a:defRPr b="0" i="0" sz="900" u="none" cap="none" strike="noStrike">
                <a:solidFill>
                  <a:schemeClr val="accent2"/>
                </a:solidFill>
                <a:latin typeface="Candara"/>
                <a:ea typeface="Candara"/>
                <a:cs typeface="Candara"/>
                <a:sym typeface="Candara"/>
              </a:defRPr>
            </a:lvl5pPr>
            <a:lvl6pPr indent="0" lvl="5" marL="0" marR="0" rtl="0" algn="r">
              <a:spcBef>
                <a:spcPts val="0"/>
              </a:spcBef>
              <a:buNone/>
              <a:defRPr b="0" i="0" sz="900" u="none" cap="none" strike="noStrike">
                <a:solidFill>
                  <a:schemeClr val="accent2"/>
                </a:solidFill>
                <a:latin typeface="Candara"/>
                <a:ea typeface="Candara"/>
                <a:cs typeface="Candara"/>
                <a:sym typeface="Candara"/>
              </a:defRPr>
            </a:lvl6pPr>
            <a:lvl7pPr indent="0" lvl="6" marL="0" marR="0" rtl="0" algn="r">
              <a:spcBef>
                <a:spcPts val="0"/>
              </a:spcBef>
              <a:buNone/>
              <a:defRPr b="0" i="0" sz="900" u="none" cap="none" strike="noStrike">
                <a:solidFill>
                  <a:schemeClr val="accent2"/>
                </a:solidFill>
                <a:latin typeface="Candara"/>
                <a:ea typeface="Candara"/>
                <a:cs typeface="Candara"/>
                <a:sym typeface="Candara"/>
              </a:defRPr>
            </a:lvl7pPr>
            <a:lvl8pPr indent="0" lvl="7" marL="0" marR="0" rtl="0" algn="r">
              <a:spcBef>
                <a:spcPts val="0"/>
              </a:spcBef>
              <a:buNone/>
              <a:defRPr b="0" i="0" sz="900" u="none" cap="none" strike="noStrike">
                <a:solidFill>
                  <a:schemeClr val="accent2"/>
                </a:solidFill>
                <a:latin typeface="Candara"/>
                <a:ea typeface="Candara"/>
                <a:cs typeface="Candara"/>
                <a:sym typeface="Candara"/>
              </a:defRPr>
            </a:lvl8pPr>
            <a:lvl9pPr indent="0" lvl="8" marL="0" marR="0" rtl="0" algn="r">
              <a:spcBef>
                <a:spcPts val="0"/>
              </a:spcBef>
              <a:buNone/>
              <a:defRPr b="0" i="0" sz="900" u="none" cap="none" strike="noStrike">
                <a:solidFill>
                  <a:schemeClr val="accent2"/>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4"/>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4"/>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4"/>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FC4C9"/>
            </a:gs>
          </a:gsLst>
          <a:path path="circle">
            <a:fillToRect b="100%" r="100%"/>
          </a:path>
          <a:tileRect l="-100%" t="-100%"/>
        </a:gradFill>
      </p:bgPr>
    </p:bg>
    <p:spTree>
      <p:nvGrpSpPr>
        <p:cNvPr id="124" name="Shape 124"/>
        <p:cNvGrpSpPr/>
        <p:nvPr/>
      </p:nvGrpSpPr>
      <p:grpSpPr>
        <a:xfrm>
          <a:off x="0" y="0"/>
          <a:ext cx="0" cy="0"/>
          <a:chOff x="0" y="0"/>
          <a:chExt cx="0" cy="0"/>
        </a:xfrm>
      </p:grpSpPr>
      <p:sp>
        <p:nvSpPr>
          <p:cNvPr descr="title" id="125" name="Google Shape;125;p1"/>
          <p:cNvSpPr txBox="1"/>
          <p:nvPr>
            <p:ph type="ctrTitle"/>
          </p:nvPr>
        </p:nvSpPr>
        <p:spPr>
          <a:xfrm>
            <a:off x="447675" y="965199"/>
            <a:ext cx="11243732" cy="17500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6D1B49"/>
              </a:buClr>
              <a:buSzPts val="6600"/>
              <a:buFont typeface="Candara"/>
              <a:buNone/>
            </a:pPr>
            <a:r>
              <a:rPr lang="en-US" sz="6600">
                <a:solidFill>
                  <a:srgbClr val="6D1B49"/>
                </a:solidFill>
              </a:rPr>
              <a:t>SMART HOME PROJECT</a:t>
            </a:r>
            <a:br>
              <a:rPr lang="en-US" sz="6600">
                <a:solidFill>
                  <a:srgbClr val="6D1B49"/>
                </a:solidFill>
              </a:rPr>
            </a:br>
            <a:r>
              <a:rPr lang="en-US" sz="6600">
                <a:solidFill>
                  <a:srgbClr val="6D1B49"/>
                </a:solidFill>
              </a:rPr>
              <a:t>PRESENTATION</a:t>
            </a:r>
            <a:endParaRPr sz="6600">
              <a:solidFill>
                <a:srgbClr val="6D1B49"/>
              </a:solidFill>
            </a:endParaRPr>
          </a:p>
        </p:txBody>
      </p:sp>
      <p:pic>
        <p:nvPicPr>
          <p:cNvPr id="126" name="Google Shape;126;p1"/>
          <p:cNvPicPr preferRelativeResize="0"/>
          <p:nvPr/>
        </p:nvPicPr>
        <p:blipFill rotWithShape="1">
          <a:blip r:embed="rId3">
            <a:alphaModFix/>
          </a:blip>
          <a:srcRect b="0" l="0" r="0" t="0"/>
          <a:stretch/>
        </p:blipFill>
        <p:spPr>
          <a:xfrm>
            <a:off x="6655777" y="3182816"/>
            <a:ext cx="4943218" cy="3120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PLATFORMS USED</a:t>
            </a:r>
            <a:endParaRPr/>
          </a:p>
        </p:txBody>
      </p:sp>
      <p:sp>
        <p:nvSpPr>
          <p:cNvPr id="185" name="Google Shape;185;p10"/>
          <p:cNvSpPr txBox="1"/>
          <p:nvPr>
            <p:ph idx="1" type="body"/>
          </p:nvPr>
        </p:nvSpPr>
        <p:spPr>
          <a:xfrm>
            <a:off x="0" y="2420903"/>
            <a:ext cx="12151360" cy="4872103"/>
          </a:xfrm>
          <a:prstGeom prst="rect">
            <a:avLst/>
          </a:prstGeom>
          <a:noFill/>
          <a:ln>
            <a:noFill/>
          </a:ln>
        </p:spPr>
        <p:txBody>
          <a:bodyPr anchorCtr="0" anchor="ctr" bIns="45700" lIns="91425" spcFirstLastPara="1" rIns="91425" wrap="square" tIns="45700">
            <a:spAutoFit/>
          </a:bodyPr>
          <a:lstStyle/>
          <a:p>
            <a:pPr indent="-306000" lvl="0" marL="306000" rtl="0" algn="l">
              <a:spcBef>
                <a:spcPts val="0"/>
              </a:spcBef>
              <a:spcAft>
                <a:spcPts val="0"/>
              </a:spcAft>
              <a:buSzPts val="1656"/>
              <a:buChar char="◼"/>
            </a:pPr>
            <a:r>
              <a:rPr b="1" lang="en-US"/>
              <a:t>Platform IO:</a:t>
            </a:r>
            <a:endParaRPr/>
          </a:p>
          <a:p>
            <a:pPr indent="0" lvl="0" marL="0" rtl="0" algn="l">
              <a:spcBef>
                <a:spcPts val="960"/>
              </a:spcBef>
              <a:spcAft>
                <a:spcPts val="0"/>
              </a:spcAft>
              <a:buSzPts val="1656"/>
              <a:buNone/>
            </a:pPr>
            <a:r>
              <a:rPr b="1" lang="en-US"/>
              <a:t>Purpose:</a:t>
            </a:r>
            <a:r>
              <a:rPr lang="en-US"/>
              <a:t> Integrated development environment for programming ESP32.</a:t>
            </a:r>
            <a:endParaRPr/>
          </a:p>
          <a:p>
            <a:pPr indent="0" lvl="0" marL="0" rtl="0" algn="l">
              <a:spcBef>
                <a:spcPts val="960"/>
              </a:spcBef>
              <a:spcAft>
                <a:spcPts val="0"/>
              </a:spcAft>
              <a:buSzPts val="1656"/>
              <a:buNone/>
            </a:pPr>
            <a:r>
              <a:rPr b="1" lang="en-US"/>
              <a:t>Features:</a:t>
            </a:r>
            <a:r>
              <a:rPr lang="en-US"/>
              <a:t> Supports various development boards and provides robust tools for project management and dependencies.</a:t>
            </a:r>
            <a:endParaRPr/>
          </a:p>
          <a:p>
            <a:pPr indent="-306000" lvl="0" marL="306000" rtl="0" algn="l">
              <a:spcBef>
                <a:spcPts val="960"/>
              </a:spcBef>
              <a:spcAft>
                <a:spcPts val="0"/>
              </a:spcAft>
              <a:buSzPts val="1656"/>
              <a:buChar char="◼"/>
            </a:pPr>
            <a:r>
              <a:rPr b="1" lang="en-US"/>
              <a:t>Wokwi:</a:t>
            </a:r>
            <a:endParaRPr/>
          </a:p>
          <a:p>
            <a:pPr indent="0" lvl="0" marL="0" rtl="0" algn="l">
              <a:spcBef>
                <a:spcPts val="960"/>
              </a:spcBef>
              <a:spcAft>
                <a:spcPts val="0"/>
              </a:spcAft>
              <a:buSzPts val="1656"/>
              <a:buNone/>
            </a:pPr>
            <a:r>
              <a:rPr b="1" lang="en-US"/>
              <a:t>Purpose:</a:t>
            </a:r>
            <a:r>
              <a:rPr lang="en-US"/>
              <a:t> Simulating and designing electronic circuits.</a:t>
            </a:r>
            <a:endParaRPr/>
          </a:p>
          <a:p>
            <a:pPr indent="0" lvl="0" marL="0" rtl="0" algn="l">
              <a:spcBef>
                <a:spcPts val="960"/>
              </a:spcBef>
              <a:spcAft>
                <a:spcPts val="0"/>
              </a:spcAft>
              <a:buSzPts val="1656"/>
              <a:buNone/>
            </a:pPr>
            <a:r>
              <a:rPr b="1" lang="en-US"/>
              <a:t>Features:</a:t>
            </a:r>
            <a:r>
              <a:rPr lang="en-US"/>
              <a:t> Online tool for creating and testing electronic circuits</a:t>
            </a:r>
            <a:endParaRPr/>
          </a:p>
          <a:p>
            <a:pPr indent="-306000" lvl="0" marL="306000" rtl="0" algn="l">
              <a:spcBef>
                <a:spcPts val="960"/>
              </a:spcBef>
              <a:spcAft>
                <a:spcPts val="0"/>
              </a:spcAft>
              <a:buSzPts val="1656"/>
              <a:buChar char="◼"/>
            </a:pPr>
            <a:r>
              <a:rPr b="1" lang="en-US"/>
              <a:t>GitHub:</a:t>
            </a:r>
            <a:endParaRPr b="1"/>
          </a:p>
          <a:p>
            <a:pPr indent="0" lvl="0" marL="0" rtl="0" algn="l">
              <a:spcBef>
                <a:spcPts val="960"/>
              </a:spcBef>
              <a:spcAft>
                <a:spcPts val="0"/>
              </a:spcAft>
              <a:buSzPts val="1656"/>
              <a:buNone/>
            </a:pPr>
            <a:r>
              <a:rPr b="1" lang="en-US"/>
              <a:t>Purpose:</a:t>
            </a:r>
            <a:r>
              <a:rPr lang="en-US"/>
              <a:t> Hosting and version control for code.</a:t>
            </a:r>
            <a:endParaRPr/>
          </a:p>
          <a:p>
            <a:pPr indent="0" lvl="0" marL="0" rtl="0" algn="l">
              <a:spcBef>
                <a:spcPts val="960"/>
              </a:spcBef>
              <a:spcAft>
                <a:spcPts val="0"/>
              </a:spcAft>
              <a:buSzPts val="1656"/>
              <a:buNone/>
            </a:pPr>
            <a:r>
              <a:rPr b="1" lang="en-US"/>
              <a:t>Features:</a:t>
            </a:r>
            <a:r>
              <a:rPr lang="en-US"/>
              <a:t> Allows collaborative development, code sharing, and version tracking.</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1"/>
          <p:cNvPicPr preferRelativeResize="0"/>
          <p:nvPr>
            <p:ph idx="1" type="body"/>
          </p:nvPr>
        </p:nvPicPr>
        <p:blipFill rotWithShape="1">
          <a:blip r:embed="rId3">
            <a:alphaModFix/>
          </a:blip>
          <a:srcRect b="0" l="0" r="0" t="0"/>
          <a:stretch/>
        </p:blipFill>
        <p:spPr>
          <a:xfrm>
            <a:off x="1402080" y="2181224"/>
            <a:ext cx="8737599" cy="4158615"/>
          </a:xfrm>
          <a:prstGeom prst="rect">
            <a:avLst/>
          </a:prstGeom>
          <a:noFill/>
          <a:ln>
            <a:noFill/>
          </a:ln>
        </p:spPr>
      </p:pic>
      <p:sp>
        <p:nvSpPr>
          <p:cNvPr id="191" name="Google Shape;191;p1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CIRCUIT DIAGRAM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idx="1" type="body"/>
          </p:nvPr>
        </p:nvSpPr>
        <p:spPr>
          <a:xfrm>
            <a:off x="581193" y="2180496"/>
            <a:ext cx="4407368"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 our Flutter app serves as a comprehensive control center for a smart home,combining the latest technology in IoT with a sleek and efficient mobile interface.</a:t>
            </a:r>
            <a:endParaRPr/>
          </a:p>
        </p:txBody>
      </p:sp>
      <p:sp>
        <p:nvSpPr>
          <p:cNvPr id="197" name="Google Shape;197;p1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SMART HOME APPLICATION</a:t>
            </a:r>
            <a:endParaRPr/>
          </a:p>
        </p:txBody>
      </p:sp>
      <p:pic>
        <p:nvPicPr>
          <p:cNvPr id="198" name="Google Shape;198;p12"/>
          <p:cNvPicPr preferRelativeResize="0"/>
          <p:nvPr/>
        </p:nvPicPr>
        <p:blipFill rotWithShape="1">
          <a:blip r:embed="rId3">
            <a:alphaModFix/>
          </a:blip>
          <a:srcRect b="0" l="0" r="0" t="0"/>
          <a:stretch/>
        </p:blipFill>
        <p:spPr>
          <a:xfrm>
            <a:off x="5486401" y="2072640"/>
            <a:ext cx="6368246" cy="41914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lnSpcReduction="10000"/>
          </a:bodyPr>
          <a:lstStyle/>
          <a:p>
            <a:pPr indent="-306000" lvl="0" marL="306000" rtl="0" algn="l">
              <a:spcBef>
                <a:spcPts val="0"/>
              </a:spcBef>
              <a:spcAft>
                <a:spcPts val="0"/>
              </a:spcAft>
              <a:buSzPts val="1656"/>
              <a:buChar char="◼"/>
            </a:pPr>
            <a:r>
              <a:rPr b="1" lang="en-US"/>
              <a:t>Description:</a:t>
            </a:r>
            <a:endParaRPr/>
          </a:p>
          <a:p>
            <a:pPr indent="0" lvl="0" marL="0" rtl="0" algn="l">
              <a:spcBef>
                <a:spcPts val="960"/>
              </a:spcBef>
              <a:spcAft>
                <a:spcPts val="0"/>
              </a:spcAft>
              <a:buSzPts val="1656"/>
              <a:buNone/>
            </a:pPr>
            <a:r>
              <a:rPr lang="en-US"/>
              <a:t>Enables users to access their accounts using their registered credentials.</a:t>
            </a:r>
            <a:endParaRPr/>
          </a:p>
          <a:p>
            <a:pPr indent="-306000" lvl="0" marL="306000" rtl="0" algn="l">
              <a:spcBef>
                <a:spcPts val="960"/>
              </a:spcBef>
              <a:spcAft>
                <a:spcPts val="0"/>
              </a:spcAft>
              <a:buSzPts val="1656"/>
              <a:buChar char="◼"/>
            </a:pPr>
            <a:r>
              <a:rPr b="1" lang="en-US"/>
              <a:t>Core Functions:</a:t>
            </a:r>
            <a:endParaRPr/>
          </a:p>
          <a:p>
            <a:pPr indent="0" lvl="0" marL="0" rtl="0" algn="l">
              <a:spcBef>
                <a:spcPts val="960"/>
              </a:spcBef>
              <a:spcAft>
                <a:spcPts val="0"/>
              </a:spcAft>
              <a:buSzPts val="1656"/>
              <a:buNone/>
            </a:pPr>
            <a:r>
              <a:rPr lang="en-US"/>
              <a:t>Enter email and password.</a:t>
            </a:r>
            <a:endParaRPr/>
          </a:p>
          <a:p>
            <a:pPr indent="0" lvl="0" marL="0" rtl="0" algn="l">
              <a:spcBef>
                <a:spcPts val="960"/>
              </a:spcBef>
              <a:spcAft>
                <a:spcPts val="0"/>
              </a:spcAft>
              <a:buSzPts val="1656"/>
              <a:buNone/>
            </a:pPr>
            <a:r>
              <a:rPr lang="en-US"/>
              <a:t>Log In button.</a:t>
            </a:r>
            <a:endParaRPr/>
          </a:p>
          <a:p>
            <a:pPr indent="-306000" lvl="0" marL="306000" rtl="0" algn="l">
              <a:spcBef>
                <a:spcPts val="960"/>
              </a:spcBef>
              <a:spcAft>
                <a:spcPts val="0"/>
              </a:spcAft>
              <a:buSzPts val="1656"/>
              <a:buChar char="◼"/>
            </a:pPr>
            <a:r>
              <a:rPr b="1" lang="en-US"/>
              <a:t>Technical Details:</a:t>
            </a:r>
            <a:endParaRPr/>
          </a:p>
          <a:p>
            <a:pPr indent="0" lvl="0" marL="0" rtl="0" algn="l">
              <a:spcBef>
                <a:spcPts val="960"/>
              </a:spcBef>
              <a:spcAft>
                <a:spcPts val="0"/>
              </a:spcAft>
              <a:buSzPts val="1656"/>
              <a:buNone/>
            </a:pPr>
            <a:r>
              <a:rPr b="1" lang="en-US"/>
              <a:t>Firebase Integration:</a:t>
            </a:r>
            <a:r>
              <a:rPr lang="en-US"/>
              <a:t> Validates credentials.</a:t>
            </a:r>
            <a:endParaRPr/>
          </a:p>
          <a:p>
            <a:pPr indent="0" lvl="0" marL="0" rtl="0" algn="l">
              <a:spcBef>
                <a:spcPts val="960"/>
              </a:spcBef>
              <a:spcAft>
                <a:spcPts val="0"/>
              </a:spcAft>
              <a:buSzPts val="1656"/>
              <a:buNone/>
            </a:pPr>
            <a:r>
              <a:rPr b="1" lang="en-US"/>
              <a:t>User Interface:</a:t>
            </a:r>
            <a:r>
              <a:rPr lang="en-US"/>
              <a:t> Simple layout with clear input fields </a:t>
            </a:r>
            <a:endParaRPr/>
          </a:p>
          <a:p>
            <a:pPr indent="0" lvl="0" marL="0" rtl="0" algn="l">
              <a:spcBef>
                <a:spcPts val="960"/>
              </a:spcBef>
              <a:spcAft>
                <a:spcPts val="0"/>
              </a:spcAft>
              <a:buSzPts val="1656"/>
              <a:buNone/>
            </a:pPr>
            <a:r>
              <a:rPr lang="en-US"/>
              <a:t>and a prominent Log In button</a:t>
            </a:r>
            <a:endParaRPr/>
          </a:p>
          <a:p>
            <a:pPr indent="-200844" lvl="0" marL="306000" rtl="0" algn="l">
              <a:spcBef>
                <a:spcPts val="960"/>
              </a:spcBef>
              <a:spcAft>
                <a:spcPts val="0"/>
              </a:spcAft>
              <a:buSzPts val="1656"/>
              <a:buNone/>
            </a:pPr>
            <a:r>
              <a:t/>
            </a:r>
            <a:endParaRPr/>
          </a:p>
        </p:txBody>
      </p:sp>
      <p:sp>
        <p:nvSpPr>
          <p:cNvPr id="204" name="Google Shape;204;p1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LOG IN SCREEN</a:t>
            </a:r>
            <a:endParaRPr/>
          </a:p>
        </p:txBody>
      </p:sp>
      <p:pic>
        <p:nvPicPr>
          <p:cNvPr id="205" name="Google Shape;205;p13"/>
          <p:cNvPicPr preferRelativeResize="0"/>
          <p:nvPr/>
        </p:nvPicPr>
        <p:blipFill rotWithShape="1">
          <a:blip r:embed="rId3">
            <a:alphaModFix/>
          </a:blip>
          <a:srcRect b="0" l="0" r="0" t="0"/>
          <a:stretch/>
        </p:blipFill>
        <p:spPr>
          <a:xfrm>
            <a:off x="8738870" y="863600"/>
            <a:ext cx="3086100" cy="599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SIGN UP SCREEN</a:t>
            </a:r>
            <a:endParaRPr/>
          </a:p>
        </p:txBody>
      </p:sp>
      <p:sp>
        <p:nvSpPr>
          <p:cNvPr id="211" name="Google Shape;211;p14"/>
          <p:cNvSpPr/>
          <p:nvPr/>
        </p:nvSpPr>
        <p:spPr>
          <a:xfrm>
            <a:off x="581193" y="2118447"/>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ndara"/>
                <a:ea typeface="Candara"/>
                <a:cs typeface="Candara"/>
                <a:sym typeface="Candara"/>
              </a:rPr>
              <a:t>Description:</a:t>
            </a:r>
            <a:br>
              <a:rPr b="0" i="0" lang="en-US" sz="1800" u="none" cap="none" strike="noStrike">
                <a:solidFill>
                  <a:schemeClr val="dk1"/>
                </a:solidFill>
                <a:latin typeface="Candara"/>
                <a:ea typeface="Candara"/>
                <a:cs typeface="Candara"/>
                <a:sym typeface="Candara"/>
              </a:rPr>
            </a:br>
            <a:r>
              <a:rPr b="0" i="0" lang="en-US" sz="1800" u="none" cap="none" strike="noStrike">
                <a:solidFill>
                  <a:schemeClr val="dk1"/>
                </a:solidFill>
                <a:latin typeface="Candara"/>
                <a:ea typeface="Candara"/>
                <a:cs typeface="Candara"/>
                <a:sym typeface="Candara"/>
              </a:rPr>
              <a:t>Allows users to create a new account by entering their email and password, with data validation.</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Core Functions: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Enter email and password.</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Confirm password.</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Sign Up button.</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Technical Details: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ndara"/>
                <a:ea typeface="Candara"/>
                <a:cs typeface="Candara"/>
                <a:sym typeface="Candara"/>
              </a:rPr>
              <a:t>Firebase Integration:</a:t>
            </a:r>
            <a:r>
              <a:rPr lang="en-US" sz="1800">
                <a:solidFill>
                  <a:schemeClr val="dk1"/>
                </a:solidFill>
                <a:latin typeface="Candara"/>
                <a:ea typeface="Candara"/>
                <a:cs typeface="Candara"/>
                <a:sym typeface="Candara"/>
              </a:rPr>
              <a:t> Secure data storage and authentication.</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ndara"/>
                <a:ea typeface="Candara"/>
                <a:cs typeface="Candara"/>
                <a:sym typeface="Candara"/>
              </a:rPr>
              <a:t>User Interface:</a:t>
            </a:r>
            <a:r>
              <a:rPr lang="en-US" sz="1800">
                <a:solidFill>
                  <a:schemeClr val="dk1"/>
                </a:solidFill>
                <a:latin typeface="Candara"/>
                <a:ea typeface="Candara"/>
                <a:cs typeface="Candara"/>
                <a:sym typeface="Candara"/>
              </a:rPr>
              <a:t> Simple design with clear input fields and a prominent Sign Up button</a:t>
            </a:r>
            <a:endParaRPr/>
          </a:p>
        </p:txBody>
      </p:sp>
      <p:pic>
        <p:nvPicPr>
          <p:cNvPr id="212" name="Google Shape;212;p14"/>
          <p:cNvPicPr preferRelativeResize="0"/>
          <p:nvPr/>
        </p:nvPicPr>
        <p:blipFill rotWithShape="1">
          <a:blip r:embed="rId3">
            <a:alphaModFix/>
          </a:blip>
          <a:srcRect b="0" l="0" r="0" t="0"/>
          <a:stretch/>
        </p:blipFill>
        <p:spPr>
          <a:xfrm>
            <a:off x="8606790" y="991967"/>
            <a:ext cx="3086100" cy="56692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581193" y="729658"/>
            <a:ext cx="11029616" cy="10686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HOME SCREEN</a:t>
            </a:r>
            <a:endParaRPr/>
          </a:p>
        </p:txBody>
      </p:sp>
      <p:sp>
        <p:nvSpPr>
          <p:cNvPr id="218" name="Google Shape;218;p15"/>
          <p:cNvSpPr/>
          <p:nvPr/>
        </p:nvSpPr>
        <p:spPr>
          <a:xfrm>
            <a:off x="436880" y="2113340"/>
            <a:ext cx="6096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ndara"/>
                <a:ea typeface="Candara"/>
                <a:cs typeface="Candara"/>
                <a:sym typeface="Candara"/>
              </a:rPr>
              <a:t>The page contains several buttons, each of which takes you to a specific function within the application.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The buttons include:</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Go to Weather Page:A button that takes you to the weather page.Navigate </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LED: A button to control the LED lighting.Navigate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door: A button to control the door.</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Window:A button to possibly control the window.</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Temperature graph: A button to display a temperature graph.</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Humidity graph: A button to display a humidity graph.</a:t>
            </a:r>
            <a:endParaRPr/>
          </a:p>
          <a:p>
            <a:pPr indent="0" lvl="0" marL="0" marR="0" rtl="0" algn="l">
              <a:spcBef>
                <a:spcPts val="0"/>
              </a:spcBef>
              <a:spcAft>
                <a:spcPts val="0"/>
              </a:spcAft>
              <a:buNone/>
            </a:pPr>
            <a:r>
              <a:rPr lang="en-US" sz="1800">
                <a:solidFill>
                  <a:schemeClr val="dk1"/>
                </a:solidFill>
                <a:latin typeface="Candara"/>
                <a:ea typeface="Candara"/>
                <a:cs typeface="Candara"/>
                <a:sym typeface="Candara"/>
              </a:rPr>
              <a:t>LOGOUT: A button to log out of the application.</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Delete Account:</a:t>
            </a:r>
            <a:r>
              <a:rPr lang="en-US" sz="1800">
                <a:solidFill>
                  <a:schemeClr val="dk1"/>
                </a:solidFill>
                <a:latin typeface="Candara"/>
                <a:ea typeface="Candara"/>
                <a:cs typeface="Candara"/>
                <a:sym typeface="Candara"/>
              </a:rPr>
              <a:t> A button to confirm the deletion of the user's account from the application.</a:t>
            </a:r>
            <a:endParaRPr sz="1800">
              <a:solidFill>
                <a:schemeClr val="dk1"/>
              </a:solidFill>
              <a:latin typeface="Candara"/>
              <a:ea typeface="Candara"/>
              <a:cs typeface="Candara"/>
              <a:sym typeface="Candara"/>
            </a:endParaRPr>
          </a:p>
        </p:txBody>
      </p:sp>
      <p:pic>
        <p:nvPicPr>
          <p:cNvPr id="219" name="Google Shape;219;p15"/>
          <p:cNvPicPr preferRelativeResize="0"/>
          <p:nvPr>
            <p:ph idx="1" type="body"/>
          </p:nvPr>
        </p:nvPicPr>
        <p:blipFill rotWithShape="1">
          <a:blip r:embed="rId3">
            <a:alphaModFix/>
          </a:blip>
          <a:srcRect b="0" l="0" r="0" t="0"/>
          <a:stretch/>
        </p:blipFill>
        <p:spPr>
          <a:xfrm>
            <a:off x="8959361" y="1412449"/>
            <a:ext cx="2941594" cy="537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LED CONTROL SCREEN</a:t>
            </a:r>
            <a:endParaRPr/>
          </a:p>
        </p:txBody>
      </p:sp>
      <p:sp>
        <p:nvSpPr>
          <p:cNvPr id="225" name="Google Shape;225;p16"/>
          <p:cNvSpPr txBox="1"/>
          <p:nvPr>
            <p:ph idx="1" type="body"/>
          </p:nvPr>
        </p:nvSpPr>
        <p:spPr>
          <a:xfrm>
            <a:off x="164632" y="2713086"/>
            <a:ext cx="7195239"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The LED Control Screen allows users to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manage the lighting in their smart home by controlling LEDs.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Users can turn LEDs on or off using toggle buttons on the screen.</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screen communicates with the ESP32 device via MQTT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to send commands for controlling the LEDs.</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26" name="Google Shape;226;p16"/>
          <p:cNvPicPr preferRelativeResize="0"/>
          <p:nvPr/>
        </p:nvPicPr>
        <p:blipFill rotWithShape="1">
          <a:blip r:embed="rId3">
            <a:alphaModFix/>
          </a:blip>
          <a:srcRect b="0" l="0" r="0" t="0"/>
          <a:stretch/>
        </p:blipFill>
        <p:spPr>
          <a:xfrm>
            <a:off x="8850630" y="824328"/>
            <a:ext cx="3086100" cy="59320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DOOR CONTROL SCREEN</a:t>
            </a:r>
            <a:endParaRPr/>
          </a:p>
        </p:txBody>
      </p:sp>
      <p:sp>
        <p:nvSpPr>
          <p:cNvPr id="232" name="Google Shape;232;p17"/>
          <p:cNvSpPr txBox="1"/>
          <p:nvPr>
            <p:ph idx="1" type="body"/>
          </p:nvPr>
        </p:nvSpPr>
        <p:spPr>
          <a:xfrm>
            <a:off x="83352" y="2316846"/>
            <a:ext cx="8071440"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This screen enables users to control the smart door system,</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 allowing them to lock or unlock the door remotely.</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screen features buttons for locking and unlocking the door.</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It may also display the current status of the door (e.g., locked or unlocked).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Commands are sent to the ESP32 via MQTT to control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the servo motor responsible for the door mechanism.</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33" name="Google Shape;233;p17"/>
          <p:cNvPicPr preferRelativeResize="0"/>
          <p:nvPr/>
        </p:nvPicPr>
        <p:blipFill rotWithShape="1">
          <a:blip r:embed="rId3">
            <a:alphaModFix/>
          </a:blip>
          <a:srcRect b="0" l="0" r="0" t="0"/>
          <a:stretch/>
        </p:blipFill>
        <p:spPr>
          <a:xfrm>
            <a:off x="8850630" y="853440"/>
            <a:ext cx="3086100" cy="59334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29671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WINDOW CONTROL SCREEN</a:t>
            </a:r>
            <a:endParaRPr/>
          </a:p>
        </p:txBody>
      </p:sp>
      <p:sp>
        <p:nvSpPr>
          <p:cNvPr id="239" name="Google Shape;239;p18"/>
          <p:cNvSpPr txBox="1"/>
          <p:nvPr>
            <p:ph idx="1" type="body"/>
          </p:nvPr>
        </p:nvSpPr>
        <p:spPr>
          <a:xfrm>
            <a:off x="121920" y="2577690"/>
            <a:ext cx="8239760" cy="230832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The Window Control Screen is designed to let users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open or close windows in their smart home,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based on environmental conditions or personal preferences.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Users can control the windows through buttons or sliders on the screen.</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app sends commands to the ESP32 via MQTT to control actuators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(e.g., motors) that open or close the windows.</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40" name="Google Shape;240;p18"/>
          <p:cNvPicPr preferRelativeResize="0"/>
          <p:nvPr/>
        </p:nvPicPr>
        <p:blipFill rotWithShape="1">
          <a:blip r:embed="rId3">
            <a:alphaModFix/>
          </a:blip>
          <a:srcRect b="0" l="0" r="0" t="0"/>
          <a:stretch/>
        </p:blipFill>
        <p:spPr>
          <a:xfrm>
            <a:off x="8983980" y="914400"/>
            <a:ext cx="3086100" cy="582168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WEATHER SCREEN</a:t>
            </a:r>
            <a:endParaRPr/>
          </a:p>
        </p:txBody>
      </p:sp>
      <p:sp>
        <p:nvSpPr>
          <p:cNvPr id="246" name="Google Shape;246;p19"/>
          <p:cNvSpPr txBox="1"/>
          <p:nvPr>
            <p:ph idx="1" type="body"/>
          </p:nvPr>
        </p:nvSpPr>
        <p:spPr>
          <a:xfrm>
            <a:off x="113832" y="2905755"/>
            <a:ext cx="9680408" cy="2031325"/>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Purpose</a:t>
            </a:r>
            <a:r>
              <a:rPr b="0" i="0" lang="en-US" sz="1800" u="none" cap="none" strike="noStrike">
                <a:solidFill>
                  <a:schemeClr val="dk1"/>
                </a:solidFill>
                <a:latin typeface="Arial"/>
                <a:ea typeface="Arial"/>
                <a:cs typeface="Arial"/>
                <a:sym typeface="Arial"/>
              </a:rPr>
              <a:t>: The Weather Screen provides users with real-time weather information,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helping them make informed decisions about their home environment.</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How It Works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   T</a:t>
            </a:r>
            <a:r>
              <a:rPr b="0" i="0" lang="en-US" sz="1800" u="none" cap="none" strike="noStrike">
                <a:solidFill>
                  <a:schemeClr val="dk1"/>
                </a:solidFill>
                <a:latin typeface="Arial"/>
                <a:ea typeface="Arial"/>
                <a:cs typeface="Arial"/>
                <a:sym typeface="Arial"/>
              </a:rPr>
              <a:t>he screen displays data such as temperature and </a:t>
            </a:r>
            <a:r>
              <a:rPr lang="en-US">
                <a:solidFill>
                  <a:schemeClr val="dk1"/>
                </a:solidFill>
                <a:latin typeface="Arial"/>
                <a:ea typeface="Arial"/>
                <a:cs typeface="Arial"/>
                <a:sym typeface="Arial"/>
              </a:rPr>
              <a:t>weather status</a:t>
            </a:r>
            <a:r>
              <a:rPr b="0" i="0" lang="en-US" sz="18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The user can view the current weather and adjust </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their home environment accordingly.</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247" name="Google Shape;247;p19"/>
          <p:cNvPicPr preferRelativeResize="0"/>
          <p:nvPr/>
        </p:nvPicPr>
        <p:blipFill rotWithShape="1">
          <a:blip r:embed="rId3">
            <a:alphaModFix/>
          </a:blip>
          <a:srcRect b="0" l="0" r="0" t="0"/>
          <a:stretch/>
        </p:blipFill>
        <p:spPr>
          <a:xfrm>
            <a:off x="8799830" y="729658"/>
            <a:ext cx="3086100" cy="5923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Teacher" id="131" name="Google Shape;131;p2"/>
          <p:cNvPicPr preferRelativeResize="0"/>
          <p:nvPr/>
        </p:nvPicPr>
        <p:blipFill rotWithShape="1">
          <a:blip r:embed="rId3">
            <a:alphaModFix/>
          </a:blip>
          <a:srcRect b="0" l="0" r="0" t="0"/>
          <a:stretch/>
        </p:blipFill>
        <p:spPr>
          <a:xfrm>
            <a:off x="713925" y="633056"/>
            <a:ext cx="1152000" cy="1152000"/>
          </a:xfrm>
          <a:prstGeom prst="rect">
            <a:avLst/>
          </a:prstGeom>
          <a:noFill/>
          <a:ln>
            <a:noFill/>
          </a:ln>
        </p:spPr>
      </p:pic>
      <p:sp>
        <p:nvSpPr>
          <p:cNvPr descr="title" id="132" name="Google Shape;132;p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3600"/>
              <a:buFont typeface="Candara"/>
              <a:buNone/>
            </a:pPr>
            <a:r>
              <a:rPr lang="en-US" sz="3600"/>
              <a:t>OVERVIEW OF OUR SMART HOME SYSTEM</a:t>
            </a:r>
            <a:endParaRPr b="1" sz="3600"/>
          </a:p>
        </p:txBody>
      </p:sp>
      <p:sp>
        <p:nvSpPr>
          <p:cNvPr descr="content" id="133" name="Google Shape;133;p2"/>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A smart home system represents a practical and innovative approach to modern living, incorporating advanced features tailored to enhance both convenience and security. This system includes the ability to automatically control a door using a servo motor and an infrared sensor, ensuring secure access to your home. It also integrates various sensors such as IR, PIR, and flame sensors to detect movement, monitor for fire hazards, and prevent unauthorized access. The system can be seamlessly managed through a dedicated mobile application built with Flutter, allowing users to monitor and control their home environment remotely. This introduction sets the stage for a detailed exploration of the project's components and functionalities.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20"/>
          <p:cNvPicPr preferRelativeResize="0"/>
          <p:nvPr>
            <p:ph idx="1" type="body"/>
          </p:nvPr>
        </p:nvPicPr>
        <p:blipFill rotWithShape="1">
          <a:blip r:embed="rId3">
            <a:alphaModFix/>
          </a:blip>
          <a:srcRect b="0" l="0" r="0" t="0"/>
          <a:stretch/>
        </p:blipFill>
        <p:spPr>
          <a:xfrm>
            <a:off x="9022080" y="1524000"/>
            <a:ext cx="2917371" cy="4850674"/>
          </a:xfrm>
          <a:prstGeom prst="rect">
            <a:avLst/>
          </a:prstGeom>
          <a:noFill/>
          <a:ln>
            <a:noFill/>
          </a:ln>
        </p:spPr>
      </p:pic>
      <p:sp>
        <p:nvSpPr>
          <p:cNvPr id="253" name="Google Shape;253;p20"/>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HUMIDITY GRAPH</a:t>
            </a:r>
            <a:endParaRPr/>
          </a:p>
        </p:txBody>
      </p:sp>
      <p:sp>
        <p:nvSpPr>
          <p:cNvPr id="254" name="Google Shape;254;p20"/>
          <p:cNvSpPr/>
          <p:nvPr/>
        </p:nvSpPr>
        <p:spPr>
          <a:xfrm>
            <a:off x="444137" y="2023965"/>
            <a:ext cx="60960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ndara"/>
                <a:ea typeface="Candara"/>
                <a:cs typeface="Candara"/>
                <a:sym typeface="Candara"/>
              </a:rPr>
              <a:t>Purpose:</a:t>
            </a:r>
            <a:br>
              <a:rPr lang="en-US" sz="1800">
                <a:solidFill>
                  <a:schemeClr val="dk1"/>
                </a:solidFill>
                <a:latin typeface="Candara"/>
                <a:ea typeface="Candara"/>
                <a:cs typeface="Candara"/>
                <a:sym typeface="Candara"/>
              </a:rPr>
            </a:br>
            <a:r>
              <a:rPr lang="en-US" sz="1800">
                <a:solidFill>
                  <a:schemeClr val="dk1"/>
                </a:solidFill>
                <a:latin typeface="Candara"/>
                <a:ea typeface="Candara"/>
                <a:cs typeface="Candara"/>
                <a:sym typeface="Candara"/>
              </a:rPr>
              <a:t>The Humidity Graph screen visualizes humidity levels over time, helping users track trends and manage their environment effectively.</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How It Works: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Displays a graph of humidity data over time.</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Users can interact with the graph to explore trends and details.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Assists in making informed decisions about home humidity control.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21"/>
          <p:cNvPicPr preferRelativeResize="0"/>
          <p:nvPr>
            <p:ph idx="1" type="body"/>
          </p:nvPr>
        </p:nvPicPr>
        <p:blipFill rotWithShape="1">
          <a:blip r:embed="rId3">
            <a:alphaModFix/>
          </a:blip>
          <a:srcRect b="0" l="0" r="0" t="0"/>
          <a:stretch/>
        </p:blipFill>
        <p:spPr>
          <a:xfrm>
            <a:off x="8978537" y="1419497"/>
            <a:ext cx="2987040" cy="4998720"/>
          </a:xfrm>
          <a:prstGeom prst="rect">
            <a:avLst/>
          </a:prstGeom>
          <a:noFill/>
          <a:ln>
            <a:noFill/>
          </a:ln>
        </p:spPr>
      </p:pic>
      <p:sp>
        <p:nvSpPr>
          <p:cNvPr id="260" name="Google Shape;260;p21"/>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TEMPERATURE GRAPH</a:t>
            </a:r>
            <a:endParaRPr/>
          </a:p>
        </p:txBody>
      </p:sp>
      <p:sp>
        <p:nvSpPr>
          <p:cNvPr id="261" name="Google Shape;261;p21"/>
          <p:cNvSpPr/>
          <p:nvPr/>
        </p:nvSpPr>
        <p:spPr>
          <a:xfrm>
            <a:off x="581193" y="1807925"/>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ndara"/>
              <a:ea typeface="Candara"/>
              <a:cs typeface="Candara"/>
              <a:sym typeface="Candara"/>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Purpose:</a:t>
            </a:r>
            <a:br>
              <a:rPr lang="en-US" sz="1800">
                <a:solidFill>
                  <a:schemeClr val="dk1"/>
                </a:solidFill>
                <a:latin typeface="Candara"/>
                <a:ea typeface="Candara"/>
                <a:cs typeface="Candara"/>
                <a:sym typeface="Candara"/>
              </a:rPr>
            </a:br>
            <a:r>
              <a:rPr lang="en-US" sz="1800">
                <a:solidFill>
                  <a:schemeClr val="dk1"/>
                </a:solidFill>
                <a:latin typeface="Candara"/>
                <a:ea typeface="Candara"/>
                <a:cs typeface="Candara"/>
                <a:sym typeface="Candara"/>
              </a:rPr>
              <a:t>The Temperature Graph screen provides users with a visual representation of temperature changes over time, helping them monitor and adjust their environment accordingly.</a:t>
            </a:r>
            <a:endParaRPr/>
          </a:p>
          <a:p>
            <a:pPr indent="0" lvl="0" marL="0" marR="0" rtl="0" algn="l">
              <a:spcBef>
                <a:spcPts val="0"/>
              </a:spcBef>
              <a:spcAft>
                <a:spcPts val="0"/>
              </a:spcAft>
              <a:buNone/>
            </a:pPr>
            <a:r>
              <a:rPr b="1" lang="en-US" sz="1800">
                <a:solidFill>
                  <a:schemeClr val="dk1"/>
                </a:solidFill>
                <a:latin typeface="Candara"/>
                <a:ea typeface="Candara"/>
                <a:cs typeface="Candara"/>
                <a:sym typeface="Candara"/>
              </a:rPr>
              <a:t>How It Works:</a:t>
            </a:r>
            <a:endParaRPr sz="1800">
              <a:solidFill>
                <a:schemeClr val="dk1"/>
              </a:solidFill>
              <a:latin typeface="Candara"/>
              <a:ea typeface="Candara"/>
              <a:cs typeface="Candara"/>
              <a:sym typeface="Candara"/>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Displays a graph showing temperature variations over a specified period.</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Users can interact with the graph to view detailed information about specific time points.</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Candara"/>
                <a:ea typeface="Candara"/>
                <a:cs typeface="Candara"/>
                <a:sym typeface="Candara"/>
              </a:rPr>
              <a:t>Helps users track temperature trends and make informed decisions about heating or cooling needs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lang="en-US"/>
              <a:t>A screen that confirms the deletion of the user's account</a:t>
            </a:r>
            <a:endParaRPr/>
          </a:p>
          <a:p>
            <a:pPr indent="0" lvl="0" marL="0" rtl="0" algn="l">
              <a:spcBef>
                <a:spcPts val="960"/>
              </a:spcBef>
              <a:spcAft>
                <a:spcPts val="0"/>
              </a:spcAft>
              <a:buSzPts val="1656"/>
              <a:buNone/>
            </a:pPr>
            <a:r>
              <a:rPr lang="en-US"/>
              <a:t> to permanently remove their data from the application.</a:t>
            </a:r>
            <a:endParaRPr/>
          </a:p>
        </p:txBody>
      </p:sp>
      <p:sp>
        <p:nvSpPr>
          <p:cNvPr id="267" name="Google Shape;267;p22"/>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b="1" lang="en-US"/>
              <a:t>DELETE ACCOUNT</a:t>
            </a:r>
            <a:endParaRPr/>
          </a:p>
        </p:txBody>
      </p:sp>
      <p:pic>
        <p:nvPicPr>
          <p:cNvPr id="268" name="Google Shape;268;p22"/>
          <p:cNvPicPr preferRelativeResize="0"/>
          <p:nvPr/>
        </p:nvPicPr>
        <p:blipFill rotWithShape="1">
          <a:blip r:embed="rId3">
            <a:alphaModFix/>
          </a:blip>
          <a:srcRect b="0" l="0" r="0" t="0"/>
          <a:stretch/>
        </p:blipFill>
        <p:spPr>
          <a:xfrm>
            <a:off x="8873283" y="1046180"/>
            <a:ext cx="3086100" cy="55861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8"/>
              <a:buNone/>
            </a:pPr>
            <a:r>
              <a:rPr lang="en-US" sz="2400"/>
              <a:t>Gehad yousri 22011437</a:t>
            </a:r>
            <a:endParaRPr/>
          </a:p>
          <a:p>
            <a:pPr indent="0" lvl="0" marL="0" rtl="0" algn="l">
              <a:spcBef>
                <a:spcPts val="1080"/>
              </a:spcBef>
              <a:spcAft>
                <a:spcPts val="0"/>
              </a:spcAft>
              <a:buSzPts val="2208"/>
              <a:buNone/>
            </a:pPr>
            <a:r>
              <a:rPr lang="en-US" sz="2400"/>
              <a:t>Shrouk tarek 22010350</a:t>
            </a:r>
            <a:endParaRPr sz="2400"/>
          </a:p>
          <a:p>
            <a:pPr indent="0" lvl="0" marL="0" rtl="0" algn="l">
              <a:spcBef>
                <a:spcPts val="1080"/>
              </a:spcBef>
              <a:spcAft>
                <a:spcPts val="0"/>
              </a:spcAft>
              <a:buSzPts val="2208"/>
              <a:buNone/>
            </a:pPr>
            <a:r>
              <a:rPr lang="en-US" sz="2400"/>
              <a:t>Basmala tharwat 22010069</a:t>
            </a:r>
            <a:endParaRPr/>
          </a:p>
          <a:p>
            <a:pPr indent="0" lvl="0" marL="0" rtl="0" algn="l">
              <a:spcBef>
                <a:spcPts val="1080"/>
              </a:spcBef>
              <a:spcAft>
                <a:spcPts val="0"/>
              </a:spcAft>
              <a:buSzPts val="2208"/>
              <a:buNone/>
            </a:pPr>
            <a:r>
              <a:rPr lang="en-US" sz="2400"/>
              <a:t>Raneem mostafa 22011576</a:t>
            </a:r>
            <a:endParaRPr/>
          </a:p>
          <a:p>
            <a:pPr indent="0" lvl="0" marL="0" rtl="0" algn="l">
              <a:spcBef>
                <a:spcPts val="1080"/>
              </a:spcBef>
              <a:spcAft>
                <a:spcPts val="0"/>
              </a:spcAft>
              <a:buSzPts val="2208"/>
              <a:buNone/>
            </a:pPr>
            <a:r>
              <a:rPr lang="en-US" sz="2400"/>
              <a:t>Mai Mahmoud 22010401</a:t>
            </a:r>
            <a:endParaRPr sz="2400"/>
          </a:p>
        </p:txBody>
      </p:sp>
      <p:sp>
        <p:nvSpPr>
          <p:cNvPr id="274" name="Google Shape;274;p2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PROJECT COMPONENTS</a:t>
            </a:r>
            <a:endParaRPr/>
          </a:p>
        </p:txBody>
      </p:sp>
      <p:sp>
        <p:nvSpPr>
          <p:cNvPr id="139" name="Google Shape;139;p3"/>
          <p:cNvSpPr txBox="1"/>
          <p:nvPr>
            <p:ph idx="1" type="body"/>
          </p:nvPr>
        </p:nvSpPr>
        <p:spPr>
          <a:xfrm>
            <a:off x="581192" y="2449989"/>
            <a:ext cx="2188420" cy="3139321"/>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ESP32 Dev Kit</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Servo Motor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Sensors:</a:t>
            </a:r>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Ultra sonic</a:t>
            </a:r>
            <a:endParaRPr>
              <a:solidFill>
                <a:schemeClr val="dk1"/>
              </a:solidFill>
              <a:latin typeface="Arial"/>
              <a:ea typeface="Arial"/>
              <a:cs typeface="Arial"/>
              <a:sym typeface="Arial"/>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 Falme sensor </a:t>
            </a:r>
            <a:endParaRPr>
              <a:solidFill>
                <a:schemeClr val="dk1"/>
              </a:solidFill>
              <a:latin typeface="Arial"/>
              <a:ea typeface="Arial"/>
              <a:cs typeface="Arial"/>
              <a:sym typeface="Arial"/>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Dht11</a:t>
            </a:r>
            <a:endParaRPr>
              <a:solidFill>
                <a:schemeClr val="dk1"/>
              </a:solidFill>
              <a:latin typeface="Arial"/>
              <a:ea typeface="Arial"/>
              <a:cs typeface="Arial"/>
              <a:sym typeface="Arial"/>
            </a:endParaRPr>
          </a:p>
          <a:p>
            <a:pPr indent="-114300" lvl="0" marL="0" rtl="0" algn="l">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 Rain drop</a:t>
            </a:r>
            <a:endParaRPr/>
          </a:p>
          <a:p>
            <a:pPr indent="-114300" lvl="0" marL="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ldr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Keypad Module</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LCD Screen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Project Maquette</a:t>
            </a:r>
            <a:r>
              <a:rPr b="0"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Description:</a:t>
            </a:r>
            <a:endParaRPr/>
          </a:p>
          <a:p>
            <a:pPr indent="-306000" lvl="1" marL="630000" rtl="0" algn="l">
              <a:spcBef>
                <a:spcPts val="920"/>
              </a:spcBef>
              <a:spcAft>
                <a:spcPts val="0"/>
              </a:spcAft>
              <a:buSzPts val="1472"/>
              <a:buChar char="◼"/>
            </a:pPr>
            <a:r>
              <a:rPr lang="en-US"/>
              <a:t>Dual-core processor running at 240 MHz.</a:t>
            </a:r>
            <a:endParaRPr/>
          </a:p>
          <a:p>
            <a:pPr indent="-306000" lvl="1" marL="630000" rtl="0" algn="l">
              <a:spcBef>
                <a:spcPts val="920"/>
              </a:spcBef>
              <a:spcAft>
                <a:spcPts val="0"/>
              </a:spcAft>
              <a:buSzPts val="1472"/>
              <a:buChar char="◼"/>
            </a:pPr>
            <a:r>
              <a:rPr lang="en-US"/>
              <a:t>Supports Wi-Fi and Bluetooth connectivity.</a:t>
            </a:r>
            <a:endParaRPr/>
          </a:p>
          <a:p>
            <a:pPr indent="-306000" lvl="0" marL="306000" rtl="0" algn="l">
              <a:spcBef>
                <a:spcPts val="960"/>
              </a:spcBef>
              <a:spcAft>
                <a:spcPts val="0"/>
              </a:spcAft>
              <a:buSzPts val="1656"/>
              <a:buChar char="◼"/>
            </a:pPr>
            <a:r>
              <a:rPr b="1" lang="en-US"/>
              <a:t>Features:</a:t>
            </a:r>
            <a:endParaRPr/>
          </a:p>
          <a:p>
            <a:pPr indent="-306000" lvl="1" marL="630000" rtl="0" algn="l">
              <a:spcBef>
                <a:spcPts val="920"/>
              </a:spcBef>
              <a:spcAft>
                <a:spcPts val="0"/>
              </a:spcAft>
              <a:buSzPts val="1472"/>
              <a:buChar char="◼"/>
            </a:pPr>
            <a:r>
              <a:rPr lang="en-US"/>
              <a:t>Handles multiple components.</a:t>
            </a:r>
            <a:endParaRPr/>
          </a:p>
          <a:p>
            <a:pPr indent="-306000" lvl="1" marL="630000" rtl="0" algn="l">
              <a:spcBef>
                <a:spcPts val="920"/>
              </a:spcBef>
              <a:spcAft>
                <a:spcPts val="0"/>
              </a:spcAft>
              <a:buSzPts val="1472"/>
              <a:buChar char="◼"/>
            </a:pPr>
            <a:r>
              <a:rPr lang="en-US"/>
              <a:t>Easy to program using Arduino IDE or Platform IO.</a:t>
            </a:r>
            <a:endParaRPr/>
          </a:p>
          <a:p>
            <a:pPr indent="-306000" lvl="0" marL="306000" rtl="0" algn="l">
              <a:spcBef>
                <a:spcPts val="960"/>
              </a:spcBef>
              <a:spcAft>
                <a:spcPts val="0"/>
              </a:spcAft>
              <a:buSzPts val="1656"/>
              <a:buChar char="◼"/>
            </a:pPr>
            <a:r>
              <a:rPr b="1" lang="en-US"/>
              <a:t>Importance:</a:t>
            </a:r>
            <a:endParaRPr/>
          </a:p>
          <a:p>
            <a:pPr indent="-306000" lvl="1" marL="630000" rtl="0" algn="l">
              <a:spcBef>
                <a:spcPts val="920"/>
              </a:spcBef>
              <a:spcAft>
                <a:spcPts val="0"/>
              </a:spcAft>
              <a:buSzPts val="1472"/>
              <a:buChar char="◼"/>
            </a:pPr>
            <a:r>
              <a:rPr lang="en-US"/>
              <a:t>Centralized control of the system with internet connectivity for remote control.</a:t>
            </a:r>
            <a:endParaRPr/>
          </a:p>
        </p:txBody>
      </p:sp>
      <p:sp>
        <p:nvSpPr>
          <p:cNvPr id="145" name="Google Shape;145;p4"/>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b="1" lang="en-US"/>
              <a:t>ESP32 DEV KIT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idx="1" type="body"/>
          </p:nvPr>
        </p:nvSpPr>
        <p:spPr>
          <a:xfrm>
            <a:off x="581192" y="2180496"/>
            <a:ext cx="11029615" cy="3678303"/>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Description:</a:t>
            </a:r>
            <a:endParaRPr/>
          </a:p>
          <a:p>
            <a:pPr indent="-306000" lvl="1" marL="630000" rtl="0" algn="l">
              <a:spcBef>
                <a:spcPts val="920"/>
              </a:spcBef>
              <a:spcAft>
                <a:spcPts val="0"/>
              </a:spcAft>
              <a:buSzPts val="1472"/>
              <a:buChar char="◼"/>
            </a:pPr>
            <a:r>
              <a:rPr lang="en-US"/>
              <a:t>Provides precise angle control.</a:t>
            </a:r>
            <a:endParaRPr/>
          </a:p>
          <a:p>
            <a:pPr indent="-306000" lvl="1" marL="630000" rtl="0" algn="l">
              <a:spcBef>
                <a:spcPts val="920"/>
              </a:spcBef>
              <a:spcAft>
                <a:spcPts val="0"/>
              </a:spcAft>
              <a:buSzPts val="1472"/>
              <a:buChar char="◼"/>
            </a:pPr>
            <a:r>
              <a:rPr lang="en-US"/>
              <a:t>Ideal for applications requiring specific movements.</a:t>
            </a:r>
            <a:endParaRPr/>
          </a:p>
          <a:p>
            <a:pPr indent="-306000" lvl="0" marL="306000" rtl="0" algn="l">
              <a:spcBef>
                <a:spcPts val="960"/>
              </a:spcBef>
              <a:spcAft>
                <a:spcPts val="0"/>
              </a:spcAft>
              <a:buSzPts val="1656"/>
              <a:buChar char="◼"/>
            </a:pPr>
            <a:r>
              <a:rPr b="1" lang="en-US"/>
              <a:t>Connection:</a:t>
            </a:r>
            <a:endParaRPr/>
          </a:p>
          <a:p>
            <a:pPr indent="-306000" lvl="1" marL="630000" rtl="0" algn="l">
              <a:spcBef>
                <a:spcPts val="920"/>
              </a:spcBef>
              <a:spcAft>
                <a:spcPts val="0"/>
              </a:spcAft>
              <a:buSzPts val="1472"/>
              <a:buChar char="◼"/>
            </a:pPr>
            <a:r>
              <a:rPr lang="en-US"/>
              <a:t>Connected to ESP32 to control door opening and closing.</a:t>
            </a:r>
            <a:endParaRPr/>
          </a:p>
          <a:p>
            <a:pPr indent="-306000" lvl="0" marL="306000" rtl="0" algn="l">
              <a:spcBef>
                <a:spcPts val="960"/>
              </a:spcBef>
              <a:spcAft>
                <a:spcPts val="0"/>
              </a:spcAft>
              <a:buSzPts val="1656"/>
              <a:buChar char="◼"/>
            </a:pPr>
            <a:r>
              <a:rPr b="1" lang="en-US"/>
              <a:t>Importance:</a:t>
            </a:r>
            <a:endParaRPr/>
          </a:p>
          <a:p>
            <a:pPr indent="-306000" lvl="1" marL="630000" rtl="0" algn="l">
              <a:spcBef>
                <a:spcPts val="920"/>
              </a:spcBef>
              <a:spcAft>
                <a:spcPts val="0"/>
              </a:spcAft>
              <a:buSzPts val="1472"/>
              <a:buChar char="◼"/>
            </a:pPr>
            <a:r>
              <a:rPr lang="en-US"/>
              <a:t>Controls the precise opening and closing of smart doors.</a:t>
            </a:r>
            <a:endParaRPr/>
          </a:p>
        </p:txBody>
      </p:sp>
      <p:sp>
        <p:nvSpPr>
          <p:cNvPr id="151" name="Google Shape;151;p5"/>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b="1" lang="en-US"/>
              <a:t>SERVO MOTOR</a:t>
            </a:r>
            <a:endParaRPr/>
          </a:p>
        </p:txBody>
      </p:sp>
      <p:pic>
        <p:nvPicPr>
          <p:cNvPr id="152" name="Google Shape;152;p5"/>
          <p:cNvPicPr preferRelativeResize="0"/>
          <p:nvPr/>
        </p:nvPicPr>
        <p:blipFill rotWithShape="1">
          <a:blip r:embed="rId3">
            <a:alphaModFix/>
          </a:blip>
          <a:srcRect b="0" l="0" r="0" t="0"/>
          <a:stretch/>
        </p:blipFill>
        <p:spPr>
          <a:xfrm>
            <a:off x="7273322" y="2362636"/>
            <a:ext cx="4086795" cy="34961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SENSORS</a:t>
            </a:r>
            <a:endParaRPr/>
          </a:p>
        </p:txBody>
      </p:sp>
      <p:sp>
        <p:nvSpPr>
          <p:cNvPr id="158" name="Google Shape;158;p6"/>
          <p:cNvSpPr txBox="1"/>
          <p:nvPr>
            <p:ph idx="1" type="body"/>
          </p:nvPr>
        </p:nvSpPr>
        <p:spPr>
          <a:xfrm>
            <a:off x="228600" y="1871025"/>
            <a:ext cx="11719560" cy="501368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Ultrasonic Sensor: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Measures distance to an object using ultrasonic waves.</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Provides distance measurements to the microcontroller.</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Flame Sensor: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Detects the presence of flames.</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Sends alerts when flames are detected.</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DHT11:</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Measures temperature and humidity.</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Provides temperature and humidity data to the microcontroller.</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Rain Drop Sensor:</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Use</a:t>
            </a:r>
            <a:r>
              <a:rPr b="0" i="0" lang="en-US" sz="1800" u="none" cap="none" strike="noStrike">
                <a:solidFill>
                  <a:schemeClr val="dk1"/>
                </a:solidFill>
                <a:latin typeface="Arial"/>
                <a:ea typeface="Arial"/>
                <a:cs typeface="Arial"/>
                <a:sym typeface="Arial"/>
              </a:rPr>
              <a:t>: Detects the presence of water or rain.</a:t>
            </a:r>
            <a:endParaRPr/>
          </a:p>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      Connection</a:t>
            </a:r>
            <a:r>
              <a:rPr b="0" i="0" lang="en-US" sz="1800" u="none" cap="none" strike="noStrike">
                <a:solidFill>
                  <a:schemeClr val="dk1"/>
                </a:solidFill>
                <a:latin typeface="Arial"/>
                <a:ea typeface="Arial"/>
                <a:cs typeface="Arial"/>
                <a:sym typeface="Arial"/>
              </a:rPr>
              <a:t>: Sends signals when water or rain is detected.</a:t>
            </a:r>
            <a:endParaRPr/>
          </a:p>
          <a:p>
            <a:pPr indent="-306000" lvl="0" marL="306000" rtl="0" algn="l">
              <a:spcBef>
                <a:spcPts val="400"/>
              </a:spcBef>
              <a:spcAft>
                <a:spcPts val="0"/>
              </a:spcAft>
              <a:buSzPts val="1840"/>
              <a:buChar char="◼"/>
            </a:pPr>
            <a:r>
              <a:rPr b="1" lang="en-US" sz="2000">
                <a:solidFill>
                  <a:srgbClr val="0C0C0C"/>
                </a:solidFill>
              </a:rPr>
              <a:t>LDR Sensor</a:t>
            </a:r>
            <a:r>
              <a:rPr b="1" lang="en-US"/>
              <a:t>:</a:t>
            </a:r>
            <a:endParaRPr/>
          </a:p>
          <a:p>
            <a:pPr indent="0" lvl="0" marL="0" rtl="0" algn="l">
              <a:spcBef>
                <a:spcPts val="960"/>
              </a:spcBef>
              <a:spcAft>
                <a:spcPts val="0"/>
              </a:spcAft>
              <a:buSzPts val="1656"/>
              <a:buNone/>
            </a:pPr>
            <a:r>
              <a:rPr b="1" lang="en-US">
                <a:solidFill>
                  <a:srgbClr val="0C0C0C"/>
                </a:solidFill>
              </a:rPr>
              <a:t>Use:</a:t>
            </a:r>
            <a:r>
              <a:rPr lang="en-US">
                <a:solidFill>
                  <a:srgbClr val="0C0C0C"/>
                </a:solidFill>
              </a:rPr>
              <a:t> </a:t>
            </a:r>
            <a:r>
              <a:rPr lang="en-US"/>
              <a:t>Detects the presence of light and measures light intensity.</a:t>
            </a:r>
            <a:endParaRPr/>
          </a:p>
          <a:p>
            <a:pPr indent="0" lvl="0" marL="0" rtl="0" algn="l">
              <a:spcBef>
                <a:spcPts val="960"/>
              </a:spcBef>
              <a:spcAft>
                <a:spcPts val="0"/>
              </a:spcAft>
              <a:buSzPts val="1656"/>
              <a:buNone/>
            </a:pPr>
            <a:r>
              <a:rPr b="1" lang="en-US">
                <a:solidFill>
                  <a:srgbClr val="171717"/>
                </a:solidFill>
              </a:rPr>
              <a:t>Connection</a:t>
            </a:r>
            <a:r>
              <a:rPr b="1" lang="en-US"/>
              <a:t>:</a:t>
            </a:r>
            <a:r>
              <a:rPr lang="en-US"/>
              <a:t> Sends signals by varying resistance depending on the light level;</a:t>
            </a:r>
            <a:endParaRPr/>
          </a:p>
          <a:p>
            <a:pPr indent="0" lvl="0" marL="0" rtl="0" algn="l">
              <a:spcBef>
                <a:spcPts val="960"/>
              </a:spcBef>
              <a:spcAft>
                <a:spcPts val="0"/>
              </a:spcAft>
              <a:buSzPts val="1656"/>
              <a:buNone/>
            </a:pPr>
            <a:r>
              <a:rPr lang="en-US"/>
              <a:t> lower resistance in bright light, higher resistance in darkness.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KEYPAD MODULE</a:t>
            </a:r>
            <a:endParaRPr/>
          </a:p>
        </p:txBody>
      </p:sp>
      <p:sp>
        <p:nvSpPr>
          <p:cNvPr id="164" name="Google Shape;164;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Description: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Includes a set of buttons for entering passwords or commands.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Connection: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Connected to ESP32 for system control.</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Importance:</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Allows users to input passwords or commands for system control.</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165" name="Google Shape;165;p7"/>
          <p:cNvPicPr preferRelativeResize="0"/>
          <p:nvPr/>
        </p:nvPicPr>
        <p:blipFill rotWithShape="1">
          <a:blip r:embed="rId3">
            <a:alphaModFix/>
          </a:blip>
          <a:srcRect b="0" l="0" r="0" t="0"/>
          <a:stretch/>
        </p:blipFill>
        <p:spPr>
          <a:xfrm>
            <a:off x="8218551" y="2721410"/>
            <a:ext cx="3639058" cy="2857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LCD SCREEN</a:t>
            </a:r>
            <a:endParaRPr/>
          </a:p>
        </p:txBody>
      </p:sp>
      <p:sp>
        <p:nvSpPr>
          <p:cNvPr id="171" name="Google Shape;171;p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Description: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Displays live data from sensors.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Connection: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Connected to ESP32 to show information.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Importance:</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Provides real-time information on system status and sensor data.</a:t>
            </a:r>
            <a:endParaRPr/>
          </a:p>
          <a:p>
            <a:pPr indent="0" lvl="0" marL="0" marR="0" rtl="0" algn="l">
              <a:lnSpc>
                <a:spcPct val="100000"/>
              </a:lnSpc>
              <a:spcBef>
                <a:spcPts val="0"/>
              </a:spcBef>
              <a:spcAft>
                <a:spcPts val="0"/>
              </a:spcAft>
              <a:buClr>
                <a:schemeClr val="dk2"/>
              </a:buClr>
              <a:buSzPts val="1800"/>
              <a:buFont typeface="Candara"/>
              <a:buNone/>
            </a:pPr>
            <a:r>
              <a:t/>
            </a:r>
            <a:endParaRPr b="0" i="0" sz="1800" u="none" cap="none" strike="noStrike">
              <a:solidFill>
                <a:schemeClr val="dk1"/>
              </a:solidFill>
              <a:latin typeface="Arial"/>
              <a:ea typeface="Arial"/>
              <a:cs typeface="Arial"/>
              <a:sym typeface="Arial"/>
            </a:endParaRPr>
          </a:p>
        </p:txBody>
      </p:sp>
      <p:pic>
        <p:nvPicPr>
          <p:cNvPr id="172" name="Google Shape;172;p8"/>
          <p:cNvPicPr preferRelativeResize="0"/>
          <p:nvPr/>
        </p:nvPicPr>
        <p:blipFill rotWithShape="1">
          <a:blip r:embed="rId3">
            <a:alphaModFix/>
          </a:blip>
          <a:srcRect b="0" l="0" r="0" t="0"/>
          <a:stretch/>
        </p:blipFill>
        <p:spPr>
          <a:xfrm>
            <a:off x="7321217" y="2633424"/>
            <a:ext cx="4763165" cy="34199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Stopwatch" id="177" name="Google Shape;177;p9"/>
          <p:cNvPicPr preferRelativeResize="0"/>
          <p:nvPr/>
        </p:nvPicPr>
        <p:blipFill rotWithShape="1">
          <a:blip r:embed="rId3">
            <a:alphaModFix/>
          </a:blip>
          <a:srcRect b="0" l="0" r="0" t="0"/>
          <a:stretch/>
        </p:blipFill>
        <p:spPr>
          <a:xfrm>
            <a:off x="581192" y="751856"/>
            <a:ext cx="914400" cy="914400"/>
          </a:xfrm>
          <a:prstGeom prst="rect">
            <a:avLst/>
          </a:prstGeom>
          <a:noFill/>
          <a:ln>
            <a:noFill/>
          </a:ln>
        </p:spPr>
      </p:pic>
      <p:sp>
        <p:nvSpPr>
          <p:cNvPr descr="title" id="178" name="Google Shape;178;p9"/>
          <p:cNvSpPr txBox="1"/>
          <p:nvPr>
            <p:ph type="title"/>
          </p:nvPr>
        </p:nvSpPr>
        <p:spPr>
          <a:xfrm>
            <a:off x="581193" y="729658"/>
            <a:ext cx="11029616" cy="9883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4000"/>
              <a:buFont typeface="Candara"/>
              <a:buNone/>
            </a:pPr>
            <a:r>
              <a:rPr lang="en-US"/>
              <a:t>FRAMEWORKS USED</a:t>
            </a:r>
            <a:endParaRPr/>
          </a:p>
        </p:txBody>
      </p:sp>
      <p:sp>
        <p:nvSpPr>
          <p:cNvPr descr="content" id="179" name="Google Shape;179;p9"/>
          <p:cNvSpPr txBox="1"/>
          <p:nvPr>
            <p:ph idx="1" type="body"/>
          </p:nvPr>
        </p:nvSpPr>
        <p:spPr>
          <a:xfrm>
            <a:off x="233680" y="2180496"/>
            <a:ext cx="11377127" cy="4240624"/>
          </a:xfrm>
          <a:prstGeom prst="rect">
            <a:avLst/>
          </a:prstGeom>
          <a:noFill/>
          <a:ln>
            <a:noFill/>
          </a:ln>
        </p:spPr>
        <p:txBody>
          <a:bodyPr anchorCtr="0" anchor="t" bIns="45700" lIns="91425" spcFirstLastPara="1" rIns="91425" wrap="square" tIns="45700">
            <a:normAutofit/>
          </a:bodyPr>
          <a:lstStyle/>
          <a:p>
            <a:pPr indent="-306000" lvl="0" marL="306000" rtl="0" algn="l">
              <a:spcBef>
                <a:spcPts val="0"/>
              </a:spcBef>
              <a:spcAft>
                <a:spcPts val="0"/>
              </a:spcAft>
              <a:buSzPts val="1656"/>
              <a:buChar char="◼"/>
            </a:pPr>
            <a:r>
              <a:rPr b="1" lang="en-US"/>
              <a:t>Arduino IDE:</a:t>
            </a:r>
            <a:endParaRPr/>
          </a:p>
          <a:p>
            <a:pPr indent="0" lvl="0" marL="0" rtl="0" algn="l">
              <a:spcBef>
                <a:spcPts val="960"/>
              </a:spcBef>
              <a:spcAft>
                <a:spcPts val="0"/>
              </a:spcAft>
              <a:buSzPts val="1656"/>
              <a:buNone/>
            </a:pPr>
            <a:r>
              <a:rPr b="1" lang="en-US"/>
              <a:t>Purpose:</a:t>
            </a:r>
            <a:r>
              <a:rPr lang="en-US"/>
              <a:t> Programming the ESP32 using C++.</a:t>
            </a:r>
            <a:endParaRPr/>
          </a:p>
          <a:p>
            <a:pPr indent="0" lvl="0" marL="0" rtl="0" algn="l">
              <a:spcBef>
                <a:spcPts val="960"/>
              </a:spcBef>
              <a:spcAft>
                <a:spcPts val="0"/>
              </a:spcAft>
              <a:buSzPts val="1656"/>
              <a:buNone/>
            </a:pPr>
            <a:r>
              <a:rPr b="1" lang="en-US"/>
              <a:t>Features:</a:t>
            </a:r>
            <a:r>
              <a:rPr lang="en-US"/>
              <a:t> User-friendly interface for writing and uploading code.</a:t>
            </a:r>
            <a:endParaRPr/>
          </a:p>
          <a:p>
            <a:pPr indent="-306000" lvl="0" marL="306000" rtl="0" algn="l">
              <a:spcBef>
                <a:spcPts val="960"/>
              </a:spcBef>
              <a:spcAft>
                <a:spcPts val="0"/>
              </a:spcAft>
              <a:buSzPts val="1656"/>
              <a:buChar char="◼"/>
            </a:pPr>
            <a:r>
              <a:rPr b="1" lang="en-US"/>
              <a:t>Flutter:</a:t>
            </a:r>
            <a:endParaRPr/>
          </a:p>
          <a:p>
            <a:pPr indent="0" lvl="0" marL="0" rtl="0" algn="l">
              <a:spcBef>
                <a:spcPts val="960"/>
              </a:spcBef>
              <a:spcAft>
                <a:spcPts val="0"/>
              </a:spcAft>
              <a:buSzPts val="1656"/>
              <a:buNone/>
            </a:pPr>
            <a:r>
              <a:rPr b="1" lang="en-US"/>
              <a:t>Purpose:</a:t>
            </a:r>
            <a:r>
              <a:rPr lang="en-US"/>
              <a:t> Developing cross-platform mobile applications.</a:t>
            </a:r>
            <a:endParaRPr/>
          </a:p>
          <a:p>
            <a:pPr indent="0" lvl="0" marL="0" rtl="0" algn="l">
              <a:spcBef>
                <a:spcPts val="960"/>
              </a:spcBef>
              <a:spcAft>
                <a:spcPts val="0"/>
              </a:spcAft>
              <a:buSzPts val="1656"/>
              <a:buNone/>
            </a:pPr>
            <a:r>
              <a:rPr b="1" lang="en-US"/>
              <a:t>Features:</a:t>
            </a:r>
            <a:r>
              <a:rPr lang="en-US"/>
              <a:t> Provides a rich set of widgets and tools for building interactive and responsive user interfaces.</a:t>
            </a:r>
            <a:endParaRPr/>
          </a:p>
          <a:p>
            <a:pPr indent="-306000" lvl="0" marL="306000" rtl="0" algn="l">
              <a:spcBef>
                <a:spcPts val="960"/>
              </a:spcBef>
              <a:spcAft>
                <a:spcPts val="0"/>
              </a:spcAft>
              <a:buSzPts val="1656"/>
              <a:buChar char="◼"/>
            </a:pPr>
            <a:r>
              <a:rPr b="1" lang="en-US"/>
              <a:t> MQTT Broker:</a:t>
            </a:r>
            <a:endParaRPr b="1"/>
          </a:p>
          <a:p>
            <a:pPr indent="0" lvl="0" marL="0" rtl="0" algn="l">
              <a:spcBef>
                <a:spcPts val="960"/>
              </a:spcBef>
              <a:spcAft>
                <a:spcPts val="0"/>
              </a:spcAft>
              <a:buSzPts val="1656"/>
              <a:buNone/>
            </a:pPr>
            <a:r>
              <a:rPr b="1" lang="en-US"/>
              <a:t>Purpose:</a:t>
            </a:r>
            <a:r>
              <a:rPr lang="en-US"/>
              <a:t> Messaging protocol for lightweight communication between devices.</a:t>
            </a:r>
            <a:endParaRPr/>
          </a:p>
          <a:p>
            <a:pPr indent="0" lvl="0" marL="0" rtl="0" algn="l">
              <a:spcBef>
                <a:spcPts val="960"/>
              </a:spcBef>
              <a:spcAft>
                <a:spcPts val="0"/>
              </a:spcAft>
              <a:buSzPts val="1656"/>
              <a:buNone/>
            </a:pPr>
            <a:r>
              <a:rPr b="1" lang="en-US"/>
              <a:t>Features:</a:t>
            </a:r>
            <a:r>
              <a:rPr lang="en-US"/>
              <a:t> Facilitates data exchange between ESP32, database, and applications.</a:t>
            </a:r>
            <a:endParaRPr/>
          </a:p>
          <a:p>
            <a:pPr indent="-200844" lvl="0" marL="306000" rtl="0" algn="l">
              <a:spcBef>
                <a:spcPts val="960"/>
              </a:spcBef>
              <a:spcAft>
                <a:spcPts val="0"/>
              </a:spcAft>
              <a:buSzPts val="1656"/>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Custom 11">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
  <a:themeElements>
    <a:clrScheme name="Custom 11">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2024-08-26T00:17:42Z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