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90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EA7947-E287-4738-8C82-07CE4F01EF03}" type="datetime2">
              <a:rPr lang="en-US" smtClean="0"/>
              <a:t>Thursday, December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E0CE1-F450-4107-B2CB-17B18F8A3F4A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809929-0719-4517-94D6-FDF7F99E70F6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1462FC-960E-4740-921F-B36862979F21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December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82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DA4A-C86F-43A7-94EF-BDC649A0F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CAPSTONE PROJECT</a:t>
            </a:r>
            <a:endParaRPr lang="id-ID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14126-0E96-41AD-BFA4-157CFA86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30" y="4105477"/>
            <a:ext cx="10993546" cy="137109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Ni made rai </a:t>
            </a:r>
            <a:r>
              <a:rPr lang="en-US" sz="2000" b="1" dirty="0" err="1">
                <a:solidFill>
                  <a:schemeClr val="bg1"/>
                </a:solidFill>
              </a:rPr>
              <a:t>nirmala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santhi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Universitas </a:t>
            </a:r>
            <a:r>
              <a:rPr lang="en-US" sz="2000" b="1" dirty="0" err="1">
                <a:solidFill>
                  <a:schemeClr val="bg1"/>
                </a:solidFill>
              </a:rPr>
              <a:t>udayana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Cf-001</a:t>
            </a:r>
            <a:endParaRPr lang="id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2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6787-DFC3-4814-80C2-716EE4C0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Bidang Pendidikan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B24A-6355-4E0A-956A-9B5BD8CE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93" y="3240651"/>
            <a:ext cx="5087075" cy="536005"/>
          </a:xfrm>
        </p:spPr>
        <p:txBody>
          <a:bodyPr/>
          <a:lstStyle/>
          <a:p>
            <a:r>
              <a:rPr lang="id-ID" u="sng" dirty="0"/>
              <a:t>Solusi Teknis yang diharapkan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3FEB-8227-4CF2-8601-2F746EAA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493" y="3826511"/>
            <a:ext cx="5393100" cy="2235885"/>
          </a:xfrm>
        </p:spPr>
        <p:txBody>
          <a:bodyPr/>
          <a:lstStyle/>
          <a:p>
            <a:r>
              <a:rPr lang="en-US" dirty="0"/>
              <a:t>A</a:t>
            </a:r>
            <a:r>
              <a:rPr lang="id-ID" dirty="0" err="1"/>
              <a:t>plikasi</a:t>
            </a:r>
            <a:r>
              <a:rPr lang="id-ID" dirty="0"/>
              <a:t> web yang diperoleh dari </a:t>
            </a:r>
            <a:r>
              <a:rPr lang="id-ID" dirty="0" err="1"/>
              <a:t>Azure</a:t>
            </a:r>
            <a:r>
              <a:rPr lang="id-ID" dirty="0"/>
              <a:t> Marketplace atau diunggah secara mandiri.</a:t>
            </a:r>
            <a:endParaRPr lang="en-US" dirty="0"/>
          </a:p>
          <a:p>
            <a:r>
              <a:rPr lang="en-US" dirty="0"/>
              <a:t>S</a:t>
            </a:r>
            <a:r>
              <a:rPr lang="id-ID" dirty="0" err="1"/>
              <a:t>udah</a:t>
            </a:r>
            <a:r>
              <a:rPr lang="id-ID" dirty="0"/>
              <a:t> memiliki DNS dikonfigurasi yang bisa diakses melalui alamat web</a:t>
            </a:r>
            <a:r>
              <a:rPr lang="en-US" dirty="0"/>
              <a:t>.</a:t>
            </a:r>
          </a:p>
          <a:p>
            <a:r>
              <a:rPr lang="id-ID" dirty="0"/>
              <a:t>Solusi teknis dipasangkan dengan mempertimbangkan </a:t>
            </a:r>
            <a:r>
              <a:rPr lang="id-ID" dirty="0" err="1"/>
              <a:t>well-architectedframework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A3C0B-66FA-4161-AB65-FE453B241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0820" y="3223283"/>
            <a:ext cx="4187332" cy="553373"/>
          </a:xfrm>
        </p:spPr>
        <p:txBody>
          <a:bodyPr/>
          <a:lstStyle/>
          <a:p>
            <a:r>
              <a:rPr lang="id-ID" u="sng" dirty="0"/>
              <a:t>Solusi Teknis yang </a:t>
            </a:r>
            <a:r>
              <a:rPr lang="en-US" u="sng" dirty="0" err="1"/>
              <a:t>diterapkan</a:t>
            </a:r>
            <a:endParaRPr lang="id-ID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CF13D-060D-47F5-A77D-64C0E32A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71574" y="3826511"/>
            <a:ext cx="4439233" cy="2235885"/>
          </a:xfrm>
        </p:spPr>
        <p:txBody>
          <a:bodyPr/>
          <a:lstStyle/>
          <a:p>
            <a:r>
              <a:rPr lang="id-ID" dirty="0" err="1"/>
              <a:t>Deployment</a:t>
            </a:r>
            <a:r>
              <a:rPr lang="id-ID" dirty="0"/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Bitnami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LMS Multi-Tier powered by Moodle™ LMS </a:t>
            </a:r>
          </a:p>
          <a:p>
            <a:r>
              <a:rPr lang="id-ID" dirty="0" err="1"/>
              <a:t>Setting</a:t>
            </a:r>
            <a:r>
              <a:rPr lang="id-ID" dirty="0"/>
              <a:t> DNS ZONE</a:t>
            </a:r>
          </a:p>
          <a:p>
            <a:r>
              <a:rPr lang="id-ID" dirty="0"/>
              <a:t>Konfigurasi Domain </a:t>
            </a:r>
            <a:r>
              <a:rPr lang="id-ID" dirty="0" err="1"/>
              <a:t>Name</a:t>
            </a:r>
            <a:endParaRPr lang="id-ID" dirty="0"/>
          </a:p>
          <a:p>
            <a:r>
              <a:rPr lang="id-ID" dirty="0" err="1"/>
              <a:t>Setting</a:t>
            </a:r>
            <a:r>
              <a:rPr lang="id-ID" dirty="0"/>
              <a:t> SSL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912865-B70B-4B9C-9D15-1CFB14357063}"/>
              </a:ext>
            </a:extLst>
          </p:cNvPr>
          <p:cNvSpPr txBox="1">
            <a:spLocks/>
          </p:cNvSpPr>
          <p:nvPr/>
        </p:nvSpPr>
        <p:spPr>
          <a:xfrm>
            <a:off x="581192" y="1991086"/>
            <a:ext cx="11029615" cy="887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 err="1">
                <a:solidFill>
                  <a:schemeClr val="tx1"/>
                </a:solidFill>
              </a:rPr>
              <a:t>MariBelajar</a:t>
            </a:r>
            <a:r>
              <a:rPr lang="id-ID" dirty="0">
                <a:solidFill>
                  <a:schemeClr val="tx1"/>
                </a:solidFill>
              </a:rPr>
              <a:t> akan mengembangkan sebuah </a:t>
            </a:r>
            <a:r>
              <a:rPr lang="id-ID" dirty="0" err="1">
                <a:solidFill>
                  <a:schemeClr val="tx1"/>
                </a:solidFill>
              </a:rPr>
              <a:t>learning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management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system</a:t>
            </a:r>
            <a:r>
              <a:rPr lang="id-ID" dirty="0">
                <a:solidFill>
                  <a:schemeClr val="tx1"/>
                </a:solidFill>
              </a:rPr>
              <a:t> yang menyimpan semua materi dan dokumentasi kegiatan belajar mengajar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DA9C-478F-4C78-BBF2-252036C4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400" b="1" dirty="0"/>
              <a:t>https://github.com/ranirma2santhi/Cloud-Fundamental-Capstone-Project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ADC73-0E48-4189-A157-E79AC99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0323" y="5360618"/>
            <a:ext cx="6950320" cy="689515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DOKUMENTASI  TAHAP  PENGERJAAN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73369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0724A-41DE-4032-8FA2-D2AC4275BEF8}"/>
              </a:ext>
            </a:extLst>
          </p:cNvPr>
          <p:cNvSpPr/>
          <p:nvPr/>
        </p:nvSpPr>
        <p:spPr>
          <a:xfrm>
            <a:off x="452284" y="707923"/>
            <a:ext cx="11287432" cy="563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6B537-34A2-4C52-BCFC-8F20F1DCACDF}"/>
              </a:ext>
            </a:extLst>
          </p:cNvPr>
          <p:cNvSpPr txBox="1"/>
          <p:nvPr/>
        </p:nvSpPr>
        <p:spPr>
          <a:xfrm>
            <a:off x="1160207" y="2635046"/>
            <a:ext cx="10087897" cy="1446550"/>
          </a:xfrm>
          <a:prstGeom prst="rect">
            <a:avLst/>
          </a:prstGeom>
          <a:solidFill>
            <a:srgbClr val="4D14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DEMONSTRASI </a:t>
            </a:r>
            <a:endParaRPr lang="id-ID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913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1162</TotalTime>
  <Words>99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Gill Sans MT</vt:lpstr>
      <vt:lpstr>Wingdings 2</vt:lpstr>
      <vt:lpstr>Dividend</vt:lpstr>
      <vt:lpstr>CAPSTONE PROJECT</vt:lpstr>
      <vt:lpstr>Bidang Pendidikan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 MADE RAI NIRMALA SANTHI</dc:creator>
  <cp:lastModifiedBy>NI MADE RAI NIRMALA SANTHI</cp:lastModifiedBy>
  <cp:revision>4</cp:revision>
  <dcterms:created xsi:type="dcterms:W3CDTF">2021-11-30T01:05:59Z</dcterms:created>
  <dcterms:modified xsi:type="dcterms:W3CDTF">2021-12-02T18:39:40Z</dcterms:modified>
</cp:coreProperties>
</file>