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1" d="100"/>
          <a:sy n="51" d="100"/>
        </p:scale>
        <p:origin x="898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BE0583A-E424-45E0-A0D3-79EA5C2148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B339B883-5B7B-475F-8E5B-9F117621A7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F87BF50-13AC-4D2E-A196-4DDB82D3A0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189A-0A24-486A-9C38-54CA6EE1CCB2}" type="datetimeFigureOut">
              <a:rPr lang="ru-RU" smtClean="0"/>
              <a:t>14.10.2025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16D096C-9EAA-49A2-BFE5-5A4BB87C3B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81CB238-9325-4879-AB71-6CDDD12170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C95C-6926-4881-969F-04163DBA7C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53026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4835B1D-2228-44DC-A748-32F903C8A3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204D00A4-C06E-4BDF-9415-30DEAAD78D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AEBBB3-F73C-4CD3-9312-6EC43D03B6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189A-0A24-486A-9C38-54CA6EE1CCB2}" type="datetimeFigureOut">
              <a:rPr lang="ru-RU" smtClean="0"/>
              <a:t>14.10.2025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007500D-8C8A-493B-B02E-6654FCB258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07B28A6-8DB2-48D3-9E79-886706CA91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C95C-6926-4881-969F-04163DBA7C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349909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6CDFD21B-AE7D-405F-8209-D8D02CF51B2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5F5BE659-9017-47BC-B84E-0E6847DEAA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AD2145-56DB-4615-B23D-06F88B438B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189A-0A24-486A-9C38-54CA6EE1CCB2}" type="datetimeFigureOut">
              <a:rPr lang="ru-RU" smtClean="0"/>
              <a:t>14.10.2025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0269BAD-E4D6-4FEA-A68B-CF4243A1F3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9F3E62B5-6CDC-44AF-9999-05542FE1DB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C95C-6926-4881-969F-04163DBA7C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923845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007885D-A3DE-4452-8388-3FEE004F8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61903A1-858C-4B2D-AD19-DE5D04D32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6AEDCD0-4F93-4CC8-BB17-A0E27CB9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189A-0A24-486A-9C38-54CA6EE1CCB2}" type="datetimeFigureOut">
              <a:rPr lang="ru-RU" smtClean="0"/>
              <a:t>14.10.2025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7F15D34-A482-4B99-B1CA-5FA2E8A10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7A8B82C-7B34-4253-9BD9-89BBB87A6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C95C-6926-4881-969F-04163DBA7C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502219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BE59A73-AC7D-4321-9D24-BCF60E4BFB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6925308-2ABD-4F20-9AB0-23B46F1AAE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60FBF7E-BDE8-4A0A-BA75-943FCB569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189A-0A24-486A-9C38-54CA6EE1CCB2}" type="datetimeFigureOut">
              <a:rPr lang="ru-RU" smtClean="0"/>
              <a:t>14.10.2025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2A67E9B-5DCD-4941-B4A9-541606011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574B507-C327-4DB1-B79C-75BF91FD30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C95C-6926-4881-969F-04163DBA7C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683109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81D5E9-1E5F-4CCD-B97D-37A3E7F9CD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AF4FA53-5633-4163-8D0A-BB24D404BD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61468B7-5810-448B-9C74-3C1B3BFBAA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DA876ED7-6C65-4A88-9F89-E239AF2023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189A-0A24-486A-9C38-54CA6EE1CCB2}" type="datetimeFigureOut">
              <a:rPr lang="ru-RU" smtClean="0"/>
              <a:t>14.10.2025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4901AD8-D44C-4D7B-A4A8-E55F63C8E2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BAD442B-92D6-4BDA-B188-1BCAB3B81E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C95C-6926-4881-969F-04163DBA7C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602525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0ADDEC-DA20-4E7C-9A0D-2CEB5536C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85FA34-787F-4169-9305-C078B05D70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3071221-D37A-490A-B3F5-D1EB3B3E34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6F68DC1-74B8-48DE-86E7-F88F371EBA4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ECAC105E-547C-48FB-A245-7634E801F38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25F2CA41-DCE4-4626-86E2-3BF2EBD155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189A-0A24-486A-9C38-54CA6EE1CCB2}" type="datetimeFigureOut">
              <a:rPr lang="ru-RU" smtClean="0"/>
              <a:t>14.10.2025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BA3FD2B-5035-4376-9615-A8E974A49C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5788F413-2F52-4D8B-AA60-9C072CE8E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C95C-6926-4881-969F-04163DBA7C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0189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2EB791-2645-48EB-8FEE-14211C5D5D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0D6EDD9C-0844-4D83-BF85-8821034C5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189A-0A24-486A-9C38-54CA6EE1CCB2}" type="datetimeFigureOut">
              <a:rPr lang="ru-RU" smtClean="0"/>
              <a:t>14.10.2025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9B29776F-6F9E-47EC-A5FF-4D19D3D73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9E319F23-9661-485D-A77C-F04D87F3A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C95C-6926-4881-969F-04163DBA7C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15111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3BF13B9-EF52-4F8A-AC5B-E3203668A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189A-0A24-486A-9C38-54CA6EE1CCB2}" type="datetimeFigureOut">
              <a:rPr lang="ru-RU" smtClean="0"/>
              <a:t>14.10.2025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5568758E-29F8-4171-9EED-CCF4F64CED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1611813F-783B-4DC1-A4DB-2B56D9028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C95C-6926-4881-969F-04163DBA7C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35489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F39F4E3-6CC8-4326-A41C-A676E7F18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949F5DBB-0311-4828-93F4-96D523629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F48B665-4079-4D83-9CBE-4332493043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6792E34E-B026-4D9E-A64B-5469C546A8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189A-0A24-486A-9C38-54CA6EE1CCB2}" type="datetimeFigureOut">
              <a:rPr lang="ru-RU" smtClean="0"/>
              <a:t>14.10.2025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CB1A799-6D38-47A6-8DB1-F623AE0048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404090F-3BD8-4CED-A9B3-0B26BE0829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C95C-6926-4881-969F-04163DBA7C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246612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89ECED1-15C6-4F74-8D95-FACDF0F9B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4F7CA9F0-970B-471F-9315-4431EE4B93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863CE3B-1C89-46DB-9EEE-9CD0487448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1B98C36E-2668-46D3-8CDB-1CFB6ED3B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B1189A-0A24-486A-9C38-54CA6EE1CCB2}" type="datetimeFigureOut">
              <a:rPr lang="ru-RU" smtClean="0"/>
              <a:t>14.10.2025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4835E027-2A0A-46D1-83B3-9EB234C3C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9A53A9C1-F643-4691-BCBB-4FF7BDB1FC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EFC95C-6926-4881-969F-04163DBA7C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228405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ED9ACBB-174F-45C6-A178-5234C819F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AA7EA6F7-7089-4188-9A75-FF589F46F7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7AC8E1F-F589-4D56-9AE6-89D051FD90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B1189A-0A24-486A-9C38-54CA6EE1CCB2}" type="datetimeFigureOut">
              <a:rPr lang="ru-RU" smtClean="0"/>
              <a:t>14.10.2025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96D4107-B20E-4FF6-A5F0-76247C552FC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8D75978-3D63-47CB-A306-9EE45A5B79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EFC95C-6926-4881-969F-04163DBA7C2D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59513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2AFB4781-C220-4DB1-A090-9734EF5F1CB3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 bwMode="auto"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</a:rPr>
              <a:t>3baeb48a-4ba9-4566-835f-ca71767a1565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95B9627-EE0E-44E7-8513-964BE05F4094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prstGeom prst="rect">
            <a:avLst/>
          </a:prstGeom>
          <a:solidFill>
            <a:srgbClr val="333333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ru-RU" altLang="ru-RU" sz="1000" b="1" i="0" u="none" strike="noStrike" cap="none" normalizeH="0" baseline="0">
                <a:ln>
                  <a:noFill/>
                </a:ln>
                <a:solidFill>
                  <a:srgbClr val="A2FCA2"/>
                </a:solidFill>
                <a:effectLst/>
                <a:latin typeface="Consolas" panose="020B0609020204030204" pitchFamily="49" charset="0"/>
                <a:cs typeface="Courier New" panose="02070309020205020404" pitchFamily="49" charset="0"/>
              </a:rPr>
              <a:t>3baeb48a-4ba9-4566-835f-ca71767a1565</a:t>
            </a:r>
            <a:r>
              <a:rPr kumimoji="0" lang="ru-RU" altLang="ru-RU" sz="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ru-RU" altLang="ru-RU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495477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Широкоэкранный</PresentationFormat>
  <Paragraphs>2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Consolas</vt:lpstr>
      <vt:lpstr>Тема Office</vt:lpstr>
      <vt:lpstr>3baeb48a-4ba9-4566-835f-ca71767a1565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3baeb48a-4ba9-4566-835f-ca71767a1565 </dc:title>
  <dc:creator>Ранис Хайруллин</dc:creator>
  <cp:lastModifiedBy>Ранис Хайруллин</cp:lastModifiedBy>
  <cp:revision>1</cp:revision>
  <dcterms:created xsi:type="dcterms:W3CDTF">2025-10-14T09:52:15Z</dcterms:created>
  <dcterms:modified xsi:type="dcterms:W3CDTF">2025-10-14T09:52:19Z</dcterms:modified>
</cp:coreProperties>
</file>