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D0A9-DE5D-46CA-A1D5-54B4606C3D3A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D1596-0E43-495E-8504-164C732AA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55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FDF6A9-7873-4AAF-AB42-4845AF3C524F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FDF6A9-7873-4AAF-AB42-4845AF3C524F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FDF6A9-7873-4AAF-AB42-4845AF3C524F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FDF6A9-7873-4AAF-AB42-4845AF3C524F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FDF6A9-7873-4AAF-AB42-4845AF3C524F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FDF6A9-7873-4AAF-AB42-4845AF3C524F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FDF6A9-7873-4AAF-AB42-4845AF3C524F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FDF6A9-7873-4AAF-AB42-4845AF3C524F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FDF6A9-7873-4AAF-AB42-4845AF3C524F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FDF6A9-7873-4AAF-AB42-4845AF3C524F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FDF6A9-7873-4AAF-AB42-4845AF3C524F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FDF6A9-7873-4AAF-AB42-4845AF3C524F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688" y="1052736"/>
            <a:ext cx="5069160" cy="82907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Aharoni" pitchFamily="2" charset="-79"/>
                <a:cs typeface="Aharoni" pitchFamily="2" charset="-79"/>
              </a:rPr>
              <a:t>DIGITAL PORTFOLIO</a:t>
            </a:r>
            <a:endParaRPr lang="en-IN" sz="4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2348880"/>
            <a:ext cx="5688632" cy="244827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>
                <a:latin typeface="Aharoni" pitchFamily="2" charset="-79"/>
                <a:cs typeface="Aharoni" pitchFamily="2" charset="-79"/>
              </a:rPr>
              <a:t>STUDENT NAME: S.RANI</a:t>
            </a:r>
          </a:p>
          <a:p>
            <a:pPr algn="l"/>
            <a:r>
              <a:rPr lang="en-US" sz="1800" dirty="0" smtClean="0">
                <a:latin typeface="Aharoni" pitchFamily="2" charset="-79"/>
                <a:cs typeface="Aharoni" pitchFamily="2" charset="-79"/>
              </a:rPr>
              <a:t>REGISTER NO </a:t>
            </a:r>
            <a:r>
              <a:rPr lang="en-US" sz="1800" dirty="0">
                <a:latin typeface="Aharoni" pitchFamily="2" charset="-79"/>
                <a:cs typeface="Aharoni" pitchFamily="2" charset="-79"/>
              </a:rPr>
              <a:t>AND </a:t>
            </a:r>
            <a:r>
              <a:rPr lang="en-US" sz="1800" dirty="0" smtClean="0">
                <a:latin typeface="Aharoni" pitchFamily="2" charset="-79"/>
                <a:cs typeface="Aharoni" pitchFamily="2" charset="-79"/>
              </a:rPr>
              <a:t>NMID: 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24131131802522013/asanm11324131131802522013</a:t>
            </a:r>
          </a:p>
          <a:p>
            <a:pPr algn="l"/>
            <a:r>
              <a:rPr lang="en-US" sz="1800" dirty="0" smtClean="0">
                <a:latin typeface="Aharoni" pitchFamily="2" charset="-79"/>
                <a:cs typeface="Aharoni" pitchFamily="2" charset="-79"/>
              </a:rPr>
              <a:t>DEPARTMANT: B.SC COMPUTER SCIENCE</a:t>
            </a:r>
          </a:p>
          <a:p>
            <a:pPr algn="l"/>
            <a:r>
              <a:rPr lang="en-US" sz="1800" dirty="0" smtClean="0">
                <a:latin typeface="Aharoni" pitchFamily="2" charset="-79"/>
                <a:cs typeface="Aharoni" pitchFamily="2" charset="-79"/>
              </a:rPr>
              <a:t>COLLEGE NAME AND  UNIVERSITY</a:t>
            </a:r>
            <a:r>
              <a:rPr lang="en-US" sz="1800" dirty="0">
                <a:latin typeface="Aharoni" pitchFamily="2" charset="-79"/>
                <a:cs typeface="Aharoni" pitchFamily="2" charset="-79"/>
              </a:rPr>
              <a:t>: 113-VALLALAR ARTS AND SCIENCE COLLEGE,ANNAMALAI UNIVERSITY</a:t>
            </a:r>
            <a:endParaRPr lang="en-IN" sz="18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6202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641"/>
            <a:ext cx="7772400" cy="936103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Aharoni" pitchFamily="2" charset="-79"/>
                <a:cs typeface="Aharoni" pitchFamily="2" charset="-79"/>
              </a:rPr>
              <a:t>RESULTS AND SCREENSHORT:</a:t>
            </a:r>
            <a:endParaRPr lang="en-IN" sz="4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340768"/>
            <a:ext cx="3888432" cy="3528392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q"/>
            </a:pPr>
            <a:r>
              <a:rPr lang="en-US" sz="2000" dirty="0">
                <a:latin typeface="Aharoni" pitchFamily="2" charset="-79"/>
                <a:cs typeface="Aharoni" pitchFamily="2" charset="-79"/>
              </a:rPr>
              <a:t>Successfully created a responsive and interactive AI Engineer portfolio website.</a:t>
            </a:r>
          </a:p>
          <a:p>
            <a:pPr marL="457200" indent="-457200" algn="l">
              <a:buFont typeface="Wingdings" pitchFamily="2" charset="2"/>
              <a:buChar char="q"/>
            </a:pPr>
            <a:endParaRPr lang="en-US" sz="2000" dirty="0">
              <a:latin typeface="Aharoni" pitchFamily="2" charset="-79"/>
              <a:cs typeface="Aharoni" pitchFamily="2" charset="-79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000" dirty="0">
                <a:latin typeface="Aharoni" pitchFamily="2" charset="-79"/>
                <a:cs typeface="Aharoni" pitchFamily="2" charset="-79"/>
              </a:rPr>
              <a:t>Screenshots highlight About, Skills, Projects, and Contact sections with styled design.</a:t>
            </a:r>
            <a:endParaRPr lang="en-IN" sz="2000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026" name="Picture 2" descr="C:\Users\welcome\Pictures\Screenshots\WhatsApp Image 2025-08-31 at 3.06.30 P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268760"/>
            <a:ext cx="4392488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29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welcome\Pictures\Screenshots\WhatsApp Image 2025-08-31 at 3.06.50 P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48680"/>
            <a:ext cx="3744416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welcome\Pictures\Screenshots\WhatsApp Image 2025-08-31 at 3.07.45 PM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48680"/>
            <a:ext cx="3744416" cy="5832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176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1008111"/>
          </a:xfrm>
        </p:spPr>
        <p:txBody>
          <a:bodyPr/>
          <a:lstStyle/>
          <a:p>
            <a:pPr algn="l"/>
            <a:r>
              <a:rPr lang="en-US" dirty="0" smtClean="0">
                <a:latin typeface="Aharoni" pitchFamily="2" charset="-79"/>
                <a:cs typeface="Aharoni" pitchFamily="2" charset="-79"/>
              </a:rPr>
              <a:t>CONCLUSION:</a:t>
            </a:r>
            <a:endParaRPr lang="en-IN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412776"/>
            <a:ext cx="7772400" cy="1224136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Aharoni" pitchFamily="2" charset="-79"/>
                <a:cs typeface="Aharoni" pitchFamily="2" charset="-79"/>
              </a:rPr>
              <a:t>The AI Engineer portfolio demonstrates technical skills using HTML, CSS, and JavaScript. It provides a professional platform to showcase projects, skills, and contact details effectively.</a:t>
            </a:r>
            <a:endParaRPr lang="en-IN" sz="20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0644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11560" y="332656"/>
            <a:ext cx="7848600" cy="68924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Aharoni" pitchFamily="2" charset="-79"/>
                <a:cs typeface="Aharoni" pitchFamily="2" charset="-79"/>
              </a:rPr>
              <a:t>PROJECT TITLE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83568" y="1340768"/>
            <a:ext cx="7772400" cy="3024336"/>
          </a:xfrm>
        </p:spPr>
        <p:txBody>
          <a:bodyPr/>
          <a:lstStyle/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ctr"/>
            <a:r>
              <a:rPr lang="en-US" sz="5400" dirty="0" smtClean="0">
                <a:latin typeface="Aharoni" pitchFamily="2" charset="-79"/>
                <a:cs typeface="Aharoni" pitchFamily="2" charset="-79"/>
              </a:rPr>
              <a:t>AI ENGINEER</a:t>
            </a:r>
          </a:p>
          <a:p>
            <a:pPr algn="ctr"/>
            <a:r>
              <a:rPr lang="en-US" sz="5400" dirty="0" smtClean="0">
                <a:latin typeface="Aharoni" pitchFamily="2" charset="-79"/>
                <a:cs typeface="Aharoni" pitchFamily="2" charset="-79"/>
              </a:rPr>
              <a:t>PORTFOLIO</a:t>
            </a:r>
            <a:endParaRPr lang="en-IN" sz="54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6571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792088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>
                <a:latin typeface="Aharoni" pitchFamily="2" charset="-79"/>
                <a:cs typeface="Aharoni" pitchFamily="2" charset="-79"/>
              </a:rPr>
              <a:t>AGENDA:</a:t>
            </a:r>
            <a:endParaRPr lang="en-IN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68760"/>
            <a:ext cx="7772400" cy="496855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dirty="0">
                <a:latin typeface="Aharoni" pitchFamily="2" charset="-79"/>
                <a:cs typeface="Aharoni" pitchFamily="2" charset="-79"/>
              </a:rPr>
              <a:t>1.Problem Statement</a:t>
            </a:r>
          </a:p>
          <a:p>
            <a:pPr algn="l"/>
            <a:endParaRPr lang="en-US" dirty="0">
              <a:latin typeface="Aharoni" pitchFamily="2" charset="-79"/>
              <a:cs typeface="Aharoni" pitchFamily="2" charset="-79"/>
            </a:endParaRPr>
          </a:p>
          <a:p>
            <a:pPr algn="l"/>
            <a:r>
              <a:rPr lang="en-US" dirty="0">
                <a:latin typeface="Aharoni" pitchFamily="2" charset="-79"/>
                <a:cs typeface="Aharoni" pitchFamily="2" charset="-79"/>
              </a:rPr>
              <a:t>2.Project Overview</a:t>
            </a:r>
          </a:p>
          <a:p>
            <a:pPr algn="l"/>
            <a:endParaRPr lang="en-US" dirty="0">
              <a:latin typeface="Aharoni" pitchFamily="2" charset="-79"/>
              <a:cs typeface="Aharoni" pitchFamily="2" charset="-79"/>
            </a:endParaRPr>
          </a:p>
          <a:p>
            <a:pPr algn="l"/>
            <a:r>
              <a:rPr lang="en-US" dirty="0">
                <a:latin typeface="Aharoni" pitchFamily="2" charset="-79"/>
                <a:cs typeface="Aharoni" pitchFamily="2" charset="-79"/>
              </a:rPr>
              <a:t>3.End Users</a:t>
            </a:r>
          </a:p>
          <a:p>
            <a:pPr algn="l"/>
            <a:endParaRPr lang="en-US" dirty="0">
              <a:latin typeface="Aharoni" pitchFamily="2" charset="-79"/>
              <a:cs typeface="Aharoni" pitchFamily="2" charset="-79"/>
            </a:endParaRPr>
          </a:p>
          <a:p>
            <a:pPr algn="l"/>
            <a:r>
              <a:rPr lang="en-US" dirty="0">
                <a:latin typeface="Aharoni" pitchFamily="2" charset="-79"/>
                <a:cs typeface="Aharoni" pitchFamily="2" charset="-79"/>
              </a:rPr>
              <a:t>4.Tools and Technologies</a:t>
            </a:r>
          </a:p>
          <a:p>
            <a:pPr algn="l"/>
            <a:endParaRPr lang="en-US" dirty="0">
              <a:latin typeface="Aharoni" pitchFamily="2" charset="-79"/>
              <a:cs typeface="Aharoni" pitchFamily="2" charset="-79"/>
            </a:endParaRPr>
          </a:p>
          <a:p>
            <a:pPr algn="l"/>
            <a:r>
              <a:rPr lang="en-US" dirty="0">
                <a:latin typeface="Aharoni" pitchFamily="2" charset="-79"/>
                <a:cs typeface="Aharoni" pitchFamily="2" charset="-79"/>
              </a:rPr>
              <a:t>5.Portfolio design and Layout</a:t>
            </a:r>
          </a:p>
          <a:p>
            <a:pPr algn="l"/>
            <a:endParaRPr lang="en-US" dirty="0">
              <a:latin typeface="Aharoni" pitchFamily="2" charset="-79"/>
              <a:cs typeface="Aharoni" pitchFamily="2" charset="-79"/>
            </a:endParaRPr>
          </a:p>
          <a:p>
            <a:pPr algn="l"/>
            <a:r>
              <a:rPr lang="en-US" dirty="0">
                <a:latin typeface="Aharoni" pitchFamily="2" charset="-79"/>
                <a:cs typeface="Aharoni" pitchFamily="2" charset="-79"/>
              </a:rPr>
              <a:t>6.Features and Functionality</a:t>
            </a:r>
          </a:p>
          <a:p>
            <a:pPr algn="l"/>
            <a:endParaRPr lang="en-US" dirty="0">
              <a:latin typeface="Aharoni" pitchFamily="2" charset="-79"/>
              <a:cs typeface="Aharoni" pitchFamily="2" charset="-79"/>
            </a:endParaRPr>
          </a:p>
          <a:p>
            <a:pPr algn="l"/>
            <a:r>
              <a:rPr lang="en-US" dirty="0">
                <a:latin typeface="Aharoni" pitchFamily="2" charset="-79"/>
                <a:cs typeface="Aharoni" pitchFamily="2" charset="-79"/>
              </a:rPr>
              <a:t>7.Results and Screenshots</a:t>
            </a:r>
          </a:p>
          <a:p>
            <a:pPr algn="l"/>
            <a:endParaRPr lang="en-US" dirty="0">
              <a:latin typeface="Aharoni" pitchFamily="2" charset="-79"/>
              <a:cs typeface="Aharoni" pitchFamily="2" charset="-79"/>
            </a:endParaRPr>
          </a:p>
          <a:p>
            <a:pPr algn="l"/>
            <a:r>
              <a:rPr lang="en-US" dirty="0">
                <a:latin typeface="Aharoni" pitchFamily="2" charset="-79"/>
                <a:cs typeface="Aharoni" pitchFamily="2" charset="-79"/>
              </a:rPr>
              <a:t>8.Conclusion</a:t>
            </a:r>
          </a:p>
          <a:p>
            <a:pPr algn="l"/>
            <a:endParaRPr lang="en-US" dirty="0">
              <a:latin typeface="Aharoni" pitchFamily="2" charset="-79"/>
              <a:cs typeface="Aharoni" pitchFamily="2" charset="-79"/>
            </a:endParaRPr>
          </a:p>
          <a:p>
            <a:pPr algn="l"/>
            <a:r>
              <a:rPr lang="en-US" dirty="0">
                <a:latin typeface="Aharoni" pitchFamily="2" charset="-79"/>
                <a:cs typeface="Aharoni" pitchFamily="2" charset="-79"/>
              </a:rPr>
              <a:t>9.Github Link</a:t>
            </a:r>
            <a:endParaRPr lang="en-IN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3770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884311"/>
          </a:xfrm>
        </p:spPr>
        <p:txBody>
          <a:bodyPr/>
          <a:lstStyle/>
          <a:p>
            <a:pPr algn="l"/>
            <a:r>
              <a:rPr lang="en-US" dirty="0" smtClean="0">
                <a:latin typeface="Aharoni" pitchFamily="2" charset="-79"/>
                <a:cs typeface="Aharoni" pitchFamily="2" charset="-79"/>
              </a:rPr>
              <a:t>PROBLEM STATEMENT:</a:t>
            </a:r>
            <a:endParaRPr lang="en-IN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1412776"/>
            <a:ext cx="7772400" cy="252028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Aharoni" pitchFamily="2" charset="-79"/>
                <a:cs typeface="Aharoni" pitchFamily="2" charset="-79"/>
              </a:rPr>
              <a:t>AI Engineers need a professional way to showcase their skills and projects beyond a traditional resume. A static CV cannot demonstrate interactive coding abilities. To solve this, a portfolio website using HTML, CSS, and JavaScript is developed to present skills, projects, and contact details effectively.</a:t>
            </a:r>
            <a:endParaRPr lang="en-IN" sz="24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3361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7772400" cy="81230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PROJECT OVER VIEW: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412776"/>
            <a:ext cx="7772400" cy="4968552"/>
          </a:xfrm>
        </p:spPr>
        <p:txBody>
          <a:bodyPr>
            <a:normAutofit/>
          </a:bodyPr>
          <a:lstStyle/>
          <a:p>
            <a:pPr marL="342900" indent="-342900" algn="l">
              <a:buFont typeface="Wingdings" pitchFamily="2" charset="2"/>
              <a:buChar char="q"/>
            </a:pPr>
            <a:r>
              <a:rPr lang="en-US" sz="2000" dirty="0">
                <a:latin typeface="Aharoni" pitchFamily="2" charset="-79"/>
                <a:cs typeface="Aharoni" pitchFamily="2" charset="-79"/>
              </a:rPr>
              <a:t>Designed a personal portfolio website for an AI Engineer using HTML, CSS, and JavaScript.</a:t>
            </a:r>
          </a:p>
          <a:p>
            <a:pPr algn="l"/>
            <a:endParaRPr lang="en-US" sz="2000" dirty="0">
              <a:latin typeface="Aharoni" pitchFamily="2" charset="-79"/>
              <a:cs typeface="Aharoni" pitchFamily="2" charset="-79"/>
            </a:endParaRP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000" dirty="0">
                <a:latin typeface="Aharoni" pitchFamily="2" charset="-79"/>
                <a:cs typeface="Aharoni" pitchFamily="2" charset="-79"/>
              </a:rPr>
              <a:t>Showcases About Me, Skills, Projects, and Contact sections.</a:t>
            </a:r>
          </a:p>
          <a:p>
            <a:pPr algn="l"/>
            <a:endParaRPr lang="en-US" sz="2000" dirty="0">
              <a:latin typeface="Aharoni" pitchFamily="2" charset="-79"/>
              <a:cs typeface="Aharoni" pitchFamily="2" charset="-79"/>
            </a:endParaRP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000" dirty="0">
                <a:latin typeface="Aharoni" pitchFamily="2" charset="-79"/>
                <a:cs typeface="Aharoni" pitchFamily="2" charset="-79"/>
              </a:rPr>
              <a:t>Includes interactive features like alert messages and project pop-ups.</a:t>
            </a:r>
          </a:p>
          <a:p>
            <a:pPr algn="l"/>
            <a:endParaRPr lang="en-US" sz="2000" dirty="0">
              <a:latin typeface="Aharoni" pitchFamily="2" charset="-79"/>
              <a:cs typeface="Aharoni" pitchFamily="2" charset="-79"/>
            </a:endParaRP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000" dirty="0">
                <a:latin typeface="Aharoni" pitchFamily="2" charset="-79"/>
                <a:cs typeface="Aharoni" pitchFamily="2" charset="-79"/>
              </a:rPr>
              <a:t>Provides a professional platform to display achievements and links (</a:t>
            </a:r>
            <a:r>
              <a:rPr lang="en-US" sz="2000" dirty="0" err="1">
                <a:latin typeface="Aharoni" pitchFamily="2" charset="-79"/>
                <a:cs typeface="Aharoni" pitchFamily="2" charset="-79"/>
              </a:rPr>
              <a:t>GitHub</a:t>
            </a:r>
            <a:r>
              <a:rPr lang="en-US" sz="2000" dirty="0">
                <a:latin typeface="Aharoni" pitchFamily="2" charset="-79"/>
                <a:cs typeface="Aharoni" pitchFamily="2" charset="-79"/>
              </a:rPr>
              <a:t>, LinkedIn).</a:t>
            </a:r>
          </a:p>
          <a:p>
            <a:pPr algn="l"/>
            <a:endParaRPr lang="en-US" sz="2000" dirty="0">
              <a:latin typeface="Aharoni" pitchFamily="2" charset="-79"/>
              <a:cs typeface="Aharoni" pitchFamily="2" charset="-79"/>
            </a:endParaRPr>
          </a:p>
          <a:p>
            <a:pPr marL="342900" indent="-342900" algn="l">
              <a:buFont typeface="Wingdings" pitchFamily="2" charset="2"/>
              <a:buChar char="q"/>
            </a:pPr>
            <a:r>
              <a:rPr lang="en-US" sz="2000" dirty="0">
                <a:latin typeface="Aharoni" pitchFamily="2" charset="-79"/>
                <a:cs typeface="Aharoni" pitchFamily="2" charset="-79"/>
              </a:rPr>
              <a:t>Helps recruiters and peers easily view skills and projects in one place.</a:t>
            </a:r>
            <a:endParaRPr lang="en-IN" sz="20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9764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79208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Aharoni" pitchFamily="2" charset="-79"/>
                <a:cs typeface="Aharoni" pitchFamily="2" charset="-79"/>
              </a:rPr>
              <a:t>END USERS:</a:t>
            </a:r>
            <a:endParaRPr lang="en-IN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340768"/>
            <a:ext cx="7772400" cy="3672408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q"/>
            </a:pPr>
            <a:r>
              <a:rPr lang="en-US" sz="2400" dirty="0">
                <a:latin typeface="Aharoni" pitchFamily="2" charset="-79"/>
                <a:cs typeface="Aharoni" pitchFamily="2" charset="-79"/>
              </a:rPr>
              <a:t>Students who want to showcase their AI and coding skills.</a:t>
            </a:r>
          </a:p>
          <a:p>
            <a:pPr marL="457200" indent="-457200" algn="l">
              <a:buFont typeface="Wingdings" pitchFamily="2" charset="2"/>
              <a:buChar char="q"/>
            </a:pPr>
            <a:endParaRPr lang="en-US" sz="2400" dirty="0">
              <a:latin typeface="Aharoni" pitchFamily="2" charset="-79"/>
              <a:cs typeface="Aharoni" pitchFamily="2" charset="-79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400" dirty="0">
                <a:latin typeface="Aharoni" pitchFamily="2" charset="-79"/>
                <a:cs typeface="Aharoni" pitchFamily="2" charset="-79"/>
              </a:rPr>
              <a:t>Recruiters and hiring managers looking for AI Engineer talent.</a:t>
            </a:r>
          </a:p>
          <a:p>
            <a:pPr marL="457200" indent="-457200" algn="l">
              <a:buFont typeface="Wingdings" pitchFamily="2" charset="2"/>
              <a:buChar char="q"/>
            </a:pPr>
            <a:endParaRPr lang="en-US" sz="2400" dirty="0">
              <a:latin typeface="Aharoni" pitchFamily="2" charset="-79"/>
              <a:cs typeface="Aharoni" pitchFamily="2" charset="-79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400" dirty="0">
                <a:latin typeface="Aharoni" pitchFamily="2" charset="-79"/>
                <a:cs typeface="Aharoni" pitchFamily="2" charset="-79"/>
              </a:rPr>
              <a:t>Trainers and mentors reviewing student portfolios</a:t>
            </a:r>
            <a:r>
              <a:rPr lang="en-US" sz="2400" dirty="0" smtClean="0">
                <a:latin typeface="Aharoni" pitchFamily="2" charset="-79"/>
                <a:cs typeface="Aharoni" pitchFamily="2" charset="-79"/>
              </a:rPr>
              <a:t>..</a:t>
            </a:r>
            <a:endParaRPr lang="en-IN" sz="24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78759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1008111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latin typeface="Aharoni" pitchFamily="2" charset="-79"/>
                <a:cs typeface="Aharoni" pitchFamily="2" charset="-79"/>
              </a:rPr>
              <a:t>TOOLS AND TECHNIQUES:</a:t>
            </a:r>
            <a:endParaRPr lang="en-IN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56792"/>
            <a:ext cx="7772400" cy="4968552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q"/>
            </a:pPr>
            <a:r>
              <a:rPr lang="en-IN" sz="2000" dirty="0">
                <a:latin typeface="Aharoni" pitchFamily="2" charset="-79"/>
                <a:cs typeface="Aharoni" pitchFamily="2" charset="-79"/>
              </a:rPr>
              <a:t>HTML5 → for creating the structure of the portfolio.</a:t>
            </a:r>
          </a:p>
          <a:p>
            <a:pPr marL="457200" indent="-457200" algn="l">
              <a:buFont typeface="Wingdings" pitchFamily="2" charset="2"/>
              <a:buChar char="q"/>
            </a:pPr>
            <a:endParaRPr lang="en-IN" sz="2000" dirty="0">
              <a:latin typeface="Aharoni" pitchFamily="2" charset="-79"/>
              <a:cs typeface="Aharoni" pitchFamily="2" charset="-79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IN" sz="2000" dirty="0">
                <a:latin typeface="Aharoni" pitchFamily="2" charset="-79"/>
                <a:cs typeface="Aharoni" pitchFamily="2" charset="-79"/>
              </a:rPr>
              <a:t>CSS3 → for styling, layout, and responsive design.</a:t>
            </a:r>
          </a:p>
          <a:p>
            <a:pPr marL="457200" indent="-457200" algn="l">
              <a:buFont typeface="Wingdings" pitchFamily="2" charset="2"/>
              <a:buChar char="q"/>
            </a:pPr>
            <a:endParaRPr lang="en-IN" sz="2000" dirty="0">
              <a:latin typeface="Aharoni" pitchFamily="2" charset="-79"/>
              <a:cs typeface="Aharoni" pitchFamily="2" charset="-79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IN" sz="2000" dirty="0">
                <a:latin typeface="Aharoni" pitchFamily="2" charset="-79"/>
                <a:cs typeface="Aharoni" pitchFamily="2" charset="-79"/>
              </a:rPr>
              <a:t>JavaScript → for interactivity and alert messages.</a:t>
            </a:r>
          </a:p>
          <a:p>
            <a:pPr marL="457200" indent="-457200" algn="l">
              <a:buFont typeface="Wingdings" pitchFamily="2" charset="2"/>
              <a:buChar char="q"/>
            </a:pPr>
            <a:endParaRPr lang="en-IN" sz="2000" dirty="0">
              <a:latin typeface="Aharoni" pitchFamily="2" charset="-79"/>
              <a:cs typeface="Aharoni" pitchFamily="2" charset="-79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IN" sz="2000" dirty="0">
                <a:latin typeface="Aharoni" pitchFamily="2" charset="-79"/>
                <a:cs typeface="Aharoni" pitchFamily="2" charset="-79"/>
              </a:rPr>
              <a:t>Visual Studio Code → as the development environment.</a:t>
            </a:r>
          </a:p>
          <a:p>
            <a:pPr marL="457200" indent="-457200" algn="l">
              <a:buFont typeface="Wingdings" pitchFamily="2" charset="2"/>
              <a:buChar char="q"/>
            </a:pPr>
            <a:endParaRPr lang="en-IN" sz="2000" dirty="0">
              <a:latin typeface="Aharoni" pitchFamily="2" charset="-79"/>
              <a:cs typeface="Aharoni" pitchFamily="2" charset="-79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IN" sz="2000" dirty="0" err="1">
                <a:latin typeface="Aharoni" pitchFamily="2" charset="-79"/>
                <a:cs typeface="Aharoni" pitchFamily="2" charset="-79"/>
              </a:rPr>
              <a:t>GitHub</a:t>
            </a:r>
            <a:r>
              <a:rPr lang="en-IN" sz="2000" dirty="0">
                <a:latin typeface="Aharoni" pitchFamily="2" charset="-79"/>
                <a:cs typeface="Aharoni" pitchFamily="2" charset="-79"/>
              </a:rPr>
              <a:t> → for hosting and sharing the project.</a:t>
            </a:r>
          </a:p>
        </p:txBody>
      </p:sp>
    </p:spTree>
    <p:extLst>
      <p:ext uri="{BB962C8B-B14F-4D97-AF65-F5344CB8AC3E}">
        <p14:creationId xmlns:p14="http://schemas.microsoft.com/office/powerpoint/2010/main" val="3125384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792089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latin typeface="Aharoni" pitchFamily="2" charset="-79"/>
                <a:cs typeface="Aharoni" pitchFamily="2" charset="-79"/>
              </a:rPr>
              <a:t>PORTFOLIO DESIGN AND LAYOUT:</a:t>
            </a:r>
            <a:endParaRPr lang="en-IN" sz="36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124744"/>
            <a:ext cx="7772400" cy="5328592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q"/>
            </a:pPr>
            <a:r>
              <a:rPr lang="en-US" sz="2000" dirty="0">
                <a:latin typeface="Aharoni" pitchFamily="2" charset="-79"/>
                <a:cs typeface="Aharoni" pitchFamily="2" charset="-79"/>
              </a:rPr>
              <a:t>Clean and modern dark-themed interface with contrasting text.</a:t>
            </a:r>
          </a:p>
          <a:p>
            <a:pPr marL="457200" indent="-457200" algn="l">
              <a:buFont typeface="Wingdings" pitchFamily="2" charset="2"/>
              <a:buChar char="q"/>
            </a:pPr>
            <a:endParaRPr lang="en-US" sz="2000" dirty="0">
              <a:latin typeface="Aharoni" pitchFamily="2" charset="-79"/>
              <a:cs typeface="Aharoni" pitchFamily="2" charset="-79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000" dirty="0">
                <a:latin typeface="Aharoni" pitchFamily="2" charset="-79"/>
                <a:cs typeface="Aharoni" pitchFamily="2" charset="-79"/>
              </a:rPr>
              <a:t>Header with navigation links to About, Skills, Projects, and Contact.</a:t>
            </a:r>
          </a:p>
          <a:p>
            <a:pPr marL="457200" indent="-457200" algn="l">
              <a:buFont typeface="Wingdings" pitchFamily="2" charset="2"/>
              <a:buChar char="q"/>
            </a:pPr>
            <a:endParaRPr lang="en-US" sz="2000" dirty="0">
              <a:latin typeface="Aharoni" pitchFamily="2" charset="-79"/>
              <a:cs typeface="Aharoni" pitchFamily="2" charset="-79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000" dirty="0">
                <a:latin typeface="Aharoni" pitchFamily="2" charset="-79"/>
                <a:cs typeface="Aharoni" pitchFamily="2" charset="-79"/>
              </a:rPr>
              <a:t>Card-style sections for skills and projects with icons and descriptions.</a:t>
            </a:r>
          </a:p>
          <a:p>
            <a:pPr marL="457200" indent="-457200" algn="l">
              <a:buFont typeface="Wingdings" pitchFamily="2" charset="2"/>
              <a:buChar char="q"/>
            </a:pPr>
            <a:endParaRPr lang="en-US" sz="2000" dirty="0">
              <a:latin typeface="Aharoni" pitchFamily="2" charset="-79"/>
              <a:cs typeface="Aharoni" pitchFamily="2" charset="-79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000" dirty="0">
                <a:latin typeface="Aharoni" pitchFamily="2" charset="-79"/>
                <a:cs typeface="Aharoni" pitchFamily="2" charset="-79"/>
              </a:rPr>
              <a:t>Interactive buttons for alerts and project pop-ups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.</a:t>
            </a:r>
            <a:endParaRPr lang="en-US" sz="20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30960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792087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Aharoni" pitchFamily="2" charset="-79"/>
                <a:cs typeface="Aharoni" pitchFamily="2" charset="-79"/>
              </a:rPr>
              <a:t>FEATURES AND FUNCTIONALITY</a:t>
            </a:r>
            <a:r>
              <a:rPr lang="en-US" sz="3600" dirty="0" smtClean="0"/>
              <a:t>: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980728"/>
            <a:ext cx="7772400" cy="5472608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q"/>
            </a:pPr>
            <a:r>
              <a:rPr lang="en-US" sz="2000" dirty="0">
                <a:latin typeface="Aharoni" pitchFamily="2" charset="-79"/>
                <a:cs typeface="Aharoni" pitchFamily="2" charset="-79"/>
              </a:rPr>
              <a:t>Interactive navigation menu for smooth section access.</a:t>
            </a:r>
          </a:p>
          <a:p>
            <a:pPr marL="457200" indent="-457200" algn="l">
              <a:buFont typeface="Wingdings" pitchFamily="2" charset="2"/>
              <a:buChar char="q"/>
            </a:pPr>
            <a:endParaRPr lang="en-US" sz="2000" dirty="0">
              <a:latin typeface="Aharoni" pitchFamily="2" charset="-79"/>
              <a:cs typeface="Aharoni" pitchFamily="2" charset="-79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000" dirty="0">
                <a:latin typeface="Aharoni" pitchFamily="2" charset="-79"/>
                <a:cs typeface="Aharoni" pitchFamily="2" charset="-79"/>
              </a:rPr>
              <a:t>Alert messages to display project updates and user actions.</a:t>
            </a:r>
          </a:p>
          <a:p>
            <a:pPr marL="457200" indent="-457200" algn="l">
              <a:buFont typeface="Wingdings" pitchFamily="2" charset="2"/>
              <a:buChar char="q"/>
            </a:pPr>
            <a:endParaRPr lang="en-US" sz="2000" dirty="0">
              <a:latin typeface="Aharoni" pitchFamily="2" charset="-79"/>
              <a:cs typeface="Aharoni" pitchFamily="2" charset="-79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000" dirty="0">
                <a:latin typeface="Aharoni" pitchFamily="2" charset="-79"/>
                <a:cs typeface="Aharoni" pitchFamily="2" charset="-79"/>
              </a:rPr>
              <a:t>Contact form for collecting user details and messages.</a:t>
            </a:r>
          </a:p>
          <a:p>
            <a:pPr marL="457200" indent="-457200" algn="l">
              <a:buFont typeface="Wingdings" pitchFamily="2" charset="2"/>
              <a:buChar char="q"/>
            </a:pPr>
            <a:endParaRPr lang="en-US" sz="2000" dirty="0">
              <a:latin typeface="Aharoni" pitchFamily="2" charset="-79"/>
              <a:cs typeface="Aharoni" pitchFamily="2" charset="-79"/>
            </a:endParaRPr>
          </a:p>
          <a:p>
            <a:pPr marL="457200" indent="-457200" algn="l">
              <a:buFont typeface="Wingdings" pitchFamily="2" charset="2"/>
              <a:buChar char="q"/>
            </a:pPr>
            <a:r>
              <a:rPr lang="en-US" sz="2000" dirty="0">
                <a:latin typeface="Aharoni" pitchFamily="2" charset="-79"/>
                <a:cs typeface="Aharoni" pitchFamily="2" charset="-79"/>
              </a:rPr>
              <a:t>Responsive design for viewing on desktop and mobile devices.</a:t>
            </a:r>
            <a:endParaRPr lang="en-IN" sz="20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61708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85</TotalTime>
  <Words>417</Words>
  <Application>Microsoft Office PowerPoint</Application>
  <PresentationFormat>On-screen Show (4:3)</PresentationFormat>
  <Paragraphs>78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DIGITAL PORTFOLIO</vt:lpstr>
      <vt:lpstr>PROJECT TITLE:</vt:lpstr>
      <vt:lpstr>AGENDA:</vt:lpstr>
      <vt:lpstr>PROBLEM STATEMENT:</vt:lpstr>
      <vt:lpstr>PROJECT OVER VIEW:</vt:lpstr>
      <vt:lpstr>END USERS:</vt:lpstr>
      <vt:lpstr>TOOLS AND TECHNIQUES:</vt:lpstr>
      <vt:lpstr>PORTFOLIO DESIGN AND LAYOUT:</vt:lpstr>
      <vt:lpstr>FEATURES AND FUNCTIONALITY:</vt:lpstr>
      <vt:lpstr>RESULTS AND SCREENSHORT:</vt:lpstr>
      <vt:lpstr>PowerPoint Presentation</vt:lpstr>
      <vt:lpstr>CONCLUSION: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welcome</dc:creator>
  <cp:lastModifiedBy>welcome</cp:lastModifiedBy>
  <cp:revision>10</cp:revision>
  <dcterms:created xsi:type="dcterms:W3CDTF">2025-08-31T08:33:40Z</dcterms:created>
  <dcterms:modified xsi:type="dcterms:W3CDTF">2025-08-31T10:20:06Z</dcterms:modified>
</cp:coreProperties>
</file>