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486400" cy="228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4" autoAdjust="0"/>
    <p:restoredTop sz="94660"/>
  </p:normalViewPr>
  <p:slideViewPr>
    <p:cSldViewPr snapToGrid="0">
      <p:cViewPr>
        <p:scale>
          <a:sx n="100" d="100"/>
          <a:sy n="100" d="100"/>
        </p:scale>
        <p:origin x="2256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121"/>
            <a:ext cx="41148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00679"/>
            <a:ext cx="41148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1709"/>
            <a:ext cx="1183005" cy="19372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1709"/>
            <a:ext cx="3480435" cy="19372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569913"/>
            <a:ext cx="473202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529821"/>
            <a:ext cx="473202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2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08542"/>
            <a:ext cx="2331720" cy="14504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08542"/>
            <a:ext cx="2331720" cy="145044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1709"/>
            <a:ext cx="4732020" cy="4418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60388"/>
            <a:ext cx="2321004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35025"/>
            <a:ext cx="2321004" cy="12281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60388"/>
            <a:ext cx="2332435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35025"/>
            <a:ext cx="2332435" cy="122819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5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29142"/>
            <a:ext cx="277749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1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2400"/>
            <a:ext cx="1769507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29142"/>
            <a:ext cx="277749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685800"/>
            <a:ext cx="1769507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7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1709"/>
            <a:ext cx="473202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08542"/>
            <a:ext cx="473202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63584-0B5C-461E-82C1-B5ADEEFEAF07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118784"/>
            <a:ext cx="185166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118784"/>
            <a:ext cx="123444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C3A0-0CE3-4787-8081-0EFD6BB85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" y="10206"/>
            <a:ext cx="2818398" cy="2254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75" y="10206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Spores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060" y="1916666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Jumped water droplet</a:t>
            </a:r>
          </a:p>
        </p:txBody>
      </p:sp>
      <p:sp>
        <p:nvSpPr>
          <p:cNvPr id="8" name="Freeform 7"/>
          <p:cNvSpPr/>
          <p:nvPr/>
        </p:nvSpPr>
        <p:spPr>
          <a:xfrm>
            <a:off x="1906776" y="1598376"/>
            <a:ext cx="241359" cy="433137"/>
          </a:xfrm>
          <a:custGeom>
            <a:avLst/>
            <a:gdLst>
              <a:gd name="connsiteX0" fmla="*/ 0 w 241359"/>
              <a:gd name="connsiteY0" fmla="*/ 0 h 433137"/>
              <a:gd name="connsiteX1" fmla="*/ 240632 w 241359"/>
              <a:gd name="connsiteY1" fmla="*/ 144379 h 433137"/>
              <a:gd name="connsiteX2" fmla="*/ 60158 w 241359"/>
              <a:gd name="connsiteY2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59" h="433137">
                <a:moveTo>
                  <a:pt x="0" y="0"/>
                </a:moveTo>
                <a:cubicBezTo>
                  <a:pt x="115303" y="36095"/>
                  <a:pt x="230606" y="72190"/>
                  <a:pt x="240632" y="144379"/>
                </a:cubicBezTo>
                <a:cubicBezTo>
                  <a:pt x="250658" y="216569"/>
                  <a:pt x="155408" y="324853"/>
                  <a:pt x="60158" y="4331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8441235">
            <a:off x="602597" y="214985"/>
            <a:ext cx="299070" cy="965691"/>
          </a:xfrm>
          <a:custGeom>
            <a:avLst/>
            <a:gdLst>
              <a:gd name="connsiteX0" fmla="*/ 0 w 241359"/>
              <a:gd name="connsiteY0" fmla="*/ 0 h 433137"/>
              <a:gd name="connsiteX1" fmla="*/ 240632 w 241359"/>
              <a:gd name="connsiteY1" fmla="*/ 144379 h 433137"/>
              <a:gd name="connsiteX2" fmla="*/ 60158 w 241359"/>
              <a:gd name="connsiteY2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59" h="433137">
                <a:moveTo>
                  <a:pt x="0" y="0"/>
                </a:moveTo>
                <a:cubicBezTo>
                  <a:pt x="115303" y="36095"/>
                  <a:pt x="230606" y="72190"/>
                  <a:pt x="240632" y="144379"/>
                </a:cubicBezTo>
                <a:cubicBezTo>
                  <a:pt x="250658" y="216569"/>
                  <a:pt x="155408" y="324853"/>
                  <a:pt x="60158" y="433137"/>
                </a:cubicBezTo>
              </a:path>
            </a:pathLst>
          </a:custGeom>
          <a:noFill/>
          <a:ln w="1905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37515" y="96230"/>
            <a:ext cx="406788" cy="34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70455" y="110222"/>
            <a:ext cx="740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ill Sans MT" panose="020B0502020104020203" pitchFamily="34" charset="0"/>
              </a:rPr>
              <a:t>100 µm</a:t>
            </a:r>
          </a:p>
        </p:txBody>
      </p:sp>
      <p:pic>
        <p:nvPicPr>
          <p:cNvPr id="17" name="Picture 16" descr="A picture containing brush&#10;&#10;Description automatically generated">
            <a:extLst>
              <a:ext uri="{FF2B5EF4-FFF2-40B4-BE49-F238E27FC236}">
                <a16:creationId xmlns:a16="http://schemas.microsoft.com/office/drawing/2014/main" id="{28BD51F2-F1D7-4202-8558-666CA6C96B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4" t="32142" r="14877" b="30137"/>
          <a:stretch/>
        </p:blipFill>
        <p:spPr>
          <a:xfrm>
            <a:off x="2811363" y="268405"/>
            <a:ext cx="2675166" cy="889623"/>
          </a:xfrm>
          <a:prstGeom prst="rect">
            <a:avLst/>
          </a:prstGeom>
        </p:spPr>
      </p:pic>
      <p:pic>
        <p:nvPicPr>
          <p:cNvPr id="18" name="Picture 17" descr="A picture containing bed, table&#10;&#10;Description automatically generated">
            <a:extLst>
              <a:ext uri="{FF2B5EF4-FFF2-40B4-BE49-F238E27FC236}">
                <a16:creationId xmlns:a16="http://schemas.microsoft.com/office/drawing/2014/main" id="{2319CB88-C1A8-4598-A0E5-2568090D734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6" t="32441" r="10585" b="29840"/>
          <a:stretch/>
        </p:blipFill>
        <p:spPr>
          <a:xfrm>
            <a:off x="2828337" y="1399931"/>
            <a:ext cx="2668002" cy="88606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140122" y="-67031"/>
            <a:ext cx="2138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Forward mode bridging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10971" y="1092722"/>
            <a:ext cx="1997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MT" panose="020B0502020104020203" pitchFamily="34" charset="0"/>
              </a:rPr>
              <a:t>Reverse mode </a:t>
            </a:r>
            <a:r>
              <a:rPr lang="en-US" sz="1600" dirty="0" err="1">
                <a:latin typeface="Gill Sans MT" panose="020B0502020104020203" pitchFamily="34" charset="0"/>
              </a:rPr>
              <a:t>dryout</a:t>
            </a:r>
            <a:endParaRPr lang="en-US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Ranit Mukherjee</dc:creator>
  <cp:lastModifiedBy>Ranit Mukherjee</cp:lastModifiedBy>
  <cp:revision>4</cp:revision>
  <dcterms:created xsi:type="dcterms:W3CDTF">2020-10-09T15:01:06Z</dcterms:created>
  <dcterms:modified xsi:type="dcterms:W3CDTF">2020-10-09T16:46:27Z</dcterms:modified>
</cp:coreProperties>
</file>