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87A4FB6-55E3-461B-B4D8-49985E8C1EB7}" type="datetimeFigureOut">
              <a:rPr lang="en-IN" smtClean="0"/>
              <a:t>29-07-2024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79A807E2-FDC4-4E31-9E3F-C33172592C90}" type="slidenum">
              <a:rPr lang="en-IN" smtClean="0"/>
              <a:t>‹#›</a:t>
            </a:fld>
            <a:endParaRPr lang="en-IN"/>
          </a:p>
        </p:txBody>
      </p:sp>
    </p:spTree>
    <p:extLst>
      <p:ext uri="{BB962C8B-B14F-4D97-AF65-F5344CB8AC3E}">
        <p14:creationId xmlns:p14="http://schemas.microsoft.com/office/powerpoint/2010/main" val="207691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A807E2-FDC4-4E31-9E3F-C33172592C90}" type="slidenum">
              <a:rPr lang="en-IN" smtClean="0"/>
              <a:t>6</a:t>
            </a:fld>
            <a:endParaRPr lang="en-IN"/>
          </a:p>
        </p:txBody>
      </p:sp>
    </p:spTree>
    <p:extLst>
      <p:ext uri="{BB962C8B-B14F-4D97-AF65-F5344CB8AC3E}">
        <p14:creationId xmlns:p14="http://schemas.microsoft.com/office/powerpoint/2010/main" val="20666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327870"/>
            <a:ext cx="17258665" cy="7632700"/>
          </a:xfrm>
          <a:custGeom>
            <a:avLst/>
            <a:gdLst/>
            <a:ahLst/>
            <a:cxnLst/>
            <a:rect l="l" t="t" r="r" b="b"/>
            <a:pathLst>
              <a:path w="17258665" h="7632700">
                <a:moveTo>
                  <a:pt x="13729255" y="7632699"/>
                </a:moveTo>
                <a:lnTo>
                  <a:pt x="0" y="7632699"/>
                </a:lnTo>
                <a:lnTo>
                  <a:pt x="0" y="0"/>
                </a:lnTo>
                <a:lnTo>
                  <a:pt x="13538498" y="0"/>
                </a:lnTo>
                <a:lnTo>
                  <a:pt x="13586416" y="12699"/>
                </a:lnTo>
                <a:lnTo>
                  <a:pt x="13729254" y="12699"/>
                </a:lnTo>
                <a:lnTo>
                  <a:pt x="13776550" y="25399"/>
                </a:lnTo>
                <a:lnTo>
                  <a:pt x="13870647" y="25399"/>
                </a:lnTo>
                <a:lnTo>
                  <a:pt x="13917440" y="38099"/>
                </a:lnTo>
                <a:lnTo>
                  <a:pt x="13964060" y="38099"/>
                </a:lnTo>
                <a:lnTo>
                  <a:pt x="14010501" y="50799"/>
                </a:lnTo>
                <a:lnTo>
                  <a:pt x="14056760" y="50799"/>
                </a:lnTo>
                <a:lnTo>
                  <a:pt x="14148721" y="76199"/>
                </a:lnTo>
                <a:lnTo>
                  <a:pt x="14194415" y="76199"/>
                </a:lnTo>
                <a:lnTo>
                  <a:pt x="14330311" y="114299"/>
                </a:lnTo>
                <a:lnTo>
                  <a:pt x="14375202" y="114299"/>
                </a:lnTo>
                <a:lnTo>
                  <a:pt x="14640028" y="190499"/>
                </a:lnTo>
                <a:lnTo>
                  <a:pt x="14683380" y="215899"/>
                </a:lnTo>
                <a:lnTo>
                  <a:pt x="14812017" y="253999"/>
                </a:lnTo>
                <a:lnTo>
                  <a:pt x="14854412" y="279399"/>
                </a:lnTo>
                <a:lnTo>
                  <a:pt x="14938454" y="304799"/>
                </a:lnTo>
                <a:lnTo>
                  <a:pt x="14980094" y="330199"/>
                </a:lnTo>
                <a:lnTo>
                  <a:pt x="15021476" y="342899"/>
                </a:lnTo>
                <a:lnTo>
                  <a:pt x="15062597" y="368299"/>
                </a:lnTo>
                <a:lnTo>
                  <a:pt x="15103451" y="380999"/>
                </a:lnTo>
                <a:lnTo>
                  <a:pt x="15144037" y="406399"/>
                </a:lnTo>
                <a:lnTo>
                  <a:pt x="15184351" y="419099"/>
                </a:lnTo>
                <a:lnTo>
                  <a:pt x="15264147" y="469899"/>
                </a:lnTo>
                <a:lnTo>
                  <a:pt x="15303622" y="482599"/>
                </a:lnTo>
                <a:lnTo>
                  <a:pt x="15420316" y="558799"/>
                </a:lnTo>
                <a:lnTo>
                  <a:pt x="15534338" y="634999"/>
                </a:lnTo>
                <a:lnTo>
                  <a:pt x="15571735" y="647699"/>
                </a:lnTo>
                <a:lnTo>
                  <a:pt x="15645594" y="698499"/>
                </a:lnTo>
                <a:lnTo>
                  <a:pt x="15682048" y="736599"/>
                </a:lnTo>
                <a:lnTo>
                  <a:pt x="15789469" y="812799"/>
                </a:lnTo>
                <a:lnTo>
                  <a:pt x="15859429" y="863599"/>
                </a:lnTo>
                <a:lnTo>
                  <a:pt x="15893903" y="901699"/>
                </a:lnTo>
                <a:lnTo>
                  <a:pt x="15961820" y="952499"/>
                </a:lnTo>
                <a:lnTo>
                  <a:pt x="15995257" y="990599"/>
                </a:lnTo>
                <a:lnTo>
                  <a:pt x="16061068" y="1041399"/>
                </a:lnTo>
                <a:lnTo>
                  <a:pt x="16093435" y="1079499"/>
                </a:lnTo>
                <a:lnTo>
                  <a:pt x="16125439" y="1104899"/>
                </a:lnTo>
                <a:lnTo>
                  <a:pt x="16157077" y="1142999"/>
                </a:lnTo>
                <a:lnTo>
                  <a:pt x="16188344" y="1168399"/>
                </a:lnTo>
                <a:lnTo>
                  <a:pt x="16219237" y="1206499"/>
                </a:lnTo>
                <a:lnTo>
                  <a:pt x="16249753" y="1231899"/>
                </a:lnTo>
                <a:lnTo>
                  <a:pt x="16279889" y="1269999"/>
                </a:lnTo>
                <a:lnTo>
                  <a:pt x="16309640" y="1308099"/>
                </a:lnTo>
                <a:lnTo>
                  <a:pt x="16339003" y="1333499"/>
                </a:lnTo>
                <a:lnTo>
                  <a:pt x="16367975" y="1371599"/>
                </a:lnTo>
                <a:lnTo>
                  <a:pt x="16396553" y="1409699"/>
                </a:lnTo>
                <a:lnTo>
                  <a:pt x="16424732" y="1435099"/>
                </a:lnTo>
                <a:lnTo>
                  <a:pt x="16452509" y="1473199"/>
                </a:lnTo>
                <a:lnTo>
                  <a:pt x="16479881" y="1511299"/>
                </a:lnTo>
                <a:lnTo>
                  <a:pt x="16506844" y="1549399"/>
                </a:lnTo>
                <a:lnTo>
                  <a:pt x="16533396" y="1587499"/>
                </a:lnTo>
                <a:lnTo>
                  <a:pt x="16559531" y="1612899"/>
                </a:lnTo>
                <a:lnTo>
                  <a:pt x="16585247" y="1650999"/>
                </a:lnTo>
                <a:lnTo>
                  <a:pt x="16610541" y="1689099"/>
                </a:lnTo>
                <a:lnTo>
                  <a:pt x="16635408" y="1727199"/>
                </a:lnTo>
                <a:lnTo>
                  <a:pt x="16659846" y="1765299"/>
                </a:lnTo>
                <a:lnTo>
                  <a:pt x="16683850" y="1803399"/>
                </a:lnTo>
                <a:lnTo>
                  <a:pt x="16707418" y="1841499"/>
                </a:lnTo>
                <a:lnTo>
                  <a:pt x="16730545" y="1879599"/>
                </a:lnTo>
                <a:lnTo>
                  <a:pt x="16753229" y="1917699"/>
                </a:lnTo>
                <a:lnTo>
                  <a:pt x="16775466" y="1955799"/>
                </a:lnTo>
                <a:lnTo>
                  <a:pt x="16797252" y="1993899"/>
                </a:lnTo>
                <a:lnTo>
                  <a:pt x="16818583" y="2044699"/>
                </a:lnTo>
                <a:lnTo>
                  <a:pt x="16839458" y="2082799"/>
                </a:lnTo>
                <a:lnTo>
                  <a:pt x="16859870" y="2120899"/>
                </a:lnTo>
                <a:lnTo>
                  <a:pt x="16879819" y="2158999"/>
                </a:lnTo>
                <a:lnTo>
                  <a:pt x="16899299" y="2197099"/>
                </a:lnTo>
                <a:lnTo>
                  <a:pt x="16918307" y="2247899"/>
                </a:lnTo>
                <a:lnTo>
                  <a:pt x="16936841" y="2285999"/>
                </a:lnTo>
                <a:lnTo>
                  <a:pt x="16954895" y="2324099"/>
                </a:lnTo>
                <a:lnTo>
                  <a:pt x="16972468" y="2362199"/>
                </a:lnTo>
                <a:lnTo>
                  <a:pt x="16989555" y="2412999"/>
                </a:lnTo>
                <a:lnTo>
                  <a:pt x="17006152" y="2451099"/>
                </a:lnTo>
                <a:lnTo>
                  <a:pt x="17022257" y="2489199"/>
                </a:lnTo>
                <a:lnTo>
                  <a:pt x="17037866" y="2539999"/>
                </a:lnTo>
                <a:lnTo>
                  <a:pt x="17052976" y="2578099"/>
                </a:lnTo>
                <a:lnTo>
                  <a:pt x="17067582" y="2628899"/>
                </a:lnTo>
                <a:lnTo>
                  <a:pt x="17081682" y="2666999"/>
                </a:lnTo>
                <a:lnTo>
                  <a:pt x="17095271" y="2717799"/>
                </a:lnTo>
                <a:lnTo>
                  <a:pt x="17108347" y="2755899"/>
                </a:lnTo>
                <a:lnTo>
                  <a:pt x="17120906" y="2793999"/>
                </a:lnTo>
                <a:lnTo>
                  <a:pt x="17132944" y="2844799"/>
                </a:lnTo>
                <a:lnTo>
                  <a:pt x="17144458" y="2882899"/>
                </a:lnTo>
                <a:lnTo>
                  <a:pt x="17155445" y="2933699"/>
                </a:lnTo>
                <a:lnTo>
                  <a:pt x="17165900" y="2984499"/>
                </a:lnTo>
                <a:lnTo>
                  <a:pt x="17175821" y="3022599"/>
                </a:lnTo>
                <a:lnTo>
                  <a:pt x="17185204" y="3073399"/>
                </a:lnTo>
                <a:lnTo>
                  <a:pt x="17194045" y="3111499"/>
                </a:lnTo>
                <a:lnTo>
                  <a:pt x="17202341" y="3162299"/>
                </a:lnTo>
                <a:lnTo>
                  <a:pt x="17210089" y="3213099"/>
                </a:lnTo>
                <a:lnTo>
                  <a:pt x="17217284" y="3251199"/>
                </a:lnTo>
                <a:lnTo>
                  <a:pt x="17223924" y="3301999"/>
                </a:lnTo>
                <a:lnTo>
                  <a:pt x="17230005" y="3352799"/>
                </a:lnTo>
                <a:lnTo>
                  <a:pt x="17235524" y="3390899"/>
                </a:lnTo>
                <a:lnTo>
                  <a:pt x="17240476" y="3441699"/>
                </a:lnTo>
                <a:lnTo>
                  <a:pt x="17244859" y="3492499"/>
                </a:lnTo>
                <a:lnTo>
                  <a:pt x="17248669" y="3530599"/>
                </a:lnTo>
                <a:lnTo>
                  <a:pt x="17251902" y="3581399"/>
                </a:lnTo>
                <a:lnTo>
                  <a:pt x="17254555" y="3632199"/>
                </a:lnTo>
                <a:lnTo>
                  <a:pt x="17256625" y="3682999"/>
                </a:lnTo>
                <a:lnTo>
                  <a:pt x="17258108" y="3721099"/>
                </a:lnTo>
                <a:lnTo>
                  <a:pt x="17258551" y="3746360"/>
                </a:lnTo>
                <a:lnTo>
                  <a:pt x="17258551" y="3899038"/>
                </a:lnTo>
                <a:lnTo>
                  <a:pt x="17256625" y="3962399"/>
                </a:lnTo>
                <a:lnTo>
                  <a:pt x="17254555" y="4013199"/>
                </a:lnTo>
                <a:lnTo>
                  <a:pt x="17251902" y="4063999"/>
                </a:lnTo>
                <a:lnTo>
                  <a:pt x="17248669" y="4114799"/>
                </a:lnTo>
                <a:lnTo>
                  <a:pt x="17244859" y="4152899"/>
                </a:lnTo>
                <a:lnTo>
                  <a:pt x="17240476" y="4203699"/>
                </a:lnTo>
                <a:lnTo>
                  <a:pt x="17235524" y="4254499"/>
                </a:lnTo>
                <a:lnTo>
                  <a:pt x="17230005" y="4292599"/>
                </a:lnTo>
                <a:lnTo>
                  <a:pt x="17223924" y="4343399"/>
                </a:lnTo>
                <a:lnTo>
                  <a:pt x="17217284" y="4394199"/>
                </a:lnTo>
                <a:lnTo>
                  <a:pt x="17210089" y="4432299"/>
                </a:lnTo>
                <a:lnTo>
                  <a:pt x="17202341" y="4483099"/>
                </a:lnTo>
                <a:lnTo>
                  <a:pt x="17194045" y="4533899"/>
                </a:lnTo>
                <a:lnTo>
                  <a:pt x="17185204" y="4571999"/>
                </a:lnTo>
                <a:lnTo>
                  <a:pt x="17175821" y="4622799"/>
                </a:lnTo>
                <a:lnTo>
                  <a:pt x="17165900" y="4660899"/>
                </a:lnTo>
                <a:lnTo>
                  <a:pt x="17155445" y="4711699"/>
                </a:lnTo>
                <a:lnTo>
                  <a:pt x="17144458" y="4749799"/>
                </a:lnTo>
                <a:lnTo>
                  <a:pt x="17132944" y="4800599"/>
                </a:lnTo>
                <a:lnTo>
                  <a:pt x="17120906" y="4838699"/>
                </a:lnTo>
                <a:lnTo>
                  <a:pt x="17108347" y="4889499"/>
                </a:lnTo>
                <a:lnTo>
                  <a:pt x="17095271" y="4927599"/>
                </a:lnTo>
                <a:lnTo>
                  <a:pt x="17081682" y="4978399"/>
                </a:lnTo>
                <a:lnTo>
                  <a:pt x="17067582" y="5016499"/>
                </a:lnTo>
                <a:lnTo>
                  <a:pt x="17052976" y="5067299"/>
                </a:lnTo>
                <a:lnTo>
                  <a:pt x="17037866" y="5105399"/>
                </a:lnTo>
                <a:lnTo>
                  <a:pt x="17022257" y="5143499"/>
                </a:lnTo>
                <a:lnTo>
                  <a:pt x="17006152" y="5194299"/>
                </a:lnTo>
                <a:lnTo>
                  <a:pt x="16989555" y="5232399"/>
                </a:lnTo>
                <a:lnTo>
                  <a:pt x="16972468" y="5270499"/>
                </a:lnTo>
                <a:lnTo>
                  <a:pt x="16954895" y="5321299"/>
                </a:lnTo>
                <a:lnTo>
                  <a:pt x="16936841" y="5359399"/>
                </a:lnTo>
                <a:lnTo>
                  <a:pt x="16918307" y="5397499"/>
                </a:lnTo>
                <a:lnTo>
                  <a:pt x="16899299" y="5448299"/>
                </a:lnTo>
                <a:lnTo>
                  <a:pt x="16879819" y="5486399"/>
                </a:lnTo>
                <a:lnTo>
                  <a:pt x="16859870" y="5524499"/>
                </a:lnTo>
                <a:lnTo>
                  <a:pt x="16839458" y="5562599"/>
                </a:lnTo>
                <a:lnTo>
                  <a:pt x="16818583" y="5600699"/>
                </a:lnTo>
                <a:lnTo>
                  <a:pt x="16797252" y="5638799"/>
                </a:lnTo>
                <a:lnTo>
                  <a:pt x="16775466" y="5689599"/>
                </a:lnTo>
                <a:lnTo>
                  <a:pt x="16753229" y="5727699"/>
                </a:lnTo>
                <a:lnTo>
                  <a:pt x="16730545" y="5765799"/>
                </a:lnTo>
                <a:lnTo>
                  <a:pt x="16707418" y="5803899"/>
                </a:lnTo>
                <a:lnTo>
                  <a:pt x="16683850" y="5841999"/>
                </a:lnTo>
                <a:lnTo>
                  <a:pt x="16659846" y="5880099"/>
                </a:lnTo>
                <a:lnTo>
                  <a:pt x="16635408" y="5918199"/>
                </a:lnTo>
                <a:lnTo>
                  <a:pt x="16610541" y="5956299"/>
                </a:lnTo>
                <a:lnTo>
                  <a:pt x="16585247" y="5994399"/>
                </a:lnTo>
                <a:lnTo>
                  <a:pt x="16559531" y="6019799"/>
                </a:lnTo>
                <a:lnTo>
                  <a:pt x="16533396" y="6057899"/>
                </a:lnTo>
                <a:lnTo>
                  <a:pt x="16506844" y="6095999"/>
                </a:lnTo>
                <a:lnTo>
                  <a:pt x="16479881" y="6134099"/>
                </a:lnTo>
                <a:lnTo>
                  <a:pt x="16452509" y="6172199"/>
                </a:lnTo>
                <a:lnTo>
                  <a:pt x="16424732" y="6210299"/>
                </a:lnTo>
                <a:lnTo>
                  <a:pt x="16396553" y="6235699"/>
                </a:lnTo>
                <a:lnTo>
                  <a:pt x="16367975" y="6273799"/>
                </a:lnTo>
                <a:lnTo>
                  <a:pt x="16339003" y="6311899"/>
                </a:lnTo>
                <a:lnTo>
                  <a:pt x="16309640" y="6337299"/>
                </a:lnTo>
                <a:lnTo>
                  <a:pt x="16279889" y="6375399"/>
                </a:lnTo>
                <a:lnTo>
                  <a:pt x="16249753" y="6413499"/>
                </a:lnTo>
                <a:lnTo>
                  <a:pt x="16219237" y="6438899"/>
                </a:lnTo>
                <a:lnTo>
                  <a:pt x="16188344" y="6476999"/>
                </a:lnTo>
                <a:lnTo>
                  <a:pt x="16157077" y="6502399"/>
                </a:lnTo>
                <a:lnTo>
                  <a:pt x="16125439" y="6540499"/>
                </a:lnTo>
                <a:lnTo>
                  <a:pt x="16093435" y="6565899"/>
                </a:lnTo>
                <a:lnTo>
                  <a:pt x="16061068" y="6603999"/>
                </a:lnTo>
                <a:lnTo>
                  <a:pt x="15995257" y="6654799"/>
                </a:lnTo>
                <a:lnTo>
                  <a:pt x="15961820" y="6692899"/>
                </a:lnTo>
                <a:lnTo>
                  <a:pt x="15893903" y="6743699"/>
                </a:lnTo>
                <a:lnTo>
                  <a:pt x="15859429" y="6781799"/>
                </a:lnTo>
                <a:lnTo>
                  <a:pt x="15789469" y="6832599"/>
                </a:lnTo>
                <a:lnTo>
                  <a:pt x="15682048" y="6908799"/>
                </a:lnTo>
                <a:lnTo>
                  <a:pt x="15571735" y="6984999"/>
                </a:lnTo>
                <a:lnTo>
                  <a:pt x="15458625" y="7061199"/>
                </a:lnTo>
                <a:lnTo>
                  <a:pt x="15342811" y="7137399"/>
                </a:lnTo>
                <a:lnTo>
                  <a:pt x="15303622" y="7150099"/>
                </a:lnTo>
                <a:lnTo>
                  <a:pt x="15224388" y="7200899"/>
                </a:lnTo>
                <a:lnTo>
                  <a:pt x="15184351" y="7213599"/>
                </a:lnTo>
                <a:lnTo>
                  <a:pt x="15103451" y="7264399"/>
                </a:lnTo>
                <a:lnTo>
                  <a:pt x="15062597" y="7277099"/>
                </a:lnTo>
                <a:lnTo>
                  <a:pt x="15021476" y="7302499"/>
                </a:lnTo>
                <a:lnTo>
                  <a:pt x="14980094" y="7315199"/>
                </a:lnTo>
                <a:lnTo>
                  <a:pt x="14938454" y="7340599"/>
                </a:lnTo>
                <a:lnTo>
                  <a:pt x="14854412" y="7365999"/>
                </a:lnTo>
                <a:lnTo>
                  <a:pt x="14812017" y="7391399"/>
                </a:lnTo>
                <a:lnTo>
                  <a:pt x="14640028" y="7442199"/>
                </a:lnTo>
                <a:lnTo>
                  <a:pt x="14596446" y="7467599"/>
                </a:lnTo>
                <a:lnTo>
                  <a:pt x="14419884" y="7518399"/>
                </a:lnTo>
                <a:lnTo>
                  <a:pt x="14375202" y="7518399"/>
                </a:lnTo>
                <a:lnTo>
                  <a:pt x="14194415" y="7569199"/>
                </a:lnTo>
                <a:lnTo>
                  <a:pt x="14148721" y="7569199"/>
                </a:lnTo>
                <a:lnTo>
                  <a:pt x="14056760" y="7594599"/>
                </a:lnTo>
                <a:lnTo>
                  <a:pt x="14010501" y="7594599"/>
                </a:lnTo>
                <a:lnTo>
                  <a:pt x="13964060" y="7607299"/>
                </a:lnTo>
                <a:lnTo>
                  <a:pt x="13917440" y="7607299"/>
                </a:lnTo>
                <a:lnTo>
                  <a:pt x="13870647" y="7619999"/>
                </a:lnTo>
                <a:lnTo>
                  <a:pt x="13776550" y="7619999"/>
                </a:lnTo>
                <a:lnTo>
                  <a:pt x="13729255" y="7632699"/>
                </a:lnTo>
                <a:close/>
              </a:path>
            </a:pathLst>
          </a:custGeom>
          <a:solidFill>
            <a:srgbClr val="E1C7C7">
              <a:alpha val="799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1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250759" y="1104591"/>
            <a:ext cx="5786480" cy="653414"/>
          </a:xfrm>
          <a:prstGeom prst="rect">
            <a:avLst/>
          </a:prstGeom>
        </p:spPr>
        <p:txBody>
          <a:bodyPr wrap="square" lIns="0" tIns="0" rIns="0" bIns="0">
            <a:spAutoFit/>
          </a:bodyPr>
          <a:lstStyle>
            <a:lvl1pPr>
              <a:defRPr sz="41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7/29/2024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737315" y="11"/>
            <a:ext cx="5997575" cy="4481830"/>
          </a:xfrm>
          <a:custGeom>
            <a:avLst/>
            <a:gdLst/>
            <a:ahLst/>
            <a:cxnLst/>
            <a:rect l="l" t="t" r="r" b="b"/>
            <a:pathLst>
              <a:path w="5997575" h="4481830">
                <a:moveTo>
                  <a:pt x="45745" y="1188808"/>
                </a:moveTo>
                <a:lnTo>
                  <a:pt x="43307" y="1150061"/>
                </a:lnTo>
                <a:lnTo>
                  <a:pt x="42087" y="1111211"/>
                </a:lnTo>
                <a:lnTo>
                  <a:pt x="42062" y="1072388"/>
                </a:lnTo>
                <a:lnTo>
                  <a:pt x="43218" y="1033729"/>
                </a:lnTo>
                <a:lnTo>
                  <a:pt x="1206" y="1031811"/>
                </a:lnTo>
                <a:lnTo>
                  <a:pt x="0" y="1071753"/>
                </a:lnTo>
                <a:lnTo>
                  <a:pt x="25" y="1111859"/>
                </a:lnTo>
                <a:lnTo>
                  <a:pt x="1282" y="1152004"/>
                </a:lnTo>
                <a:lnTo>
                  <a:pt x="3771" y="1192047"/>
                </a:lnTo>
                <a:lnTo>
                  <a:pt x="45745" y="1188808"/>
                </a:lnTo>
                <a:close/>
              </a:path>
              <a:path w="5997575" h="4481830">
                <a:moveTo>
                  <a:pt x="81673" y="778433"/>
                </a:moveTo>
                <a:lnTo>
                  <a:pt x="40957" y="767867"/>
                </a:lnTo>
                <a:lnTo>
                  <a:pt x="31534" y="806792"/>
                </a:lnTo>
                <a:lnTo>
                  <a:pt x="23304" y="846099"/>
                </a:lnTo>
                <a:lnTo>
                  <a:pt x="16294" y="885659"/>
                </a:lnTo>
                <a:lnTo>
                  <a:pt x="10528" y="925322"/>
                </a:lnTo>
                <a:lnTo>
                  <a:pt x="52222" y="930732"/>
                </a:lnTo>
                <a:lnTo>
                  <a:pt x="57810" y="892352"/>
                </a:lnTo>
                <a:lnTo>
                  <a:pt x="64592" y="854087"/>
                </a:lnTo>
                <a:lnTo>
                  <a:pt x="72555" y="816076"/>
                </a:lnTo>
                <a:lnTo>
                  <a:pt x="81673" y="778433"/>
                </a:lnTo>
                <a:close/>
              </a:path>
              <a:path w="5997575" h="4481830">
                <a:moveTo>
                  <a:pt x="172085" y="536676"/>
                </a:moveTo>
                <a:lnTo>
                  <a:pt x="134416" y="517893"/>
                </a:lnTo>
                <a:lnTo>
                  <a:pt x="117119" y="554024"/>
                </a:lnTo>
                <a:lnTo>
                  <a:pt x="100939" y="590753"/>
                </a:lnTo>
                <a:lnTo>
                  <a:pt x="85890" y="627989"/>
                </a:lnTo>
                <a:lnTo>
                  <a:pt x="72047" y="665581"/>
                </a:lnTo>
                <a:lnTo>
                  <a:pt x="111734" y="679513"/>
                </a:lnTo>
                <a:lnTo>
                  <a:pt x="125133" y="643128"/>
                </a:lnTo>
                <a:lnTo>
                  <a:pt x="139687" y="607110"/>
                </a:lnTo>
                <a:lnTo>
                  <a:pt x="155346" y="571588"/>
                </a:lnTo>
                <a:lnTo>
                  <a:pt x="172085" y="536676"/>
                </a:lnTo>
                <a:close/>
              </a:path>
              <a:path w="5997575" h="4481830">
                <a:moveTo>
                  <a:pt x="310743" y="318985"/>
                </a:moveTo>
                <a:lnTo>
                  <a:pt x="277837" y="292760"/>
                </a:lnTo>
                <a:lnTo>
                  <a:pt x="253415" y="324459"/>
                </a:lnTo>
                <a:lnTo>
                  <a:pt x="229933" y="356997"/>
                </a:lnTo>
                <a:lnTo>
                  <a:pt x="207454" y="390296"/>
                </a:lnTo>
                <a:lnTo>
                  <a:pt x="186093" y="424243"/>
                </a:lnTo>
                <a:lnTo>
                  <a:pt x="222034" y="446112"/>
                </a:lnTo>
                <a:lnTo>
                  <a:pt x="242684" y="413296"/>
                </a:lnTo>
                <a:lnTo>
                  <a:pt x="264401" y="381088"/>
                </a:lnTo>
                <a:lnTo>
                  <a:pt x="287108" y="349618"/>
                </a:lnTo>
                <a:lnTo>
                  <a:pt x="310743" y="318985"/>
                </a:lnTo>
                <a:close/>
              </a:path>
              <a:path w="5997575" h="4481830">
                <a:moveTo>
                  <a:pt x="492112" y="135801"/>
                </a:moveTo>
                <a:lnTo>
                  <a:pt x="465594" y="103124"/>
                </a:lnTo>
                <a:lnTo>
                  <a:pt x="435000" y="128803"/>
                </a:lnTo>
                <a:lnTo>
                  <a:pt x="405117" y="155575"/>
                </a:lnTo>
                <a:lnTo>
                  <a:pt x="376072" y="183362"/>
                </a:lnTo>
                <a:lnTo>
                  <a:pt x="347941" y="212077"/>
                </a:lnTo>
                <a:lnTo>
                  <a:pt x="378485" y="241033"/>
                </a:lnTo>
                <a:lnTo>
                  <a:pt x="405650" y="213309"/>
                </a:lnTo>
                <a:lnTo>
                  <a:pt x="433717" y="186461"/>
                </a:lnTo>
                <a:lnTo>
                  <a:pt x="462572" y="160591"/>
                </a:lnTo>
                <a:lnTo>
                  <a:pt x="492112" y="135801"/>
                </a:lnTo>
                <a:close/>
              </a:path>
              <a:path w="5997575" h="4481830">
                <a:moveTo>
                  <a:pt x="703173" y="0"/>
                </a:moveTo>
                <a:lnTo>
                  <a:pt x="697420" y="0"/>
                </a:lnTo>
                <a:lnTo>
                  <a:pt x="614591" y="0"/>
                </a:lnTo>
                <a:lnTo>
                  <a:pt x="611200" y="1943"/>
                </a:lnTo>
                <a:lnTo>
                  <a:pt x="596138" y="10972"/>
                </a:lnTo>
                <a:lnTo>
                  <a:pt x="581152" y="20256"/>
                </a:lnTo>
                <a:lnTo>
                  <a:pt x="566305" y="29768"/>
                </a:lnTo>
                <a:lnTo>
                  <a:pt x="551611" y="39497"/>
                </a:lnTo>
                <a:lnTo>
                  <a:pt x="575132" y="74434"/>
                </a:lnTo>
                <a:lnTo>
                  <a:pt x="589280" y="65049"/>
                </a:lnTo>
                <a:lnTo>
                  <a:pt x="603605" y="55867"/>
                </a:lnTo>
                <a:lnTo>
                  <a:pt x="651484" y="27317"/>
                </a:lnTo>
                <a:lnTo>
                  <a:pt x="689775" y="6718"/>
                </a:lnTo>
                <a:lnTo>
                  <a:pt x="703173" y="0"/>
                </a:lnTo>
                <a:close/>
              </a:path>
              <a:path w="5997575" h="4481830">
                <a:moveTo>
                  <a:pt x="836866" y="1203972"/>
                </a:moveTo>
                <a:lnTo>
                  <a:pt x="795248" y="1197660"/>
                </a:lnTo>
                <a:lnTo>
                  <a:pt x="790371" y="1238326"/>
                </a:lnTo>
                <a:lnTo>
                  <a:pt x="788085" y="1279067"/>
                </a:lnTo>
                <a:lnTo>
                  <a:pt x="788352" y="1319745"/>
                </a:lnTo>
                <a:lnTo>
                  <a:pt x="791184" y="1360208"/>
                </a:lnTo>
                <a:lnTo>
                  <a:pt x="833043" y="1355940"/>
                </a:lnTo>
                <a:lnTo>
                  <a:pt x="830389" y="1318133"/>
                </a:lnTo>
                <a:lnTo>
                  <a:pt x="830148" y="1280109"/>
                </a:lnTo>
                <a:lnTo>
                  <a:pt x="832294" y="1242021"/>
                </a:lnTo>
                <a:lnTo>
                  <a:pt x="836866" y="1203972"/>
                </a:lnTo>
                <a:close/>
              </a:path>
              <a:path w="5997575" h="4481830">
                <a:moveTo>
                  <a:pt x="909637" y="1596771"/>
                </a:moveTo>
                <a:lnTo>
                  <a:pt x="891882" y="1562557"/>
                </a:lnTo>
                <a:lnTo>
                  <a:pt x="876287" y="1527568"/>
                </a:lnTo>
                <a:lnTo>
                  <a:pt x="862876" y="1491945"/>
                </a:lnTo>
                <a:lnTo>
                  <a:pt x="851700" y="1455775"/>
                </a:lnTo>
                <a:lnTo>
                  <a:pt x="811149" y="1466900"/>
                </a:lnTo>
                <a:lnTo>
                  <a:pt x="823061" y="1505470"/>
                </a:lnTo>
                <a:lnTo>
                  <a:pt x="837349" y="1543469"/>
                </a:lnTo>
                <a:lnTo>
                  <a:pt x="853973" y="1580769"/>
                </a:lnTo>
                <a:lnTo>
                  <a:pt x="872858" y="1617205"/>
                </a:lnTo>
                <a:lnTo>
                  <a:pt x="909637" y="1596771"/>
                </a:lnTo>
                <a:close/>
              </a:path>
              <a:path w="5997575" h="4481830">
                <a:moveTo>
                  <a:pt x="921131" y="964412"/>
                </a:moveTo>
                <a:lnTo>
                  <a:pt x="884428" y="943851"/>
                </a:lnTo>
                <a:lnTo>
                  <a:pt x="865111" y="980376"/>
                </a:lnTo>
                <a:lnTo>
                  <a:pt x="847864" y="1017358"/>
                </a:lnTo>
                <a:lnTo>
                  <a:pt x="832751" y="1054671"/>
                </a:lnTo>
                <a:lnTo>
                  <a:pt x="819797" y="1092149"/>
                </a:lnTo>
                <a:lnTo>
                  <a:pt x="859917" y="1104836"/>
                </a:lnTo>
                <a:lnTo>
                  <a:pt x="872159" y="1069390"/>
                </a:lnTo>
                <a:lnTo>
                  <a:pt x="886472" y="1034084"/>
                </a:lnTo>
                <a:lnTo>
                  <a:pt x="902817" y="999058"/>
                </a:lnTo>
                <a:lnTo>
                  <a:pt x="921131" y="964412"/>
                </a:lnTo>
                <a:close/>
              </a:path>
              <a:path w="5997575" h="4481830">
                <a:moveTo>
                  <a:pt x="1071308" y="1793074"/>
                </a:moveTo>
                <a:lnTo>
                  <a:pt x="1042504" y="1766989"/>
                </a:lnTo>
                <a:lnTo>
                  <a:pt x="1015263" y="1739696"/>
                </a:lnTo>
                <a:lnTo>
                  <a:pt x="989660" y="1711299"/>
                </a:lnTo>
                <a:lnTo>
                  <a:pt x="965784" y="1681899"/>
                </a:lnTo>
                <a:lnTo>
                  <a:pt x="932459" y="1707578"/>
                </a:lnTo>
                <a:lnTo>
                  <a:pt x="957668" y="1738630"/>
                </a:lnTo>
                <a:lnTo>
                  <a:pt x="984707" y="1768614"/>
                </a:lnTo>
                <a:lnTo>
                  <a:pt x="1013460" y="1797431"/>
                </a:lnTo>
                <a:lnTo>
                  <a:pt x="1043838" y="1824951"/>
                </a:lnTo>
                <a:lnTo>
                  <a:pt x="1071308" y="1793074"/>
                </a:lnTo>
                <a:close/>
              </a:path>
              <a:path w="5997575" h="4481830">
                <a:moveTo>
                  <a:pt x="1077290" y="761212"/>
                </a:moveTo>
                <a:lnTo>
                  <a:pt x="1047724" y="731316"/>
                </a:lnTo>
                <a:lnTo>
                  <a:pt x="1019327" y="760590"/>
                </a:lnTo>
                <a:lnTo>
                  <a:pt x="992276" y="790752"/>
                </a:lnTo>
                <a:lnTo>
                  <a:pt x="966673" y="821715"/>
                </a:lnTo>
                <a:lnTo>
                  <a:pt x="942594" y="853351"/>
                </a:lnTo>
                <a:lnTo>
                  <a:pt x="976591" y="878128"/>
                </a:lnTo>
                <a:lnTo>
                  <a:pt x="999655" y="847839"/>
                </a:lnTo>
                <a:lnTo>
                  <a:pt x="1024191" y="818184"/>
                </a:lnTo>
                <a:lnTo>
                  <a:pt x="1050099" y="789279"/>
                </a:lnTo>
                <a:lnTo>
                  <a:pt x="1077290" y="761212"/>
                </a:lnTo>
                <a:close/>
              </a:path>
              <a:path w="5997575" h="4481830">
                <a:moveTo>
                  <a:pt x="1281201" y="604989"/>
                </a:moveTo>
                <a:lnTo>
                  <a:pt x="1260195" y="568515"/>
                </a:lnTo>
                <a:lnTo>
                  <a:pt x="1226210" y="589026"/>
                </a:lnTo>
                <a:lnTo>
                  <a:pt x="1192695" y="611149"/>
                </a:lnTo>
                <a:lnTo>
                  <a:pt x="1159789" y="634746"/>
                </a:lnTo>
                <a:lnTo>
                  <a:pt x="1127645" y="659739"/>
                </a:lnTo>
                <a:lnTo>
                  <a:pt x="1154074" y="692467"/>
                </a:lnTo>
                <a:lnTo>
                  <a:pt x="1184948" y="668477"/>
                </a:lnTo>
                <a:lnTo>
                  <a:pt x="1216545" y="645820"/>
                </a:lnTo>
                <a:lnTo>
                  <a:pt x="1248689" y="624624"/>
                </a:lnTo>
                <a:lnTo>
                  <a:pt x="1281201" y="604989"/>
                </a:lnTo>
                <a:close/>
              </a:path>
              <a:path w="5997575" h="4481830">
                <a:moveTo>
                  <a:pt x="1288376" y="1927745"/>
                </a:moveTo>
                <a:lnTo>
                  <a:pt x="1253324" y="1911908"/>
                </a:lnTo>
                <a:lnTo>
                  <a:pt x="1218996" y="1894459"/>
                </a:lnTo>
                <a:lnTo>
                  <a:pt x="1185506" y="1875447"/>
                </a:lnTo>
                <a:lnTo>
                  <a:pt x="1152969" y="1854936"/>
                </a:lnTo>
                <a:lnTo>
                  <a:pt x="1129753" y="1889988"/>
                </a:lnTo>
                <a:lnTo>
                  <a:pt x="1163929" y="1911527"/>
                </a:lnTo>
                <a:lnTo>
                  <a:pt x="1199108" y="1931504"/>
                </a:lnTo>
                <a:lnTo>
                  <a:pt x="1235151" y="1949843"/>
                </a:lnTo>
                <a:lnTo>
                  <a:pt x="1271968" y="1966480"/>
                </a:lnTo>
                <a:lnTo>
                  <a:pt x="1288376" y="1927745"/>
                </a:lnTo>
                <a:close/>
              </a:path>
              <a:path w="5997575" h="4481830">
                <a:moveTo>
                  <a:pt x="1519148" y="513575"/>
                </a:moveTo>
                <a:lnTo>
                  <a:pt x="1510652" y="472427"/>
                </a:lnTo>
                <a:lnTo>
                  <a:pt x="1474851" y="480644"/>
                </a:lnTo>
                <a:lnTo>
                  <a:pt x="1439672" y="490347"/>
                </a:lnTo>
                <a:lnTo>
                  <a:pt x="1405229" y="501510"/>
                </a:lnTo>
                <a:lnTo>
                  <a:pt x="1371650" y="514083"/>
                </a:lnTo>
                <a:lnTo>
                  <a:pt x="1366558" y="516102"/>
                </a:lnTo>
                <a:lnTo>
                  <a:pt x="1356436" y="520357"/>
                </a:lnTo>
                <a:lnTo>
                  <a:pt x="1372908" y="559079"/>
                </a:lnTo>
                <a:lnTo>
                  <a:pt x="1377708" y="556983"/>
                </a:lnTo>
                <a:lnTo>
                  <a:pt x="1382522" y="555002"/>
                </a:lnTo>
                <a:lnTo>
                  <a:pt x="1387322" y="553097"/>
                </a:lnTo>
                <a:lnTo>
                  <a:pt x="1419136" y="541172"/>
                </a:lnTo>
                <a:lnTo>
                  <a:pt x="1451800" y="530593"/>
                </a:lnTo>
                <a:lnTo>
                  <a:pt x="1485176" y="521373"/>
                </a:lnTo>
                <a:lnTo>
                  <a:pt x="1519148" y="513575"/>
                </a:lnTo>
                <a:close/>
              </a:path>
              <a:path w="5997575" h="4481830">
                <a:moveTo>
                  <a:pt x="1535899" y="1987931"/>
                </a:moveTo>
                <a:lnTo>
                  <a:pt x="1498511" y="1984514"/>
                </a:lnTo>
                <a:lnTo>
                  <a:pt x="1460817" y="1978990"/>
                </a:lnTo>
                <a:lnTo>
                  <a:pt x="1422958" y="1971408"/>
                </a:lnTo>
                <a:lnTo>
                  <a:pt x="1385074" y="1961756"/>
                </a:lnTo>
                <a:lnTo>
                  <a:pt x="1373682" y="2002294"/>
                </a:lnTo>
                <a:lnTo>
                  <a:pt x="1413713" y="2012467"/>
                </a:lnTo>
                <a:lnTo>
                  <a:pt x="1453743" y="2020493"/>
                </a:lnTo>
                <a:lnTo>
                  <a:pt x="1493621" y="2026323"/>
                </a:lnTo>
                <a:lnTo>
                  <a:pt x="1533194" y="2029942"/>
                </a:lnTo>
                <a:lnTo>
                  <a:pt x="1535899" y="1987931"/>
                </a:lnTo>
                <a:close/>
              </a:path>
              <a:path w="5997575" h="4481830">
                <a:moveTo>
                  <a:pt x="1709064" y="0"/>
                </a:moveTo>
                <a:lnTo>
                  <a:pt x="1693252" y="0"/>
                </a:lnTo>
                <a:lnTo>
                  <a:pt x="1706143" y="6019"/>
                </a:lnTo>
                <a:lnTo>
                  <a:pt x="1709064" y="0"/>
                </a:lnTo>
                <a:close/>
              </a:path>
              <a:path w="5997575" h="4481830">
                <a:moveTo>
                  <a:pt x="1778000" y="456692"/>
                </a:moveTo>
                <a:lnTo>
                  <a:pt x="1737144" y="454380"/>
                </a:lnTo>
                <a:lnTo>
                  <a:pt x="1696618" y="453656"/>
                </a:lnTo>
                <a:lnTo>
                  <a:pt x="1656549" y="454533"/>
                </a:lnTo>
                <a:lnTo>
                  <a:pt x="1617091" y="457034"/>
                </a:lnTo>
                <a:lnTo>
                  <a:pt x="1620634" y="498970"/>
                </a:lnTo>
                <a:lnTo>
                  <a:pt x="1658404" y="496608"/>
                </a:lnTo>
                <a:lnTo>
                  <a:pt x="1696783" y="495769"/>
                </a:lnTo>
                <a:lnTo>
                  <a:pt x="1735645" y="496455"/>
                </a:lnTo>
                <a:lnTo>
                  <a:pt x="1774837" y="498665"/>
                </a:lnTo>
                <a:lnTo>
                  <a:pt x="1778000" y="456692"/>
                </a:lnTo>
                <a:close/>
              </a:path>
              <a:path w="5997575" h="4481830">
                <a:moveTo>
                  <a:pt x="1800021" y="1990458"/>
                </a:moveTo>
                <a:lnTo>
                  <a:pt x="1785073" y="1951088"/>
                </a:lnTo>
                <a:lnTo>
                  <a:pt x="1748828" y="1963547"/>
                </a:lnTo>
                <a:lnTo>
                  <a:pt x="1712048" y="1973567"/>
                </a:lnTo>
                <a:lnTo>
                  <a:pt x="1674863" y="1981123"/>
                </a:lnTo>
                <a:lnTo>
                  <a:pt x="1637398" y="1986191"/>
                </a:lnTo>
                <a:lnTo>
                  <a:pt x="1641678" y="2028063"/>
                </a:lnTo>
                <a:lnTo>
                  <a:pt x="1681873" y="2022627"/>
                </a:lnTo>
                <a:lnTo>
                  <a:pt x="1721751" y="2014524"/>
                </a:lnTo>
                <a:lnTo>
                  <a:pt x="1761197" y="2003780"/>
                </a:lnTo>
                <a:lnTo>
                  <a:pt x="1800021" y="1990458"/>
                </a:lnTo>
                <a:close/>
              </a:path>
              <a:path w="5997575" h="4481830">
                <a:moveTo>
                  <a:pt x="1951189" y="109245"/>
                </a:moveTo>
                <a:lnTo>
                  <a:pt x="1919211" y="85166"/>
                </a:lnTo>
                <a:lnTo>
                  <a:pt x="1886369" y="62039"/>
                </a:lnTo>
                <a:lnTo>
                  <a:pt x="1852815" y="39941"/>
                </a:lnTo>
                <a:lnTo>
                  <a:pt x="1818652" y="18923"/>
                </a:lnTo>
                <a:lnTo>
                  <a:pt x="1797202" y="55130"/>
                </a:lnTo>
                <a:lnTo>
                  <a:pt x="1830247" y="75450"/>
                </a:lnTo>
                <a:lnTo>
                  <a:pt x="1862709" y="96812"/>
                </a:lnTo>
                <a:lnTo>
                  <a:pt x="1894471" y="119176"/>
                </a:lnTo>
                <a:lnTo>
                  <a:pt x="1925408" y="142443"/>
                </a:lnTo>
                <a:lnTo>
                  <a:pt x="1951189" y="109245"/>
                </a:lnTo>
                <a:close/>
              </a:path>
              <a:path w="5997575" h="4481830">
                <a:moveTo>
                  <a:pt x="2028558" y="1848472"/>
                </a:moveTo>
                <a:lnTo>
                  <a:pt x="2010714" y="1828584"/>
                </a:lnTo>
                <a:lnTo>
                  <a:pt x="2000465" y="1817154"/>
                </a:lnTo>
                <a:lnTo>
                  <a:pt x="1971878" y="1841627"/>
                </a:lnTo>
                <a:lnTo>
                  <a:pt x="1942566" y="1864347"/>
                </a:lnTo>
                <a:lnTo>
                  <a:pt x="1912645" y="1885264"/>
                </a:lnTo>
                <a:lnTo>
                  <a:pt x="1883791" y="1903310"/>
                </a:lnTo>
                <a:lnTo>
                  <a:pt x="1876856" y="1907387"/>
                </a:lnTo>
                <a:lnTo>
                  <a:pt x="1897900" y="1943836"/>
                </a:lnTo>
                <a:lnTo>
                  <a:pt x="1935784" y="1920417"/>
                </a:lnTo>
                <a:lnTo>
                  <a:pt x="1967420" y="1898307"/>
                </a:lnTo>
                <a:lnTo>
                  <a:pt x="1998383" y="1874291"/>
                </a:lnTo>
                <a:lnTo>
                  <a:pt x="2028558" y="1848472"/>
                </a:lnTo>
                <a:close/>
              </a:path>
              <a:path w="5997575" h="4481830">
                <a:moveTo>
                  <a:pt x="2040178" y="507695"/>
                </a:moveTo>
                <a:lnTo>
                  <a:pt x="2001278" y="496277"/>
                </a:lnTo>
                <a:lnTo>
                  <a:pt x="1962251" y="486168"/>
                </a:lnTo>
                <a:lnTo>
                  <a:pt x="1923224" y="477393"/>
                </a:lnTo>
                <a:lnTo>
                  <a:pt x="1884324" y="470001"/>
                </a:lnTo>
                <a:lnTo>
                  <a:pt x="1877199" y="511454"/>
                </a:lnTo>
                <a:lnTo>
                  <a:pt x="1914740" y="518604"/>
                </a:lnTo>
                <a:lnTo>
                  <a:pt x="1952421" y="527075"/>
                </a:lnTo>
                <a:lnTo>
                  <a:pt x="1990128" y="536841"/>
                </a:lnTo>
                <a:lnTo>
                  <a:pt x="2027720" y="547878"/>
                </a:lnTo>
                <a:lnTo>
                  <a:pt x="2040178" y="507695"/>
                </a:lnTo>
                <a:close/>
              </a:path>
              <a:path w="5997575" h="4481830">
                <a:moveTo>
                  <a:pt x="2143620" y="294462"/>
                </a:moveTo>
                <a:lnTo>
                  <a:pt x="2117547" y="264287"/>
                </a:lnTo>
                <a:lnTo>
                  <a:pt x="2090343" y="234797"/>
                </a:lnTo>
                <a:lnTo>
                  <a:pt x="2062086" y="206095"/>
                </a:lnTo>
                <a:lnTo>
                  <a:pt x="2032876" y="178282"/>
                </a:lnTo>
                <a:lnTo>
                  <a:pt x="2004377" y="209245"/>
                </a:lnTo>
                <a:lnTo>
                  <a:pt x="2032596" y="236105"/>
                </a:lnTo>
                <a:lnTo>
                  <a:pt x="2059914" y="263829"/>
                </a:lnTo>
                <a:lnTo>
                  <a:pt x="2086203" y="292315"/>
                </a:lnTo>
                <a:lnTo>
                  <a:pt x="2111375" y="321449"/>
                </a:lnTo>
                <a:lnTo>
                  <a:pt x="2143620" y="294462"/>
                </a:lnTo>
                <a:close/>
              </a:path>
              <a:path w="5997575" h="4481830">
                <a:moveTo>
                  <a:pt x="2200605" y="1643240"/>
                </a:moveTo>
                <a:lnTo>
                  <a:pt x="2165172" y="1620583"/>
                </a:lnTo>
                <a:lnTo>
                  <a:pt x="2143379" y="1653400"/>
                </a:lnTo>
                <a:lnTo>
                  <a:pt x="2120620" y="1684997"/>
                </a:lnTo>
                <a:lnTo>
                  <a:pt x="2097011" y="1715300"/>
                </a:lnTo>
                <a:lnTo>
                  <a:pt x="2072614" y="1744179"/>
                </a:lnTo>
                <a:lnTo>
                  <a:pt x="2104199" y="1771980"/>
                </a:lnTo>
                <a:lnTo>
                  <a:pt x="2129625" y="1741855"/>
                </a:lnTo>
                <a:lnTo>
                  <a:pt x="2154212" y="1710296"/>
                </a:lnTo>
                <a:lnTo>
                  <a:pt x="2177897" y="1677390"/>
                </a:lnTo>
                <a:lnTo>
                  <a:pt x="2200605" y="1643240"/>
                </a:lnTo>
                <a:close/>
              </a:path>
              <a:path w="5997575" h="4481830">
                <a:moveTo>
                  <a:pt x="2285720" y="611962"/>
                </a:moveTo>
                <a:lnTo>
                  <a:pt x="2250224" y="593242"/>
                </a:lnTo>
                <a:lnTo>
                  <a:pt x="2214168" y="575551"/>
                </a:lnTo>
                <a:lnTo>
                  <a:pt x="2177669" y="558939"/>
                </a:lnTo>
                <a:lnTo>
                  <a:pt x="2140851" y="543509"/>
                </a:lnTo>
                <a:lnTo>
                  <a:pt x="2125167" y="582549"/>
                </a:lnTo>
                <a:lnTo>
                  <a:pt x="2160828" y="597535"/>
                </a:lnTo>
                <a:lnTo>
                  <a:pt x="2196198" y="613625"/>
                </a:lnTo>
                <a:lnTo>
                  <a:pt x="2231161" y="630770"/>
                </a:lnTo>
                <a:lnTo>
                  <a:pt x="2265565" y="648931"/>
                </a:lnTo>
                <a:lnTo>
                  <a:pt x="2285720" y="611962"/>
                </a:lnTo>
                <a:close/>
              </a:path>
              <a:path w="5997575" h="4481830">
                <a:moveTo>
                  <a:pt x="2290343" y="518007"/>
                </a:moveTo>
                <a:lnTo>
                  <a:pt x="2272334" y="483387"/>
                </a:lnTo>
                <a:lnTo>
                  <a:pt x="2253030" y="449199"/>
                </a:lnTo>
                <a:lnTo>
                  <a:pt x="2231504" y="414134"/>
                </a:lnTo>
                <a:lnTo>
                  <a:pt x="2208580" y="379653"/>
                </a:lnTo>
                <a:lnTo>
                  <a:pt x="2173973" y="403580"/>
                </a:lnTo>
                <a:lnTo>
                  <a:pt x="2185162" y="420103"/>
                </a:lnTo>
                <a:lnTo>
                  <a:pt x="2196058" y="436803"/>
                </a:lnTo>
                <a:lnTo>
                  <a:pt x="2216797" y="470547"/>
                </a:lnTo>
                <a:lnTo>
                  <a:pt x="2244077" y="519811"/>
                </a:lnTo>
                <a:lnTo>
                  <a:pt x="2252675" y="536727"/>
                </a:lnTo>
                <a:lnTo>
                  <a:pt x="2290343" y="518007"/>
                </a:lnTo>
                <a:close/>
              </a:path>
              <a:path w="5997575" h="4481830">
                <a:moveTo>
                  <a:pt x="2318410" y="1403527"/>
                </a:moveTo>
                <a:lnTo>
                  <a:pt x="2278900" y="1389075"/>
                </a:lnTo>
                <a:lnTo>
                  <a:pt x="2264905" y="1425562"/>
                </a:lnTo>
                <a:lnTo>
                  <a:pt x="2249830" y="1461477"/>
                </a:lnTo>
                <a:lnTo>
                  <a:pt x="2233714" y="1496707"/>
                </a:lnTo>
                <a:lnTo>
                  <a:pt x="2216620" y="1531112"/>
                </a:lnTo>
                <a:lnTo>
                  <a:pt x="2253970" y="1550492"/>
                </a:lnTo>
                <a:lnTo>
                  <a:pt x="2271661" y="1514881"/>
                </a:lnTo>
                <a:lnTo>
                  <a:pt x="2288336" y="1478432"/>
                </a:lnTo>
                <a:lnTo>
                  <a:pt x="2303932" y="1441284"/>
                </a:lnTo>
                <a:lnTo>
                  <a:pt x="2318410" y="1403527"/>
                </a:lnTo>
                <a:close/>
              </a:path>
              <a:path w="5997575" h="4481830">
                <a:moveTo>
                  <a:pt x="2383891" y="1144828"/>
                </a:moveTo>
                <a:lnTo>
                  <a:pt x="2342299" y="1138745"/>
                </a:lnTo>
                <a:lnTo>
                  <a:pt x="2336139" y="1176782"/>
                </a:lnTo>
                <a:lnTo>
                  <a:pt x="2328748" y="1214843"/>
                </a:lnTo>
                <a:lnTo>
                  <a:pt x="2320163" y="1252804"/>
                </a:lnTo>
                <a:lnTo>
                  <a:pt x="2310409" y="1290523"/>
                </a:lnTo>
                <a:lnTo>
                  <a:pt x="2350998" y="1301724"/>
                </a:lnTo>
                <a:lnTo>
                  <a:pt x="2361082" y="1262748"/>
                </a:lnTo>
                <a:lnTo>
                  <a:pt x="2369947" y="1223518"/>
                </a:lnTo>
                <a:lnTo>
                  <a:pt x="2377567" y="1184173"/>
                </a:lnTo>
                <a:lnTo>
                  <a:pt x="2383891" y="1144828"/>
                </a:lnTo>
                <a:close/>
              </a:path>
              <a:path w="5997575" h="4481830">
                <a:moveTo>
                  <a:pt x="2396515" y="957097"/>
                </a:moveTo>
                <a:lnTo>
                  <a:pt x="2395232" y="917079"/>
                </a:lnTo>
                <a:lnTo>
                  <a:pt x="2392527" y="877658"/>
                </a:lnTo>
                <a:lnTo>
                  <a:pt x="2350643" y="881341"/>
                </a:lnTo>
                <a:lnTo>
                  <a:pt x="2353221" y="919238"/>
                </a:lnTo>
                <a:lnTo>
                  <a:pt x="2354440" y="957732"/>
                </a:lnTo>
                <a:lnTo>
                  <a:pt x="2354288" y="996696"/>
                </a:lnTo>
                <a:lnTo>
                  <a:pt x="2352725" y="1036002"/>
                </a:lnTo>
                <a:lnTo>
                  <a:pt x="2394737" y="1038415"/>
                </a:lnTo>
                <a:lnTo>
                  <a:pt x="2396350" y="997597"/>
                </a:lnTo>
                <a:lnTo>
                  <a:pt x="2396515" y="957097"/>
                </a:lnTo>
                <a:close/>
              </a:path>
              <a:path w="5997575" h="4481830">
                <a:moveTo>
                  <a:pt x="2448064" y="2810687"/>
                </a:moveTo>
                <a:lnTo>
                  <a:pt x="2406218" y="2806458"/>
                </a:lnTo>
                <a:lnTo>
                  <a:pt x="2402725" y="2846298"/>
                </a:lnTo>
                <a:lnTo>
                  <a:pt x="2400274" y="2886252"/>
                </a:lnTo>
                <a:lnTo>
                  <a:pt x="2398852" y="2926181"/>
                </a:lnTo>
                <a:lnTo>
                  <a:pt x="2398458" y="2965945"/>
                </a:lnTo>
                <a:lnTo>
                  <a:pt x="2440495" y="2965843"/>
                </a:lnTo>
                <a:lnTo>
                  <a:pt x="2440889" y="2927172"/>
                </a:lnTo>
                <a:lnTo>
                  <a:pt x="2442273" y="2888323"/>
                </a:lnTo>
                <a:lnTo>
                  <a:pt x="2444661" y="2849448"/>
                </a:lnTo>
                <a:lnTo>
                  <a:pt x="2448064" y="2810687"/>
                </a:lnTo>
                <a:close/>
              </a:path>
              <a:path w="5997575" h="4481830">
                <a:moveTo>
                  <a:pt x="2463342" y="3223552"/>
                </a:moveTo>
                <a:lnTo>
                  <a:pt x="2457158" y="3184918"/>
                </a:lnTo>
                <a:lnTo>
                  <a:pt x="2451938" y="3146247"/>
                </a:lnTo>
                <a:lnTo>
                  <a:pt x="2447709" y="3107664"/>
                </a:lnTo>
                <a:lnTo>
                  <a:pt x="2444470" y="3069323"/>
                </a:lnTo>
                <a:lnTo>
                  <a:pt x="2402484" y="3072320"/>
                </a:lnTo>
                <a:lnTo>
                  <a:pt x="2405837" y="3111703"/>
                </a:lnTo>
                <a:lnTo>
                  <a:pt x="2410206" y="3151314"/>
                </a:lnTo>
                <a:lnTo>
                  <a:pt x="2415565" y="3191014"/>
                </a:lnTo>
                <a:lnTo>
                  <a:pt x="2421902" y="3230689"/>
                </a:lnTo>
                <a:lnTo>
                  <a:pt x="2463342" y="3223552"/>
                </a:lnTo>
                <a:close/>
              </a:path>
              <a:path w="5997575" h="4481830">
                <a:moveTo>
                  <a:pt x="2494661" y="2555773"/>
                </a:moveTo>
                <a:lnTo>
                  <a:pt x="2453944" y="2545080"/>
                </a:lnTo>
                <a:lnTo>
                  <a:pt x="2444102" y="2584424"/>
                </a:lnTo>
                <a:lnTo>
                  <a:pt x="2435212" y="2623553"/>
                </a:lnTo>
                <a:lnTo>
                  <a:pt x="2427274" y="2662517"/>
                </a:lnTo>
                <a:lnTo>
                  <a:pt x="2420340" y="2700985"/>
                </a:lnTo>
                <a:lnTo>
                  <a:pt x="2461818" y="2707995"/>
                </a:lnTo>
                <a:lnTo>
                  <a:pt x="2468575" y="2670441"/>
                </a:lnTo>
                <a:lnTo>
                  <a:pt x="2476322" y="2632468"/>
                </a:lnTo>
                <a:lnTo>
                  <a:pt x="2485009" y="2594267"/>
                </a:lnTo>
                <a:lnTo>
                  <a:pt x="2494661" y="2555773"/>
                </a:lnTo>
                <a:close/>
              </a:path>
              <a:path w="5997575" h="4481830">
                <a:moveTo>
                  <a:pt x="2506192" y="762457"/>
                </a:moveTo>
                <a:lnTo>
                  <a:pt x="2475420" y="737298"/>
                </a:lnTo>
                <a:lnTo>
                  <a:pt x="2443632" y="712914"/>
                </a:lnTo>
                <a:lnTo>
                  <a:pt x="2410955" y="689406"/>
                </a:lnTo>
                <a:lnTo>
                  <a:pt x="2377478" y="666838"/>
                </a:lnTo>
                <a:lnTo>
                  <a:pt x="2359088" y="695071"/>
                </a:lnTo>
                <a:lnTo>
                  <a:pt x="2353233" y="675259"/>
                </a:lnTo>
                <a:lnTo>
                  <a:pt x="2346960" y="655535"/>
                </a:lnTo>
                <a:lnTo>
                  <a:pt x="2340279" y="635914"/>
                </a:lnTo>
                <a:lnTo>
                  <a:pt x="2333193" y="616419"/>
                </a:lnTo>
                <a:lnTo>
                  <a:pt x="2293810" y="631190"/>
                </a:lnTo>
                <a:lnTo>
                  <a:pt x="2306726" y="667880"/>
                </a:lnTo>
                <a:lnTo>
                  <a:pt x="2318118" y="704913"/>
                </a:lnTo>
                <a:lnTo>
                  <a:pt x="2327960" y="742162"/>
                </a:lnTo>
                <a:lnTo>
                  <a:pt x="2336215" y="779500"/>
                </a:lnTo>
                <a:lnTo>
                  <a:pt x="2377465" y="771321"/>
                </a:lnTo>
                <a:lnTo>
                  <a:pt x="2374125" y="755307"/>
                </a:lnTo>
                <a:lnTo>
                  <a:pt x="2370505" y="739317"/>
                </a:lnTo>
                <a:lnTo>
                  <a:pt x="2366619" y="723341"/>
                </a:lnTo>
                <a:lnTo>
                  <a:pt x="2362441" y="707390"/>
                </a:lnTo>
                <a:lnTo>
                  <a:pt x="2392718" y="728103"/>
                </a:lnTo>
                <a:lnTo>
                  <a:pt x="2422309" y="749617"/>
                </a:lnTo>
                <a:lnTo>
                  <a:pt x="2451112" y="771829"/>
                </a:lnTo>
                <a:lnTo>
                  <a:pt x="2479052" y="794689"/>
                </a:lnTo>
                <a:lnTo>
                  <a:pt x="2506192" y="762457"/>
                </a:lnTo>
                <a:close/>
              </a:path>
              <a:path w="5997575" h="4481830">
                <a:moveTo>
                  <a:pt x="2530233" y="3474428"/>
                </a:moveTo>
                <a:lnTo>
                  <a:pt x="2515235" y="3428949"/>
                </a:lnTo>
                <a:lnTo>
                  <a:pt x="2502738" y="3388271"/>
                </a:lnTo>
                <a:lnTo>
                  <a:pt x="2492705" y="3353282"/>
                </a:lnTo>
                <a:lnTo>
                  <a:pt x="2485059" y="3324822"/>
                </a:lnTo>
                <a:lnTo>
                  <a:pt x="2444343" y="3335375"/>
                </a:lnTo>
                <a:lnTo>
                  <a:pt x="2452141" y="3364433"/>
                </a:lnTo>
                <a:lnTo>
                  <a:pt x="2462377" y="3400145"/>
                </a:lnTo>
                <a:lnTo>
                  <a:pt x="2475115" y="3441649"/>
                </a:lnTo>
                <a:lnTo>
                  <a:pt x="2490419" y="3488055"/>
                </a:lnTo>
                <a:lnTo>
                  <a:pt x="2530233" y="3474428"/>
                </a:lnTo>
                <a:close/>
              </a:path>
              <a:path w="5997575" h="4481830">
                <a:moveTo>
                  <a:pt x="2575585" y="2308250"/>
                </a:moveTo>
                <a:lnTo>
                  <a:pt x="2536304" y="2293162"/>
                </a:lnTo>
                <a:lnTo>
                  <a:pt x="2521585" y="2332278"/>
                </a:lnTo>
                <a:lnTo>
                  <a:pt x="2507945" y="2370137"/>
                </a:lnTo>
                <a:lnTo>
                  <a:pt x="2495283" y="2406980"/>
                </a:lnTo>
                <a:lnTo>
                  <a:pt x="2483510" y="2443099"/>
                </a:lnTo>
                <a:lnTo>
                  <a:pt x="2523604" y="2455862"/>
                </a:lnTo>
                <a:lnTo>
                  <a:pt x="2535199" y="2420328"/>
                </a:lnTo>
                <a:lnTo>
                  <a:pt x="2547658" y="2384044"/>
                </a:lnTo>
                <a:lnTo>
                  <a:pt x="2561094" y="2346769"/>
                </a:lnTo>
                <a:lnTo>
                  <a:pt x="2575585" y="2308250"/>
                </a:lnTo>
                <a:close/>
              </a:path>
              <a:path w="5997575" h="4481830">
                <a:moveTo>
                  <a:pt x="2629027" y="3715423"/>
                </a:moveTo>
                <a:lnTo>
                  <a:pt x="2612555" y="3680574"/>
                </a:lnTo>
                <a:lnTo>
                  <a:pt x="2596578" y="3645001"/>
                </a:lnTo>
                <a:lnTo>
                  <a:pt x="2581122" y="3608857"/>
                </a:lnTo>
                <a:lnTo>
                  <a:pt x="2566276" y="3572268"/>
                </a:lnTo>
                <a:lnTo>
                  <a:pt x="2527185" y="3587724"/>
                </a:lnTo>
                <a:lnTo>
                  <a:pt x="2542324" y="3625024"/>
                </a:lnTo>
                <a:lnTo>
                  <a:pt x="2558072" y="3661880"/>
                </a:lnTo>
                <a:lnTo>
                  <a:pt x="2574379" y="3698151"/>
                </a:lnTo>
                <a:lnTo>
                  <a:pt x="2591193" y="3733749"/>
                </a:lnTo>
                <a:lnTo>
                  <a:pt x="2629027" y="3715423"/>
                </a:lnTo>
                <a:close/>
              </a:path>
              <a:path w="5997575" h="4481830">
                <a:moveTo>
                  <a:pt x="2676194" y="2066277"/>
                </a:moveTo>
                <a:lnTo>
                  <a:pt x="2637599" y="2049564"/>
                </a:lnTo>
                <a:lnTo>
                  <a:pt x="2590863" y="2158581"/>
                </a:lnTo>
                <a:lnTo>
                  <a:pt x="2575623" y="2195017"/>
                </a:lnTo>
                <a:lnTo>
                  <a:pt x="2614485" y="2211146"/>
                </a:lnTo>
                <a:lnTo>
                  <a:pt x="2629624" y="2174887"/>
                </a:lnTo>
                <a:lnTo>
                  <a:pt x="2676194" y="2066277"/>
                </a:lnTo>
                <a:close/>
              </a:path>
              <a:path w="5997575" h="4481830">
                <a:moveTo>
                  <a:pt x="2689974" y="956729"/>
                </a:moveTo>
                <a:lnTo>
                  <a:pt x="2665869" y="925436"/>
                </a:lnTo>
                <a:lnTo>
                  <a:pt x="2640266" y="894651"/>
                </a:lnTo>
                <a:lnTo>
                  <a:pt x="2613253" y="864463"/>
                </a:lnTo>
                <a:lnTo>
                  <a:pt x="2584945" y="835012"/>
                </a:lnTo>
                <a:lnTo>
                  <a:pt x="2555125" y="864666"/>
                </a:lnTo>
                <a:lnTo>
                  <a:pt x="2582367" y="893038"/>
                </a:lnTo>
                <a:lnTo>
                  <a:pt x="2608351" y="922070"/>
                </a:lnTo>
                <a:lnTo>
                  <a:pt x="2632976" y="951674"/>
                </a:lnTo>
                <a:lnTo>
                  <a:pt x="2656141" y="981735"/>
                </a:lnTo>
                <a:lnTo>
                  <a:pt x="2689974" y="956729"/>
                </a:lnTo>
                <a:close/>
              </a:path>
              <a:path w="5997575" h="4481830">
                <a:moveTo>
                  <a:pt x="2758300" y="3940835"/>
                </a:moveTo>
                <a:lnTo>
                  <a:pt x="2729319" y="3896588"/>
                </a:lnTo>
                <a:lnTo>
                  <a:pt x="2701239" y="3850627"/>
                </a:lnTo>
                <a:lnTo>
                  <a:pt x="2676855" y="3807891"/>
                </a:lnTo>
                <a:lnTo>
                  <a:pt x="2640038" y="3828250"/>
                </a:lnTo>
                <a:lnTo>
                  <a:pt x="2658821" y="3861409"/>
                </a:lnTo>
                <a:lnTo>
                  <a:pt x="2678900" y="3895140"/>
                </a:lnTo>
                <a:lnTo>
                  <a:pt x="2708541" y="3942029"/>
                </a:lnTo>
                <a:lnTo>
                  <a:pt x="2723515" y="3964444"/>
                </a:lnTo>
                <a:lnTo>
                  <a:pt x="2758300" y="3940835"/>
                </a:lnTo>
                <a:close/>
              </a:path>
              <a:path w="5997575" h="4481830">
                <a:moveTo>
                  <a:pt x="2776639" y="1822069"/>
                </a:moveTo>
                <a:lnTo>
                  <a:pt x="2737167" y="1807476"/>
                </a:lnTo>
                <a:lnTo>
                  <a:pt x="2724924" y="1839887"/>
                </a:lnTo>
                <a:lnTo>
                  <a:pt x="2711323" y="1874520"/>
                </a:lnTo>
                <a:lnTo>
                  <a:pt x="2696095" y="1912023"/>
                </a:lnTo>
                <a:lnTo>
                  <a:pt x="2678963" y="1953018"/>
                </a:lnTo>
                <a:lnTo>
                  <a:pt x="2717749" y="1969439"/>
                </a:lnTo>
                <a:lnTo>
                  <a:pt x="2735059" y="1927987"/>
                </a:lnTo>
                <a:lnTo>
                  <a:pt x="2750489" y="1890039"/>
                </a:lnTo>
                <a:lnTo>
                  <a:pt x="2764256" y="1854949"/>
                </a:lnTo>
                <a:lnTo>
                  <a:pt x="2776639" y="1822069"/>
                </a:lnTo>
                <a:close/>
              </a:path>
              <a:path w="5997575" h="4481830">
                <a:moveTo>
                  <a:pt x="2817025" y="1192860"/>
                </a:moveTo>
                <a:lnTo>
                  <a:pt x="2801569" y="1152182"/>
                </a:lnTo>
                <a:lnTo>
                  <a:pt x="2785351" y="1115453"/>
                </a:lnTo>
                <a:lnTo>
                  <a:pt x="2761945" y="1069251"/>
                </a:lnTo>
                <a:lnTo>
                  <a:pt x="2749092" y="1046403"/>
                </a:lnTo>
                <a:lnTo>
                  <a:pt x="2712745" y="1067574"/>
                </a:lnTo>
                <a:lnTo>
                  <a:pt x="2725001" y="1089329"/>
                </a:lnTo>
                <a:lnTo>
                  <a:pt x="2736519" y="1111288"/>
                </a:lnTo>
                <a:lnTo>
                  <a:pt x="2757246" y="1155420"/>
                </a:lnTo>
                <a:lnTo>
                  <a:pt x="2772664" y="1193888"/>
                </a:lnTo>
                <a:lnTo>
                  <a:pt x="2777274" y="1206690"/>
                </a:lnTo>
                <a:lnTo>
                  <a:pt x="2817025" y="1192860"/>
                </a:lnTo>
                <a:close/>
              </a:path>
              <a:path w="5997575" h="4481830">
                <a:moveTo>
                  <a:pt x="2847390" y="1565148"/>
                </a:moveTo>
                <a:lnTo>
                  <a:pt x="2805849" y="1558544"/>
                </a:lnTo>
                <a:lnTo>
                  <a:pt x="2799435" y="1594561"/>
                </a:lnTo>
                <a:lnTo>
                  <a:pt x="2791447" y="1631454"/>
                </a:lnTo>
                <a:lnTo>
                  <a:pt x="2781795" y="1669529"/>
                </a:lnTo>
                <a:lnTo>
                  <a:pt x="2770454" y="1709039"/>
                </a:lnTo>
                <a:lnTo>
                  <a:pt x="2810738" y="1721269"/>
                </a:lnTo>
                <a:lnTo>
                  <a:pt x="2822486" y="1680349"/>
                </a:lnTo>
                <a:lnTo>
                  <a:pt x="2832468" y="1640878"/>
                </a:lnTo>
                <a:lnTo>
                  <a:pt x="2840748" y="1602574"/>
                </a:lnTo>
                <a:lnTo>
                  <a:pt x="2847390" y="1565148"/>
                </a:lnTo>
                <a:close/>
              </a:path>
              <a:path w="5997575" h="4481830">
                <a:moveTo>
                  <a:pt x="2857817" y="1417180"/>
                </a:moveTo>
                <a:lnTo>
                  <a:pt x="2855760" y="1376578"/>
                </a:lnTo>
                <a:lnTo>
                  <a:pt x="2851531" y="1336433"/>
                </a:lnTo>
                <a:lnTo>
                  <a:pt x="2845117" y="1296898"/>
                </a:lnTo>
                <a:lnTo>
                  <a:pt x="2803829" y="1304798"/>
                </a:lnTo>
                <a:lnTo>
                  <a:pt x="2809938" y="1342224"/>
                </a:lnTo>
                <a:lnTo>
                  <a:pt x="2813926" y="1379867"/>
                </a:lnTo>
                <a:lnTo>
                  <a:pt x="2815818" y="1417967"/>
                </a:lnTo>
                <a:lnTo>
                  <a:pt x="2815640" y="1456791"/>
                </a:lnTo>
                <a:lnTo>
                  <a:pt x="2857665" y="1458099"/>
                </a:lnTo>
                <a:lnTo>
                  <a:pt x="2857817" y="1417180"/>
                </a:lnTo>
                <a:close/>
              </a:path>
              <a:path w="5997575" h="4481830">
                <a:moveTo>
                  <a:pt x="2922270" y="4140733"/>
                </a:moveTo>
                <a:lnTo>
                  <a:pt x="2895841" y="4113479"/>
                </a:lnTo>
                <a:lnTo>
                  <a:pt x="2869819" y="4084942"/>
                </a:lnTo>
                <a:lnTo>
                  <a:pt x="2844317" y="4055249"/>
                </a:lnTo>
                <a:lnTo>
                  <a:pt x="2819425" y="4024503"/>
                </a:lnTo>
                <a:lnTo>
                  <a:pt x="2786367" y="4050512"/>
                </a:lnTo>
                <a:lnTo>
                  <a:pt x="2812072" y="4082237"/>
                </a:lnTo>
                <a:lnTo>
                  <a:pt x="2838399" y="4112882"/>
                </a:lnTo>
                <a:lnTo>
                  <a:pt x="2865272" y="4142346"/>
                </a:lnTo>
                <a:lnTo>
                  <a:pt x="2892577" y="4170502"/>
                </a:lnTo>
                <a:lnTo>
                  <a:pt x="2922270" y="4140733"/>
                </a:lnTo>
                <a:close/>
              </a:path>
              <a:path w="5997575" h="4481830">
                <a:moveTo>
                  <a:pt x="3124136" y="4300118"/>
                </a:moveTo>
                <a:lnTo>
                  <a:pt x="3091942" y="4279824"/>
                </a:lnTo>
                <a:lnTo>
                  <a:pt x="3060204" y="4258056"/>
                </a:lnTo>
                <a:lnTo>
                  <a:pt x="3029013" y="4234891"/>
                </a:lnTo>
                <a:lnTo>
                  <a:pt x="2998470" y="4210393"/>
                </a:lnTo>
                <a:lnTo>
                  <a:pt x="2971571" y="4242727"/>
                </a:lnTo>
                <a:lnTo>
                  <a:pt x="3003372" y="4268216"/>
                </a:lnTo>
                <a:lnTo>
                  <a:pt x="3035858" y="4292346"/>
                </a:lnTo>
                <a:lnTo>
                  <a:pt x="3068929" y="4315015"/>
                </a:lnTo>
                <a:lnTo>
                  <a:pt x="3102457" y="4336161"/>
                </a:lnTo>
                <a:lnTo>
                  <a:pt x="3124136" y="4300118"/>
                </a:lnTo>
                <a:close/>
              </a:path>
              <a:path w="5997575" h="4481830">
                <a:moveTo>
                  <a:pt x="3359734" y="4401401"/>
                </a:moveTo>
                <a:lnTo>
                  <a:pt x="3291776" y="4379798"/>
                </a:lnTo>
                <a:lnTo>
                  <a:pt x="3226397" y="4353560"/>
                </a:lnTo>
                <a:lnTo>
                  <a:pt x="3214992" y="4348378"/>
                </a:lnTo>
                <a:lnTo>
                  <a:pt x="3197339" y="4386567"/>
                </a:lnTo>
                <a:lnTo>
                  <a:pt x="3243008" y="4406277"/>
                </a:lnTo>
                <a:lnTo>
                  <a:pt x="3312731" y="4431284"/>
                </a:lnTo>
                <a:lnTo>
                  <a:pt x="3348456" y="4441926"/>
                </a:lnTo>
                <a:lnTo>
                  <a:pt x="3359734" y="4401401"/>
                </a:lnTo>
                <a:close/>
              </a:path>
              <a:path w="5997575" h="4481830">
                <a:moveTo>
                  <a:pt x="3614140" y="4439323"/>
                </a:moveTo>
                <a:lnTo>
                  <a:pt x="3574935" y="4437367"/>
                </a:lnTo>
                <a:lnTo>
                  <a:pt x="3536111" y="4434129"/>
                </a:lnTo>
                <a:lnTo>
                  <a:pt x="3497834" y="4429620"/>
                </a:lnTo>
                <a:lnTo>
                  <a:pt x="3460216" y="4423842"/>
                </a:lnTo>
                <a:lnTo>
                  <a:pt x="3453104" y="4465332"/>
                </a:lnTo>
                <a:lnTo>
                  <a:pt x="3492169" y="4471301"/>
                </a:lnTo>
                <a:lnTo>
                  <a:pt x="3531895" y="4475975"/>
                </a:lnTo>
                <a:lnTo>
                  <a:pt x="3572154" y="4479353"/>
                </a:lnTo>
                <a:lnTo>
                  <a:pt x="3612807" y="4481385"/>
                </a:lnTo>
                <a:lnTo>
                  <a:pt x="3614140" y="4439323"/>
                </a:lnTo>
                <a:close/>
              </a:path>
              <a:path w="5997575" h="4481830">
                <a:moveTo>
                  <a:pt x="3878719" y="4463631"/>
                </a:moveTo>
                <a:lnTo>
                  <a:pt x="3872077" y="4422114"/>
                </a:lnTo>
                <a:lnTo>
                  <a:pt x="3833063" y="4427855"/>
                </a:lnTo>
                <a:lnTo>
                  <a:pt x="3794226" y="4432503"/>
                </a:lnTo>
                <a:lnTo>
                  <a:pt x="3755694" y="4436034"/>
                </a:lnTo>
                <a:lnTo>
                  <a:pt x="3717607" y="4438447"/>
                </a:lnTo>
                <a:lnTo>
                  <a:pt x="3719665" y="4480471"/>
                </a:lnTo>
                <a:lnTo>
                  <a:pt x="3758895" y="4477969"/>
                </a:lnTo>
                <a:lnTo>
                  <a:pt x="3798582" y="4474311"/>
                </a:lnTo>
                <a:lnTo>
                  <a:pt x="3838575" y="4469536"/>
                </a:lnTo>
                <a:lnTo>
                  <a:pt x="3878719" y="4463631"/>
                </a:lnTo>
                <a:close/>
              </a:path>
              <a:path w="5997575" h="4481830">
                <a:moveTo>
                  <a:pt x="4136974" y="4400372"/>
                </a:moveTo>
                <a:lnTo>
                  <a:pt x="4123880" y="4360342"/>
                </a:lnTo>
                <a:lnTo>
                  <a:pt x="4086237" y="4372203"/>
                </a:lnTo>
                <a:lnTo>
                  <a:pt x="4048595" y="4383151"/>
                </a:lnTo>
                <a:lnTo>
                  <a:pt x="4011079" y="4393146"/>
                </a:lnTo>
                <a:lnTo>
                  <a:pt x="3973817" y="4402163"/>
                </a:lnTo>
                <a:lnTo>
                  <a:pt x="3983278" y="4443184"/>
                </a:lnTo>
                <a:lnTo>
                  <a:pt x="4021455" y="4433925"/>
                </a:lnTo>
                <a:lnTo>
                  <a:pt x="4059885" y="4423689"/>
                </a:lnTo>
                <a:lnTo>
                  <a:pt x="4098429" y="4412488"/>
                </a:lnTo>
                <a:lnTo>
                  <a:pt x="4136974" y="4400372"/>
                </a:lnTo>
                <a:close/>
              </a:path>
              <a:path w="5997575" h="4481830">
                <a:moveTo>
                  <a:pt x="4383214" y="4301274"/>
                </a:moveTo>
                <a:lnTo>
                  <a:pt x="4365104" y="4263288"/>
                </a:lnTo>
                <a:lnTo>
                  <a:pt x="4329328" y="4279963"/>
                </a:lnTo>
                <a:lnTo>
                  <a:pt x="4293438" y="4295902"/>
                </a:lnTo>
                <a:lnTo>
                  <a:pt x="4257573" y="4311053"/>
                </a:lnTo>
                <a:lnTo>
                  <a:pt x="4221835" y="4325340"/>
                </a:lnTo>
                <a:lnTo>
                  <a:pt x="4237088" y="4364596"/>
                </a:lnTo>
                <a:lnTo>
                  <a:pt x="4273550" y="4350016"/>
                </a:lnTo>
                <a:lnTo>
                  <a:pt x="4310151" y="4334561"/>
                </a:lnTo>
                <a:lnTo>
                  <a:pt x="4346753" y="4318305"/>
                </a:lnTo>
                <a:lnTo>
                  <a:pt x="4383214" y="4301274"/>
                </a:lnTo>
                <a:close/>
              </a:path>
              <a:path w="5997575" h="4481830">
                <a:moveTo>
                  <a:pt x="4615446" y="4173537"/>
                </a:moveTo>
                <a:lnTo>
                  <a:pt x="4593552" y="4138422"/>
                </a:lnTo>
                <a:lnTo>
                  <a:pt x="4593171" y="4137812"/>
                </a:lnTo>
                <a:lnTo>
                  <a:pt x="4559478" y="4158450"/>
                </a:lnTo>
                <a:lnTo>
                  <a:pt x="4525619" y="4178439"/>
                </a:lnTo>
                <a:lnTo>
                  <a:pt x="4491736" y="4197718"/>
                </a:lnTo>
                <a:lnTo>
                  <a:pt x="4457941" y="4216209"/>
                </a:lnTo>
                <a:lnTo>
                  <a:pt x="4477829" y="4253281"/>
                </a:lnTo>
                <a:lnTo>
                  <a:pt x="4498784" y="4241901"/>
                </a:lnTo>
                <a:lnTo>
                  <a:pt x="4540770" y="4218254"/>
                </a:lnTo>
                <a:lnTo>
                  <a:pt x="4561687" y="4206075"/>
                </a:lnTo>
                <a:lnTo>
                  <a:pt x="4575111" y="4198099"/>
                </a:lnTo>
                <a:lnTo>
                  <a:pt x="4615446" y="4173537"/>
                </a:lnTo>
                <a:close/>
              </a:path>
              <a:path w="5997575" h="4481830">
                <a:moveTo>
                  <a:pt x="4832858" y="4022306"/>
                </a:moveTo>
                <a:lnTo>
                  <a:pt x="4807166" y="3988955"/>
                </a:lnTo>
                <a:lnTo>
                  <a:pt x="4775797" y="4012755"/>
                </a:lnTo>
                <a:lnTo>
                  <a:pt x="4744161" y="4036047"/>
                </a:lnTo>
                <a:lnTo>
                  <a:pt x="4712347" y="4058755"/>
                </a:lnTo>
                <a:lnTo>
                  <a:pt x="4680483" y="4080814"/>
                </a:lnTo>
                <a:lnTo>
                  <a:pt x="4704194" y="4115574"/>
                </a:lnTo>
                <a:lnTo>
                  <a:pt x="4736566" y="4093159"/>
                </a:lnTo>
                <a:lnTo>
                  <a:pt x="4768875" y="4070083"/>
                </a:lnTo>
                <a:lnTo>
                  <a:pt x="4801006" y="4046436"/>
                </a:lnTo>
                <a:lnTo>
                  <a:pt x="4832858" y="4022306"/>
                </a:lnTo>
                <a:close/>
              </a:path>
              <a:path w="5997575" h="4481830">
                <a:moveTo>
                  <a:pt x="5035042" y="3851452"/>
                </a:moveTo>
                <a:lnTo>
                  <a:pt x="5006505" y="3820528"/>
                </a:lnTo>
                <a:lnTo>
                  <a:pt x="4977396" y="3847046"/>
                </a:lnTo>
                <a:lnTo>
                  <a:pt x="4947996" y="3873144"/>
                </a:lnTo>
                <a:lnTo>
                  <a:pt x="4918392" y="3898722"/>
                </a:lnTo>
                <a:lnTo>
                  <a:pt x="4888687" y="3923703"/>
                </a:lnTo>
                <a:lnTo>
                  <a:pt x="4915586" y="3956100"/>
                </a:lnTo>
                <a:lnTo>
                  <a:pt x="4945697" y="3930764"/>
                </a:lnTo>
                <a:lnTo>
                  <a:pt x="4975720" y="3904818"/>
                </a:lnTo>
                <a:lnTo>
                  <a:pt x="5005540" y="3878351"/>
                </a:lnTo>
                <a:lnTo>
                  <a:pt x="5035042" y="3851452"/>
                </a:lnTo>
                <a:close/>
              </a:path>
              <a:path w="5997575" h="4481830">
                <a:moveTo>
                  <a:pt x="5221884" y="3664077"/>
                </a:moveTo>
                <a:lnTo>
                  <a:pt x="5190896" y="3635616"/>
                </a:lnTo>
                <a:lnTo>
                  <a:pt x="5164112" y="3664381"/>
                </a:lnTo>
                <a:lnTo>
                  <a:pt x="5136985" y="3692842"/>
                </a:lnTo>
                <a:lnTo>
                  <a:pt x="5109603" y="3720871"/>
                </a:lnTo>
                <a:lnTo>
                  <a:pt x="5082083" y="3748392"/>
                </a:lnTo>
                <a:lnTo>
                  <a:pt x="5111635" y="3778364"/>
                </a:lnTo>
                <a:lnTo>
                  <a:pt x="5139525" y="3750513"/>
                </a:lnTo>
                <a:lnTo>
                  <a:pt x="5167261" y="3722116"/>
                </a:lnTo>
                <a:lnTo>
                  <a:pt x="5194744" y="3693261"/>
                </a:lnTo>
                <a:lnTo>
                  <a:pt x="5221884" y="3664077"/>
                </a:lnTo>
                <a:close/>
              </a:path>
              <a:path w="5997575" h="4481830">
                <a:moveTo>
                  <a:pt x="5393144" y="3462591"/>
                </a:moveTo>
                <a:lnTo>
                  <a:pt x="5360073" y="3436594"/>
                </a:lnTo>
                <a:lnTo>
                  <a:pt x="5335587" y="3467366"/>
                </a:lnTo>
                <a:lnTo>
                  <a:pt x="5310746" y="3497872"/>
                </a:lnTo>
                <a:lnTo>
                  <a:pt x="5285651" y="3527983"/>
                </a:lnTo>
                <a:lnTo>
                  <a:pt x="5260391" y="3557613"/>
                </a:lnTo>
                <a:lnTo>
                  <a:pt x="5292229" y="3585133"/>
                </a:lnTo>
                <a:lnTo>
                  <a:pt x="5317807" y="3555123"/>
                </a:lnTo>
                <a:lnTo>
                  <a:pt x="5343207" y="3524631"/>
                </a:lnTo>
                <a:lnTo>
                  <a:pt x="5368353" y="3493757"/>
                </a:lnTo>
                <a:lnTo>
                  <a:pt x="5393144" y="3462591"/>
                </a:lnTo>
                <a:close/>
              </a:path>
              <a:path w="5997575" h="4481830">
                <a:moveTo>
                  <a:pt x="5539752" y="3262338"/>
                </a:moveTo>
                <a:lnTo>
                  <a:pt x="5504967" y="3238627"/>
                </a:lnTo>
                <a:lnTo>
                  <a:pt x="5484952" y="3267710"/>
                </a:lnTo>
                <a:lnTo>
                  <a:pt x="5464645" y="3296602"/>
                </a:lnTo>
                <a:lnTo>
                  <a:pt x="5444121" y="3325228"/>
                </a:lnTo>
                <a:lnTo>
                  <a:pt x="5423433" y="3353460"/>
                </a:lnTo>
                <a:lnTo>
                  <a:pt x="5457253" y="3378543"/>
                </a:lnTo>
                <a:lnTo>
                  <a:pt x="5478157" y="3349968"/>
                </a:lnTo>
                <a:lnTo>
                  <a:pt x="5498922" y="3321012"/>
                </a:lnTo>
                <a:lnTo>
                  <a:pt x="5519483" y="3291763"/>
                </a:lnTo>
                <a:lnTo>
                  <a:pt x="5539752" y="3262338"/>
                </a:lnTo>
                <a:close/>
              </a:path>
              <a:path w="5997575" h="4481830">
                <a:moveTo>
                  <a:pt x="5996991" y="2960941"/>
                </a:moveTo>
                <a:lnTo>
                  <a:pt x="5919609" y="2847225"/>
                </a:lnTo>
                <a:lnTo>
                  <a:pt x="5931446" y="2818206"/>
                </a:lnTo>
                <a:lnTo>
                  <a:pt x="5932856" y="2810738"/>
                </a:lnTo>
                <a:lnTo>
                  <a:pt x="5931357" y="2803550"/>
                </a:lnTo>
                <a:lnTo>
                  <a:pt x="5927280" y="2797454"/>
                </a:lnTo>
                <a:lnTo>
                  <a:pt x="5920943" y="2793250"/>
                </a:lnTo>
                <a:lnTo>
                  <a:pt x="5913475" y="2791828"/>
                </a:lnTo>
                <a:lnTo>
                  <a:pt x="5906300" y="2793314"/>
                </a:lnTo>
                <a:lnTo>
                  <a:pt x="5900204" y="2797403"/>
                </a:lnTo>
                <a:lnTo>
                  <a:pt x="5896000" y="2803741"/>
                </a:lnTo>
                <a:lnTo>
                  <a:pt x="5893765" y="2809265"/>
                </a:lnTo>
                <a:lnTo>
                  <a:pt x="5868682" y="2772384"/>
                </a:lnTo>
                <a:lnTo>
                  <a:pt x="5879211" y="2746641"/>
                </a:lnTo>
                <a:lnTo>
                  <a:pt x="5880633" y="2739174"/>
                </a:lnTo>
                <a:lnTo>
                  <a:pt x="5879135" y="2731986"/>
                </a:lnTo>
                <a:lnTo>
                  <a:pt x="5875045" y="2725902"/>
                </a:lnTo>
                <a:lnTo>
                  <a:pt x="5868708" y="2721686"/>
                </a:lnTo>
                <a:lnTo>
                  <a:pt x="5861240" y="2720263"/>
                </a:lnTo>
                <a:lnTo>
                  <a:pt x="5854065" y="2721762"/>
                </a:lnTo>
                <a:lnTo>
                  <a:pt x="5847969" y="2725839"/>
                </a:lnTo>
                <a:lnTo>
                  <a:pt x="5843765" y="2732176"/>
                </a:lnTo>
                <a:lnTo>
                  <a:pt x="5842838" y="2734424"/>
                </a:lnTo>
                <a:lnTo>
                  <a:pt x="5803303" y="2676334"/>
                </a:lnTo>
                <a:lnTo>
                  <a:pt x="5847016" y="2581821"/>
                </a:lnTo>
                <a:lnTo>
                  <a:pt x="5855208" y="2551798"/>
                </a:lnTo>
                <a:lnTo>
                  <a:pt x="5857443" y="2514015"/>
                </a:lnTo>
                <a:lnTo>
                  <a:pt x="5851360" y="2479522"/>
                </a:lnTo>
                <a:lnTo>
                  <a:pt x="5834583" y="2459329"/>
                </a:lnTo>
                <a:lnTo>
                  <a:pt x="5808484" y="2462009"/>
                </a:lnTo>
                <a:lnTo>
                  <a:pt x="5780024" y="2482392"/>
                </a:lnTo>
                <a:lnTo>
                  <a:pt x="5755221" y="2510955"/>
                </a:lnTo>
                <a:lnTo>
                  <a:pt x="5740120" y="2538133"/>
                </a:lnTo>
                <a:lnTo>
                  <a:pt x="5704789" y="2637472"/>
                </a:lnTo>
                <a:lnTo>
                  <a:pt x="5635853" y="2651277"/>
                </a:lnTo>
                <a:lnTo>
                  <a:pt x="5637288" y="2647810"/>
                </a:lnTo>
                <a:lnTo>
                  <a:pt x="5638711" y="2640330"/>
                </a:lnTo>
                <a:lnTo>
                  <a:pt x="5637212" y="2633154"/>
                </a:lnTo>
                <a:lnTo>
                  <a:pt x="5633136" y="2627058"/>
                </a:lnTo>
                <a:lnTo>
                  <a:pt x="5626798" y="2622842"/>
                </a:lnTo>
                <a:lnTo>
                  <a:pt x="5619331" y="2621419"/>
                </a:lnTo>
                <a:lnTo>
                  <a:pt x="5612142" y="2622918"/>
                </a:lnTo>
                <a:lnTo>
                  <a:pt x="5606059" y="2626995"/>
                </a:lnTo>
                <a:lnTo>
                  <a:pt x="5601855" y="2633332"/>
                </a:lnTo>
                <a:lnTo>
                  <a:pt x="5590845" y="2660332"/>
                </a:lnTo>
                <a:lnTo>
                  <a:pt x="5547144" y="2669108"/>
                </a:lnTo>
                <a:lnTo>
                  <a:pt x="5549887" y="2662364"/>
                </a:lnTo>
                <a:lnTo>
                  <a:pt x="5551309" y="2654897"/>
                </a:lnTo>
                <a:lnTo>
                  <a:pt x="5549811" y="2647708"/>
                </a:lnTo>
                <a:lnTo>
                  <a:pt x="5545721" y="2641612"/>
                </a:lnTo>
                <a:lnTo>
                  <a:pt x="5539384" y="2637409"/>
                </a:lnTo>
                <a:lnTo>
                  <a:pt x="5531917" y="2635986"/>
                </a:lnTo>
                <a:lnTo>
                  <a:pt x="5524741" y="2637472"/>
                </a:lnTo>
                <a:lnTo>
                  <a:pt x="5518645" y="2641562"/>
                </a:lnTo>
                <a:lnTo>
                  <a:pt x="5514441" y="2647886"/>
                </a:lnTo>
                <a:lnTo>
                  <a:pt x="5502110" y="2678125"/>
                </a:lnTo>
                <a:lnTo>
                  <a:pt x="5367312" y="2705150"/>
                </a:lnTo>
                <a:lnTo>
                  <a:pt x="5346128" y="2757132"/>
                </a:lnTo>
                <a:lnTo>
                  <a:pt x="5651017" y="2788958"/>
                </a:lnTo>
                <a:lnTo>
                  <a:pt x="5563641" y="3034855"/>
                </a:lnTo>
                <a:lnTo>
                  <a:pt x="5437403" y="3060141"/>
                </a:lnTo>
                <a:lnTo>
                  <a:pt x="5433492" y="3063354"/>
                </a:lnTo>
                <a:lnTo>
                  <a:pt x="5431688" y="3067850"/>
                </a:lnTo>
                <a:lnTo>
                  <a:pt x="5430672" y="3074492"/>
                </a:lnTo>
                <a:lnTo>
                  <a:pt x="5432653" y="3080601"/>
                </a:lnTo>
                <a:lnTo>
                  <a:pt x="5437086" y="3085236"/>
                </a:lnTo>
                <a:lnTo>
                  <a:pt x="5443436" y="3087484"/>
                </a:lnTo>
                <a:lnTo>
                  <a:pt x="5569699" y="3100654"/>
                </a:lnTo>
                <a:lnTo>
                  <a:pt x="5572036" y="3100679"/>
                </a:lnTo>
                <a:lnTo>
                  <a:pt x="5574284" y="3100451"/>
                </a:lnTo>
                <a:lnTo>
                  <a:pt x="5575744" y="3102216"/>
                </a:lnTo>
                <a:lnTo>
                  <a:pt x="5577370" y="3103829"/>
                </a:lnTo>
                <a:lnTo>
                  <a:pt x="5676798" y="3182874"/>
                </a:lnTo>
                <a:lnTo>
                  <a:pt x="5682894" y="3185718"/>
                </a:lnTo>
                <a:lnTo>
                  <a:pt x="5689295" y="3185528"/>
                </a:lnTo>
                <a:lnTo>
                  <a:pt x="5694985" y="3182569"/>
                </a:lnTo>
                <a:lnTo>
                  <a:pt x="5698909" y="3177121"/>
                </a:lnTo>
                <a:lnTo>
                  <a:pt x="5700700" y="3172701"/>
                </a:lnTo>
                <a:lnTo>
                  <a:pt x="5700204" y="3167621"/>
                </a:lnTo>
                <a:lnTo>
                  <a:pt x="5626379" y="3059201"/>
                </a:lnTo>
                <a:lnTo>
                  <a:pt x="5735891" y="2822295"/>
                </a:lnTo>
                <a:lnTo>
                  <a:pt x="5975807" y="3012922"/>
                </a:lnTo>
                <a:lnTo>
                  <a:pt x="5996991" y="2960941"/>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584194" y="4909274"/>
            <a:ext cx="14100175" cy="824865"/>
          </a:xfrm>
          <a:prstGeom prst="rect">
            <a:avLst/>
          </a:prstGeom>
        </p:spPr>
        <p:txBody>
          <a:bodyPr vert="horz" wrap="square" lIns="0" tIns="11430" rIns="0" bIns="0" rtlCol="0">
            <a:spAutoFit/>
          </a:bodyPr>
          <a:lstStyle/>
          <a:p>
            <a:pPr marL="12700">
              <a:lnSpc>
                <a:spcPct val="100000"/>
              </a:lnSpc>
              <a:spcBef>
                <a:spcPts val="90"/>
              </a:spcBef>
              <a:tabLst>
                <a:tab pos="6239510" algn="l"/>
                <a:tab pos="8764905" algn="l"/>
              </a:tabLst>
            </a:pPr>
            <a:r>
              <a:rPr sz="5250" spc="555" dirty="0">
                <a:latin typeface="Arial"/>
                <a:cs typeface="Arial"/>
              </a:rPr>
              <a:t>T</a:t>
            </a:r>
            <a:r>
              <a:rPr sz="5250" spc="1170" dirty="0">
                <a:latin typeface="Arial"/>
                <a:cs typeface="Arial"/>
              </a:rPr>
              <a:t>O</a:t>
            </a:r>
            <a:r>
              <a:rPr sz="5250" spc="1055" dirty="0">
                <a:latin typeface="Arial"/>
                <a:cs typeface="Arial"/>
              </a:rPr>
              <a:t>P</a:t>
            </a:r>
            <a:r>
              <a:rPr sz="5250" spc="635" dirty="0">
                <a:latin typeface="Arial"/>
                <a:cs typeface="Arial"/>
              </a:rPr>
              <a:t>I</a:t>
            </a:r>
            <a:r>
              <a:rPr sz="5250" spc="1380" dirty="0">
                <a:latin typeface="Arial"/>
                <a:cs typeface="Arial"/>
              </a:rPr>
              <a:t>C</a:t>
            </a:r>
            <a:r>
              <a:rPr sz="5250" spc="405" dirty="0">
                <a:latin typeface="Arial"/>
                <a:cs typeface="Arial"/>
              </a:rPr>
              <a:t>:</a:t>
            </a:r>
            <a:r>
              <a:rPr sz="5250" spc="855" dirty="0">
                <a:latin typeface="Arial"/>
                <a:cs typeface="Arial"/>
              </a:rPr>
              <a:t>F</a:t>
            </a:r>
            <a:r>
              <a:rPr sz="5250" spc="540" dirty="0">
                <a:latin typeface="Arial"/>
                <a:cs typeface="Arial"/>
              </a:rPr>
              <a:t>L</a:t>
            </a:r>
            <a:r>
              <a:rPr sz="5250" spc="635" dirty="0">
                <a:latin typeface="Arial"/>
                <a:cs typeface="Arial"/>
              </a:rPr>
              <a:t>I</a:t>
            </a:r>
            <a:r>
              <a:rPr sz="5250" spc="1205" dirty="0">
                <a:latin typeface="Arial"/>
                <a:cs typeface="Arial"/>
              </a:rPr>
              <a:t>G</a:t>
            </a:r>
            <a:r>
              <a:rPr sz="5250" spc="1055" dirty="0">
                <a:latin typeface="Arial"/>
                <a:cs typeface="Arial"/>
              </a:rPr>
              <a:t>H</a:t>
            </a:r>
            <a:r>
              <a:rPr sz="5250" spc="295" dirty="0">
                <a:latin typeface="Arial"/>
                <a:cs typeface="Arial"/>
              </a:rPr>
              <a:t>T</a:t>
            </a:r>
            <a:r>
              <a:rPr sz="5250" dirty="0">
                <a:latin typeface="Arial"/>
                <a:cs typeface="Arial"/>
              </a:rPr>
              <a:t>	</a:t>
            </a:r>
            <a:r>
              <a:rPr sz="5250" spc="855" dirty="0">
                <a:latin typeface="Arial"/>
                <a:cs typeface="Arial"/>
              </a:rPr>
              <a:t>F</a:t>
            </a:r>
            <a:r>
              <a:rPr sz="5250" spc="710" dirty="0">
                <a:latin typeface="Arial"/>
                <a:cs typeface="Arial"/>
              </a:rPr>
              <a:t>A</a:t>
            </a:r>
            <a:r>
              <a:rPr sz="5250" spc="980" dirty="0">
                <a:latin typeface="Arial"/>
                <a:cs typeface="Arial"/>
              </a:rPr>
              <a:t>R</a:t>
            </a:r>
            <a:r>
              <a:rPr sz="5250" spc="585" dirty="0">
                <a:latin typeface="Arial"/>
                <a:cs typeface="Arial"/>
              </a:rPr>
              <a:t>E</a:t>
            </a:r>
            <a:r>
              <a:rPr sz="5250" dirty="0">
                <a:latin typeface="Arial"/>
                <a:cs typeface="Arial"/>
              </a:rPr>
              <a:t>	</a:t>
            </a:r>
            <a:r>
              <a:rPr sz="5250" spc="1055" dirty="0">
                <a:latin typeface="Arial"/>
                <a:cs typeface="Arial"/>
              </a:rPr>
              <a:t>P</a:t>
            </a:r>
            <a:r>
              <a:rPr sz="5250" spc="980" dirty="0">
                <a:latin typeface="Arial"/>
                <a:cs typeface="Arial"/>
              </a:rPr>
              <a:t>R</a:t>
            </a:r>
            <a:r>
              <a:rPr sz="5250" spc="844" dirty="0">
                <a:latin typeface="Arial"/>
                <a:cs typeface="Arial"/>
              </a:rPr>
              <a:t>E</a:t>
            </a:r>
            <a:r>
              <a:rPr sz="5250" spc="1185" dirty="0">
                <a:latin typeface="Arial"/>
                <a:cs typeface="Arial"/>
              </a:rPr>
              <a:t>D</a:t>
            </a:r>
            <a:r>
              <a:rPr sz="5250" spc="635" dirty="0">
                <a:latin typeface="Arial"/>
                <a:cs typeface="Arial"/>
              </a:rPr>
              <a:t>I</a:t>
            </a:r>
            <a:r>
              <a:rPr sz="5250" spc="1380" dirty="0">
                <a:latin typeface="Arial"/>
                <a:cs typeface="Arial"/>
              </a:rPr>
              <a:t>C</a:t>
            </a:r>
            <a:r>
              <a:rPr sz="5250" spc="555" dirty="0">
                <a:latin typeface="Arial"/>
                <a:cs typeface="Arial"/>
              </a:rPr>
              <a:t>T</a:t>
            </a:r>
            <a:r>
              <a:rPr sz="5250" spc="635" dirty="0">
                <a:latin typeface="Arial"/>
                <a:cs typeface="Arial"/>
              </a:rPr>
              <a:t>I</a:t>
            </a:r>
            <a:r>
              <a:rPr sz="5250" spc="1170" dirty="0">
                <a:latin typeface="Arial"/>
                <a:cs typeface="Arial"/>
              </a:rPr>
              <a:t>O</a:t>
            </a:r>
            <a:r>
              <a:rPr sz="5250" spc="1050" dirty="0">
                <a:latin typeface="Arial"/>
                <a:cs typeface="Arial"/>
              </a:rPr>
              <a:t>N</a:t>
            </a:r>
            <a:endParaRPr sz="52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53680" y="1030240"/>
            <a:ext cx="5410835" cy="939800"/>
          </a:xfrm>
          <a:prstGeom prst="rect">
            <a:avLst/>
          </a:prstGeom>
        </p:spPr>
        <p:txBody>
          <a:bodyPr vert="horz" wrap="square" lIns="0" tIns="12700" rIns="0" bIns="0" rtlCol="0">
            <a:spAutoFit/>
          </a:bodyPr>
          <a:lstStyle/>
          <a:p>
            <a:pPr marL="12700">
              <a:lnSpc>
                <a:spcPct val="100000"/>
              </a:lnSpc>
              <a:spcBef>
                <a:spcPts val="100"/>
              </a:spcBef>
            </a:pPr>
            <a:r>
              <a:rPr sz="6000" spc="2250" dirty="0"/>
              <a:t>C</a:t>
            </a:r>
            <a:r>
              <a:rPr sz="6000" spc="1795" dirty="0"/>
              <a:t>O</a:t>
            </a:r>
            <a:r>
              <a:rPr sz="6000" spc="1835" dirty="0"/>
              <a:t>N</a:t>
            </a:r>
            <a:r>
              <a:rPr sz="6000" spc="635" dirty="0"/>
              <a:t>T</a:t>
            </a:r>
            <a:r>
              <a:rPr sz="6000" spc="1565" dirty="0"/>
              <a:t>E</a:t>
            </a:r>
            <a:r>
              <a:rPr sz="6000" spc="1835" dirty="0"/>
              <a:t>N</a:t>
            </a:r>
            <a:r>
              <a:rPr sz="6000" spc="635" dirty="0"/>
              <a:t>T</a:t>
            </a:r>
            <a:r>
              <a:rPr sz="6000" spc="2110" dirty="0"/>
              <a:t>S</a:t>
            </a:r>
            <a:endParaRPr sz="6000"/>
          </a:p>
        </p:txBody>
      </p:sp>
      <p:sp>
        <p:nvSpPr>
          <p:cNvPr id="3" name="object 3"/>
          <p:cNvSpPr txBox="1"/>
          <p:nvPr/>
        </p:nvSpPr>
        <p:spPr>
          <a:xfrm>
            <a:off x="1697553" y="2489695"/>
            <a:ext cx="3256279" cy="2012314"/>
          </a:xfrm>
          <a:prstGeom prst="rect">
            <a:avLst/>
          </a:prstGeom>
        </p:spPr>
        <p:txBody>
          <a:bodyPr vert="horz" wrap="square" lIns="0" tIns="534035" rIns="0" bIns="0" rtlCol="0">
            <a:spAutoFit/>
          </a:bodyPr>
          <a:lstStyle/>
          <a:p>
            <a:pPr marL="12700">
              <a:lnSpc>
                <a:spcPct val="100000"/>
              </a:lnSpc>
              <a:spcBef>
                <a:spcPts val="4205"/>
              </a:spcBef>
            </a:pPr>
            <a:r>
              <a:rPr sz="6000" b="1" spc="635" dirty="0">
                <a:solidFill>
                  <a:srgbClr val="A69D9C"/>
                </a:solidFill>
                <a:latin typeface="Trebuchet MS"/>
                <a:cs typeface="Trebuchet MS"/>
              </a:rPr>
              <a:t>01</a:t>
            </a:r>
            <a:endParaRPr sz="6000">
              <a:latin typeface="Trebuchet MS"/>
              <a:cs typeface="Trebuchet MS"/>
            </a:endParaRPr>
          </a:p>
          <a:p>
            <a:pPr marL="12700">
              <a:lnSpc>
                <a:spcPct val="100000"/>
              </a:lnSpc>
              <a:spcBef>
                <a:spcPts val="1575"/>
              </a:spcBef>
            </a:pPr>
            <a:r>
              <a:rPr sz="2300" b="1" spc="240" dirty="0">
                <a:latin typeface="Trebuchet MS"/>
                <a:cs typeface="Trebuchet MS"/>
              </a:rPr>
              <a:t>PROJECT</a:t>
            </a:r>
            <a:r>
              <a:rPr sz="2300" b="1" spc="295" dirty="0">
                <a:latin typeface="Trebuchet MS"/>
                <a:cs typeface="Trebuchet MS"/>
              </a:rPr>
              <a:t> </a:t>
            </a:r>
            <a:r>
              <a:rPr sz="2300" b="1" spc="215" dirty="0">
                <a:latin typeface="Trebuchet MS"/>
                <a:cs typeface="Trebuchet MS"/>
              </a:rPr>
              <a:t>OVERVIEW</a:t>
            </a:r>
            <a:endParaRPr sz="2300">
              <a:latin typeface="Trebuchet MS"/>
              <a:cs typeface="Trebuchet MS"/>
            </a:endParaRPr>
          </a:p>
        </p:txBody>
      </p:sp>
      <p:sp>
        <p:nvSpPr>
          <p:cNvPr id="4" name="object 4"/>
          <p:cNvSpPr txBox="1"/>
          <p:nvPr/>
        </p:nvSpPr>
        <p:spPr>
          <a:xfrm>
            <a:off x="10984090" y="4529437"/>
            <a:ext cx="2618105" cy="1688464"/>
          </a:xfrm>
          <a:prstGeom prst="rect">
            <a:avLst/>
          </a:prstGeom>
        </p:spPr>
        <p:txBody>
          <a:bodyPr vert="horz" wrap="square" lIns="0" tIns="300355" rIns="0" bIns="0" rtlCol="0">
            <a:spAutoFit/>
          </a:bodyPr>
          <a:lstStyle/>
          <a:p>
            <a:pPr marL="12700">
              <a:lnSpc>
                <a:spcPct val="100000"/>
              </a:lnSpc>
              <a:spcBef>
                <a:spcPts val="2365"/>
              </a:spcBef>
            </a:pPr>
            <a:r>
              <a:rPr sz="6000" b="1" spc="1030" dirty="0">
                <a:solidFill>
                  <a:srgbClr val="A69D9C"/>
                </a:solidFill>
                <a:latin typeface="Trebuchet MS"/>
                <a:cs typeface="Trebuchet MS"/>
              </a:rPr>
              <a:t>05</a:t>
            </a:r>
            <a:endParaRPr sz="6000">
              <a:latin typeface="Trebuchet MS"/>
              <a:cs typeface="Trebuchet MS"/>
            </a:endParaRPr>
          </a:p>
          <a:p>
            <a:pPr marL="12700">
              <a:lnSpc>
                <a:spcPct val="100000"/>
              </a:lnSpc>
              <a:spcBef>
                <a:spcPts val="865"/>
              </a:spcBef>
            </a:pPr>
            <a:r>
              <a:rPr sz="2300" b="1" spc="254" dirty="0">
                <a:latin typeface="Trebuchet MS"/>
                <a:cs typeface="Trebuchet MS"/>
              </a:rPr>
              <a:t>KEYTAKEAWAYS</a:t>
            </a:r>
            <a:endParaRPr sz="2300">
              <a:latin typeface="Trebuchet MS"/>
              <a:cs typeface="Trebuchet MS"/>
            </a:endParaRPr>
          </a:p>
        </p:txBody>
      </p:sp>
      <p:sp>
        <p:nvSpPr>
          <p:cNvPr id="5" name="object 5"/>
          <p:cNvSpPr txBox="1"/>
          <p:nvPr/>
        </p:nvSpPr>
        <p:spPr>
          <a:xfrm>
            <a:off x="1697553" y="4529437"/>
            <a:ext cx="3937635" cy="1688464"/>
          </a:xfrm>
          <a:prstGeom prst="rect">
            <a:avLst/>
          </a:prstGeom>
        </p:spPr>
        <p:txBody>
          <a:bodyPr vert="horz" wrap="square" lIns="0" tIns="300355" rIns="0" bIns="0" rtlCol="0">
            <a:spAutoFit/>
          </a:bodyPr>
          <a:lstStyle/>
          <a:p>
            <a:pPr marL="12700">
              <a:lnSpc>
                <a:spcPct val="100000"/>
              </a:lnSpc>
              <a:spcBef>
                <a:spcPts val="2365"/>
              </a:spcBef>
            </a:pPr>
            <a:r>
              <a:rPr sz="6000" b="1" spc="1030" dirty="0">
                <a:solidFill>
                  <a:srgbClr val="A69D9C"/>
                </a:solidFill>
                <a:latin typeface="Trebuchet MS"/>
                <a:cs typeface="Trebuchet MS"/>
              </a:rPr>
              <a:t>02</a:t>
            </a:r>
            <a:endParaRPr sz="6000">
              <a:latin typeface="Trebuchet MS"/>
              <a:cs typeface="Trebuchet MS"/>
            </a:endParaRPr>
          </a:p>
          <a:p>
            <a:pPr marL="12700">
              <a:lnSpc>
                <a:spcPct val="100000"/>
              </a:lnSpc>
              <a:spcBef>
                <a:spcPts val="865"/>
              </a:spcBef>
            </a:pPr>
            <a:r>
              <a:rPr sz="2300" b="1" spc="250" dirty="0">
                <a:latin typeface="Trebuchet MS"/>
                <a:cs typeface="Trebuchet MS"/>
              </a:rPr>
              <a:t>ANALYTICAL</a:t>
            </a:r>
            <a:r>
              <a:rPr sz="2300" b="1" spc="305" dirty="0">
                <a:latin typeface="Trebuchet MS"/>
                <a:cs typeface="Trebuchet MS"/>
              </a:rPr>
              <a:t> </a:t>
            </a:r>
            <a:r>
              <a:rPr sz="2300" b="1" spc="275" dirty="0">
                <a:latin typeface="Trebuchet MS"/>
                <a:cs typeface="Trebuchet MS"/>
              </a:rPr>
              <a:t>APPROACH</a:t>
            </a:r>
            <a:endParaRPr sz="2300">
              <a:latin typeface="Trebuchet MS"/>
              <a:cs typeface="Trebuchet MS"/>
            </a:endParaRPr>
          </a:p>
        </p:txBody>
      </p:sp>
      <p:sp>
        <p:nvSpPr>
          <p:cNvPr id="6" name="object 6"/>
          <p:cNvSpPr txBox="1"/>
          <p:nvPr/>
        </p:nvSpPr>
        <p:spPr>
          <a:xfrm>
            <a:off x="10984090" y="6591530"/>
            <a:ext cx="2103755" cy="1574800"/>
          </a:xfrm>
          <a:prstGeom prst="rect">
            <a:avLst/>
          </a:prstGeom>
        </p:spPr>
        <p:txBody>
          <a:bodyPr vert="horz" wrap="square" lIns="0" tIns="217804" rIns="0" bIns="0" rtlCol="0">
            <a:spAutoFit/>
          </a:bodyPr>
          <a:lstStyle/>
          <a:p>
            <a:pPr marL="12700">
              <a:lnSpc>
                <a:spcPct val="100000"/>
              </a:lnSpc>
              <a:spcBef>
                <a:spcPts val="1714"/>
              </a:spcBef>
            </a:pPr>
            <a:r>
              <a:rPr sz="6000" b="1" spc="1030" dirty="0">
                <a:solidFill>
                  <a:srgbClr val="A69D9C"/>
                </a:solidFill>
                <a:latin typeface="Trebuchet MS"/>
                <a:cs typeface="Trebuchet MS"/>
              </a:rPr>
              <a:t>06</a:t>
            </a:r>
            <a:endParaRPr sz="6000">
              <a:latin typeface="Trebuchet MS"/>
              <a:cs typeface="Trebuchet MS"/>
            </a:endParaRPr>
          </a:p>
          <a:p>
            <a:pPr marL="12700">
              <a:lnSpc>
                <a:spcPct val="100000"/>
              </a:lnSpc>
              <a:spcBef>
                <a:spcPts val="620"/>
              </a:spcBef>
            </a:pPr>
            <a:r>
              <a:rPr sz="2300" b="1" spc="254" dirty="0">
                <a:latin typeface="Trebuchet MS"/>
                <a:cs typeface="Trebuchet MS"/>
              </a:rPr>
              <a:t>CONCLUSION</a:t>
            </a:r>
            <a:endParaRPr sz="2300">
              <a:latin typeface="Trebuchet MS"/>
              <a:cs typeface="Trebuchet MS"/>
            </a:endParaRPr>
          </a:p>
        </p:txBody>
      </p:sp>
      <p:sp>
        <p:nvSpPr>
          <p:cNvPr id="7" name="object 7"/>
          <p:cNvSpPr txBox="1"/>
          <p:nvPr/>
        </p:nvSpPr>
        <p:spPr>
          <a:xfrm>
            <a:off x="1697553" y="6516971"/>
            <a:ext cx="1995805" cy="1677670"/>
          </a:xfrm>
          <a:prstGeom prst="rect">
            <a:avLst/>
          </a:prstGeom>
        </p:spPr>
        <p:txBody>
          <a:bodyPr vert="horz" wrap="square" lIns="0" tIns="292735" rIns="0" bIns="0" rtlCol="0">
            <a:spAutoFit/>
          </a:bodyPr>
          <a:lstStyle/>
          <a:p>
            <a:pPr marL="12700">
              <a:lnSpc>
                <a:spcPct val="100000"/>
              </a:lnSpc>
              <a:spcBef>
                <a:spcPts val="2305"/>
              </a:spcBef>
            </a:pPr>
            <a:r>
              <a:rPr sz="6000" b="1" spc="1030" dirty="0">
                <a:solidFill>
                  <a:srgbClr val="A69D9C"/>
                </a:solidFill>
                <a:latin typeface="Trebuchet MS"/>
                <a:cs typeface="Trebuchet MS"/>
              </a:rPr>
              <a:t>03</a:t>
            </a:r>
            <a:endParaRPr sz="6000" dirty="0">
              <a:latin typeface="Trebuchet MS"/>
              <a:cs typeface="Trebuchet MS"/>
            </a:endParaRPr>
          </a:p>
          <a:p>
            <a:pPr marL="12700">
              <a:lnSpc>
                <a:spcPct val="100000"/>
              </a:lnSpc>
              <a:spcBef>
                <a:spcPts val="845"/>
              </a:spcBef>
            </a:pPr>
            <a:r>
              <a:rPr lang="en-US" sz="2300" b="1" spc="270" dirty="0">
                <a:latin typeface="Trebuchet MS"/>
                <a:cs typeface="Trebuchet MS"/>
              </a:rPr>
              <a:t>USES CASES</a:t>
            </a:r>
            <a:endParaRPr sz="2300" dirty="0">
              <a:latin typeface="Trebuchet MS"/>
              <a:cs typeface="Trebuchet MS"/>
            </a:endParaRPr>
          </a:p>
        </p:txBody>
      </p:sp>
      <p:sp>
        <p:nvSpPr>
          <p:cNvPr id="8" name="object 8"/>
          <p:cNvSpPr txBox="1"/>
          <p:nvPr/>
        </p:nvSpPr>
        <p:spPr>
          <a:xfrm>
            <a:off x="10984090" y="2489695"/>
            <a:ext cx="2103755" cy="2021707"/>
          </a:xfrm>
          <a:prstGeom prst="rect">
            <a:avLst/>
          </a:prstGeom>
        </p:spPr>
        <p:txBody>
          <a:bodyPr vert="horz" wrap="square" lIns="0" tIns="534035" rIns="0" bIns="0" rtlCol="0">
            <a:spAutoFit/>
          </a:bodyPr>
          <a:lstStyle/>
          <a:p>
            <a:pPr marL="12700">
              <a:lnSpc>
                <a:spcPct val="100000"/>
              </a:lnSpc>
              <a:spcBef>
                <a:spcPts val="4205"/>
              </a:spcBef>
            </a:pPr>
            <a:r>
              <a:rPr sz="6000" b="1" spc="1030" dirty="0">
                <a:solidFill>
                  <a:srgbClr val="A69D9C"/>
                </a:solidFill>
                <a:latin typeface="Trebuchet MS"/>
                <a:cs typeface="Trebuchet MS"/>
              </a:rPr>
              <a:t>04</a:t>
            </a:r>
            <a:endParaRPr sz="6000" dirty="0">
              <a:latin typeface="Trebuchet MS"/>
              <a:cs typeface="Trebuchet MS"/>
            </a:endParaRPr>
          </a:p>
          <a:p>
            <a:pPr marL="12700">
              <a:lnSpc>
                <a:spcPct val="100000"/>
              </a:lnSpc>
              <a:spcBef>
                <a:spcPts val="1575"/>
              </a:spcBef>
            </a:pPr>
            <a:r>
              <a:rPr lang="en-US" sz="2300" b="1" spc="210" dirty="0">
                <a:latin typeface="Trebuchet MS"/>
                <a:cs typeface="Trebuchet MS"/>
              </a:rPr>
              <a:t>DASHBOARD</a:t>
            </a:r>
            <a:endParaRPr sz="2300" dirty="0">
              <a:latin typeface="Trebuchet MS"/>
              <a:cs typeface="Trebuchet MS"/>
            </a:endParaRPr>
          </a:p>
        </p:txBody>
      </p:sp>
      <p:sp>
        <p:nvSpPr>
          <p:cNvPr id="9" name="object 9"/>
          <p:cNvSpPr/>
          <p:nvPr/>
        </p:nvSpPr>
        <p:spPr>
          <a:xfrm>
            <a:off x="8130432" y="6542379"/>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0" name="object 10"/>
          <p:cNvSpPr/>
          <p:nvPr/>
        </p:nvSpPr>
        <p:spPr>
          <a:xfrm>
            <a:off x="8131944" y="6770975"/>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1" name="object 11"/>
          <p:cNvSpPr/>
          <p:nvPr/>
        </p:nvSpPr>
        <p:spPr>
          <a:xfrm>
            <a:off x="8133457" y="6999569"/>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2" name="object 12"/>
          <p:cNvSpPr/>
          <p:nvPr/>
        </p:nvSpPr>
        <p:spPr>
          <a:xfrm>
            <a:off x="8134969" y="7228165"/>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3" name="object 13"/>
          <p:cNvSpPr/>
          <p:nvPr/>
        </p:nvSpPr>
        <p:spPr>
          <a:xfrm>
            <a:off x="8136481" y="7456759"/>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4" name="object 14"/>
          <p:cNvSpPr/>
          <p:nvPr/>
        </p:nvSpPr>
        <p:spPr>
          <a:xfrm>
            <a:off x="8137993" y="7685354"/>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5" name="object 15"/>
          <p:cNvSpPr/>
          <p:nvPr/>
        </p:nvSpPr>
        <p:spPr>
          <a:xfrm>
            <a:off x="8139506" y="7913950"/>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6" name="object 16"/>
          <p:cNvSpPr/>
          <p:nvPr/>
        </p:nvSpPr>
        <p:spPr>
          <a:xfrm>
            <a:off x="8141017" y="8142544"/>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7" name="object 17"/>
          <p:cNvSpPr/>
          <p:nvPr/>
        </p:nvSpPr>
        <p:spPr>
          <a:xfrm>
            <a:off x="8142530" y="8371140"/>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8" name="object 18"/>
          <p:cNvSpPr/>
          <p:nvPr/>
        </p:nvSpPr>
        <p:spPr>
          <a:xfrm>
            <a:off x="8144042" y="8599734"/>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19" name="object 19"/>
          <p:cNvSpPr/>
          <p:nvPr/>
        </p:nvSpPr>
        <p:spPr>
          <a:xfrm>
            <a:off x="8145554" y="8828330"/>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20" name="object 20"/>
          <p:cNvSpPr/>
          <p:nvPr/>
        </p:nvSpPr>
        <p:spPr>
          <a:xfrm>
            <a:off x="8147067" y="9056924"/>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21" name="object 21"/>
          <p:cNvSpPr/>
          <p:nvPr/>
        </p:nvSpPr>
        <p:spPr>
          <a:xfrm>
            <a:off x="8148579" y="9285520"/>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22" name="object 22"/>
          <p:cNvSpPr/>
          <p:nvPr/>
        </p:nvSpPr>
        <p:spPr>
          <a:xfrm>
            <a:off x="8150091" y="9514114"/>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23" name="object 23"/>
          <p:cNvSpPr/>
          <p:nvPr/>
        </p:nvSpPr>
        <p:spPr>
          <a:xfrm>
            <a:off x="8151603" y="9742709"/>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24" name="object 24"/>
          <p:cNvSpPr/>
          <p:nvPr/>
        </p:nvSpPr>
        <p:spPr>
          <a:xfrm>
            <a:off x="8153116" y="9971304"/>
            <a:ext cx="58419" cy="172085"/>
          </a:xfrm>
          <a:custGeom>
            <a:avLst/>
            <a:gdLst/>
            <a:ahLst/>
            <a:cxnLst/>
            <a:rect l="l" t="t" r="r" b="b"/>
            <a:pathLst>
              <a:path w="58420" h="172084">
                <a:moveTo>
                  <a:pt x="1134" y="171824"/>
                </a:moveTo>
                <a:lnTo>
                  <a:pt x="0" y="378"/>
                </a:lnTo>
                <a:lnTo>
                  <a:pt x="57148" y="0"/>
                </a:lnTo>
                <a:lnTo>
                  <a:pt x="58282" y="171446"/>
                </a:lnTo>
                <a:lnTo>
                  <a:pt x="1134" y="171824"/>
                </a:lnTo>
                <a:close/>
              </a:path>
            </a:pathLst>
          </a:custGeom>
          <a:solidFill>
            <a:srgbClr val="4E6E81"/>
          </a:solidFill>
        </p:spPr>
        <p:txBody>
          <a:bodyPr wrap="square" lIns="0" tIns="0" rIns="0" bIns="0" rtlCol="0"/>
          <a:lstStyle/>
          <a:p>
            <a:endParaRPr/>
          </a:p>
        </p:txBody>
      </p:sp>
      <p:sp>
        <p:nvSpPr>
          <p:cNvPr id="25" name="object 25"/>
          <p:cNvSpPr/>
          <p:nvPr/>
        </p:nvSpPr>
        <p:spPr>
          <a:xfrm>
            <a:off x="8154628" y="10199899"/>
            <a:ext cx="57785" cy="87630"/>
          </a:xfrm>
          <a:custGeom>
            <a:avLst/>
            <a:gdLst/>
            <a:ahLst/>
            <a:cxnLst/>
            <a:rect l="l" t="t" r="r" b="b"/>
            <a:pathLst>
              <a:path w="57784" h="87629">
                <a:moveTo>
                  <a:pt x="573" y="87099"/>
                </a:moveTo>
                <a:lnTo>
                  <a:pt x="0" y="378"/>
                </a:lnTo>
                <a:lnTo>
                  <a:pt x="57148" y="0"/>
                </a:lnTo>
                <a:lnTo>
                  <a:pt x="57724" y="87099"/>
                </a:lnTo>
                <a:lnTo>
                  <a:pt x="573" y="87099"/>
                </a:lnTo>
                <a:close/>
              </a:path>
            </a:pathLst>
          </a:custGeom>
          <a:solidFill>
            <a:srgbClr val="4E6E8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4885" y="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3" name="object 3"/>
          <p:cNvSpPr/>
          <p:nvPr/>
        </p:nvSpPr>
        <p:spPr>
          <a:xfrm>
            <a:off x="1004885" y="2286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 name="object 4"/>
          <p:cNvSpPr/>
          <p:nvPr/>
        </p:nvSpPr>
        <p:spPr>
          <a:xfrm>
            <a:off x="1004885" y="4572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5" name="object 5"/>
          <p:cNvSpPr/>
          <p:nvPr/>
        </p:nvSpPr>
        <p:spPr>
          <a:xfrm>
            <a:off x="1004885" y="6858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6" name="object 6"/>
          <p:cNvSpPr/>
          <p:nvPr/>
        </p:nvSpPr>
        <p:spPr>
          <a:xfrm>
            <a:off x="1004885" y="9144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7" name="object 7"/>
          <p:cNvSpPr/>
          <p:nvPr/>
        </p:nvSpPr>
        <p:spPr>
          <a:xfrm>
            <a:off x="1004885" y="11430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8" name="object 8"/>
          <p:cNvSpPr/>
          <p:nvPr/>
        </p:nvSpPr>
        <p:spPr>
          <a:xfrm>
            <a:off x="1004885" y="13716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9" name="object 9"/>
          <p:cNvSpPr/>
          <p:nvPr/>
        </p:nvSpPr>
        <p:spPr>
          <a:xfrm>
            <a:off x="1004885" y="16002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0" name="object 10"/>
          <p:cNvSpPr/>
          <p:nvPr/>
        </p:nvSpPr>
        <p:spPr>
          <a:xfrm>
            <a:off x="1004885" y="18288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1" name="object 11"/>
          <p:cNvSpPr/>
          <p:nvPr/>
        </p:nvSpPr>
        <p:spPr>
          <a:xfrm>
            <a:off x="1004885" y="20574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2" name="object 12"/>
          <p:cNvSpPr/>
          <p:nvPr/>
        </p:nvSpPr>
        <p:spPr>
          <a:xfrm>
            <a:off x="1004885" y="22860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3" name="object 13"/>
          <p:cNvSpPr/>
          <p:nvPr/>
        </p:nvSpPr>
        <p:spPr>
          <a:xfrm>
            <a:off x="1004885" y="25146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4" name="object 14"/>
          <p:cNvSpPr/>
          <p:nvPr/>
        </p:nvSpPr>
        <p:spPr>
          <a:xfrm>
            <a:off x="1004885" y="27432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5" name="object 15"/>
          <p:cNvSpPr/>
          <p:nvPr/>
        </p:nvSpPr>
        <p:spPr>
          <a:xfrm>
            <a:off x="1004885" y="29718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6" name="object 16"/>
          <p:cNvSpPr/>
          <p:nvPr/>
        </p:nvSpPr>
        <p:spPr>
          <a:xfrm>
            <a:off x="1004885" y="32004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7" name="object 17"/>
          <p:cNvSpPr/>
          <p:nvPr/>
        </p:nvSpPr>
        <p:spPr>
          <a:xfrm>
            <a:off x="1004885" y="342900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8" name="object 18"/>
          <p:cNvSpPr/>
          <p:nvPr/>
        </p:nvSpPr>
        <p:spPr>
          <a:xfrm>
            <a:off x="1004885" y="3657602"/>
            <a:ext cx="57150" cy="111760"/>
          </a:xfrm>
          <a:custGeom>
            <a:avLst/>
            <a:gdLst/>
            <a:ahLst/>
            <a:cxnLst/>
            <a:rect l="l" t="t" r="r" b="b"/>
            <a:pathLst>
              <a:path w="57150" h="111760">
                <a:moveTo>
                  <a:pt x="0" y="111328"/>
                </a:moveTo>
                <a:lnTo>
                  <a:pt x="0" y="0"/>
                </a:lnTo>
                <a:lnTo>
                  <a:pt x="57149" y="0"/>
                </a:lnTo>
                <a:lnTo>
                  <a:pt x="57149" y="111328"/>
                </a:lnTo>
                <a:lnTo>
                  <a:pt x="0" y="111328"/>
                </a:lnTo>
                <a:close/>
              </a:path>
            </a:pathLst>
          </a:custGeom>
          <a:solidFill>
            <a:srgbClr val="4E6E81"/>
          </a:solidFill>
        </p:spPr>
        <p:txBody>
          <a:bodyPr wrap="square" lIns="0" tIns="0" rIns="0" bIns="0" rtlCol="0"/>
          <a:lstStyle/>
          <a:p>
            <a:endParaRPr/>
          </a:p>
        </p:txBody>
      </p:sp>
      <p:sp>
        <p:nvSpPr>
          <p:cNvPr id="19" name="object 19"/>
          <p:cNvSpPr/>
          <p:nvPr/>
        </p:nvSpPr>
        <p:spPr>
          <a:xfrm>
            <a:off x="8001006" y="0"/>
            <a:ext cx="10287000" cy="10287000"/>
          </a:xfrm>
          <a:custGeom>
            <a:avLst/>
            <a:gdLst/>
            <a:ahLst/>
            <a:cxnLst/>
            <a:rect l="l" t="t" r="r" b="b"/>
            <a:pathLst>
              <a:path w="10287000" h="10287000">
                <a:moveTo>
                  <a:pt x="10286993" y="10286993"/>
                </a:moveTo>
                <a:lnTo>
                  <a:pt x="0" y="10286993"/>
                </a:lnTo>
                <a:lnTo>
                  <a:pt x="0" y="0"/>
                </a:lnTo>
                <a:lnTo>
                  <a:pt x="10286993" y="0"/>
                </a:lnTo>
                <a:lnTo>
                  <a:pt x="10286993" y="10286993"/>
                </a:lnTo>
                <a:close/>
              </a:path>
            </a:pathLst>
          </a:custGeom>
          <a:solidFill>
            <a:srgbClr val="E1C7C7">
              <a:alpha val="79998"/>
            </a:srgbClr>
          </a:solidFill>
        </p:spPr>
        <p:txBody>
          <a:bodyPr wrap="square" lIns="0" tIns="0" rIns="0" bIns="0" rtlCol="0"/>
          <a:lstStyle/>
          <a:p>
            <a:endParaRPr/>
          </a:p>
        </p:txBody>
      </p:sp>
      <p:sp>
        <p:nvSpPr>
          <p:cNvPr id="20" name="object 20"/>
          <p:cNvSpPr txBox="1">
            <a:spLocks noGrp="1"/>
          </p:cNvSpPr>
          <p:nvPr>
            <p:ph type="title"/>
          </p:nvPr>
        </p:nvSpPr>
        <p:spPr>
          <a:xfrm>
            <a:off x="1016000" y="3640023"/>
            <a:ext cx="6112510" cy="2536190"/>
          </a:xfrm>
          <a:prstGeom prst="rect">
            <a:avLst/>
          </a:prstGeom>
        </p:spPr>
        <p:txBody>
          <a:bodyPr vert="horz" wrap="square" lIns="0" tIns="12700" rIns="0" bIns="0" rtlCol="0">
            <a:spAutoFit/>
          </a:bodyPr>
          <a:lstStyle/>
          <a:p>
            <a:pPr marL="12700" marR="5080">
              <a:lnSpc>
                <a:spcPct val="116799"/>
              </a:lnSpc>
              <a:spcBef>
                <a:spcPts val="100"/>
              </a:spcBef>
            </a:pPr>
            <a:r>
              <a:rPr sz="7050" spc="1285" dirty="0">
                <a:latin typeface="Arial"/>
                <a:cs typeface="Arial"/>
              </a:rPr>
              <a:t>PROJECT </a:t>
            </a:r>
            <a:r>
              <a:rPr sz="7050" spc="1290" dirty="0">
                <a:latin typeface="Arial"/>
                <a:cs typeface="Arial"/>
              </a:rPr>
              <a:t> </a:t>
            </a:r>
            <a:r>
              <a:rPr sz="7050" spc="1595" dirty="0">
                <a:latin typeface="Arial"/>
                <a:cs typeface="Arial"/>
              </a:rPr>
              <a:t>O</a:t>
            </a:r>
            <a:r>
              <a:rPr sz="7050" spc="1155" dirty="0">
                <a:latin typeface="Arial"/>
                <a:cs typeface="Arial"/>
              </a:rPr>
              <a:t>VE</a:t>
            </a:r>
            <a:r>
              <a:rPr sz="7050" spc="1335" dirty="0">
                <a:latin typeface="Arial"/>
                <a:cs typeface="Arial"/>
              </a:rPr>
              <a:t>R</a:t>
            </a:r>
            <a:r>
              <a:rPr sz="7050" spc="1155" dirty="0">
                <a:latin typeface="Arial"/>
                <a:cs typeface="Arial"/>
              </a:rPr>
              <a:t>V</a:t>
            </a:r>
            <a:r>
              <a:rPr sz="7050" spc="860" dirty="0">
                <a:latin typeface="Arial"/>
                <a:cs typeface="Arial"/>
              </a:rPr>
              <a:t>I</a:t>
            </a:r>
            <a:r>
              <a:rPr sz="7050" spc="1155" dirty="0">
                <a:latin typeface="Arial"/>
                <a:cs typeface="Arial"/>
              </a:rPr>
              <a:t>E</a:t>
            </a:r>
            <a:r>
              <a:rPr sz="7050" spc="1490" dirty="0">
                <a:latin typeface="Arial"/>
                <a:cs typeface="Arial"/>
              </a:rPr>
              <a:t>W</a:t>
            </a:r>
            <a:endParaRPr sz="7050" dirty="0">
              <a:latin typeface="Arial"/>
              <a:cs typeface="Arial"/>
            </a:endParaRPr>
          </a:p>
        </p:txBody>
      </p:sp>
      <p:sp>
        <p:nvSpPr>
          <p:cNvPr id="23" name="TextBox 22">
            <a:extLst>
              <a:ext uri="{FF2B5EF4-FFF2-40B4-BE49-F238E27FC236}">
                <a16:creationId xmlns:a16="http://schemas.microsoft.com/office/drawing/2014/main" id="{C3803A40-8EDB-B692-52BC-48A9D132304C}"/>
              </a:ext>
            </a:extLst>
          </p:cNvPr>
          <p:cNvSpPr txBox="1"/>
          <p:nvPr/>
        </p:nvSpPr>
        <p:spPr>
          <a:xfrm>
            <a:off x="8229600" y="1771652"/>
            <a:ext cx="9677400" cy="6894195"/>
          </a:xfrm>
          <a:prstGeom prst="rect">
            <a:avLst/>
          </a:prstGeom>
          <a:noFill/>
        </p:spPr>
        <p:txBody>
          <a:bodyPr wrap="square" rtlCol="0">
            <a:spAutoFit/>
          </a:bodyPr>
          <a:lstStyle/>
          <a:p>
            <a:r>
              <a:rPr lang="en-US" sz="3400" b="0" i="0" dirty="0">
                <a:solidFill>
                  <a:srgbClr val="000000"/>
                </a:solidFill>
                <a:effectLst/>
                <a:latin typeface="Bahnschrift Light" panose="020B0502040204020203" pitchFamily="34" charset="0"/>
                <a:cs typeface="Times New Roman" panose="02020603050405020304" pitchFamily="18" charset="0"/>
              </a:rPr>
              <a:t>Airflight fares change a lot because of many reasons like demand, seasons, airline pricing strategies, and the economy. This makes it hard for travelers to know the best time to book flights, so they might end up paying too much or missing the best deals. Not having a good way to predict these prices causes a lot of uncertainty and frustration. This is why we need a reliable solution to help predict airflight fares more accurately. Data visualization can be a great solution for this, as it helps people see patterns and trends in ticket prices, making it easier to decide when to book.</a:t>
            </a:r>
            <a:endParaRPr lang="en-IN" sz="3400" dirty="0">
              <a:latin typeface="Bahnschrift Light" panose="020B0502040204020203"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5311" y="539568"/>
            <a:ext cx="11891010" cy="939800"/>
          </a:xfrm>
          <a:prstGeom prst="rect">
            <a:avLst/>
          </a:prstGeom>
        </p:spPr>
        <p:txBody>
          <a:bodyPr vert="horz" wrap="square" lIns="0" tIns="12700" rIns="0" bIns="0" rtlCol="0">
            <a:spAutoFit/>
          </a:bodyPr>
          <a:lstStyle/>
          <a:p>
            <a:pPr marL="12700">
              <a:lnSpc>
                <a:spcPct val="100000"/>
              </a:lnSpc>
              <a:spcBef>
                <a:spcPts val="100"/>
              </a:spcBef>
              <a:tabLst>
                <a:tab pos="6365240" algn="l"/>
              </a:tabLst>
            </a:pPr>
            <a:r>
              <a:rPr sz="6000" spc="1350" dirty="0"/>
              <a:t>A</a:t>
            </a:r>
            <a:r>
              <a:rPr sz="6000" spc="1835" dirty="0"/>
              <a:t>N</a:t>
            </a:r>
            <a:r>
              <a:rPr sz="6000" spc="1350" dirty="0"/>
              <a:t>A</a:t>
            </a:r>
            <a:r>
              <a:rPr sz="6000" spc="975" dirty="0"/>
              <a:t>L</a:t>
            </a:r>
            <a:r>
              <a:rPr sz="6000" spc="1310" dirty="0"/>
              <a:t>Y</a:t>
            </a:r>
            <a:r>
              <a:rPr sz="6000" spc="635" dirty="0"/>
              <a:t>T</a:t>
            </a:r>
            <a:r>
              <a:rPr sz="6000" spc="730" dirty="0"/>
              <a:t>I</a:t>
            </a:r>
            <a:r>
              <a:rPr sz="6000" spc="2250" dirty="0"/>
              <a:t>C</a:t>
            </a:r>
            <a:r>
              <a:rPr sz="6000" spc="1350" dirty="0"/>
              <a:t>A</a:t>
            </a:r>
            <a:r>
              <a:rPr sz="6000" spc="675" dirty="0"/>
              <a:t>L</a:t>
            </a:r>
            <a:r>
              <a:rPr sz="6000" dirty="0"/>
              <a:t>	</a:t>
            </a:r>
            <a:r>
              <a:rPr sz="6000" spc="1350" dirty="0"/>
              <a:t>A</a:t>
            </a:r>
            <a:r>
              <a:rPr sz="6000" spc="1695" dirty="0"/>
              <a:t>PP</a:t>
            </a:r>
            <a:r>
              <a:rPr sz="6000" spc="1800" dirty="0"/>
              <a:t>R</a:t>
            </a:r>
            <a:r>
              <a:rPr sz="6000" spc="1795" dirty="0"/>
              <a:t>O</a:t>
            </a:r>
            <a:r>
              <a:rPr sz="6000" spc="1350" dirty="0"/>
              <a:t>A</a:t>
            </a:r>
            <a:r>
              <a:rPr sz="6000" spc="2250" dirty="0"/>
              <a:t>C</a:t>
            </a:r>
            <a:r>
              <a:rPr sz="6000" spc="1145" dirty="0"/>
              <a:t>H</a:t>
            </a:r>
            <a:endParaRPr sz="6000" dirty="0"/>
          </a:p>
        </p:txBody>
      </p:sp>
      <p:sp>
        <p:nvSpPr>
          <p:cNvPr id="3" name="object 3"/>
          <p:cNvSpPr txBox="1"/>
          <p:nvPr/>
        </p:nvSpPr>
        <p:spPr>
          <a:xfrm>
            <a:off x="1231683" y="2874235"/>
            <a:ext cx="4813935" cy="2103140"/>
          </a:xfrm>
          <a:prstGeom prst="rect">
            <a:avLst/>
          </a:prstGeom>
        </p:spPr>
        <p:txBody>
          <a:bodyPr vert="horz" wrap="square" lIns="0" tIns="391160" rIns="0" bIns="0" rtlCol="0">
            <a:spAutoFit/>
          </a:bodyPr>
          <a:lstStyle/>
          <a:p>
            <a:pPr marL="25400" algn="ctr">
              <a:lnSpc>
                <a:spcPct val="100000"/>
              </a:lnSpc>
              <a:spcBef>
                <a:spcPts val="3080"/>
              </a:spcBef>
            </a:pPr>
            <a:r>
              <a:rPr sz="8050" b="1" spc="865" dirty="0">
                <a:solidFill>
                  <a:srgbClr val="A69D9C"/>
                </a:solidFill>
                <a:latin typeface="Trebuchet MS"/>
                <a:cs typeface="Trebuchet MS"/>
              </a:rPr>
              <a:t>01</a:t>
            </a:r>
            <a:endParaRPr sz="8050" dirty="0">
              <a:latin typeface="Trebuchet MS"/>
              <a:cs typeface="Trebuchet MS"/>
            </a:endParaRPr>
          </a:p>
          <a:p>
            <a:pPr marL="27940" algn="ctr">
              <a:lnSpc>
                <a:spcPct val="100000"/>
              </a:lnSpc>
              <a:spcBef>
                <a:spcPts val="875"/>
              </a:spcBef>
              <a:tabLst>
                <a:tab pos="1212215" algn="l"/>
                <a:tab pos="1738630" algn="l"/>
                <a:tab pos="2486660" algn="l"/>
              </a:tabLst>
            </a:pPr>
            <a:r>
              <a:rPr sz="2300" b="1" spc="280" dirty="0">
                <a:solidFill>
                  <a:srgbClr val="4E6E81"/>
                </a:solidFill>
                <a:latin typeface="Trebuchet MS"/>
                <a:cs typeface="Trebuchet MS"/>
              </a:rPr>
              <a:t>SCOPE	</a:t>
            </a:r>
            <a:r>
              <a:rPr sz="2300" b="1" spc="70" dirty="0">
                <a:solidFill>
                  <a:srgbClr val="4E6E81"/>
                </a:solidFill>
                <a:latin typeface="Trebuchet MS"/>
                <a:cs typeface="Trebuchet MS"/>
              </a:rPr>
              <a:t>OF	</a:t>
            </a:r>
            <a:r>
              <a:rPr sz="2300" b="1" spc="185" dirty="0">
                <a:solidFill>
                  <a:srgbClr val="4E6E81"/>
                </a:solidFill>
                <a:latin typeface="Trebuchet MS"/>
                <a:cs typeface="Trebuchet MS"/>
              </a:rPr>
              <a:t>THE	</a:t>
            </a:r>
            <a:r>
              <a:rPr sz="2300" b="1" spc="245" dirty="0">
                <a:solidFill>
                  <a:srgbClr val="4E6E81"/>
                </a:solidFill>
                <a:latin typeface="Trebuchet MS"/>
                <a:cs typeface="Trebuchet MS"/>
              </a:rPr>
              <a:t>STUDY</a:t>
            </a:r>
            <a:endParaRPr sz="2300" dirty="0">
              <a:latin typeface="Trebuchet MS"/>
              <a:cs typeface="Trebuchet MS"/>
            </a:endParaRPr>
          </a:p>
        </p:txBody>
      </p:sp>
      <p:sp>
        <p:nvSpPr>
          <p:cNvPr id="4" name="object 4"/>
          <p:cNvSpPr txBox="1"/>
          <p:nvPr/>
        </p:nvSpPr>
        <p:spPr>
          <a:xfrm>
            <a:off x="8462379" y="3250514"/>
            <a:ext cx="1579245" cy="1255395"/>
          </a:xfrm>
          <a:prstGeom prst="rect">
            <a:avLst/>
          </a:prstGeom>
        </p:spPr>
        <p:txBody>
          <a:bodyPr vert="horz" wrap="square" lIns="0" tIns="14604" rIns="0" bIns="0" rtlCol="0">
            <a:spAutoFit/>
          </a:bodyPr>
          <a:lstStyle/>
          <a:p>
            <a:pPr marL="12700">
              <a:lnSpc>
                <a:spcPct val="100000"/>
              </a:lnSpc>
              <a:spcBef>
                <a:spcPts val="114"/>
              </a:spcBef>
            </a:pPr>
            <a:r>
              <a:rPr sz="8050" b="1" spc="1595" dirty="0">
                <a:solidFill>
                  <a:srgbClr val="A69D9C"/>
                </a:solidFill>
                <a:latin typeface="Trebuchet MS"/>
                <a:cs typeface="Trebuchet MS"/>
              </a:rPr>
              <a:t>0</a:t>
            </a:r>
            <a:r>
              <a:rPr sz="8050" b="1" spc="1195" dirty="0">
                <a:solidFill>
                  <a:srgbClr val="A69D9C"/>
                </a:solidFill>
                <a:latin typeface="Trebuchet MS"/>
                <a:cs typeface="Trebuchet MS"/>
              </a:rPr>
              <a:t>2</a:t>
            </a:r>
            <a:endParaRPr sz="8050">
              <a:latin typeface="Trebuchet MS"/>
              <a:cs typeface="Trebuchet MS"/>
            </a:endParaRPr>
          </a:p>
        </p:txBody>
      </p:sp>
      <p:sp>
        <p:nvSpPr>
          <p:cNvPr id="5" name="object 5"/>
          <p:cNvSpPr txBox="1"/>
          <p:nvPr/>
        </p:nvSpPr>
        <p:spPr>
          <a:xfrm>
            <a:off x="1842448" y="2016127"/>
            <a:ext cx="15393669" cy="825500"/>
          </a:xfrm>
          <a:prstGeom prst="rect">
            <a:avLst/>
          </a:prstGeom>
        </p:spPr>
        <p:txBody>
          <a:bodyPr vert="horz" wrap="square" lIns="0" tIns="62230" rIns="0" bIns="0" rtlCol="0">
            <a:spAutoFit/>
          </a:bodyPr>
          <a:lstStyle/>
          <a:p>
            <a:pPr marL="12700">
              <a:lnSpc>
                <a:spcPct val="100000"/>
              </a:lnSpc>
              <a:spcBef>
                <a:spcPts val="490"/>
              </a:spcBef>
              <a:tabLst>
                <a:tab pos="695960" algn="l"/>
                <a:tab pos="2020570" algn="l"/>
                <a:tab pos="2719070" algn="l"/>
                <a:tab pos="4203700" algn="l"/>
                <a:tab pos="5046980" algn="l"/>
                <a:tab pos="5663565" algn="l"/>
                <a:tab pos="7239634" algn="l"/>
              </a:tabLst>
            </a:pPr>
            <a:r>
              <a:rPr sz="2300" b="1" spc="35" dirty="0">
                <a:latin typeface="Tahoma"/>
                <a:cs typeface="Tahoma"/>
              </a:rPr>
              <a:t>The	</a:t>
            </a:r>
            <a:r>
              <a:rPr sz="2300" b="1" spc="60" dirty="0">
                <a:latin typeface="Tahoma"/>
                <a:cs typeface="Tahoma"/>
              </a:rPr>
              <a:t>Dataset	</a:t>
            </a:r>
            <a:r>
              <a:rPr sz="2300" b="1" spc="-45" dirty="0">
                <a:latin typeface="Tahoma"/>
                <a:cs typeface="Tahoma"/>
              </a:rPr>
              <a:t>was	</a:t>
            </a:r>
            <a:r>
              <a:rPr sz="2300" b="1" spc="55" dirty="0">
                <a:latin typeface="Tahoma"/>
                <a:cs typeface="Tahoma"/>
              </a:rPr>
              <a:t>obtained	</a:t>
            </a:r>
            <a:r>
              <a:rPr sz="2300" b="1" spc="25" dirty="0">
                <a:latin typeface="Tahoma"/>
                <a:cs typeface="Tahoma"/>
              </a:rPr>
              <a:t>from	</a:t>
            </a:r>
            <a:r>
              <a:rPr sz="2300" b="1" spc="10" dirty="0">
                <a:latin typeface="Tahoma"/>
                <a:cs typeface="Tahoma"/>
              </a:rPr>
              <a:t>the	</a:t>
            </a:r>
            <a:r>
              <a:rPr sz="2300" b="1" spc="65" dirty="0">
                <a:latin typeface="Tahoma"/>
                <a:cs typeface="Tahoma"/>
              </a:rPr>
              <a:t>following	</a:t>
            </a:r>
            <a:r>
              <a:rPr sz="2300" b="1" spc="35" dirty="0">
                <a:latin typeface="Tahoma"/>
                <a:cs typeface="Tahoma"/>
              </a:rPr>
              <a:t>source:</a:t>
            </a:r>
            <a:endParaRPr sz="2300">
              <a:latin typeface="Tahoma"/>
              <a:cs typeface="Tahoma"/>
            </a:endParaRPr>
          </a:p>
          <a:p>
            <a:pPr marL="19685">
              <a:lnSpc>
                <a:spcPct val="100000"/>
              </a:lnSpc>
              <a:spcBef>
                <a:spcPts val="390"/>
              </a:spcBef>
            </a:pPr>
            <a:r>
              <a:rPr sz="2300" spc="229" dirty="0">
                <a:latin typeface="Tahoma"/>
                <a:cs typeface="Tahoma"/>
              </a:rPr>
              <a:t>https://www.</a:t>
            </a:r>
            <a:r>
              <a:rPr sz="2300" spc="-475" dirty="0">
                <a:latin typeface="Tahoma"/>
                <a:cs typeface="Tahoma"/>
              </a:rPr>
              <a:t> </a:t>
            </a:r>
            <a:r>
              <a:rPr sz="2300" spc="145" dirty="0">
                <a:latin typeface="Tahoma"/>
                <a:cs typeface="Tahoma"/>
              </a:rPr>
              <a:t>kaggle.</a:t>
            </a:r>
            <a:r>
              <a:rPr sz="2300" spc="-470" dirty="0">
                <a:latin typeface="Tahoma"/>
                <a:cs typeface="Tahoma"/>
              </a:rPr>
              <a:t> </a:t>
            </a:r>
            <a:r>
              <a:rPr sz="2300" spc="235" dirty="0">
                <a:latin typeface="Tahoma"/>
                <a:cs typeface="Tahoma"/>
              </a:rPr>
              <a:t>com/datasets/chidinmaokonta/flight-</a:t>
            </a:r>
            <a:r>
              <a:rPr sz="2300" spc="-470" dirty="0">
                <a:latin typeface="Tahoma"/>
                <a:cs typeface="Tahoma"/>
              </a:rPr>
              <a:t> </a:t>
            </a:r>
            <a:r>
              <a:rPr sz="2300" spc="204" dirty="0">
                <a:latin typeface="Tahoma"/>
                <a:cs typeface="Tahoma"/>
              </a:rPr>
              <a:t>price-</a:t>
            </a:r>
            <a:r>
              <a:rPr sz="2300" spc="-470" dirty="0">
                <a:latin typeface="Tahoma"/>
                <a:cs typeface="Tahoma"/>
              </a:rPr>
              <a:t> </a:t>
            </a:r>
            <a:r>
              <a:rPr sz="2300" spc="225" dirty="0">
                <a:latin typeface="Tahoma"/>
                <a:cs typeface="Tahoma"/>
              </a:rPr>
              <a:t>prediction-</a:t>
            </a:r>
            <a:r>
              <a:rPr sz="2300" spc="-470" dirty="0">
                <a:latin typeface="Tahoma"/>
                <a:cs typeface="Tahoma"/>
              </a:rPr>
              <a:t> </a:t>
            </a:r>
            <a:r>
              <a:rPr sz="2300" spc="195" dirty="0">
                <a:latin typeface="Tahoma"/>
                <a:cs typeface="Tahoma"/>
              </a:rPr>
              <a:t>dataset-</a:t>
            </a:r>
            <a:r>
              <a:rPr sz="2300" spc="-470" dirty="0">
                <a:latin typeface="Tahoma"/>
                <a:cs typeface="Tahoma"/>
              </a:rPr>
              <a:t> </a:t>
            </a:r>
            <a:r>
              <a:rPr sz="2300" spc="210" dirty="0">
                <a:latin typeface="Tahoma"/>
                <a:cs typeface="Tahoma"/>
              </a:rPr>
              <a:t>freshly-</a:t>
            </a:r>
            <a:r>
              <a:rPr sz="2300" spc="-470" dirty="0">
                <a:latin typeface="Tahoma"/>
                <a:cs typeface="Tahoma"/>
              </a:rPr>
              <a:t> </a:t>
            </a:r>
            <a:r>
              <a:rPr sz="2300" spc="195" dirty="0">
                <a:latin typeface="Tahoma"/>
                <a:cs typeface="Tahoma"/>
              </a:rPr>
              <a:t>cleaned</a:t>
            </a:r>
            <a:endParaRPr sz="2300">
              <a:latin typeface="Tahoma"/>
              <a:cs typeface="Tahoma"/>
            </a:endParaRPr>
          </a:p>
        </p:txBody>
      </p:sp>
      <p:sp>
        <p:nvSpPr>
          <p:cNvPr id="6" name="object 6"/>
          <p:cNvSpPr txBox="1"/>
          <p:nvPr/>
        </p:nvSpPr>
        <p:spPr>
          <a:xfrm>
            <a:off x="6830919" y="4527418"/>
            <a:ext cx="4813935" cy="437940"/>
          </a:xfrm>
          <a:prstGeom prst="rect">
            <a:avLst/>
          </a:prstGeom>
        </p:spPr>
        <p:txBody>
          <a:bodyPr vert="horz" wrap="square" lIns="0" tIns="83185" rIns="0" bIns="0" rtlCol="0">
            <a:spAutoFit/>
          </a:bodyPr>
          <a:lstStyle/>
          <a:p>
            <a:pPr marL="27940" algn="ctr">
              <a:lnSpc>
                <a:spcPct val="100000"/>
              </a:lnSpc>
              <a:spcBef>
                <a:spcPts val="655"/>
              </a:spcBef>
              <a:tabLst>
                <a:tab pos="866775" algn="l"/>
                <a:tab pos="1297305" algn="l"/>
                <a:tab pos="1729105" algn="l"/>
              </a:tabLst>
            </a:pPr>
            <a:r>
              <a:rPr sz="2300" b="1" spc="180" dirty="0">
                <a:solidFill>
                  <a:srgbClr val="4E6E81"/>
                </a:solidFill>
                <a:latin typeface="Trebuchet MS"/>
                <a:cs typeface="Trebuchet MS"/>
              </a:rPr>
              <a:t>WHY	</a:t>
            </a:r>
            <a:r>
              <a:rPr sz="2300" b="1" spc="260" dirty="0">
                <a:solidFill>
                  <a:srgbClr val="4E6E81"/>
                </a:solidFill>
                <a:latin typeface="Trebuchet MS"/>
                <a:cs typeface="Trebuchet MS"/>
              </a:rPr>
              <a:t>IS	</a:t>
            </a:r>
            <a:r>
              <a:rPr sz="2300" b="1" spc="150" dirty="0">
                <a:solidFill>
                  <a:srgbClr val="4E6E81"/>
                </a:solidFill>
                <a:latin typeface="Trebuchet MS"/>
                <a:cs typeface="Trebuchet MS"/>
              </a:rPr>
              <a:t>IT	</a:t>
            </a:r>
            <a:r>
              <a:rPr sz="2300" b="1" spc="220" dirty="0">
                <a:solidFill>
                  <a:srgbClr val="4E6E81"/>
                </a:solidFill>
                <a:latin typeface="Trebuchet MS"/>
                <a:cs typeface="Trebuchet MS"/>
              </a:rPr>
              <a:t>REQUIRED</a:t>
            </a:r>
            <a:endParaRPr sz="2300" dirty="0">
              <a:latin typeface="Trebuchet MS"/>
              <a:cs typeface="Trebuchet MS"/>
            </a:endParaRPr>
          </a:p>
        </p:txBody>
      </p:sp>
      <p:sp>
        <p:nvSpPr>
          <p:cNvPr id="29" name="object 29"/>
          <p:cNvSpPr txBox="1"/>
          <p:nvPr/>
        </p:nvSpPr>
        <p:spPr>
          <a:xfrm>
            <a:off x="13671125" y="2874496"/>
            <a:ext cx="1652270" cy="2102499"/>
          </a:xfrm>
          <a:prstGeom prst="rect">
            <a:avLst/>
          </a:prstGeom>
        </p:spPr>
        <p:txBody>
          <a:bodyPr vert="horz" wrap="square" lIns="0" tIns="390525" rIns="0" bIns="0" rtlCol="0">
            <a:spAutoFit/>
          </a:bodyPr>
          <a:lstStyle/>
          <a:p>
            <a:pPr marL="48895">
              <a:lnSpc>
                <a:spcPct val="100000"/>
              </a:lnSpc>
              <a:spcBef>
                <a:spcPts val="3075"/>
              </a:spcBef>
            </a:pPr>
            <a:r>
              <a:rPr sz="8050" b="1" spc="1395" dirty="0">
                <a:solidFill>
                  <a:srgbClr val="A69D9C"/>
                </a:solidFill>
                <a:latin typeface="Trebuchet MS"/>
                <a:cs typeface="Trebuchet MS"/>
              </a:rPr>
              <a:t>03</a:t>
            </a:r>
            <a:endParaRPr sz="8050" dirty="0">
              <a:latin typeface="Trebuchet MS"/>
              <a:cs typeface="Trebuchet MS"/>
            </a:endParaRPr>
          </a:p>
          <a:p>
            <a:pPr marL="12700">
              <a:lnSpc>
                <a:spcPct val="100000"/>
              </a:lnSpc>
              <a:spcBef>
                <a:spcPts val="875"/>
              </a:spcBef>
            </a:pPr>
            <a:r>
              <a:rPr sz="2300" b="1" spc="484" dirty="0">
                <a:solidFill>
                  <a:srgbClr val="4E6E81"/>
                </a:solidFill>
                <a:latin typeface="Trebuchet MS"/>
                <a:cs typeface="Trebuchet MS"/>
              </a:rPr>
              <a:t>S</a:t>
            </a:r>
            <a:r>
              <a:rPr sz="2300" b="1" spc="210" dirty="0">
                <a:solidFill>
                  <a:srgbClr val="4E6E81"/>
                </a:solidFill>
                <a:latin typeface="Trebuchet MS"/>
                <a:cs typeface="Trebuchet MS"/>
              </a:rPr>
              <a:t>O</a:t>
            </a:r>
            <a:r>
              <a:rPr sz="2300" b="1" spc="215" dirty="0">
                <a:solidFill>
                  <a:srgbClr val="4E6E81"/>
                </a:solidFill>
                <a:latin typeface="Trebuchet MS"/>
                <a:cs typeface="Trebuchet MS"/>
              </a:rPr>
              <a:t>L</a:t>
            </a:r>
            <a:r>
              <a:rPr sz="2300" b="1" spc="200" dirty="0">
                <a:solidFill>
                  <a:srgbClr val="4E6E81"/>
                </a:solidFill>
                <a:latin typeface="Trebuchet MS"/>
                <a:cs typeface="Trebuchet MS"/>
              </a:rPr>
              <a:t>U</a:t>
            </a:r>
            <a:r>
              <a:rPr sz="2300" b="1" spc="265" dirty="0">
                <a:solidFill>
                  <a:srgbClr val="4E6E81"/>
                </a:solidFill>
                <a:latin typeface="Trebuchet MS"/>
                <a:cs typeface="Trebuchet MS"/>
              </a:rPr>
              <a:t>T</a:t>
            </a:r>
            <a:r>
              <a:rPr sz="2300" b="1" spc="270" dirty="0">
                <a:solidFill>
                  <a:srgbClr val="4E6E81"/>
                </a:solidFill>
                <a:latin typeface="Trebuchet MS"/>
                <a:cs typeface="Trebuchet MS"/>
              </a:rPr>
              <a:t>I</a:t>
            </a:r>
            <a:r>
              <a:rPr sz="2300" b="1" spc="210" dirty="0">
                <a:solidFill>
                  <a:srgbClr val="4E6E81"/>
                </a:solidFill>
                <a:latin typeface="Trebuchet MS"/>
                <a:cs typeface="Trebuchet MS"/>
              </a:rPr>
              <a:t>O</a:t>
            </a:r>
            <a:r>
              <a:rPr sz="2300" b="1" spc="100" dirty="0">
                <a:solidFill>
                  <a:srgbClr val="4E6E81"/>
                </a:solidFill>
                <a:latin typeface="Trebuchet MS"/>
                <a:cs typeface="Trebuchet MS"/>
              </a:rPr>
              <a:t>N</a:t>
            </a:r>
            <a:endParaRPr sz="2300" dirty="0">
              <a:latin typeface="Trebuchet MS"/>
              <a:cs typeface="Trebuchet MS"/>
            </a:endParaRPr>
          </a:p>
        </p:txBody>
      </p:sp>
      <p:sp>
        <p:nvSpPr>
          <p:cNvPr id="35" name="object 35"/>
          <p:cNvSpPr/>
          <p:nvPr/>
        </p:nvSpPr>
        <p:spPr>
          <a:xfrm>
            <a:off x="1004823" y="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36" name="object 36"/>
          <p:cNvSpPr/>
          <p:nvPr/>
        </p:nvSpPr>
        <p:spPr>
          <a:xfrm>
            <a:off x="1004823" y="2286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37" name="object 37"/>
          <p:cNvSpPr/>
          <p:nvPr/>
        </p:nvSpPr>
        <p:spPr>
          <a:xfrm>
            <a:off x="1004823" y="4572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38" name="object 38"/>
          <p:cNvSpPr/>
          <p:nvPr/>
        </p:nvSpPr>
        <p:spPr>
          <a:xfrm>
            <a:off x="1004823" y="6858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39" name="object 39"/>
          <p:cNvSpPr/>
          <p:nvPr/>
        </p:nvSpPr>
        <p:spPr>
          <a:xfrm>
            <a:off x="1004823" y="9144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0" name="object 40"/>
          <p:cNvSpPr/>
          <p:nvPr/>
        </p:nvSpPr>
        <p:spPr>
          <a:xfrm>
            <a:off x="1004823" y="11430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1" name="object 41"/>
          <p:cNvSpPr/>
          <p:nvPr/>
        </p:nvSpPr>
        <p:spPr>
          <a:xfrm>
            <a:off x="1004823" y="13716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2" name="object 42"/>
          <p:cNvSpPr/>
          <p:nvPr/>
        </p:nvSpPr>
        <p:spPr>
          <a:xfrm>
            <a:off x="1004823" y="16002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3" name="object 43"/>
          <p:cNvSpPr/>
          <p:nvPr/>
        </p:nvSpPr>
        <p:spPr>
          <a:xfrm>
            <a:off x="1004823" y="18288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4" name="object 44"/>
          <p:cNvSpPr/>
          <p:nvPr/>
        </p:nvSpPr>
        <p:spPr>
          <a:xfrm>
            <a:off x="1004823" y="20574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5" name="object 45"/>
          <p:cNvSpPr/>
          <p:nvPr/>
        </p:nvSpPr>
        <p:spPr>
          <a:xfrm>
            <a:off x="1004823" y="22860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6" name="object 46"/>
          <p:cNvSpPr/>
          <p:nvPr/>
        </p:nvSpPr>
        <p:spPr>
          <a:xfrm>
            <a:off x="1004823" y="25146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7" name="object 47"/>
          <p:cNvSpPr/>
          <p:nvPr/>
        </p:nvSpPr>
        <p:spPr>
          <a:xfrm>
            <a:off x="1004823" y="27432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8" name="object 48"/>
          <p:cNvSpPr/>
          <p:nvPr/>
        </p:nvSpPr>
        <p:spPr>
          <a:xfrm>
            <a:off x="1004823" y="297186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49" name="object 49"/>
          <p:cNvSpPr/>
          <p:nvPr/>
        </p:nvSpPr>
        <p:spPr>
          <a:xfrm>
            <a:off x="1004823" y="3200464"/>
            <a:ext cx="57150" cy="133985"/>
          </a:xfrm>
          <a:custGeom>
            <a:avLst/>
            <a:gdLst/>
            <a:ahLst/>
            <a:cxnLst/>
            <a:rect l="l" t="t" r="r" b="b"/>
            <a:pathLst>
              <a:path w="57150" h="133985">
                <a:moveTo>
                  <a:pt x="0" y="133776"/>
                </a:moveTo>
                <a:lnTo>
                  <a:pt x="0" y="0"/>
                </a:lnTo>
                <a:lnTo>
                  <a:pt x="57149" y="0"/>
                </a:lnTo>
                <a:lnTo>
                  <a:pt x="57149" y="133776"/>
                </a:lnTo>
                <a:lnTo>
                  <a:pt x="0" y="133776"/>
                </a:lnTo>
                <a:close/>
              </a:path>
            </a:pathLst>
          </a:custGeom>
          <a:solidFill>
            <a:srgbClr val="4E6E81"/>
          </a:solidFill>
        </p:spPr>
        <p:txBody>
          <a:bodyPr wrap="square" lIns="0" tIns="0" rIns="0" bIns="0" rtlCol="0"/>
          <a:lstStyle/>
          <a:p>
            <a:endParaRPr/>
          </a:p>
        </p:txBody>
      </p:sp>
      <p:sp>
        <p:nvSpPr>
          <p:cNvPr id="50" name="TextBox 49">
            <a:extLst>
              <a:ext uri="{FF2B5EF4-FFF2-40B4-BE49-F238E27FC236}">
                <a16:creationId xmlns:a16="http://schemas.microsoft.com/office/drawing/2014/main" id="{DA85A612-8666-291E-1ACC-0ABDA47ACD8E}"/>
              </a:ext>
            </a:extLst>
          </p:cNvPr>
          <p:cNvSpPr txBox="1"/>
          <p:nvPr/>
        </p:nvSpPr>
        <p:spPr>
          <a:xfrm>
            <a:off x="1231684" y="5143500"/>
            <a:ext cx="5238568" cy="3293209"/>
          </a:xfrm>
          <a:prstGeom prst="rect">
            <a:avLst/>
          </a:prstGeom>
          <a:noFill/>
        </p:spPr>
        <p:txBody>
          <a:bodyPr wrap="square" rtlCol="0">
            <a:spAutoFit/>
          </a:bodyPr>
          <a:lstStyle/>
          <a:p>
            <a:r>
              <a:rPr lang="en-US" sz="2600" b="0" i="0" dirty="0">
                <a:solidFill>
                  <a:srgbClr val="000000"/>
                </a:solidFill>
                <a:effectLst/>
              </a:rPr>
              <a:t>The objective is to analyze and predict airflight fares using various features like airline name, source, destination, airline class, and flight duration, with additional parameters such as season, weather conditions, seat availability, and flight capacity integrated into the dataset.</a:t>
            </a:r>
            <a:endParaRPr lang="en-IN" sz="2600" dirty="0"/>
          </a:p>
        </p:txBody>
      </p:sp>
      <p:sp>
        <p:nvSpPr>
          <p:cNvPr id="52" name="TextBox 51">
            <a:extLst>
              <a:ext uri="{FF2B5EF4-FFF2-40B4-BE49-F238E27FC236}">
                <a16:creationId xmlns:a16="http://schemas.microsoft.com/office/drawing/2014/main" id="{8BE8ADFD-92A2-2315-7E55-7F5E39400034}"/>
              </a:ext>
            </a:extLst>
          </p:cNvPr>
          <p:cNvSpPr txBox="1"/>
          <p:nvPr/>
        </p:nvSpPr>
        <p:spPr>
          <a:xfrm>
            <a:off x="6830919" y="5143500"/>
            <a:ext cx="5238568" cy="2893100"/>
          </a:xfrm>
          <a:prstGeom prst="rect">
            <a:avLst/>
          </a:prstGeom>
          <a:noFill/>
        </p:spPr>
        <p:txBody>
          <a:bodyPr wrap="square" rtlCol="0">
            <a:spAutoFit/>
          </a:bodyPr>
          <a:lstStyle/>
          <a:p>
            <a:r>
              <a:rPr lang="en-US" sz="2600" b="0" i="0" dirty="0">
                <a:solidFill>
                  <a:srgbClr val="000000"/>
                </a:solidFill>
                <a:effectLst/>
              </a:rPr>
              <a:t>Accurate fare prediction aids passengers in travel planning and budget management, enables airlines to optimize pricing strategies and revenue management, and provides consumers with insights to book flights at the best prices</a:t>
            </a:r>
            <a:endParaRPr lang="en-IN" sz="2600" dirty="0"/>
          </a:p>
        </p:txBody>
      </p:sp>
      <p:sp>
        <p:nvSpPr>
          <p:cNvPr id="53" name="TextBox 52">
            <a:extLst>
              <a:ext uri="{FF2B5EF4-FFF2-40B4-BE49-F238E27FC236}">
                <a16:creationId xmlns:a16="http://schemas.microsoft.com/office/drawing/2014/main" id="{7CDF54FA-1D2E-B0D8-FA28-C8F106878E56}"/>
              </a:ext>
            </a:extLst>
          </p:cNvPr>
          <p:cNvSpPr txBox="1"/>
          <p:nvPr/>
        </p:nvSpPr>
        <p:spPr>
          <a:xfrm>
            <a:off x="12069487" y="5067014"/>
            <a:ext cx="5229355" cy="3693319"/>
          </a:xfrm>
          <a:prstGeom prst="rect">
            <a:avLst/>
          </a:prstGeom>
          <a:noFill/>
        </p:spPr>
        <p:txBody>
          <a:bodyPr wrap="square" rtlCol="0">
            <a:spAutoFit/>
          </a:bodyPr>
          <a:lstStyle/>
          <a:p>
            <a:r>
              <a:rPr lang="en-US" sz="2600" b="0" i="0" dirty="0">
                <a:solidFill>
                  <a:srgbClr val="000000"/>
                </a:solidFill>
                <a:effectLst/>
              </a:rPr>
              <a:t>Data collection involved utilizing a comprehensive dataset from Kaggle, followed by data cleaning to address missing and incorrect values, and data preprocessing to incorporate additional parameters like season, weather, seat availability, and flight capacity to enhance prediction accuracy.</a:t>
            </a:r>
            <a:endParaRPr lang="en-IN"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3" name="object 3"/>
          <p:cNvSpPr/>
          <p:nvPr/>
        </p:nvSpPr>
        <p:spPr>
          <a:xfrm>
            <a:off x="2286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4" name="object 4"/>
          <p:cNvSpPr/>
          <p:nvPr/>
        </p:nvSpPr>
        <p:spPr>
          <a:xfrm>
            <a:off x="4572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5" name="object 5"/>
          <p:cNvSpPr/>
          <p:nvPr/>
        </p:nvSpPr>
        <p:spPr>
          <a:xfrm>
            <a:off x="685799"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6" name="object 6"/>
          <p:cNvSpPr/>
          <p:nvPr/>
        </p:nvSpPr>
        <p:spPr>
          <a:xfrm>
            <a:off x="9144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7" name="object 7"/>
          <p:cNvSpPr/>
          <p:nvPr/>
        </p:nvSpPr>
        <p:spPr>
          <a:xfrm>
            <a:off x="11430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 name="object 8"/>
          <p:cNvSpPr/>
          <p:nvPr/>
        </p:nvSpPr>
        <p:spPr>
          <a:xfrm>
            <a:off x="1371599"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graphicFrame>
        <p:nvGraphicFramePr>
          <p:cNvPr id="9" name="object 9"/>
          <p:cNvGraphicFramePr>
            <a:graphicFrameLocks noGrp="1"/>
          </p:cNvGraphicFramePr>
          <p:nvPr/>
        </p:nvGraphicFramePr>
        <p:xfrm>
          <a:off x="3886200" y="3140400"/>
          <a:ext cx="12312014" cy="1649491"/>
        </p:xfrm>
        <a:graphic>
          <a:graphicData uri="http://schemas.openxmlformats.org/drawingml/2006/table">
            <a:tbl>
              <a:tblPr firstRow="1" bandRow="1">
                <a:tableStyleId>{2D5ABB26-0587-4C30-8999-92F81FD0307C}</a:tableStyleId>
              </a:tblPr>
              <a:tblGrid>
                <a:gridCol w="3583940">
                  <a:extLst>
                    <a:ext uri="{9D8B030D-6E8A-4147-A177-3AD203B41FA5}">
                      <a16:colId xmlns:a16="http://schemas.microsoft.com/office/drawing/2014/main" val="20000"/>
                    </a:ext>
                  </a:extLst>
                </a:gridCol>
                <a:gridCol w="2429510">
                  <a:extLst>
                    <a:ext uri="{9D8B030D-6E8A-4147-A177-3AD203B41FA5}">
                      <a16:colId xmlns:a16="http://schemas.microsoft.com/office/drawing/2014/main" val="20001"/>
                    </a:ext>
                  </a:extLst>
                </a:gridCol>
                <a:gridCol w="3875404">
                  <a:extLst>
                    <a:ext uri="{9D8B030D-6E8A-4147-A177-3AD203B41FA5}">
                      <a16:colId xmlns:a16="http://schemas.microsoft.com/office/drawing/2014/main" val="20002"/>
                    </a:ext>
                  </a:extLst>
                </a:gridCol>
                <a:gridCol w="2423160">
                  <a:extLst>
                    <a:ext uri="{9D8B030D-6E8A-4147-A177-3AD203B41FA5}">
                      <a16:colId xmlns:a16="http://schemas.microsoft.com/office/drawing/2014/main" val="20003"/>
                    </a:ext>
                  </a:extLst>
                </a:gridCol>
              </a:tblGrid>
              <a:tr h="824745">
                <a:tc>
                  <a:txBody>
                    <a:bodyPr/>
                    <a:lstStyle/>
                    <a:p>
                      <a:pPr>
                        <a:lnSpc>
                          <a:spcPct val="100000"/>
                        </a:lnSpc>
                      </a:pPr>
                      <a:endParaRPr sz="2200" dirty="0">
                        <a:latin typeface="Times New Roman"/>
                        <a:cs typeface="Times New Roman"/>
                      </a:endParaRPr>
                    </a:p>
                  </a:txBody>
                  <a:tcPr marL="0" marR="0" marT="0" marB="0"/>
                </a:tc>
                <a:tc rowSpan="2">
                  <a:txBody>
                    <a:bodyPr/>
                    <a:lstStyle/>
                    <a:p>
                      <a:pPr marL="1905" algn="ctr">
                        <a:lnSpc>
                          <a:spcPct val="100000"/>
                        </a:lnSpc>
                        <a:spcBef>
                          <a:spcPts val="1450"/>
                        </a:spcBef>
                      </a:pPr>
                      <a:r>
                        <a:rPr sz="2300" b="1" spc="210" dirty="0">
                          <a:solidFill>
                            <a:srgbClr val="4E6E81"/>
                          </a:solidFill>
                          <a:latin typeface="Trebuchet MS"/>
                          <a:cs typeface="Trebuchet MS"/>
                        </a:rPr>
                        <a:t>REVENUE</a:t>
                      </a:r>
                      <a:endParaRPr sz="2300">
                        <a:latin typeface="Trebuchet MS"/>
                        <a:cs typeface="Trebuchet MS"/>
                      </a:endParaRPr>
                    </a:p>
                    <a:p>
                      <a:pPr marL="70485" marR="60325" algn="ctr">
                        <a:lnSpc>
                          <a:spcPct val="125000"/>
                        </a:lnSpc>
                      </a:pPr>
                      <a:r>
                        <a:rPr sz="2300" b="1" spc="225" dirty="0">
                          <a:solidFill>
                            <a:srgbClr val="4E6E81"/>
                          </a:solidFill>
                          <a:latin typeface="Trebuchet MS"/>
                          <a:cs typeface="Trebuchet MS"/>
                        </a:rPr>
                        <a:t>MANAGEMEN</a:t>
                      </a:r>
                      <a:r>
                        <a:rPr sz="2300" b="1" dirty="0">
                          <a:solidFill>
                            <a:srgbClr val="4E6E81"/>
                          </a:solidFill>
                          <a:latin typeface="Trebuchet MS"/>
                          <a:cs typeface="Trebuchet MS"/>
                        </a:rPr>
                        <a:t>T  </a:t>
                      </a:r>
                      <a:r>
                        <a:rPr sz="2300" b="1" spc="135" dirty="0">
                          <a:solidFill>
                            <a:srgbClr val="4E6E81"/>
                          </a:solidFill>
                          <a:latin typeface="Trebuchet MS"/>
                          <a:cs typeface="Trebuchet MS"/>
                        </a:rPr>
                        <a:t>FOR</a:t>
                      </a:r>
                      <a:r>
                        <a:rPr sz="2300" b="1" spc="295" dirty="0">
                          <a:solidFill>
                            <a:srgbClr val="4E6E81"/>
                          </a:solidFill>
                          <a:latin typeface="Trebuchet MS"/>
                          <a:cs typeface="Trebuchet MS"/>
                        </a:rPr>
                        <a:t> </a:t>
                      </a:r>
                      <a:r>
                        <a:rPr sz="2300" b="1" spc="260" dirty="0">
                          <a:solidFill>
                            <a:srgbClr val="4E6E81"/>
                          </a:solidFill>
                          <a:latin typeface="Trebuchet MS"/>
                          <a:cs typeface="Trebuchet MS"/>
                        </a:rPr>
                        <a:t>AIRLINES</a:t>
                      </a:r>
                      <a:endParaRPr sz="2300">
                        <a:latin typeface="Trebuchet MS"/>
                        <a:cs typeface="Trebuchet MS"/>
                      </a:endParaRPr>
                    </a:p>
                  </a:txBody>
                  <a:tcPr marL="0" marR="0" marT="184150" marB="0">
                    <a:solidFill>
                      <a:srgbClr val="E1C7C7"/>
                    </a:solidFill>
                  </a:tcPr>
                </a:tc>
                <a:tc>
                  <a:txBody>
                    <a:bodyPr/>
                    <a:lstStyle/>
                    <a:p>
                      <a:pPr>
                        <a:lnSpc>
                          <a:spcPct val="100000"/>
                        </a:lnSpc>
                      </a:pPr>
                      <a:endParaRPr sz="2200">
                        <a:latin typeface="Times New Roman"/>
                        <a:cs typeface="Times New Roman"/>
                      </a:endParaRPr>
                    </a:p>
                  </a:txBody>
                  <a:tcPr marL="0" marR="0" marT="0" marB="0"/>
                </a:tc>
                <a:tc rowSpan="2">
                  <a:txBody>
                    <a:bodyPr/>
                    <a:lstStyle/>
                    <a:p>
                      <a:pPr marL="598805" marR="234950" indent="-354965">
                        <a:lnSpc>
                          <a:spcPct val="125000"/>
                        </a:lnSpc>
                        <a:spcBef>
                          <a:spcPts val="760"/>
                        </a:spcBef>
                      </a:pPr>
                      <a:r>
                        <a:rPr sz="2300" b="1" spc="225" dirty="0">
                          <a:solidFill>
                            <a:srgbClr val="4E6E81"/>
                          </a:solidFill>
                          <a:latin typeface="Trebuchet MS"/>
                          <a:cs typeface="Trebuchet MS"/>
                        </a:rPr>
                        <a:t>CORPORAT</a:t>
                      </a:r>
                      <a:r>
                        <a:rPr sz="2300" b="1" dirty="0">
                          <a:solidFill>
                            <a:srgbClr val="4E6E81"/>
                          </a:solidFill>
                          <a:latin typeface="Trebuchet MS"/>
                          <a:cs typeface="Trebuchet MS"/>
                        </a:rPr>
                        <a:t>E  </a:t>
                      </a:r>
                      <a:r>
                        <a:rPr sz="2300" b="1" spc="225" dirty="0">
                          <a:solidFill>
                            <a:srgbClr val="4E6E81"/>
                          </a:solidFill>
                          <a:latin typeface="Trebuchet MS"/>
                          <a:cs typeface="Trebuchet MS"/>
                        </a:rPr>
                        <a:t>TRAVEL</a:t>
                      </a:r>
                      <a:endParaRPr sz="2300">
                        <a:latin typeface="Trebuchet MS"/>
                        <a:cs typeface="Trebuchet MS"/>
                      </a:endParaRPr>
                    </a:p>
                    <a:p>
                      <a:pPr marL="66675">
                        <a:lnSpc>
                          <a:spcPct val="100000"/>
                        </a:lnSpc>
                        <a:spcBef>
                          <a:spcPts val="690"/>
                        </a:spcBef>
                      </a:pPr>
                      <a:r>
                        <a:rPr sz="2300" b="1" spc="300" dirty="0">
                          <a:solidFill>
                            <a:srgbClr val="4E6E81"/>
                          </a:solidFill>
                          <a:latin typeface="Trebuchet MS"/>
                          <a:cs typeface="Trebuchet MS"/>
                        </a:rPr>
                        <a:t>MANAGEMENT</a:t>
                      </a:r>
                      <a:endParaRPr sz="2300">
                        <a:latin typeface="Trebuchet MS"/>
                        <a:cs typeface="Trebuchet MS"/>
                      </a:endParaRPr>
                    </a:p>
                  </a:txBody>
                  <a:tcPr marL="0" marR="0" marT="96520" marB="0">
                    <a:solidFill>
                      <a:srgbClr val="E1C7C7"/>
                    </a:solidFill>
                  </a:tcPr>
                </a:tc>
                <a:extLst>
                  <a:ext uri="{0D108BD9-81ED-4DB2-BD59-A6C34878D82A}">
                    <a16:rowId xmlns:a16="http://schemas.microsoft.com/office/drawing/2014/main" val="10000"/>
                  </a:ext>
                </a:extLst>
              </a:tr>
              <a:tr h="824746">
                <a:tc>
                  <a:txBody>
                    <a:bodyPr/>
                    <a:lstStyle/>
                    <a:p>
                      <a:pPr>
                        <a:lnSpc>
                          <a:spcPct val="100000"/>
                        </a:lnSpc>
                      </a:pPr>
                      <a:endParaRPr sz="2200" dirty="0">
                        <a:latin typeface="Times New Roman"/>
                        <a:cs typeface="Times New Roman"/>
                      </a:endParaRPr>
                    </a:p>
                  </a:txBody>
                  <a:tcPr marL="0" marR="0" marT="0" marB="0"/>
                </a:tc>
                <a:tc vMerge="1">
                  <a:txBody>
                    <a:bodyPr/>
                    <a:lstStyle/>
                    <a:p>
                      <a:endParaRPr/>
                    </a:p>
                  </a:txBody>
                  <a:tcPr marL="0" marR="0" marT="184150" marB="0">
                    <a:solidFill>
                      <a:srgbClr val="E1C7C7"/>
                    </a:solidFill>
                  </a:tcPr>
                </a:tc>
                <a:tc>
                  <a:txBody>
                    <a:bodyPr/>
                    <a:lstStyle/>
                    <a:p>
                      <a:pPr>
                        <a:lnSpc>
                          <a:spcPct val="100000"/>
                        </a:lnSpc>
                      </a:pPr>
                      <a:endParaRPr sz="2200" dirty="0">
                        <a:latin typeface="Times New Roman"/>
                        <a:cs typeface="Times New Roman"/>
                      </a:endParaRPr>
                    </a:p>
                  </a:txBody>
                  <a:tcPr marL="0" marR="0" marT="0" marB="0"/>
                </a:tc>
                <a:tc vMerge="1">
                  <a:txBody>
                    <a:bodyPr/>
                    <a:lstStyle/>
                    <a:p>
                      <a:endParaRPr/>
                    </a:p>
                  </a:txBody>
                  <a:tcPr marL="0" marR="0" marT="96520" marB="0">
                    <a:solidFill>
                      <a:srgbClr val="E1C7C7"/>
                    </a:solidFill>
                  </a:tcPr>
                </a:tc>
                <a:extLst>
                  <a:ext uri="{0D108BD9-81ED-4DB2-BD59-A6C34878D82A}">
                    <a16:rowId xmlns:a16="http://schemas.microsoft.com/office/drawing/2014/main" val="10001"/>
                  </a:ext>
                </a:extLst>
              </a:tr>
            </a:tbl>
          </a:graphicData>
        </a:graphic>
      </p:graphicFrame>
      <p:sp>
        <p:nvSpPr>
          <p:cNvPr id="10" name="object 10"/>
          <p:cNvSpPr/>
          <p:nvPr/>
        </p:nvSpPr>
        <p:spPr>
          <a:xfrm>
            <a:off x="162306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1" name="object 11"/>
          <p:cNvSpPr/>
          <p:nvPr/>
        </p:nvSpPr>
        <p:spPr>
          <a:xfrm>
            <a:off x="164592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2" name="object 12"/>
          <p:cNvSpPr/>
          <p:nvPr/>
        </p:nvSpPr>
        <p:spPr>
          <a:xfrm>
            <a:off x="166878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3" name="object 13"/>
          <p:cNvSpPr/>
          <p:nvPr/>
        </p:nvSpPr>
        <p:spPr>
          <a:xfrm>
            <a:off x="169164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4" name="object 14"/>
          <p:cNvSpPr/>
          <p:nvPr/>
        </p:nvSpPr>
        <p:spPr>
          <a:xfrm>
            <a:off x="171450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5" name="object 15"/>
          <p:cNvSpPr/>
          <p:nvPr/>
        </p:nvSpPr>
        <p:spPr>
          <a:xfrm>
            <a:off x="173736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6" name="object 16"/>
          <p:cNvSpPr/>
          <p:nvPr/>
        </p:nvSpPr>
        <p:spPr>
          <a:xfrm>
            <a:off x="176022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7" name="object 17"/>
          <p:cNvSpPr/>
          <p:nvPr/>
        </p:nvSpPr>
        <p:spPr>
          <a:xfrm>
            <a:off x="178308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8" name="object 18"/>
          <p:cNvSpPr/>
          <p:nvPr/>
        </p:nvSpPr>
        <p:spPr>
          <a:xfrm>
            <a:off x="1805940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9" name="object 19"/>
          <p:cNvSpPr txBox="1"/>
          <p:nvPr/>
        </p:nvSpPr>
        <p:spPr>
          <a:xfrm>
            <a:off x="1584438" y="3140400"/>
            <a:ext cx="2255520" cy="1649730"/>
          </a:xfrm>
          <a:prstGeom prst="rect">
            <a:avLst/>
          </a:prstGeom>
          <a:solidFill>
            <a:srgbClr val="E1C7C7"/>
          </a:solidFill>
        </p:spPr>
        <p:txBody>
          <a:bodyPr vert="horz" wrap="square" lIns="0" tIns="184150" rIns="0" bIns="0" rtlCol="0">
            <a:spAutoFit/>
          </a:bodyPr>
          <a:lstStyle/>
          <a:p>
            <a:pPr algn="ctr">
              <a:lnSpc>
                <a:spcPct val="100000"/>
              </a:lnSpc>
              <a:spcBef>
                <a:spcPts val="1450"/>
              </a:spcBef>
            </a:pPr>
            <a:r>
              <a:rPr sz="2300" b="1" spc="235" dirty="0">
                <a:solidFill>
                  <a:srgbClr val="4E6E81"/>
                </a:solidFill>
                <a:latin typeface="Trebuchet MS"/>
                <a:cs typeface="Trebuchet MS"/>
              </a:rPr>
              <a:t>TRIP</a:t>
            </a:r>
            <a:endParaRPr sz="2300" dirty="0">
              <a:latin typeface="Trebuchet MS"/>
              <a:cs typeface="Trebuchet MS"/>
            </a:endParaRPr>
          </a:p>
          <a:p>
            <a:pPr marL="300355" marR="294640" algn="ctr">
              <a:lnSpc>
                <a:spcPct val="125000"/>
              </a:lnSpc>
            </a:pPr>
            <a:r>
              <a:rPr sz="2300" b="1" spc="360" dirty="0">
                <a:solidFill>
                  <a:srgbClr val="4E6E81"/>
                </a:solidFill>
                <a:latin typeface="Trebuchet MS"/>
                <a:cs typeface="Trebuchet MS"/>
              </a:rPr>
              <a:t>P</a:t>
            </a:r>
            <a:r>
              <a:rPr sz="2300" b="1" spc="200" dirty="0">
                <a:solidFill>
                  <a:srgbClr val="4E6E81"/>
                </a:solidFill>
                <a:latin typeface="Trebuchet MS"/>
                <a:cs typeface="Trebuchet MS"/>
              </a:rPr>
              <a:t>L</a:t>
            </a:r>
            <a:r>
              <a:rPr sz="2300" b="1" spc="320" dirty="0">
                <a:solidFill>
                  <a:srgbClr val="4E6E81"/>
                </a:solidFill>
                <a:latin typeface="Trebuchet MS"/>
                <a:cs typeface="Trebuchet MS"/>
              </a:rPr>
              <a:t>A</a:t>
            </a:r>
            <a:r>
              <a:rPr sz="2300" b="1" spc="310" dirty="0">
                <a:solidFill>
                  <a:srgbClr val="4E6E81"/>
                </a:solidFill>
                <a:latin typeface="Trebuchet MS"/>
                <a:cs typeface="Trebuchet MS"/>
              </a:rPr>
              <a:t>NN</a:t>
            </a:r>
            <a:r>
              <a:rPr sz="2300" b="1" spc="260" dirty="0">
                <a:solidFill>
                  <a:srgbClr val="4E6E81"/>
                </a:solidFill>
                <a:latin typeface="Trebuchet MS"/>
                <a:cs typeface="Trebuchet MS"/>
              </a:rPr>
              <a:t>I</a:t>
            </a:r>
            <a:r>
              <a:rPr sz="2300" b="1" spc="310" dirty="0">
                <a:solidFill>
                  <a:srgbClr val="4E6E81"/>
                </a:solidFill>
                <a:latin typeface="Trebuchet MS"/>
                <a:cs typeface="Trebuchet MS"/>
              </a:rPr>
              <a:t>N</a:t>
            </a:r>
            <a:r>
              <a:rPr sz="2300" b="1" spc="10" dirty="0">
                <a:solidFill>
                  <a:srgbClr val="4E6E81"/>
                </a:solidFill>
                <a:latin typeface="Trebuchet MS"/>
                <a:cs typeface="Trebuchet MS"/>
              </a:rPr>
              <a:t>G  </a:t>
            </a:r>
            <a:r>
              <a:rPr sz="2300" b="1" spc="320" dirty="0">
                <a:solidFill>
                  <a:srgbClr val="4E6E81"/>
                </a:solidFill>
                <a:latin typeface="Trebuchet MS"/>
                <a:cs typeface="Trebuchet MS"/>
              </a:rPr>
              <a:t>APPS</a:t>
            </a:r>
            <a:endParaRPr sz="2300" dirty="0">
              <a:latin typeface="Trebuchet MS"/>
              <a:cs typeface="Trebuchet MS"/>
            </a:endParaRPr>
          </a:p>
        </p:txBody>
      </p:sp>
      <p:pic>
        <p:nvPicPr>
          <p:cNvPr id="20" name="object 20"/>
          <p:cNvPicPr/>
          <p:nvPr/>
        </p:nvPicPr>
        <p:blipFill>
          <a:blip r:embed="rId2" cstate="print"/>
          <a:stretch>
            <a:fillRect/>
          </a:stretch>
        </p:blipFill>
        <p:spPr>
          <a:xfrm>
            <a:off x="998045" y="5127076"/>
            <a:ext cx="85725" cy="85724"/>
          </a:xfrm>
          <a:prstGeom prst="rect">
            <a:avLst/>
          </a:prstGeom>
        </p:spPr>
      </p:pic>
      <p:pic>
        <p:nvPicPr>
          <p:cNvPr id="25" name="object 25"/>
          <p:cNvPicPr/>
          <p:nvPr/>
        </p:nvPicPr>
        <p:blipFill>
          <a:blip r:embed="rId2" cstate="print"/>
          <a:stretch>
            <a:fillRect/>
          </a:stretch>
        </p:blipFill>
        <p:spPr>
          <a:xfrm>
            <a:off x="7071619" y="5127076"/>
            <a:ext cx="85725" cy="85724"/>
          </a:xfrm>
          <a:prstGeom prst="rect">
            <a:avLst/>
          </a:prstGeom>
        </p:spPr>
      </p:pic>
      <p:pic>
        <p:nvPicPr>
          <p:cNvPr id="31" name="object 31"/>
          <p:cNvPicPr/>
          <p:nvPr/>
        </p:nvPicPr>
        <p:blipFill>
          <a:blip r:embed="rId2" cstate="print"/>
          <a:stretch>
            <a:fillRect/>
          </a:stretch>
        </p:blipFill>
        <p:spPr>
          <a:xfrm>
            <a:off x="13273707" y="5127076"/>
            <a:ext cx="85725" cy="85724"/>
          </a:xfrm>
          <a:prstGeom prst="rect">
            <a:avLst/>
          </a:prstGeom>
        </p:spPr>
      </p:pic>
      <p:sp>
        <p:nvSpPr>
          <p:cNvPr id="36" name="object 36"/>
          <p:cNvSpPr txBox="1">
            <a:spLocks noGrp="1"/>
          </p:cNvSpPr>
          <p:nvPr>
            <p:ph type="title"/>
          </p:nvPr>
        </p:nvSpPr>
        <p:spPr>
          <a:xfrm>
            <a:off x="5837449" y="901700"/>
            <a:ext cx="5793105" cy="939800"/>
          </a:xfrm>
          <a:prstGeom prst="rect">
            <a:avLst/>
          </a:prstGeom>
        </p:spPr>
        <p:txBody>
          <a:bodyPr vert="horz" wrap="square" lIns="0" tIns="12700" rIns="0" bIns="0" rtlCol="0">
            <a:spAutoFit/>
          </a:bodyPr>
          <a:lstStyle/>
          <a:p>
            <a:pPr marL="12700">
              <a:lnSpc>
                <a:spcPct val="100000"/>
              </a:lnSpc>
              <a:spcBef>
                <a:spcPts val="100"/>
              </a:spcBef>
              <a:tabLst>
                <a:tab pos="2387600" algn="l"/>
              </a:tabLst>
            </a:pPr>
            <a:r>
              <a:rPr sz="6000" spc="1675" dirty="0"/>
              <a:t>U</a:t>
            </a:r>
            <a:r>
              <a:rPr sz="6000" spc="2410" dirty="0"/>
              <a:t>S</a:t>
            </a:r>
            <a:r>
              <a:rPr sz="6000" spc="1265" dirty="0"/>
              <a:t>E</a:t>
            </a:r>
            <a:r>
              <a:rPr sz="6000" dirty="0"/>
              <a:t>	</a:t>
            </a:r>
            <a:r>
              <a:rPr sz="6000" spc="2250" dirty="0"/>
              <a:t>C</a:t>
            </a:r>
            <a:r>
              <a:rPr sz="6000" spc="1350" dirty="0"/>
              <a:t>A</a:t>
            </a:r>
            <a:r>
              <a:rPr sz="6000" spc="2410" dirty="0"/>
              <a:t>S</a:t>
            </a:r>
            <a:r>
              <a:rPr sz="6000" spc="1565" dirty="0"/>
              <a:t>E</a:t>
            </a:r>
            <a:r>
              <a:rPr sz="6000" spc="2110" dirty="0"/>
              <a:t>S</a:t>
            </a:r>
            <a:endParaRPr sz="6000"/>
          </a:p>
        </p:txBody>
      </p:sp>
      <p:sp>
        <p:nvSpPr>
          <p:cNvPr id="37" name="object 2"/>
          <p:cNvSpPr/>
          <p:nvPr/>
        </p:nvSpPr>
        <p:spPr>
          <a:xfrm>
            <a:off x="3839958"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53" name="object 3"/>
          <p:cNvSpPr/>
          <p:nvPr/>
        </p:nvSpPr>
        <p:spPr>
          <a:xfrm>
            <a:off x="4090897"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54" name="object 4"/>
          <p:cNvSpPr/>
          <p:nvPr/>
        </p:nvSpPr>
        <p:spPr>
          <a:xfrm>
            <a:off x="4319497"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55" name="object 5"/>
          <p:cNvSpPr/>
          <p:nvPr/>
        </p:nvSpPr>
        <p:spPr>
          <a:xfrm>
            <a:off x="4548096"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56" name="object 6"/>
          <p:cNvSpPr/>
          <p:nvPr/>
        </p:nvSpPr>
        <p:spPr>
          <a:xfrm>
            <a:off x="4776697"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57" name="object 7"/>
          <p:cNvSpPr/>
          <p:nvPr/>
        </p:nvSpPr>
        <p:spPr>
          <a:xfrm>
            <a:off x="5005297"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3" name="object 3"/>
          <p:cNvSpPr/>
          <p:nvPr/>
        </p:nvSpPr>
        <p:spPr>
          <a:xfrm>
            <a:off x="5228862"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4" name="object 4"/>
          <p:cNvSpPr/>
          <p:nvPr/>
        </p:nvSpPr>
        <p:spPr>
          <a:xfrm>
            <a:off x="5457462"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5" name="object 5"/>
          <p:cNvSpPr/>
          <p:nvPr/>
        </p:nvSpPr>
        <p:spPr>
          <a:xfrm>
            <a:off x="5686061"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6" name="object 6"/>
          <p:cNvSpPr/>
          <p:nvPr/>
        </p:nvSpPr>
        <p:spPr>
          <a:xfrm>
            <a:off x="5914662"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7" name="object 7"/>
          <p:cNvSpPr/>
          <p:nvPr/>
        </p:nvSpPr>
        <p:spPr>
          <a:xfrm>
            <a:off x="6143262"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8" name="object 3"/>
          <p:cNvSpPr/>
          <p:nvPr/>
        </p:nvSpPr>
        <p:spPr>
          <a:xfrm>
            <a:off x="635948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89" name="object 4"/>
          <p:cNvSpPr/>
          <p:nvPr/>
        </p:nvSpPr>
        <p:spPr>
          <a:xfrm>
            <a:off x="658808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0" name="object 5"/>
          <p:cNvSpPr/>
          <p:nvPr/>
        </p:nvSpPr>
        <p:spPr>
          <a:xfrm>
            <a:off x="6816679"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1" name="object 6"/>
          <p:cNvSpPr/>
          <p:nvPr/>
        </p:nvSpPr>
        <p:spPr>
          <a:xfrm>
            <a:off x="704528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2" name="object 7"/>
          <p:cNvSpPr/>
          <p:nvPr/>
        </p:nvSpPr>
        <p:spPr>
          <a:xfrm>
            <a:off x="7273880"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3" name="object 3"/>
          <p:cNvSpPr/>
          <p:nvPr/>
        </p:nvSpPr>
        <p:spPr>
          <a:xfrm>
            <a:off x="9935823"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4" name="object 4"/>
          <p:cNvSpPr/>
          <p:nvPr/>
        </p:nvSpPr>
        <p:spPr>
          <a:xfrm>
            <a:off x="10164423"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5" name="object 5"/>
          <p:cNvSpPr/>
          <p:nvPr/>
        </p:nvSpPr>
        <p:spPr>
          <a:xfrm>
            <a:off x="10393022"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6" name="object 6"/>
          <p:cNvSpPr/>
          <p:nvPr/>
        </p:nvSpPr>
        <p:spPr>
          <a:xfrm>
            <a:off x="10621623"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7" name="object 7"/>
          <p:cNvSpPr/>
          <p:nvPr/>
        </p:nvSpPr>
        <p:spPr>
          <a:xfrm>
            <a:off x="10850223"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98" name="object 8"/>
          <p:cNvSpPr/>
          <p:nvPr/>
        </p:nvSpPr>
        <p:spPr>
          <a:xfrm>
            <a:off x="11078822"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00" name="object 3"/>
          <p:cNvSpPr/>
          <p:nvPr/>
        </p:nvSpPr>
        <p:spPr>
          <a:xfrm>
            <a:off x="11323615"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01" name="object 4"/>
          <p:cNvSpPr/>
          <p:nvPr/>
        </p:nvSpPr>
        <p:spPr>
          <a:xfrm>
            <a:off x="11552215"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02" name="object 5"/>
          <p:cNvSpPr/>
          <p:nvPr/>
        </p:nvSpPr>
        <p:spPr>
          <a:xfrm>
            <a:off x="11780814"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03" name="object 6"/>
          <p:cNvSpPr/>
          <p:nvPr/>
        </p:nvSpPr>
        <p:spPr>
          <a:xfrm>
            <a:off x="12009415"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04" name="object 7"/>
          <p:cNvSpPr/>
          <p:nvPr/>
        </p:nvSpPr>
        <p:spPr>
          <a:xfrm>
            <a:off x="12238015"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41" name="object 2"/>
          <p:cNvSpPr/>
          <p:nvPr/>
        </p:nvSpPr>
        <p:spPr>
          <a:xfrm>
            <a:off x="12503614"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42" name="object 3"/>
          <p:cNvSpPr/>
          <p:nvPr/>
        </p:nvSpPr>
        <p:spPr>
          <a:xfrm>
            <a:off x="12732214"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43" name="object 4"/>
          <p:cNvSpPr/>
          <p:nvPr/>
        </p:nvSpPr>
        <p:spPr>
          <a:xfrm>
            <a:off x="12960814"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44" name="object 5"/>
          <p:cNvSpPr/>
          <p:nvPr/>
        </p:nvSpPr>
        <p:spPr>
          <a:xfrm>
            <a:off x="13189413"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45" name="object 6"/>
          <p:cNvSpPr/>
          <p:nvPr/>
        </p:nvSpPr>
        <p:spPr>
          <a:xfrm>
            <a:off x="13418014"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146" name="object 7"/>
          <p:cNvSpPr/>
          <p:nvPr/>
        </p:nvSpPr>
        <p:spPr>
          <a:xfrm>
            <a:off x="13646614" y="3936570"/>
            <a:ext cx="171450" cy="57150"/>
          </a:xfrm>
          <a:custGeom>
            <a:avLst/>
            <a:gdLst/>
            <a:ahLst/>
            <a:cxnLst/>
            <a:rect l="l" t="t" r="r" b="b"/>
            <a:pathLst>
              <a:path w="171450" h="57150">
                <a:moveTo>
                  <a:pt x="171449" y="57149"/>
                </a:moveTo>
                <a:lnTo>
                  <a:pt x="0" y="57149"/>
                </a:lnTo>
                <a:lnTo>
                  <a:pt x="0" y="0"/>
                </a:lnTo>
                <a:lnTo>
                  <a:pt x="171449" y="0"/>
                </a:lnTo>
                <a:lnTo>
                  <a:pt x="171449" y="57149"/>
                </a:lnTo>
                <a:close/>
              </a:path>
            </a:pathLst>
          </a:custGeom>
          <a:solidFill>
            <a:srgbClr val="4E6E81"/>
          </a:solidFill>
        </p:spPr>
        <p:txBody>
          <a:bodyPr wrap="square" lIns="0" tIns="0" rIns="0" bIns="0" rtlCol="0"/>
          <a:lstStyle/>
          <a:p>
            <a:endParaRPr/>
          </a:p>
        </p:txBody>
      </p:sp>
      <p:sp>
        <p:nvSpPr>
          <p:cNvPr id="38" name="TextBox 37">
            <a:extLst>
              <a:ext uri="{FF2B5EF4-FFF2-40B4-BE49-F238E27FC236}">
                <a16:creationId xmlns:a16="http://schemas.microsoft.com/office/drawing/2014/main" id="{5248E9F1-9E07-7D0A-1474-DCBF8A3CCF23}"/>
              </a:ext>
            </a:extLst>
          </p:cNvPr>
          <p:cNvSpPr txBox="1"/>
          <p:nvPr/>
        </p:nvSpPr>
        <p:spPr>
          <a:xfrm>
            <a:off x="1314450" y="4991100"/>
            <a:ext cx="4371611" cy="3046988"/>
          </a:xfrm>
          <a:prstGeom prst="rect">
            <a:avLst/>
          </a:prstGeom>
          <a:noFill/>
        </p:spPr>
        <p:txBody>
          <a:bodyPr wrap="square" rtlCol="0">
            <a:spAutoFit/>
          </a:bodyPr>
          <a:lstStyle/>
          <a:p>
            <a:r>
              <a:rPr lang="en-US" sz="3200" b="0" i="0" dirty="0">
                <a:solidFill>
                  <a:srgbClr val="000000"/>
                </a:solidFill>
                <a:effectLst/>
              </a:rPr>
              <a:t>Visual fare trend charts in travel planning apps help users identify the best times to book flights and secure the best deals.</a:t>
            </a:r>
            <a:endParaRPr lang="en-IN" sz="3200" dirty="0"/>
          </a:p>
        </p:txBody>
      </p:sp>
      <p:sp>
        <p:nvSpPr>
          <p:cNvPr id="39" name="TextBox 38">
            <a:extLst>
              <a:ext uri="{FF2B5EF4-FFF2-40B4-BE49-F238E27FC236}">
                <a16:creationId xmlns:a16="http://schemas.microsoft.com/office/drawing/2014/main" id="{1A0F046B-6CF7-502B-B0BB-D04A069BC6C2}"/>
              </a:ext>
            </a:extLst>
          </p:cNvPr>
          <p:cNvSpPr txBox="1"/>
          <p:nvPr/>
        </p:nvSpPr>
        <p:spPr>
          <a:xfrm>
            <a:off x="7216730" y="4991100"/>
            <a:ext cx="4506934" cy="3046988"/>
          </a:xfrm>
          <a:prstGeom prst="rect">
            <a:avLst/>
          </a:prstGeom>
          <a:noFill/>
        </p:spPr>
        <p:txBody>
          <a:bodyPr wrap="square" rtlCol="0">
            <a:spAutoFit/>
          </a:bodyPr>
          <a:lstStyle/>
          <a:p>
            <a:r>
              <a:rPr lang="en-US" sz="3200" b="0" i="0" dirty="0">
                <a:solidFill>
                  <a:srgbClr val="000000"/>
                </a:solidFill>
                <a:effectLst/>
              </a:rPr>
              <a:t>Airlines use interactive dashboards to analyze historical data and market demand, enabling dynamic ticket pricing strategies.</a:t>
            </a:r>
            <a:endParaRPr lang="en-IN" sz="3200" dirty="0"/>
          </a:p>
        </p:txBody>
      </p:sp>
      <p:sp>
        <p:nvSpPr>
          <p:cNvPr id="40" name="TextBox 39">
            <a:extLst>
              <a:ext uri="{FF2B5EF4-FFF2-40B4-BE49-F238E27FC236}">
                <a16:creationId xmlns:a16="http://schemas.microsoft.com/office/drawing/2014/main" id="{F0325B96-D7F0-3CA5-6D35-D0463FFF3CEF}"/>
              </a:ext>
            </a:extLst>
          </p:cNvPr>
          <p:cNvSpPr txBox="1"/>
          <p:nvPr/>
        </p:nvSpPr>
        <p:spPr>
          <a:xfrm>
            <a:off x="13503738" y="5046113"/>
            <a:ext cx="4555662" cy="3046988"/>
          </a:xfrm>
          <a:prstGeom prst="rect">
            <a:avLst/>
          </a:prstGeom>
          <a:noFill/>
        </p:spPr>
        <p:txBody>
          <a:bodyPr wrap="square" rtlCol="0">
            <a:spAutoFit/>
          </a:bodyPr>
          <a:lstStyle/>
          <a:p>
            <a:r>
              <a:rPr lang="en-US" sz="3200" b="0" i="0" dirty="0">
                <a:solidFill>
                  <a:srgbClr val="000000"/>
                </a:solidFill>
                <a:effectLst/>
              </a:rPr>
              <a:t>Companies utilize fare prediction graphs to budget travel expenses better and optimize itineraries by anticipating future fares.</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294005">
              <a:lnSpc>
                <a:spcPct val="100000"/>
              </a:lnSpc>
              <a:spcBef>
                <a:spcPts val="120"/>
              </a:spcBef>
            </a:pPr>
            <a:r>
              <a:rPr spc="1025" dirty="0"/>
              <a:t>KEYTAKEAWAYS</a:t>
            </a:r>
          </a:p>
        </p:txBody>
      </p:sp>
      <p:sp>
        <p:nvSpPr>
          <p:cNvPr id="3" name="object 3"/>
          <p:cNvSpPr txBox="1"/>
          <p:nvPr/>
        </p:nvSpPr>
        <p:spPr>
          <a:xfrm>
            <a:off x="2107739" y="2475421"/>
            <a:ext cx="1029969" cy="895350"/>
          </a:xfrm>
          <a:prstGeom prst="rect">
            <a:avLst/>
          </a:prstGeom>
        </p:spPr>
        <p:txBody>
          <a:bodyPr vert="horz" wrap="square" lIns="0" tIns="13335" rIns="0" bIns="0" rtlCol="0">
            <a:spAutoFit/>
          </a:bodyPr>
          <a:lstStyle/>
          <a:p>
            <a:pPr marL="12700">
              <a:lnSpc>
                <a:spcPct val="100000"/>
              </a:lnSpc>
              <a:spcBef>
                <a:spcPts val="105"/>
              </a:spcBef>
            </a:pPr>
            <a:r>
              <a:rPr sz="5700" b="1" spc="1125" dirty="0">
                <a:solidFill>
                  <a:srgbClr val="B5A6A2"/>
                </a:solidFill>
                <a:latin typeface="Trebuchet MS"/>
                <a:cs typeface="Trebuchet MS"/>
              </a:rPr>
              <a:t>0</a:t>
            </a:r>
            <a:r>
              <a:rPr sz="5700" b="1" spc="95" dirty="0">
                <a:solidFill>
                  <a:srgbClr val="B5A6A2"/>
                </a:solidFill>
                <a:latin typeface="Trebuchet MS"/>
                <a:cs typeface="Trebuchet MS"/>
              </a:rPr>
              <a:t>1</a:t>
            </a:r>
            <a:endParaRPr sz="5700">
              <a:latin typeface="Trebuchet MS"/>
              <a:cs typeface="Trebuchet MS"/>
            </a:endParaRPr>
          </a:p>
        </p:txBody>
      </p:sp>
      <p:sp>
        <p:nvSpPr>
          <p:cNvPr id="4" name="object 4"/>
          <p:cNvSpPr/>
          <p:nvPr/>
        </p:nvSpPr>
        <p:spPr>
          <a:xfrm>
            <a:off x="971485" y="0"/>
            <a:ext cx="57150" cy="116839"/>
          </a:xfrm>
          <a:custGeom>
            <a:avLst/>
            <a:gdLst/>
            <a:ahLst/>
            <a:cxnLst/>
            <a:rect l="l" t="t" r="r" b="b"/>
            <a:pathLst>
              <a:path w="57150" h="116839">
                <a:moveTo>
                  <a:pt x="0" y="116611"/>
                </a:moveTo>
                <a:lnTo>
                  <a:pt x="0" y="0"/>
                </a:lnTo>
                <a:lnTo>
                  <a:pt x="57149" y="0"/>
                </a:lnTo>
                <a:lnTo>
                  <a:pt x="57149" y="116611"/>
                </a:lnTo>
                <a:lnTo>
                  <a:pt x="0" y="116611"/>
                </a:lnTo>
                <a:close/>
              </a:path>
            </a:pathLst>
          </a:custGeom>
          <a:solidFill>
            <a:srgbClr val="4E6E81"/>
          </a:solidFill>
        </p:spPr>
        <p:txBody>
          <a:bodyPr wrap="square" lIns="0" tIns="0" rIns="0" bIns="0" rtlCol="0"/>
          <a:lstStyle/>
          <a:p>
            <a:endParaRPr/>
          </a:p>
        </p:txBody>
      </p:sp>
      <p:sp>
        <p:nvSpPr>
          <p:cNvPr id="5" name="object 5"/>
          <p:cNvSpPr/>
          <p:nvPr/>
        </p:nvSpPr>
        <p:spPr>
          <a:xfrm>
            <a:off x="971485" y="1737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6" name="object 6"/>
          <p:cNvSpPr/>
          <p:nvPr/>
        </p:nvSpPr>
        <p:spPr>
          <a:xfrm>
            <a:off x="971485" y="4023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7" name="object 7"/>
          <p:cNvSpPr/>
          <p:nvPr/>
        </p:nvSpPr>
        <p:spPr>
          <a:xfrm>
            <a:off x="971485" y="6309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8" name="object 8"/>
          <p:cNvSpPr/>
          <p:nvPr/>
        </p:nvSpPr>
        <p:spPr>
          <a:xfrm>
            <a:off x="971485" y="8595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9" name="object 9"/>
          <p:cNvSpPr/>
          <p:nvPr/>
        </p:nvSpPr>
        <p:spPr>
          <a:xfrm>
            <a:off x="971485" y="10881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0" name="object 10"/>
          <p:cNvSpPr/>
          <p:nvPr/>
        </p:nvSpPr>
        <p:spPr>
          <a:xfrm>
            <a:off x="971485" y="13167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1" name="object 11"/>
          <p:cNvSpPr/>
          <p:nvPr/>
        </p:nvSpPr>
        <p:spPr>
          <a:xfrm>
            <a:off x="971485" y="15453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2" name="object 12"/>
          <p:cNvSpPr/>
          <p:nvPr/>
        </p:nvSpPr>
        <p:spPr>
          <a:xfrm>
            <a:off x="971485" y="17739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3" name="object 13"/>
          <p:cNvSpPr/>
          <p:nvPr/>
        </p:nvSpPr>
        <p:spPr>
          <a:xfrm>
            <a:off x="971485" y="2002562"/>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4" name="object 14"/>
          <p:cNvSpPr/>
          <p:nvPr/>
        </p:nvSpPr>
        <p:spPr>
          <a:xfrm>
            <a:off x="971485" y="2231162"/>
            <a:ext cx="57150" cy="133985"/>
          </a:xfrm>
          <a:custGeom>
            <a:avLst/>
            <a:gdLst/>
            <a:ahLst/>
            <a:cxnLst/>
            <a:rect l="l" t="t" r="r" b="b"/>
            <a:pathLst>
              <a:path w="57150" h="133985">
                <a:moveTo>
                  <a:pt x="0" y="133776"/>
                </a:moveTo>
                <a:lnTo>
                  <a:pt x="0" y="0"/>
                </a:lnTo>
                <a:lnTo>
                  <a:pt x="57149" y="0"/>
                </a:lnTo>
                <a:lnTo>
                  <a:pt x="57149" y="133776"/>
                </a:lnTo>
                <a:lnTo>
                  <a:pt x="0" y="133776"/>
                </a:lnTo>
                <a:close/>
              </a:path>
            </a:pathLst>
          </a:custGeom>
          <a:solidFill>
            <a:srgbClr val="4E6E81"/>
          </a:solidFill>
        </p:spPr>
        <p:txBody>
          <a:bodyPr wrap="square" lIns="0" tIns="0" rIns="0" bIns="0" rtlCol="0"/>
          <a:lstStyle/>
          <a:p>
            <a:endParaRPr/>
          </a:p>
        </p:txBody>
      </p:sp>
      <p:sp>
        <p:nvSpPr>
          <p:cNvPr id="15" name="object 15"/>
          <p:cNvSpPr txBox="1"/>
          <p:nvPr/>
        </p:nvSpPr>
        <p:spPr>
          <a:xfrm>
            <a:off x="2060267" y="4111959"/>
            <a:ext cx="1124585" cy="895350"/>
          </a:xfrm>
          <a:prstGeom prst="rect">
            <a:avLst/>
          </a:prstGeom>
        </p:spPr>
        <p:txBody>
          <a:bodyPr vert="horz" wrap="square" lIns="0" tIns="13335" rIns="0" bIns="0" rtlCol="0">
            <a:spAutoFit/>
          </a:bodyPr>
          <a:lstStyle/>
          <a:p>
            <a:pPr marL="12700">
              <a:lnSpc>
                <a:spcPct val="100000"/>
              </a:lnSpc>
              <a:spcBef>
                <a:spcPts val="105"/>
              </a:spcBef>
            </a:pPr>
            <a:r>
              <a:rPr sz="5700" b="1" spc="1125" dirty="0">
                <a:solidFill>
                  <a:srgbClr val="B5A6A2"/>
                </a:solidFill>
                <a:latin typeface="Trebuchet MS"/>
                <a:cs typeface="Trebuchet MS"/>
              </a:rPr>
              <a:t>0</a:t>
            </a:r>
            <a:r>
              <a:rPr sz="5700" b="1" spc="840" dirty="0">
                <a:solidFill>
                  <a:srgbClr val="B5A6A2"/>
                </a:solidFill>
                <a:latin typeface="Trebuchet MS"/>
                <a:cs typeface="Trebuchet MS"/>
              </a:rPr>
              <a:t>2</a:t>
            </a:r>
            <a:endParaRPr sz="5700">
              <a:latin typeface="Trebuchet MS"/>
              <a:cs typeface="Trebuchet MS"/>
            </a:endParaRPr>
          </a:p>
        </p:txBody>
      </p:sp>
      <p:sp>
        <p:nvSpPr>
          <p:cNvPr id="16" name="object 16"/>
          <p:cNvSpPr txBox="1"/>
          <p:nvPr/>
        </p:nvSpPr>
        <p:spPr>
          <a:xfrm>
            <a:off x="2060267" y="5748496"/>
            <a:ext cx="1124585" cy="895350"/>
          </a:xfrm>
          <a:prstGeom prst="rect">
            <a:avLst/>
          </a:prstGeom>
        </p:spPr>
        <p:txBody>
          <a:bodyPr vert="horz" wrap="square" lIns="0" tIns="13335" rIns="0" bIns="0" rtlCol="0">
            <a:spAutoFit/>
          </a:bodyPr>
          <a:lstStyle/>
          <a:p>
            <a:pPr marL="12700">
              <a:lnSpc>
                <a:spcPct val="100000"/>
              </a:lnSpc>
              <a:spcBef>
                <a:spcPts val="105"/>
              </a:spcBef>
            </a:pPr>
            <a:r>
              <a:rPr sz="5700" b="1" spc="1125" dirty="0">
                <a:solidFill>
                  <a:srgbClr val="B5A6A2"/>
                </a:solidFill>
                <a:latin typeface="Trebuchet MS"/>
                <a:cs typeface="Trebuchet MS"/>
              </a:rPr>
              <a:t>0</a:t>
            </a:r>
            <a:r>
              <a:rPr sz="5700" b="1" spc="840" dirty="0">
                <a:solidFill>
                  <a:srgbClr val="B5A6A2"/>
                </a:solidFill>
                <a:latin typeface="Trebuchet MS"/>
                <a:cs typeface="Trebuchet MS"/>
              </a:rPr>
              <a:t>3</a:t>
            </a:r>
            <a:endParaRPr sz="5700">
              <a:latin typeface="Trebuchet MS"/>
              <a:cs typeface="Trebuchet MS"/>
            </a:endParaRPr>
          </a:p>
        </p:txBody>
      </p:sp>
      <p:sp>
        <p:nvSpPr>
          <p:cNvPr id="17" name="object 17"/>
          <p:cNvSpPr txBox="1"/>
          <p:nvPr/>
        </p:nvSpPr>
        <p:spPr>
          <a:xfrm>
            <a:off x="1930700" y="7387656"/>
            <a:ext cx="1124585" cy="895350"/>
          </a:xfrm>
          <a:prstGeom prst="rect">
            <a:avLst/>
          </a:prstGeom>
        </p:spPr>
        <p:txBody>
          <a:bodyPr vert="horz" wrap="square" lIns="0" tIns="13335" rIns="0" bIns="0" rtlCol="0">
            <a:spAutoFit/>
          </a:bodyPr>
          <a:lstStyle/>
          <a:p>
            <a:pPr marL="12700">
              <a:lnSpc>
                <a:spcPct val="100000"/>
              </a:lnSpc>
              <a:spcBef>
                <a:spcPts val="105"/>
              </a:spcBef>
            </a:pPr>
            <a:r>
              <a:rPr sz="5700" b="1" spc="1125" dirty="0">
                <a:solidFill>
                  <a:srgbClr val="B5A6A2"/>
                </a:solidFill>
                <a:latin typeface="Trebuchet MS"/>
                <a:cs typeface="Trebuchet MS"/>
              </a:rPr>
              <a:t>0</a:t>
            </a:r>
            <a:r>
              <a:rPr sz="5700" b="1" spc="840" dirty="0">
                <a:solidFill>
                  <a:srgbClr val="B5A6A2"/>
                </a:solidFill>
                <a:latin typeface="Trebuchet MS"/>
                <a:cs typeface="Trebuchet MS"/>
              </a:rPr>
              <a:t>4</a:t>
            </a:r>
            <a:endParaRPr sz="5700">
              <a:latin typeface="Trebuchet MS"/>
              <a:cs typeface="Trebuchet MS"/>
            </a:endParaRPr>
          </a:p>
        </p:txBody>
      </p:sp>
      <p:sp>
        <p:nvSpPr>
          <p:cNvPr id="23" name="object 23"/>
          <p:cNvSpPr txBox="1"/>
          <p:nvPr/>
        </p:nvSpPr>
        <p:spPr>
          <a:xfrm>
            <a:off x="3428830" y="4322303"/>
            <a:ext cx="13240385" cy="455317"/>
          </a:xfrm>
          <a:prstGeom prst="rect">
            <a:avLst/>
          </a:prstGeom>
        </p:spPr>
        <p:txBody>
          <a:bodyPr vert="horz" wrap="square" lIns="0" tIns="12065" rIns="0" bIns="0" rtlCol="0">
            <a:spAutoFit/>
          </a:bodyPr>
          <a:lstStyle/>
          <a:p>
            <a:pPr marL="12700" marR="5080">
              <a:lnSpc>
                <a:spcPct val="131800"/>
              </a:lnSpc>
              <a:spcBef>
                <a:spcPts val="95"/>
              </a:spcBef>
              <a:tabLst>
                <a:tab pos="2225040" algn="l"/>
                <a:tab pos="3170555" algn="l"/>
                <a:tab pos="3623945" algn="l"/>
                <a:tab pos="4644390" algn="l"/>
                <a:tab pos="5247005" algn="l"/>
                <a:tab pos="6671945" algn="l"/>
                <a:tab pos="8027034" algn="l"/>
                <a:tab pos="9180830" algn="l"/>
                <a:tab pos="10956290" algn="l"/>
                <a:tab pos="12715875" algn="l"/>
              </a:tabLst>
            </a:pP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Collaborated with a team to achieve project goals, improving teamwork and communication skills.</a:t>
            </a:r>
            <a:endParaRPr lang="en-IN" sz="2200" dirty="0">
              <a:latin typeface="Tahoma" panose="020B0604030504040204" pitchFamily="34" charset="0"/>
              <a:ea typeface="Tahoma" panose="020B0604030504040204" pitchFamily="34" charset="0"/>
              <a:cs typeface="Tahoma" panose="020B0604030504040204" pitchFamily="34" charset="0"/>
            </a:endParaRPr>
          </a:p>
        </p:txBody>
      </p:sp>
      <p:sp>
        <p:nvSpPr>
          <p:cNvPr id="24" name="object 24"/>
          <p:cNvSpPr txBox="1"/>
          <p:nvPr/>
        </p:nvSpPr>
        <p:spPr>
          <a:xfrm>
            <a:off x="3498599" y="6104239"/>
            <a:ext cx="12535535" cy="384078"/>
          </a:xfrm>
          <a:prstGeom prst="rect">
            <a:avLst/>
          </a:prstGeom>
        </p:spPr>
        <p:txBody>
          <a:bodyPr vert="horz" wrap="square" lIns="0" tIns="14604" rIns="0" bIns="0" rtlCol="0">
            <a:spAutoFit/>
          </a:bodyPr>
          <a:lstStyle/>
          <a:p>
            <a:pPr marL="12700">
              <a:lnSpc>
                <a:spcPct val="100000"/>
              </a:lnSpc>
              <a:spcBef>
                <a:spcPts val="114"/>
              </a:spcBef>
            </a:pPr>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Learned to use tools like Power BI to visualize data and derive meaningful insights.</a:t>
            </a:r>
            <a:endParaRPr sz="2200" dirty="0">
              <a:latin typeface="Tahoma" panose="020B0604030504040204" pitchFamily="34" charset="0"/>
              <a:ea typeface="Tahoma" panose="020B0604030504040204" pitchFamily="34" charset="0"/>
              <a:cs typeface="Tahoma" panose="020B0604030504040204" pitchFamily="34" charset="0"/>
            </a:endParaRPr>
          </a:p>
        </p:txBody>
      </p:sp>
      <p:sp>
        <p:nvSpPr>
          <p:cNvPr id="25" name="object 25"/>
          <p:cNvSpPr txBox="1"/>
          <p:nvPr/>
        </p:nvSpPr>
        <p:spPr>
          <a:xfrm>
            <a:off x="3498599" y="7418650"/>
            <a:ext cx="13240385" cy="909319"/>
          </a:xfrm>
          <a:prstGeom prst="rect">
            <a:avLst/>
          </a:prstGeom>
        </p:spPr>
        <p:txBody>
          <a:bodyPr vert="horz" wrap="square" lIns="0" tIns="12065" rIns="0" bIns="0" rtlCol="0">
            <a:spAutoFit/>
          </a:bodyPr>
          <a:lstStyle/>
          <a:p>
            <a:pPr marL="12700" marR="5080">
              <a:lnSpc>
                <a:spcPct val="131800"/>
              </a:lnSpc>
              <a:spcBef>
                <a:spcPts val="95"/>
              </a:spcBef>
              <a:tabLst>
                <a:tab pos="1377950" algn="l"/>
                <a:tab pos="3183255" algn="l"/>
                <a:tab pos="5062855" algn="l"/>
                <a:tab pos="5561330" algn="l"/>
                <a:tab pos="7097395" algn="l"/>
                <a:tab pos="7880984" algn="l"/>
                <a:tab pos="9112885" algn="l"/>
                <a:tab pos="10199370" algn="l"/>
                <a:tab pos="12809855" algn="l"/>
              </a:tabLst>
            </a:pPr>
            <a:r>
              <a:rPr sz="2200" spc="380" dirty="0">
                <a:latin typeface="Tahoma"/>
                <a:cs typeface="Tahoma"/>
              </a:rPr>
              <a:t>C</a:t>
            </a:r>
            <a:r>
              <a:rPr sz="2200" spc="229" dirty="0">
                <a:latin typeface="Tahoma"/>
                <a:cs typeface="Tahoma"/>
              </a:rPr>
              <a:t>re</a:t>
            </a:r>
            <a:r>
              <a:rPr sz="2200" spc="165" dirty="0">
                <a:latin typeface="Tahoma"/>
                <a:cs typeface="Tahoma"/>
              </a:rPr>
              <a:t>a</a:t>
            </a:r>
            <a:r>
              <a:rPr sz="2200" spc="275" dirty="0">
                <a:latin typeface="Tahoma"/>
                <a:cs typeface="Tahoma"/>
              </a:rPr>
              <a:t>t</a:t>
            </a:r>
            <a:r>
              <a:rPr sz="2200" spc="229" dirty="0">
                <a:latin typeface="Tahoma"/>
                <a:cs typeface="Tahoma"/>
              </a:rPr>
              <a:t>e</a:t>
            </a:r>
            <a:r>
              <a:rPr sz="2200" spc="25" dirty="0">
                <a:latin typeface="Tahoma"/>
                <a:cs typeface="Tahoma"/>
              </a:rPr>
              <a:t>d</a:t>
            </a:r>
            <a:r>
              <a:rPr sz="2200" dirty="0">
                <a:latin typeface="Tahoma"/>
                <a:cs typeface="Tahoma"/>
              </a:rPr>
              <a:t>	</a:t>
            </a:r>
            <a:r>
              <a:rPr sz="2200" spc="245" dirty="0">
                <a:latin typeface="Tahoma"/>
                <a:cs typeface="Tahoma"/>
              </a:rPr>
              <a:t>i</a:t>
            </a:r>
            <a:r>
              <a:rPr sz="2200" spc="229" dirty="0">
                <a:latin typeface="Tahoma"/>
                <a:cs typeface="Tahoma"/>
              </a:rPr>
              <a:t>n</a:t>
            </a:r>
            <a:r>
              <a:rPr sz="2200" spc="275" dirty="0">
                <a:latin typeface="Tahoma"/>
                <a:cs typeface="Tahoma"/>
              </a:rPr>
              <a:t>t</a:t>
            </a:r>
            <a:r>
              <a:rPr sz="2200" spc="229" dirty="0">
                <a:latin typeface="Tahoma"/>
                <a:cs typeface="Tahoma"/>
              </a:rPr>
              <a:t>er</a:t>
            </a:r>
            <a:r>
              <a:rPr sz="2200" spc="165" dirty="0">
                <a:latin typeface="Tahoma"/>
                <a:cs typeface="Tahoma"/>
              </a:rPr>
              <a:t>a</a:t>
            </a:r>
            <a:r>
              <a:rPr sz="2200" spc="260" dirty="0">
                <a:latin typeface="Tahoma"/>
                <a:cs typeface="Tahoma"/>
              </a:rPr>
              <a:t>c</a:t>
            </a:r>
            <a:r>
              <a:rPr sz="2200" spc="275" dirty="0">
                <a:latin typeface="Tahoma"/>
                <a:cs typeface="Tahoma"/>
              </a:rPr>
              <a:t>t</a:t>
            </a:r>
            <a:r>
              <a:rPr sz="2200" spc="245" dirty="0">
                <a:latin typeface="Tahoma"/>
                <a:cs typeface="Tahoma"/>
              </a:rPr>
              <a:t>i</a:t>
            </a:r>
            <a:r>
              <a:rPr sz="2200" spc="265" dirty="0">
                <a:latin typeface="Tahoma"/>
                <a:cs typeface="Tahoma"/>
              </a:rPr>
              <a:t>v</a:t>
            </a:r>
            <a:r>
              <a:rPr sz="2200" spc="10" dirty="0">
                <a:latin typeface="Tahoma"/>
                <a:cs typeface="Tahoma"/>
              </a:rPr>
              <a:t>e</a:t>
            </a:r>
            <a:r>
              <a:rPr sz="2200" dirty="0">
                <a:latin typeface="Tahoma"/>
                <a:cs typeface="Tahoma"/>
              </a:rPr>
              <a:t>	</a:t>
            </a:r>
            <a:r>
              <a:rPr sz="2200" spc="245" dirty="0">
                <a:latin typeface="Tahoma"/>
                <a:cs typeface="Tahoma"/>
              </a:rPr>
              <a:t>d</a:t>
            </a:r>
            <a:r>
              <a:rPr sz="2200" spc="165" dirty="0">
                <a:latin typeface="Tahoma"/>
                <a:cs typeface="Tahoma"/>
              </a:rPr>
              <a:t>a</a:t>
            </a:r>
            <a:r>
              <a:rPr sz="2200" spc="195" dirty="0">
                <a:latin typeface="Tahoma"/>
                <a:cs typeface="Tahoma"/>
              </a:rPr>
              <a:t>s</a:t>
            </a:r>
            <a:r>
              <a:rPr sz="2200" spc="229" dirty="0">
                <a:latin typeface="Tahoma"/>
                <a:cs typeface="Tahoma"/>
              </a:rPr>
              <a:t>h</a:t>
            </a:r>
            <a:r>
              <a:rPr sz="2200" spc="245" dirty="0">
                <a:latin typeface="Tahoma"/>
                <a:cs typeface="Tahoma"/>
              </a:rPr>
              <a:t>b</a:t>
            </a:r>
            <a:r>
              <a:rPr sz="2200" spc="280" dirty="0">
                <a:latin typeface="Tahoma"/>
                <a:cs typeface="Tahoma"/>
              </a:rPr>
              <a:t>o</a:t>
            </a:r>
            <a:r>
              <a:rPr sz="2200" spc="165" dirty="0">
                <a:latin typeface="Tahoma"/>
                <a:cs typeface="Tahoma"/>
              </a:rPr>
              <a:t>a</a:t>
            </a:r>
            <a:r>
              <a:rPr sz="2200" spc="229" dirty="0">
                <a:latin typeface="Tahoma"/>
                <a:cs typeface="Tahoma"/>
              </a:rPr>
              <a:t>r</a:t>
            </a:r>
            <a:r>
              <a:rPr sz="2200" spc="245" dirty="0">
                <a:latin typeface="Tahoma"/>
                <a:cs typeface="Tahoma"/>
              </a:rPr>
              <a:t>d</a:t>
            </a:r>
            <a:r>
              <a:rPr sz="2200" spc="-25" dirty="0">
                <a:latin typeface="Tahoma"/>
                <a:cs typeface="Tahoma"/>
              </a:rPr>
              <a:t>s</a:t>
            </a:r>
            <a:r>
              <a:rPr sz="2200" dirty="0">
                <a:latin typeface="Tahoma"/>
                <a:cs typeface="Tahoma"/>
              </a:rPr>
              <a:t>	</a:t>
            </a:r>
            <a:r>
              <a:rPr sz="2200" spc="275" dirty="0">
                <a:latin typeface="Tahoma"/>
                <a:cs typeface="Tahoma"/>
              </a:rPr>
              <a:t>t</a:t>
            </a:r>
            <a:r>
              <a:rPr sz="2200" spc="60" dirty="0">
                <a:latin typeface="Tahoma"/>
                <a:cs typeface="Tahoma"/>
              </a:rPr>
              <a:t>o</a:t>
            </a:r>
            <a:r>
              <a:rPr sz="2200" dirty="0">
                <a:latin typeface="Tahoma"/>
                <a:cs typeface="Tahoma"/>
              </a:rPr>
              <a:t>	</a:t>
            </a:r>
            <a:r>
              <a:rPr sz="2200" spc="25" dirty="0">
                <a:latin typeface="Tahoma"/>
                <a:cs typeface="Tahoma"/>
              </a:rPr>
              <a:t>i</a:t>
            </a:r>
            <a:r>
              <a:rPr sz="2200" spc="-470" dirty="0">
                <a:latin typeface="Tahoma"/>
                <a:cs typeface="Tahoma"/>
              </a:rPr>
              <a:t> </a:t>
            </a:r>
            <a:r>
              <a:rPr sz="2200" spc="20" dirty="0">
                <a:latin typeface="Tahoma"/>
                <a:cs typeface="Tahoma"/>
              </a:rPr>
              <a:t>l</a:t>
            </a:r>
            <a:r>
              <a:rPr sz="2200" spc="-470" dirty="0">
                <a:latin typeface="Tahoma"/>
                <a:cs typeface="Tahoma"/>
              </a:rPr>
              <a:t> </a:t>
            </a:r>
            <a:r>
              <a:rPr sz="2200" spc="240" dirty="0">
                <a:latin typeface="Tahoma"/>
                <a:cs typeface="Tahoma"/>
              </a:rPr>
              <a:t>l</a:t>
            </a:r>
            <a:r>
              <a:rPr sz="2200" spc="229" dirty="0">
                <a:latin typeface="Tahoma"/>
                <a:cs typeface="Tahoma"/>
              </a:rPr>
              <a:t>u</a:t>
            </a:r>
            <a:r>
              <a:rPr sz="2200" spc="195" dirty="0">
                <a:latin typeface="Tahoma"/>
                <a:cs typeface="Tahoma"/>
              </a:rPr>
              <a:t>s</a:t>
            </a:r>
            <a:r>
              <a:rPr sz="2200" spc="275" dirty="0">
                <a:latin typeface="Tahoma"/>
                <a:cs typeface="Tahoma"/>
              </a:rPr>
              <a:t>t</a:t>
            </a:r>
            <a:r>
              <a:rPr sz="2200" spc="229" dirty="0">
                <a:latin typeface="Tahoma"/>
                <a:cs typeface="Tahoma"/>
              </a:rPr>
              <a:t>r</a:t>
            </a:r>
            <a:r>
              <a:rPr sz="2200" spc="165" dirty="0">
                <a:latin typeface="Tahoma"/>
                <a:cs typeface="Tahoma"/>
              </a:rPr>
              <a:t>a</a:t>
            </a:r>
            <a:r>
              <a:rPr sz="2200" spc="275" dirty="0">
                <a:latin typeface="Tahoma"/>
                <a:cs typeface="Tahoma"/>
              </a:rPr>
              <a:t>t</a:t>
            </a:r>
            <a:r>
              <a:rPr sz="2200" spc="10" dirty="0">
                <a:latin typeface="Tahoma"/>
                <a:cs typeface="Tahoma"/>
              </a:rPr>
              <a:t>e</a:t>
            </a:r>
            <a:r>
              <a:rPr sz="2200" dirty="0">
                <a:latin typeface="Tahoma"/>
                <a:cs typeface="Tahoma"/>
              </a:rPr>
              <a:t>	</a:t>
            </a:r>
            <a:r>
              <a:rPr sz="2200" spc="295" dirty="0">
                <a:latin typeface="Tahoma"/>
                <a:cs typeface="Tahoma"/>
              </a:rPr>
              <a:t>f</a:t>
            </a:r>
            <a:r>
              <a:rPr sz="2200" spc="165" dirty="0">
                <a:latin typeface="Tahoma"/>
                <a:cs typeface="Tahoma"/>
              </a:rPr>
              <a:t>a</a:t>
            </a:r>
            <a:r>
              <a:rPr sz="2200" spc="229" dirty="0">
                <a:latin typeface="Tahoma"/>
                <a:cs typeface="Tahoma"/>
              </a:rPr>
              <a:t>r</a:t>
            </a:r>
            <a:r>
              <a:rPr sz="2200" spc="10" dirty="0">
                <a:latin typeface="Tahoma"/>
                <a:cs typeface="Tahoma"/>
              </a:rPr>
              <a:t>e</a:t>
            </a:r>
            <a:r>
              <a:rPr sz="2200" dirty="0">
                <a:latin typeface="Tahoma"/>
                <a:cs typeface="Tahoma"/>
              </a:rPr>
              <a:t>	</a:t>
            </a:r>
            <a:r>
              <a:rPr sz="2200" spc="275" dirty="0">
                <a:latin typeface="Tahoma"/>
                <a:cs typeface="Tahoma"/>
              </a:rPr>
              <a:t>t</a:t>
            </a:r>
            <a:r>
              <a:rPr sz="2200" spc="229" dirty="0">
                <a:latin typeface="Tahoma"/>
                <a:cs typeface="Tahoma"/>
              </a:rPr>
              <a:t>ren</a:t>
            </a:r>
            <a:r>
              <a:rPr sz="2200" spc="245" dirty="0">
                <a:latin typeface="Tahoma"/>
                <a:cs typeface="Tahoma"/>
              </a:rPr>
              <a:t>d</a:t>
            </a:r>
            <a:r>
              <a:rPr sz="2200" spc="195" dirty="0">
                <a:latin typeface="Tahoma"/>
                <a:cs typeface="Tahoma"/>
              </a:rPr>
              <a:t>s</a:t>
            </a:r>
            <a:r>
              <a:rPr sz="2200" spc="-165" dirty="0">
                <a:latin typeface="Tahoma"/>
                <a:cs typeface="Tahoma"/>
              </a:rPr>
              <a:t>,</a:t>
            </a:r>
            <a:r>
              <a:rPr sz="2200" dirty="0">
                <a:latin typeface="Tahoma"/>
                <a:cs typeface="Tahoma"/>
              </a:rPr>
              <a:t>	</a:t>
            </a:r>
            <a:r>
              <a:rPr sz="2200" spc="165" dirty="0">
                <a:latin typeface="Tahoma"/>
                <a:cs typeface="Tahoma"/>
              </a:rPr>
              <a:t>a</a:t>
            </a:r>
            <a:r>
              <a:rPr sz="2200" spc="245" dirty="0">
                <a:latin typeface="Tahoma"/>
                <a:cs typeface="Tahoma"/>
              </a:rPr>
              <a:t>idi</a:t>
            </a:r>
            <a:r>
              <a:rPr sz="2200" spc="229" dirty="0">
                <a:latin typeface="Tahoma"/>
                <a:cs typeface="Tahoma"/>
              </a:rPr>
              <a:t>n</a:t>
            </a:r>
            <a:r>
              <a:rPr sz="2200" spc="-65" dirty="0">
                <a:latin typeface="Tahoma"/>
                <a:cs typeface="Tahoma"/>
              </a:rPr>
              <a:t>g</a:t>
            </a:r>
            <a:r>
              <a:rPr sz="2200" dirty="0">
                <a:latin typeface="Tahoma"/>
                <a:cs typeface="Tahoma"/>
              </a:rPr>
              <a:t>	</a:t>
            </a:r>
            <a:r>
              <a:rPr sz="2200" spc="245" dirty="0">
                <a:latin typeface="Tahoma"/>
                <a:cs typeface="Tahoma"/>
              </a:rPr>
              <a:t>d</a:t>
            </a:r>
            <a:r>
              <a:rPr sz="2200" spc="229" dirty="0">
                <a:latin typeface="Tahoma"/>
                <a:cs typeface="Tahoma"/>
              </a:rPr>
              <a:t>e</a:t>
            </a:r>
            <a:r>
              <a:rPr sz="2200" spc="260" dirty="0">
                <a:latin typeface="Tahoma"/>
                <a:cs typeface="Tahoma"/>
              </a:rPr>
              <a:t>c</a:t>
            </a:r>
            <a:r>
              <a:rPr sz="2200" spc="245" dirty="0">
                <a:latin typeface="Tahoma"/>
                <a:cs typeface="Tahoma"/>
              </a:rPr>
              <a:t>i</a:t>
            </a:r>
            <a:r>
              <a:rPr sz="2200" spc="195" dirty="0">
                <a:latin typeface="Tahoma"/>
                <a:cs typeface="Tahoma"/>
              </a:rPr>
              <a:t>s</a:t>
            </a:r>
            <a:r>
              <a:rPr sz="2200" spc="245" dirty="0">
                <a:latin typeface="Tahoma"/>
                <a:cs typeface="Tahoma"/>
              </a:rPr>
              <a:t>i</a:t>
            </a:r>
            <a:r>
              <a:rPr sz="2200" spc="280" dirty="0">
                <a:latin typeface="Tahoma"/>
                <a:cs typeface="Tahoma"/>
              </a:rPr>
              <a:t>o</a:t>
            </a:r>
            <a:r>
              <a:rPr sz="2200" spc="229" dirty="0">
                <a:latin typeface="Tahoma"/>
                <a:cs typeface="Tahoma"/>
              </a:rPr>
              <a:t>n</a:t>
            </a:r>
            <a:r>
              <a:rPr sz="2200" spc="25" dirty="0">
                <a:latin typeface="Tahoma"/>
                <a:cs typeface="Tahoma"/>
              </a:rPr>
              <a:t>-</a:t>
            </a:r>
            <a:r>
              <a:rPr sz="2200" spc="-470" dirty="0">
                <a:latin typeface="Tahoma"/>
                <a:cs typeface="Tahoma"/>
              </a:rPr>
              <a:t> </a:t>
            </a:r>
            <a:r>
              <a:rPr sz="2200" spc="195" dirty="0">
                <a:latin typeface="Tahoma"/>
                <a:cs typeface="Tahoma"/>
              </a:rPr>
              <a:t>m</a:t>
            </a:r>
            <a:r>
              <a:rPr sz="2200" spc="165" dirty="0">
                <a:latin typeface="Tahoma"/>
                <a:cs typeface="Tahoma"/>
              </a:rPr>
              <a:t>a</a:t>
            </a:r>
            <a:r>
              <a:rPr sz="2200" spc="250" dirty="0">
                <a:latin typeface="Tahoma"/>
                <a:cs typeface="Tahoma"/>
              </a:rPr>
              <a:t>k</a:t>
            </a:r>
            <a:r>
              <a:rPr sz="2200" spc="245" dirty="0">
                <a:latin typeface="Tahoma"/>
                <a:cs typeface="Tahoma"/>
              </a:rPr>
              <a:t>i</a:t>
            </a:r>
            <a:r>
              <a:rPr sz="2200" spc="229" dirty="0">
                <a:latin typeface="Tahoma"/>
                <a:cs typeface="Tahoma"/>
              </a:rPr>
              <a:t>n</a:t>
            </a:r>
            <a:r>
              <a:rPr sz="2200" spc="-65" dirty="0">
                <a:latin typeface="Tahoma"/>
                <a:cs typeface="Tahoma"/>
              </a:rPr>
              <a:t>g</a:t>
            </a:r>
            <a:r>
              <a:rPr sz="2200" dirty="0">
                <a:latin typeface="Tahoma"/>
                <a:cs typeface="Tahoma"/>
              </a:rPr>
              <a:t>	</a:t>
            </a:r>
            <a:r>
              <a:rPr sz="2200" spc="295" dirty="0">
                <a:latin typeface="Tahoma"/>
                <a:cs typeface="Tahoma"/>
              </a:rPr>
              <a:t>f</a:t>
            </a:r>
            <a:r>
              <a:rPr sz="2200" spc="280" dirty="0">
                <a:latin typeface="Tahoma"/>
                <a:cs typeface="Tahoma"/>
              </a:rPr>
              <a:t>o</a:t>
            </a:r>
            <a:r>
              <a:rPr sz="2200" spc="10" dirty="0">
                <a:latin typeface="Tahoma"/>
                <a:cs typeface="Tahoma"/>
              </a:rPr>
              <a:t>r  </a:t>
            </a:r>
            <a:r>
              <a:rPr sz="2200" spc="204" dirty="0">
                <a:latin typeface="Tahoma"/>
                <a:cs typeface="Tahoma"/>
              </a:rPr>
              <a:t>both</a:t>
            </a:r>
            <a:r>
              <a:rPr sz="2200" spc="315" dirty="0">
                <a:latin typeface="Tahoma"/>
                <a:cs typeface="Tahoma"/>
              </a:rPr>
              <a:t> </a:t>
            </a:r>
            <a:r>
              <a:rPr sz="2200" spc="204" dirty="0">
                <a:latin typeface="Tahoma"/>
                <a:cs typeface="Tahoma"/>
              </a:rPr>
              <a:t>consumers</a:t>
            </a:r>
            <a:r>
              <a:rPr sz="2200" spc="320" dirty="0">
                <a:latin typeface="Tahoma"/>
                <a:cs typeface="Tahoma"/>
              </a:rPr>
              <a:t> </a:t>
            </a:r>
            <a:r>
              <a:rPr sz="2200" spc="140" dirty="0">
                <a:latin typeface="Tahoma"/>
                <a:cs typeface="Tahoma"/>
              </a:rPr>
              <a:t>and</a:t>
            </a:r>
            <a:r>
              <a:rPr sz="2200" spc="320" dirty="0">
                <a:latin typeface="Tahoma"/>
                <a:cs typeface="Tahoma"/>
              </a:rPr>
              <a:t> </a:t>
            </a:r>
            <a:r>
              <a:rPr sz="2200" spc="180" dirty="0">
                <a:latin typeface="Tahoma"/>
                <a:cs typeface="Tahoma"/>
              </a:rPr>
              <a:t>airlines.</a:t>
            </a:r>
            <a:endParaRPr sz="2200" dirty="0">
              <a:latin typeface="Tahoma"/>
              <a:cs typeface="Tahoma"/>
            </a:endParaRPr>
          </a:p>
        </p:txBody>
      </p:sp>
      <p:sp>
        <p:nvSpPr>
          <p:cNvPr id="26" name="TextBox 25">
            <a:extLst>
              <a:ext uri="{FF2B5EF4-FFF2-40B4-BE49-F238E27FC236}">
                <a16:creationId xmlns:a16="http://schemas.microsoft.com/office/drawing/2014/main" id="{A25FAB37-B785-1429-89E1-1934DEBC202E}"/>
              </a:ext>
            </a:extLst>
          </p:cNvPr>
          <p:cNvSpPr txBox="1"/>
          <p:nvPr/>
        </p:nvSpPr>
        <p:spPr>
          <a:xfrm>
            <a:off x="3405017" y="2535200"/>
            <a:ext cx="13030370" cy="830997"/>
          </a:xfrm>
          <a:prstGeom prst="rect">
            <a:avLst/>
          </a:prstGeom>
          <a:noFill/>
        </p:spPr>
        <p:txBody>
          <a:bodyPr wrap="square" rtlCol="0">
            <a:spAutoFit/>
          </a:bodyPr>
          <a:lstStyle/>
          <a:p>
            <a:r>
              <a:rPr lang="en-US" sz="24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Applied theoretical knowledge to a real-world problem, enhancing practical understanding and problem-solving skills.</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1006" y="2702442"/>
            <a:ext cx="14477365" cy="7585075"/>
          </a:xfrm>
          <a:custGeom>
            <a:avLst/>
            <a:gdLst/>
            <a:ahLst/>
            <a:cxnLst/>
            <a:rect l="l" t="t" r="r" b="b"/>
            <a:pathLst>
              <a:path w="14477365" h="7585075">
                <a:moveTo>
                  <a:pt x="14476992" y="7584557"/>
                </a:moveTo>
                <a:lnTo>
                  <a:pt x="3166178" y="7584557"/>
                </a:lnTo>
                <a:lnTo>
                  <a:pt x="3110576" y="7569199"/>
                </a:lnTo>
                <a:lnTo>
                  <a:pt x="3064882" y="7569199"/>
                </a:lnTo>
                <a:lnTo>
                  <a:pt x="2884095" y="7518399"/>
                </a:lnTo>
                <a:lnTo>
                  <a:pt x="2839413" y="7518399"/>
                </a:lnTo>
                <a:lnTo>
                  <a:pt x="2662851" y="7467599"/>
                </a:lnTo>
                <a:lnTo>
                  <a:pt x="2619269" y="7442199"/>
                </a:lnTo>
                <a:lnTo>
                  <a:pt x="2447280" y="7391399"/>
                </a:lnTo>
                <a:lnTo>
                  <a:pt x="2404886" y="7365999"/>
                </a:lnTo>
                <a:lnTo>
                  <a:pt x="2320843" y="7340599"/>
                </a:lnTo>
                <a:lnTo>
                  <a:pt x="2279203" y="7315199"/>
                </a:lnTo>
                <a:lnTo>
                  <a:pt x="2237821" y="7302499"/>
                </a:lnTo>
                <a:lnTo>
                  <a:pt x="2196701" y="7277099"/>
                </a:lnTo>
                <a:lnTo>
                  <a:pt x="2155846" y="7264399"/>
                </a:lnTo>
                <a:lnTo>
                  <a:pt x="2074946" y="7213599"/>
                </a:lnTo>
                <a:lnTo>
                  <a:pt x="2034909" y="7200899"/>
                </a:lnTo>
                <a:lnTo>
                  <a:pt x="1955675" y="7150099"/>
                </a:lnTo>
                <a:lnTo>
                  <a:pt x="1916486" y="7137399"/>
                </a:lnTo>
                <a:lnTo>
                  <a:pt x="1800673" y="7061199"/>
                </a:lnTo>
                <a:lnTo>
                  <a:pt x="1687562" y="6984999"/>
                </a:lnTo>
                <a:lnTo>
                  <a:pt x="1577249" y="6908799"/>
                </a:lnTo>
                <a:lnTo>
                  <a:pt x="1469829" y="6832599"/>
                </a:lnTo>
                <a:lnTo>
                  <a:pt x="1399868" y="6781799"/>
                </a:lnTo>
                <a:lnTo>
                  <a:pt x="1365394" y="6743699"/>
                </a:lnTo>
                <a:lnTo>
                  <a:pt x="1297477" y="6692899"/>
                </a:lnTo>
                <a:lnTo>
                  <a:pt x="1264041" y="6654799"/>
                </a:lnTo>
                <a:lnTo>
                  <a:pt x="1198230" y="6603999"/>
                </a:lnTo>
                <a:lnTo>
                  <a:pt x="1165862" y="6565899"/>
                </a:lnTo>
                <a:lnTo>
                  <a:pt x="1133858" y="6540499"/>
                </a:lnTo>
                <a:lnTo>
                  <a:pt x="1102221" y="6502399"/>
                </a:lnTo>
                <a:lnTo>
                  <a:pt x="1070954" y="6476999"/>
                </a:lnTo>
                <a:lnTo>
                  <a:pt x="1040060" y="6438899"/>
                </a:lnTo>
                <a:lnTo>
                  <a:pt x="1009544" y="6413499"/>
                </a:lnTo>
                <a:lnTo>
                  <a:pt x="979409" y="6375399"/>
                </a:lnTo>
                <a:lnTo>
                  <a:pt x="949658" y="6337299"/>
                </a:lnTo>
                <a:lnTo>
                  <a:pt x="920294" y="6311899"/>
                </a:lnTo>
                <a:lnTo>
                  <a:pt x="891322" y="6273799"/>
                </a:lnTo>
                <a:lnTo>
                  <a:pt x="862745" y="6235699"/>
                </a:lnTo>
                <a:lnTo>
                  <a:pt x="834566" y="6210299"/>
                </a:lnTo>
                <a:lnTo>
                  <a:pt x="806788" y="6172199"/>
                </a:lnTo>
                <a:lnTo>
                  <a:pt x="779416" y="6134099"/>
                </a:lnTo>
                <a:lnTo>
                  <a:pt x="752453" y="6095999"/>
                </a:lnTo>
                <a:lnTo>
                  <a:pt x="725902" y="6057899"/>
                </a:lnTo>
                <a:lnTo>
                  <a:pt x="699766" y="6019799"/>
                </a:lnTo>
                <a:lnTo>
                  <a:pt x="674050" y="5994399"/>
                </a:lnTo>
                <a:lnTo>
                  <a:pt x="648757" y="5956299"/>
                </a:lnTo>
                <a:lnTo>
                  <a:pt x="623889" y="5918199"/>
                </a:lnTo>
                <a:lnTo>
                  <a:pt x="599452" y="5880099"/>
                </a:lnTo>
                <a:lnTo>
                  <a:pt x="575447" y="5841999"/>
                </a:lnTo>
                <a:lnTo>
                  <a:pt x="551880" y="5803899"/>
                </a:lnTo>
                <a:lnTo>
                  <a:pt x="528752" y="5765799"/>
                </a:lnTo>
                <a:lnTo>
                  <a:pt x="506068" y="5727699"/>
                </a:lnTo>
                <a:lnTo>
                  <a:pt x="483832" y="5689599"/>
                </a:lnTo>
                <a:lnTo>
                  <a:pt x="462046" y="5638799"/>
                </a:lnTo>
                <a:lnTo>
                  <a:pt x="440714" y="5600699"/>
                </a:lnTo>
                <a:lnTo>
                  <a:pt x="419840" y="5562599"/>
                </a:lnTo>
                <a:lnTo>
                  <a:pt x="399427" y="5524499"/>
                </a:lnTo>
                <a:lnTo>
                  <a:pt x="379479" y="5486399"/>
                </a:lnTo>
                <a:lnTo>
                  <a:pt x="359999" y="5448299"/>
                </a:lnTo>
                <a:lnTo>
                  <a:pt x="340990" y="5397499"/>
                </a:lnTo>
                <a:lnTo>
                  <a:pt x="322457" y="5359399"/>
                </a:lnTo>
                <a:lnTo>
                  <a:pt x="304402" y="5321299"/>
                </a:lnTo>
                <a:lnTo>
                  <a:pt x="286830" y="5270499"/>
                </a:lnTo>
                <a:lnTo>
                  <a:pt x="269743" y="5232399"/>
                </a:lnTo>
                <a:lnTo>
                  <a:pt x="253145" y="5194299"/>
                </a:lnTo>
                <a:lnTo>
                  <a:pt x="237040" y="5143499"/>
                </a:lnTo>
                <a:lnTo>
                  <a:pt x="221431" y="5105399"/>
                </a:lnTo>
                <a:lnTo>
                  <a:pt x="206322" y="5067299"/>
                </a:lnTo>
                <a:lnTo>
                  <a:pt x="191715" y="5016499"/>
                </a:lnTo>
                <a:lnTo>
                  <a:pt x="177616" y="4978399"/>
                </a:lnTo>
                <a:lnTo>
                  <a:pt x="164026" y="4927599"/>
                </a:lnTo>
                <a:lnTo>
                  <a:pt x="150950" y="4889499"/>
                </a:lnTo>
                <a:lnTo>
                  <a:pt x="138392" y="4838699"/>
                </a:lnTo>
                <a:lnTo>
                  <a:pt x="126353" y="4800599"/>
                </a:lnTo>
                <a:lnTo>
                  <a:pt x="114839" y="4749799"/>
                </a:lnTo>
                <a:lnTo>
                  <a:pt x="103853" y="4711699"/>
                </a:lnTo>
                <a:lnTo>
                  <a:pt x="93397" y="4660899"/>
                </a:lnTo>
                <a:lnTo>
                  <a:pt x="83476" y="4622799"/>
                </a:lnTo>
                <a:lnTo>
                  <a:pt x="74094" y="4571999"/>
                </a:lnTo>
                <a:lnTo>
                  <a:pt x="65252" y="4533899"/>
                </a:lnTo>
                <a:lnTo>
                  <a:pt x="56956" y="4483099"/>
                </a:lnTo>
                <a:lnTo>
                  <a:pt x="49209" y="4432299"/>
                </a:lnTo>
                <a:lnTo>
                  <a:pt x="42013" y="4394199"/>
                </a:lnTo>
                <a:lnTo>
                  <a:pt x="35373" y="4343399"/>
                </a:lnTo>
                <a:lnTo>
                  <a:pt x="29292" y="4292599"/>
                </a:lnTo>
                <a:lnTo>
                  <a:pt x="23774" y="4254499"/>
                </a:lnTo>
                <a:lnTo>
                  <a:pt x="18821" y="4203699"/>
                </a:lnTo>
                <a:lnTo>
                  <a:pt x="14438" y="4152899"/>
                </a:lnTo>
                <a:lnTo>
                  <a:pt x="10629" y="4114799"/>
                </a:lnTo>
                <a:lnTo>
                  <a:pt x="7395" y="4063999"/>
                </a:lnTo>
                <a:lnTo>
                  <a:pt x="4742" y="4013199"/>
                </a:lnTo>
                <a:lnTo>
                  <a:pt x="2673" y="3962399"/>
                </a:lnTo>
                <a:lnTo>
                  <a:pt x="1190" y="3924299"/>
                </a:lnTo>
                <a:lnTo>
                  <a:pt x="298" y="3873499"/>
                </a:lnTo>
                <a:lnTo>
                  <a:pt x="0" y="3822699"/>
                </a:lnTo>
                <a:lnTo>
                  <a:pt x="298" y="3771899"/>
                </a:lnTo>
                <a:lnTo>
                  <a:pt x="1190" y="3721099"/>
                </a:lnTo>
                <a:lnTo>
                  <a:pt x="2673" y="3682999"/>
                </a:lnTo>
                <a:lnTo>
                  <a:pt x="4742" y="3632199"/>
                </a:lnTo>
                <a:lnTo>
                  <a:pt x="7395" y="3581399"/>
                </a:lnTo>
                <a:lnTo>
                  <a:pt x="10629" y="3530599"/>
                </a:lnTo>
                <a:lnTo>
                  <a:pt x="14438" y="3492499"/>
                </a:lnTo>
                <a:lnTo>
                  <a:pt x="18821" y="3441699"/>
                </a:lnTo>
                <a:lnTo>
                  <a:pt x="23774" y="3390899"/>
                </a:lnTo>
                <a:lnTo>
                  <a:pt x="29292" y="3352799"/>
                </a:lnTo>
                <a:lnTo>
                  <a:pt x="35373" y="3301999"/>
                </a:lnTo>
                <a:lnTo>
                  <a:pt x="42013" y="3251199"/>
                </a:lnTo>
                <a:lnTo>
                  <a:pt x="49209" y="3213099"/>
                </a:lnTo>
                <a:lnTo>
                  <a:pt x="56956" y="3162299"/>
                </a:lnTo>
                <a:lnTo>
                  <a:pt x="65252" y="3111499"/>
                </a:lnTo>
                <a:lnTo>
                  <a:pt x="74094" y="3073399"/>
                </a:lnTo>
                <a:lnTo>
                  <a:pt x="83476" y="3022599"/>
                </a:lnTo>
                <a:lnTo>
                  <a:pt x="93397" y="2984499"/>
                </a:lnTo>
                <a:lnTo>
                  <a:pt x="103853" y="2933699"/>
                </a:lnTo>
                <a:lnTo>
                  <a:pt x="114839" y="2882899"/>
                </a:lnTo>
                <a:lnTo>
                  <a:pt x="126353" y="2844799"/>
                </a:lnTo>
                <a:lnTo>
                  <a:pt x="138392" y="2793999"/>
                </a:lnTo>
                <a:lnTo>
                  <a:pt x="150950" y="2755899"/>
                </a:lnTo>
                <a:lnTo>
                  <a:pt x="164026" y="2717799"/>
                </a:lnTo>
                <a:lnTo>
                  <a:pt x="177616" y="2666999"/>
                </a:lnTo>
                <a:lnTo>
                  <a:pt x="191715" y="2628899"/>
                </a:lnTo>
                <a:lnTo>
                  <a:pt x="206322" y="2578099"/>
                </a:lnTo>
                <a:lnTo>
                  <a:pt x="221431" y="2539999"/>
                </a:lnTo>
                <a:lnTo>
                  <a:pt x="237040" y="2489199"/>
                </a:lnTo>
                <a:lnTo>
                  <a:pt x="253145" y="2451099"/>
                </a:lnTo>
                <a:lnTo>
                  <a:pt x="269743" y="2412999"/>
                </a:lnTo>
                <a:lnTo>
                  <a:pt x="286830" y="2362199"/>
                </a:lnTo>
                <a:lnTo>
                  <a:pt x="304402" y="2324099"/>
                </a:lnTo>
                <a:lnTo>
                  <a:pt x="322457" y="2285999"/>
                </a:lnTo>
                <a:lnTo>
                  <a:pt x="340990" y="2247899"/>
                </a:lnTo>
                <a:lnTo>
                  <a:pt x="359999" y="2197099"/>
                </a:lnTo>
                <a:lnTo>
                  <a:pt x="379479" y="2158999"/>
                </a:lnTo>
                <a:lnTo>
                  <a:pt x="399427" y="2120899"/>
                </a:lnTo>
                <a:lnTo>
                  <a:pt x="419840" y="2082799"/>
                </a:lnTo>
                <a:lnTo>
                  <a:pt x="440714" y="2044699"/>
                </a:lnTo>
                <a:lnTo>
                  <a:pt x="462046" y="1993899"/>
                </a:lnTo>
                <a:lnTo>
                  <a:pt x="483832" y="1955799"/>
                </a:lnTo>
                <a:lnTo>
                  <a:pt x="506068" y="1917699"/>
                </a:lnTo>
                <a:lnTo>
                  <a:pt x="528752" y="1879599"/>
                </a:lnTo>
                <a:lnTo>
                  <a:pt x="551880" y="1841499"/>
                </a:lnTo>
                <a:lnTo>
                  <a:pt x="575447" y="1803399"/>
                </a:lnTo>
                <a:lnTo>
                  <a:pt x="599452" y="1765299"/>
                </a:lnTo>
                <a:lnTo>
                  <a:pt x="623889" y="1727199"/>
                </a:lnTo>
                <a:lnTo>
                  <a:pt x="648757" y="1689099"/>
                </a:lnTo>
                <a:lnTo>
                  <a:pt x="674050" y="1650999"/>
                </a:lnTo>
                <a:lnTo>
                  <a:pt x="699766" y="1612899"/>
                </a:lnTo>
                <a:lnTo>
                  <a:pt x="725902" y="1587499"/>
                </a:lnTo>
                <a:lnTo>
                  <a:pt x="752453" y="1549399"/>
                </a:lnTo>
                <a:lnTo>
                  <a:pt x="779416" y="1511299"/>
                </a:lnTo>
                <a:lnTo>
                  <a:pt x="806788" y="1473199"/>
                </a:lnTo>
                <a:lnTo>
                  <a:pt x="834566" y="1435099"/>
                </a:lnTo>
                <a:lnTo>
                  <a:pt x="862745" y="1409699"/>
                </a:lnTo>
                <a:lnTo>
                  <a:pt x="891322" y="1371599"/>
                </a:lnTo>
                <a:lnTo>
                  <a:pt x="920294" y="1333499"/>
                </a:lnTo>
                <a:lnTo>
                  <a:pt x="949658" y="1308099"/>
                </a:lnTo>
                <a:lnTo>
                  <a:pt x="979409" y="1269999"/>
                </a:lnTo>
                <a:lnTo>
                  <a:pt x="1009544" y="1231899"/>
                </a:lnTo>
                <a:lnTo>
                  <a:pt x="1040060" y="1206499"/>
                </a:lnTo>
                <a:lnTo>
                  <a:pt x="1070954" y="1168399"/>
                </a:lnTo>
                <a:lnTo>
                  <a:pt x="1102221" y="1142999"/>
                </a:lnTo>
                <a:lnTo>
                  <a:pt x="1133858" y="1104899"/>
                </a:lnTo>
                <a:lnTo>
                  <a:pt x="1165862" y="1079499"/>
                </a:lnTo>
                <a:lnTo>
                  <a:pt x="1198230" y="1041399"/>
                </a:lnTo>
                <a:lnTo>
                  <a:pt x="1264041" y="990599"/>
                </a:lnTo>
                <a:lnTo>
                  <a:pt x="1297477" y="952499"/>
                </a:lnTo>
                <a:lnTo>
                  <a:pt x="1365394" y="901699"/>
                </a:lnTo>
                <a:lnTo>
                  <a:pt x="1399868" y="863599"/>
                </a:lnTo>
                <a:lnTo>
                  <a:pt x="1469829" y="812799"/>
                </a:lnTo>
                <a:lnTo>
                  <a:pt x="1577249" y="736599"/>
                </a:lnTo>
                <a:lnTo>
                  <a:pt x="1613704" y="698499"/>
                </a:lnTo>
                <a:lnTo>
                  <a:pt x="1687562" y="647699"/>
                </a:lnTo>
                <a:lnTo>
                  <a:pt x="1724959" y="634999"/>
                </a:lnTo>
                <a:lnTo>
                  <a:pt x="1838981" y="558799"/>
                </a:lnTo>
                <a:lnTo>
                  <a:pt x="1955675" y="482599"/>
                </a:lnTo>
                <a:lnTo>
                  <a:pt x="1995150" y="469899"/>
                </a:lnTo>
                <a:lnTo>
                  <a:pt x="2074946" y="419099"/>
                </a:lnTo>
                <a:lnTo>
                  <a:pt x="2115260" y="406399"/>
                </a:lnTo>
                <a:lnTo>
                  <a:pt x="2155846" y="380999"/>
                </a:lnTo>
                <a:lnTo>
                  <a:pt x="2196701" y="368299"/>
                </a:lnTo>
                <a:lnTo>
                  <a:pt x="2237821" y="342899"/>
                </a:lnTo>
                <a:lnTo>
                  <a:pt x="2279203" y="330199"/>
                </a:lnTo>
                <a:lnTo>
                  <a:pt x="2320843" y="304799"/>
                </a:lnTo>
                <a:lnTo>
                  <a:pt x="2404886" y="279399"/>
                </a:lnTo>
                <a:lnTo>
                  <a:pt x="2447280" y="253999"/>
                </a:lnTo>
                <a:lnTo>
                  <a:pt x="2575917" y="215899"/>
                </a:lnTo>
                <a:lnTo>
                  <a:pt x="2619269" y="190499"/>
                </a:lnTo>
                <a:lnTo>
                  <a:pt x="2884095" y="114299"/>
                </a:lnTo>
                <a:lnTo>
                  <a:pt x="2928986" y="114299"/>
                </a:lnTo>
                <a:lnTo>
                  <a:pt x="3064882" y="76199"/>
                </a:lnTo>
                <a:lnTo>
                  <a:pt x="3110576" y="76199"/>
                </a:lnTo>
                <a:lnTo>
                  <a:pt x="3202537" y="50799"/>
                </a:lnTo>
                <a:lnTo>
                  <a:pt x="3248796" y="50799"/>
                </a:lnTo>
                <a:lnTo>
                  <a:pt x="3295237" y="38099"/>
                </a:lnTo>
                <a:lnTo>
                  <a:pt x="3341856" y="38099"/>
                </a:lnTo>
                <a:lnTo>
                  <a:pt x="3388650" y="25399"/>
                </a:lnTo>
                <a:lnTo>
                  <a:pt x="3482747" y="25399"/>
                </a:lnTo>
                <a:lnTo>
                  <a:pt x="3530043" y="12699"/>
                </a:lnTo>
                <a:lnTo>
                  <a:pt x="3672881" y="12699"/>
                </a:lnTo>
                <a:lnTo>
                  <a:pt x="3720798" y="0"/>
                </a:lnTo>
                <a:lnTo>
                  <a:pt x="14476992" y="0"/>
                </a:lnTo>
                <a:lnTo>
                  <a:pt x="14476992" y="7584557"/>
                </a:lnTo>
                <a:close/>
              </a:path>
            </a:pathLst>
          </a:custGeom>
          <a:solidFill>
            <a:srgbClr val="E1C7C7">
              <a:alpha val="79998"/>
            </a:srgbClr>
          </a:solidFill>
        </p:spPr>
        <p:txBody>
          <a:bodyPr wrap="square" lIns="0" tIns="0" rIns="0" bIns="0" rtlCol="0"/>
          <a:lstStyle/>
          <a:p>
            <a:endParaRPr/>
          </a:p>
        </p:txBody>
      </p:sp>
      <p:sp>
        <p:nvSpPr>
          <p:cNvPr id="3" name="object 3"/>
          <p:cNvSpPr txBox="1">
            <a:spLocks noGrp="1"/>
          </p:cNvSpPr>
          <p:nvPr>
            <p:ph type="title"/>
          </p:nvPr>
        </p:nvSpPr>
        <p:spPr>
          <a:xfrm>
            <a:off x="4901757" y="1070340"/>
            <a:ext cx="6779895" cy="939800"/>
          </a:xfrm>
          <a:prstGeom prst="rect">
            <a:avLst/>
          </a:prstGeom>
        </p:spPr>
        <p:txBody>
          <a:bodyPr vert="horz" wrap="square" lIns="0" tIns="12700" rIns="0" bIns="0" rtlCol="0">
            <a:spAutoFit/>
          </a:bodyPr>
          <a:lstStyle/>
          <a:p>
            <a:pPr marL="12700">
              <a:lnSpc>
                <a:spcPct val="100000"/>
              </a:lnSpc>
              <a:spcBef>
                <a:spcPts val="100"/>
              </a:spcBef>
            </a:pPr>
            <a:r>
              <a:rPr sz="6000" spc="2250" dirty="0"/>
              <a:t>C</a:t>
            </a:r>
            <a:r>
              <a:rPr sz="6000" spc="1795" dirty="0"/>
              <a:t>O</a:t>
            </a:r>
            <a:r>
              <a:rPr sz="6000" spc="1835" dirty="0"/>
              <a:t>N</a:t>
            </a:r>
            <a:r>
              <a:rPr sz="6000" spc="2250" dirty="0"/>
              <a:t>C</a:t>
            </a:r>
            <a:r>
              <a:rPr sz="6000" spc="975" dirty="0"/>
              <a:t>L</a:t>
            </a:r>
            <a:r>
              <a:rPr sz="6000" spc="1675" dirty="0"/>
              <a:t>U</a:t>
            </a:r>
            <a:r>
              <a:rPr sz="6000" spc="2410" dirty="0"/>
              <a:t>S</a:t>
            </a:r>
            <a:r>
              <a:rPr sz="6000" spc="730" dirty="0"/>
              <a:t>I</a:t>
            </a:r>
            <a:r>
              <a:rPr sz="6000" spc="1795" dirty="0"/>
              <a:t>O</a:t>
            </a:r>
            <a:r>
              <a:rPr sz="6000" spc="1535" dirty="0"/>
              <a:t>N</a:t>
            </a:r>
            <a:endParaRPr sz="6000"/>
          </a:p>
        </p:txBody>
      </p:sp>
      <p:sp>
        <p:nvSpPr>
          <p:cNvPr id="4" name="object 4"/>
          <p:cNvSpPr/>
          <p:nvPr/>
        </p:nvSpPr>
        <p:spPr>
          <a:xfrm>
            <a:off x="1028697" y="65180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5" name="object 5"/>
          <p:cNvSpPr/>
          <p:nvPr/>
        </p:nvSpPr>
        <p:spPr>
          <a:xfrm>
            <a:off x="1028697" y="67466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6" name="object 6"/>
          <p:cNvSpPr/>
          <p:nvPr/>
        </p:nvSpPr>
        <p:spPr>
          <a:xfrm>
            <a:off x="1028697" y="69752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7" name="object 7"/>
          <p:cNvSpPr/>
          <p:nvPr/>
        </p:nvSpPr>
        <p:spPr>
          <a:xfrm>
            <a:off x="1028697" y="72038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8" name="object 8"/>
          <p:cNvSpPr/>
          <p:nvPr/>
        </p:nvSpPr>
        <p:spPr>
          <a:xfrm>
            <a:off x="1028697" y="74324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9" name="object 9"/>
          <p:cNvSpPr/>
          <p:nvPr/>
        </p:nvSpPr>
        <p:spPr>
          <a:xfrm>
            <a:off x="1028697" y="76610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0" name="object 10"/>
          <p:cNvSpPr/>
          <p:nvPr/>
        </p:nvSpPr>
        <p:spPr>
          <a:xfrm>
            <a:off x="1028697" y="78896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1" name="object 11"/>
          <p:cNvSpPr/>
          <p:nvPr/>
        </p:nvSpPr>
        <p:spPr>
          <a:xfrm>
            <a:off x="1028697" y="81182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2" name="object 12"/>
          <p:cNvSpPr/>
          <p:nvPr/>
        </p:nvSpPr>
        <p:spPr>
          <a:xfrm>
            <a:off x="1028697" y="83468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3" name="object 13"/>
          <p:cNvSpPr/>
          <p:nvPr/>
        </p:nvSpPr>
        <p:spPr>
          <a:xfrm>
            <a:off x="1028697" y="85754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4" name="object 14"/>
          <p:cNvSpPr/>
          <p:nvPr/>
        </p:nvSpPr>
        <p:spPr>
          <a:xfrm>
            <a:off x="1028697" y="88040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5" name="object 15"/>
          <p:cNvSpPr/>
          <p:nvPr/>
        </p:nvSpPr>
        <p:spPr>
          <a:xfrm>
            <a:off x="1028697" y="90326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6" name="object 16"/>
          <p:cNvSpPr/>
          <p:nvPr/>
        </p:nvSpPr>
        <p:spPr>
          <a:xfrm>
            <a:off x="1028697" y="92612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7" name="object 17"/>
          <p:cNvSpPr/>
          <p:nvPr/>
        </p:nvSpPr>
        <p:spPr>
          <a:xfrm>
            <a:off x="1028697" y="94898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8" name="object 18"/>
          <p:cNvSpPr/>
          <p:nvPr/>
        </p:nvSpPr>
        <p:spPr>
          <a:xfrm>
            <a:off x="1028697" y="97184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19" name="object 19"/>
          <p:cNvSpPr/>
          <p:nvPr/>
        </p:nvSpPr>
        <p:spPr>
          <a:xfrm>
            <a:off x="1028697" y="9947074"/>
            <a:ext cx="57150" cy="171450"/>
          </a:xfrm>
          <a:custGeom>
            <a:avLst/>
            <a:gdLst/>
            <a:ahLst/>
            <a:cxnLst/>
            <a:rect l="l" t="t" r="r" b="b"/>
            <a:pathLst>
              <a:path w="57150" h="171450">
                <a:moveTo>
                  <a:pt x="0" y="171449"/>
                </a:moveTo>
                <a:lnTo>
                  <a:pt x="0" y="0"/>
                </a:lnTo>
                <a:lnTo>
                  <a:pt x="57149" y="0"/>
                </a:lnTo>
                <a:lnTo>
                  <a:pt x="57149" y="171449"/>
                </a:lnTo>
                <a:lnTo>
                  <a:pt x="0" y="171449"/>
                </a:lnTo>
                <a:close/>
              </a:path>
            </a:pathLst>
          </a:custGeom>
          <a:solidFill>
            <a:srgbClr val="4E6E81"/>
          </a:solidFill>
        </p:spPr>
        <p:txBody>
          <a:bodyPr wrap="square" lIns="0" tIns="0" rIns="0" bIns="0" rtlCol="0"/>
          <a:lstStyle/>
          <a:p>
            <a:endParaRPr/>
          </a:p>
        </p:txBody>
      </p:sp>
      <p:sp>
        <p:nvSpPr>
          <p:cNvPr id="20" name="object 20"/>
          <p:cNvSpPr/>
          <p:nvPr/>
        </p:nvSpPr>
        <p:spPr>
          <a:xfrm>
            <a:off x="1028697" y="10175674"/>
            <a:ext cx="57150" cy="111760"/>
          </a:xfrm>
          <a:custGeom>
            <a:avLst/>
            <a:gdLst/>
            <a:ahLst/>
            <a:cxnLst/>
            <a:rect l="l" t="t" r="r" b="b"/>
            <a:pathLst>
              <a:path w="57150" h="111759">
                <a:moveTo>
                  <a:pt x="0" y="111328"/>
                </a:moveTo>
                <a:lnTo>
                  <a:pt x="0" y="0"/>
                </a:lnTo>
                <a:lnTo>
                  <a:pt x="57149" y="0"/>
                </a:lnTo>
                <a:lnTo>
                  <a:pt x="57149" y="111328"/>
                </a:lnTo>
                <a:lnTo>
                  <a:pt x="0" y="111328"/>
                </a:lnTo>
                <a:close/>
              </a:path>
            </a:pathLst>
          </a:custGeom>
          <a:solidFill>
            <a:srgbClr val="4E6E81"/>
          </a:solidFill>
        </p:spPr>
        <p:txBody>
          <a:bodyPr wrap="square" lIns="0" tIns="0" rIns="0" bIns="0" rtlCol="0"/>
          <a:lstStyle/>
          <a:p>
            <a:endParaRPr/>
          </a:p>
        </p:txBody>
      </p:sp>
      <p:sp>
        <p:nvSpPr>
          <p:cNvPr id="21" name="object 21"/>
          <p:cNvSpPr txBox="1"/>
          <p:nvPr/>
        </p:nvSpPr>
        <p:spPr>
          <a:xfrm>
            <a:off x="1919905" y="4266503"/>
            <a:ext cx="2874645" cy="455295"/>
          </a:xfrm>
          <a:prstGeom prst="rect">
            <a:avLst/>
          </a:prstGeom>
        </p:spPr>
        <p:txBody>
          <a:bodyPr vert="horz" wrap="square" lIns="0" tIns="15240" rIns="0" bIns="0" rtlCol="0">
            <a:spAutoFit/>
          </a:bodyPr>
          <a:lstStyle/>
          <a:p>
            <a:pPr marL="12700">
              <a:lnSpc>
                <a:spcPct val="100000"/>
              </a:lnSpc>
              <a:spcBef>
                <a:spcPts val="120"/>
              </a:spcBef>
              <a:tabLst>
                <a:tab pos="748665" algn="l"/>
              </a:tabLst>
            </a:pPr>
            <a:r>
              <a:rPr sz="2800" spc="25" dirty="0">
                <a:latin typeface="Tahoma"/>
                <a:cs typeface="Tahoma"/>
              </a:rPr>
              <a:t>I</a:t>
            </a:r>
            <a:r>
              <a:rPr sz="2800" spc="10" dirty="0">
                <a:latin typeface="Tahoma"/>
                <a:cs typeface="Tahoma"/>
              </a:rPr>
              <a:t>n</a:t>
            </a:r>
            <a:r>
              <a:rPr sz="2800" dirty="0">
                <a:latin typeface="Tahoma"/>
                <a:cs typeface="Tahoma"/>
              </a:rPr>
              <a:t>	</a:t>
            </a:r>
            <a:r>
              <a:rPr sz="2800" spc="330" dirty="0">
                <a:latin typeface="Tahoma"/>
                <a:cs typeface="Tahoma"/>
              </a:rPr>
              <a:t>c</a:t>
            </a:r>
            <a:r>
              <a:rPr sz="2800" spc="355" dirty="0">
                <a:latin typeface="Tahoma"/>
                <a:cs typeface="Tahoma"/>
              </a:rPr>
              <a:t>o</a:t>
            </a:r>
            <a:r>
              <a:rPr sz="2800" spc="290" dirty="0">
                <a:latin typeface="Tahoma"/>
                <a:cs typeface="Tahoma"/>
              </a:rPr>
              <a:t>n</a:t>
            </a:r>
            <a:r>
              <a:rPr sz="2800" spc="330" dirty="0">
                <a:latin typeface="Tahoma"/>
                <a:cs typeface="Tahoma"/>
              </a:rPr>
              <a:t>c</a:t>
            </a:r>
            <a:r>
              <a:rPr sz="2800" spc="305" dirty="0">
                <a:latin typeface="Tahoma"/>
                <a:cs typeface="Tahoma"/>
              </a:rPr>
              <a:t>l</a:t>
            </a:r>
            <a:r>
              <a:rPr sz="2800" spc="290" dirty="0">
                <a:latin typeface="Tahoma"/>
                <a:cs typeface="Tahoma"/>
              </a:rPr>
              <a:t>u</a:t>
            </a:r>
            <a:r>
              <a:rPr sz="2800" spc="250" dirty="0">
                <a:latin typeface="Tahoma"/>
                <a:cs typeface="Tahoma"/>
              </a:rPr>
              <a:t>s</a:t>
            </a:r>
            <a:r>
              <a:rPr sz="2800" spc="315" dirty="0">
                <a:latin typeface="Tahoma"/>
                <a:cs typeface="Tahoma"/>
              </a:rPr>
              <a:t>i</a:t>
            </a:r>
            <a:r>
              <a:rPr sz="2800" spc="355" dirty="0">
                <a:latin typeface="Tahoma"/>
                <a:cs typeface="Tahoma"/>
              </a:rPr>
              <a:t>o</a:t>
            </a:r>
            <a:r>
              <a:rPr sz="2800" spc="290" dirty="0">
                <a:latin typeface="Tahoma"/>
                <a:cs typeface="Tahoma"/>
              </a:rPr>
              <a:t>n</a:t>
            </a:r>
            <a:r>
              <a:rPr sz="2800" spc="-210" dirty="0">
                <a:latin typeface="Tahoma"/>
                <a:cs typeface="Tahoma"/>
              </a:rPr>
              <a:t>,</a:t>
            </a:r>
            <a:endParaRPr sz="2800">
              <a:latin typeface="Tahoma"/>
              <a:cs typeface="Tahoma"/>
            </a:endParaRPr>
          </a:p>
        </p:txBody>
      </p:sp>
      <p:sp>
        <p:nvSpPr>
          <p:cNvPr id="22" name="object 22"/>
          <p:cNvSpPr txBox="1"/>
          <p:nvPr/>
        </p:nvSpPr>
        <p:spPr>
          <a:xfrm>
            <a:off x="5169012" y="4266503"/>
            <a:ext cx="6326505" cy="455295"/>
          </a:xfrm>
          <a:prstGeom prst="rect">
            <a:avLst/>
          </a:prstGeom>
        </p:spPr>
        <p:txBody>
          <a:bodyPr vert="horz" wrap="square" lIns="0" tIns="15240" rIns="0" bIns="0" rtlCol="0">
            <a:spAutoFit/>
          </a:bodyPr>
          <a:lstStyle/>
          <a:p>
            <a:pPr marL="12700">
              <a:lnSpc>
                <a:spcPct val="100000"/>
              </a:lnSpc>
              <a:spcBef>
                <a:spcPts val="120"/>
              </a:spcBef>
              <a:tabLst>
                <a:tab pos="1402080" algn="l"/>
                <a:tab pos="2533015" algn="l"/>
                <a:tab pos="4850765" algn="l"/>
              </a:tabLst>
            </a:pPr>
            <a:r>
              <a:rPr sz="2800" spc="375" dirty="0">
                <a:latin typeface="Tahoma"/>
                <a:cs typeface="Tahoma"/>
              </a:rPr>
              <a:t>f</a:t>
            </a:r>
            <a:r>
              <a:rPr sz="2800" spc="25" dirty="0">
                <a:latin typeface="Tahoma"/>
                <a:cs typeface="Tahoma"/>
              </a:rPr>
              <a:t>l</a:t>
            </a:r>
            <a:r>
              <a:rPr sz="2800" spc="-595" dirty="0">
                <a:latin typeface="Tahoma"/>
                <a:cs typeface="Tahoma"/>
              </a:rPr>
              <a:t> </a:t>
            </a:r>
            <a:r>
              <a:rPr sz="2800" spc="315" dirty="0">
                <a:latin typeface="Tahoma"/>
                <a:cs typeface="Tahoma"/>
              </a:rPr>
              <a:t>i</a:t>
            </a:r>
            <a:r>
              <a:rPr sz="2800" spc="195" dirty="0">
                <a:latin typeface="Tahoma"/>
                <a:cs typeface="Tahoma"/>
              </a:rPr>
              <a:t>g</a:t>
            </a:r>
            <a:r>
              <a:rPr sz="2800" spc="290" dirty="0">
                <a:latin typeface="Tahoma"/>
                <a:cs typeface="Tahoma"/>
              </a:rPr>
              <a:t>h</a:t>
            </a:r>
            <a:r>
              <a:rPr sz="2800" spc="70" dirty="0">
                <a:latin typeface="Tahoma"/>
                <a:cs typeface="Tahoma"/>
              </a:rPr>
              <a:t>t</a:t>
            </a:r>
            <a:r>
              <a:rPr sz="2800" dirty="0">
                <a:latin typeface="Tahoma"/>
                <a:cs typeface="Tahoma"/>
              </a:rPr>
              <a:t>	</a:t>
            </a:r>
            <a:r>
              <a:rPr sz="2800" spc="375" dirty="0">
                <a:latin typeface="Tahoma"/>
                <a:cs typeface="Tahoma"/>
              </a:rPr>
              <a:t>f</a:t>
            </a:r>
            <a:r>
              <a:rPr sz="2800" spc="210" dirty="0">
                <a:latin typeface="Tahoma"/>
                <a:cs typeface="Tahoma"/>
              </a:rPr>
              <a:t>a</a:t>
            </a:r>
            <a:r>
              <a:rPr sz="2800" spc="295" dirty="0">
                <a:latin typeface="Tahoma"/>
                <a:cs typeface="Tahoma"/>
              </a:rPr>
              <a:t>r</a:t>
            </a:r>
            <a:r>
              <a:rPr sz="2800" spc="15" dirty="0">
                <a:latin typeface="Tahoma"/>
                <a:cs typeface="Tahoma"/>
              </a:rPr>
              <a:t>e</a:t>
            </a:r>
            <a:r>
              <a:rPr sz="2800" dirty="0">
                <a:latin typeface="Tahoma"/>
                <a:cs typeface="Tahoma"/>
              </a:rPr>
              <a:t>	</a:t>
            </a:r>
            <a:r>
              <a:rPr sz="2800" spc="310" dirty="0">
                <a:latin typeface="Tahoma"/>
                <a:cs typeface="Tahoma"/>
              </a:rPr>
              <a:t>p</a:t>
            </a:r>
            <a:r>
              <a:rPr sz="2800" spc="295" dirty="0">
                <a:latin typeface="Tahoma"/>
                <a:cs typeface="Tahoma"/>
              </a:rPr>
              <a:t>re</a:t>
            </a:r>
            <a:r>
              <a:rPr sz="2800" spc="310" dirty="0">
                <a:latin typeface="Tahoma"/>
                <a:cs typeface="Tahoma"/>
              </a:rPr>
              <a:t>d</a:t>
            </a:r>
            <a:r>
              <a:rPr sz="2800" spc="315" dirty="0">
                <a:latin typeface="Tahoma"/>
                <a:cs typeface="Tahoma"/>
              </a:rPr>
              <a:t>i</a:t>
            </a:r>
            <a:r>
              <a:rPr sz="2800" spc="330" dirty="0">
                <a:latin typeface="Tahoma"/>
                <a:cs typeface="Tahoma"/>
              </a:rPr>
              <a:t>c</a:t>
            </a:r>
            <a:r>
              <a:rPr sz="2800" spc="350" dirty="0">
                <a:latin typeface="Tahoma"/>
                <a:cs typeface="Tahoma"/>
              </a:rPr>
              <a:t>t</a:t>
            </a:r>
            <a:r>
              <a:rPr sz="2800" spc="315" dirty="0">
                <a:latin typeface="Tahoma"/>
                <a:cs typeface="Tahoma"/>
              </a:rPr>
              <a:t>i</a:t>
            </a:r>
            <a:r>
              <a:rPr sz="2800" spc="355" dirty="0">
                <a:latin typeface="Tahoma"/>
                <a:cs typeface="Tahoma"/>
              </a:rPr>
              <a:t>o</a:t>
            </a:r>
            <a:r>
              <a:rPr sz="2800" spc="10" dirty="0">
                <a:latin typeface="Tahoma"/>
                <a:cs typeface="Tahoma"/>
              </a:rPr>
              <a:t>n</a:t>
            </a:r>
            <a:r>
              <a:rPr sz="2800" dirty="0">
                <a:latin typeface="Tahoma"/>
                <a:cs typeface="Tahoma"/>
              </a:rPr>
              <a:t>	</a:t>
            </a:r>
            <a:r>
              <a:rPr sz="2800" spc="350" dirty="0">
                <a:latin typeface="Tahoma"/>
                <a:cs typeface="Tahoma"/>
              </a:rPr>
              <a:t>t</a:t>
            </a:r>
            <a:r>
              <a:rPr sz="2800" spc="290" dirty="0">
                <a:latin typeface="Tahoma"/>
                <a:cs typeface="Tahoma"/>
              </a:rPr>
              <a:t>h</a:t>
            </a:r>
            <a:r>
              <a:rPr sz="2800" spc="295" dirty="0">
                <a:latin typeface="Tahoma"/>
                <a:cs typeface="Tahoma"/>
              </a:rPr>
              <a:t>r</a:t>
            </a:r>
            <a:r>
              <a:rPr sz="2800" spc="355" dirty="0">
                <a:latin typeface="Tahoma"/>
                <a:cs typeface="Tahoma"/>
              </a:rPr>
              <a:t>o</a:t>
            </a:r>
            <a:r>
              <a:rPr sz="2800" spc="290" dirty="0">
                <a:latin typeface="Tahoma"/>
                <a:cs typeface="Tahoma"/>
              </a:rPr>
              <a:t>u</a:t>
            </a:r>
            <a:r>
              <a:rPr sz="2800" spc="195" dirty="0">
                <a:latin typeface="Tahoma"/>
                <a:cs typeface="Tahoma"/>
              </a:rPr>
              <a:t>g</a:t>
            </a:r>
            <a:r>
              <a:rPr sz="2800" spc="10" dirty="0">
                <a:latin typeface="Tahoma"/>
                <a:cs typeface="Tahoma"/>
              </a:rPr>
              <a:t>h</a:t>
            </a:r>
            <a:endParaRPr sz="2800">
              <a:latin typeface="Tahoma"/>
              <a:cs typeface="Tahoma"/>
            </a:endParaRPr>
          </a:p>
        </p:txBody>
      </p:sp>
      <p:sp>
        <p:nvSpPr>
          <p:cNvPr id="23" name="object 23"/>
          <p:cNvSpPr txBox="1"/>
          <p:nvPr/>
        </p:nvSpPr>
        <p:spPr>
          <a:xfrm>
            <a:off x="11869992" y="4266503"/>
            <a:ext cx="818515" cy="455295"/>
          </a:xfrm>
          <a:prstGeom prst="rect">
            <a:avLst/>
          </a:prstGeom>
        </p:spPr>
        <p:txBody>
          <a:bodyPr vert="horz" wrap="square" lIns="0" tIns="15240" rIns="0" bIns="0" rtlCol="0">
            <a:spAutoFit/>
          </a:bodyPr>
          <a:lstStyle/>
          <a:p>
            <a:pPr marL="12700">
              <a:lnSpc>
                <a:spcPct val="100000"/>
              </a:lnSpc>
              <a:spcBef>
                <a:spcPts val="120"/>
              </a:spcBef>
            </a:pPr>
            <a:r>
              <a:rPr sz="2800" spc="310" dirty="0">
                <a:latin typeface="Tahoma"/>
                <a:cs typeface="Tahoma"/>
              </a:rPr>
              <a:t>d</a:t>
            </a:r>
            <a:r>
              <a:rPr sz="2800" spc="210" dirty="0">
                <a:latin typeface="Tahoma"/>
                <a:cs typeface="Tahoma"/>
              </a:rPr>
              <a:t>a</a:t>
            </a:r>
            <a:r>
              <a:rPr sz="2800" spc="350" dirty="0">
                <a:latin typeface="Tahoma"/>
                <a:cs typeface="Tahoma"/>
              </a:rPr>
              <a:t>t</a:t>
            </a:r>
            <a:r>
              <a:rPr sz="2800" spc="-70" dirty="0">
                <a:latin typeface="Tahoma"/>
                <a:cs typeface="Tahoma"/>
              </a:rPr>
              <a:t>a</a:t>
            </a:r>
            <a:endParaRPr sz="2800">
              <a:latin typeface="Tahoma"/>
              <a:cs typeface="Tahoma"/>
            </a:endParaRPr>
          </a:p>
        </p:txBody>
      </p:sp>
      <p:sp>
        <p:nvSpPr>
          <p:cNvPr id="24" name="object 24"/>
          <p:cNvSpPr txBox="1"/>
          <p:nvPr/>
        </p:nvSpPr>
        <p:spPr>
          <a:xfrm>
            <a:off x="13062594" y="4266503"/>
            <a:ext cx="2386965" cy="455295"/>
          </a:xfrm>
          <a:prstGeom prst="rect">
            <a:avLst/>
          </a:prstGeom>
        </p:spPr>
        <p:txBody>
          <a:bodyPr vert="horz" wrap="square" lIns="0" tIns="15240" rIns="0" bIns="0" rtlCol="0">
            <a:spAutoFit/>
          </a:bodyPr>
          <a:lstStyle/>
          <a:p>
            <a:pPr marL="12700">
              <a:lnSpc>
                <a:spcPct val="100000"/>
              </a:lnSpc>
              <a:spcBef>
                <a:spcPts val="120"/>
              </a:spcBef>
            </a:pPr>
            <a:r>
              <a:rPr sz="2800" spc="275" dirty="0">
                <a:latin typeface="Tahoma"/>
                <a:cs typeface="Tahoma"/>
              </a:rPr>
              <a:t>visualization</a:t>
            </a:r>
            <a:endParaRPr sz="2800">
              <a:latin typeface="Tahoma"/>
              <a:cs typeface="Tahoma"/>
            </a:endParaRPr>
          </a:p>
        </p:txBody>
      </p:sp>
      <p:sp>
        <p:nvSpPr>
          <p:cNvPr id="25" name="object 25"/>
          <p:cNvSpPr txBox="1"/>
          <p:nvPr/>
        </p:nvSpPr>
        <p:spPr>
          <a:xfrm>
            <a:off x="1919905" y="4696385"/>
            <a:ext cx="4552315" cy="1168400"/>
          </a:xfrm>
          <a:prstGeom prst="rect">
            <a:avLst/>
          </a:prstGeom>
        </p:spPr>
        <p:txBody>
          <a:bodyPr vert="horz" wrap="square" lIns="0" tIns="12065" rIns="0" bIns="0" rtlCol="0">
            <a:spAutoFit/>
          </a:bodyPr>
          <a:lstStyle/>
          <a:p>
            <a:pPr marL="12700" marR="5080">
              <a:lnSpc>
                <a:spcPct val="133900"/>
              </a:lnSpc>
              <a:spcBef>
                <a:spcPts val="95"/>
              </a:spcBef>
              <a:tabLst>
                <a:tab pos="1674495" algn="l"/>
                <a:tab pos="2099310" algn="l"/>
                <a:tab pos="3422015" algn="l"/>
                <a:tab pos="3888740" algn="l"/>
              </a:tabLst>
            </a:pPr>
            <a:r>
              <a:rPr sz="2800" spc="350" dirty="0">
                <a:latin typeface="Tahoma"/>
                <a:cs typeface="Tahoma"/>
              </a:rPr>
              <a:t>t</a:t>
            </a:r>
            <a:r>
              <a:rPr sz="2800" spc="295" dirty="0">
                <a:latin typeface="Tahoma"/>
                <a:cs typeface="Tahoma"/>
              </a:rPr>
              <a:t>r</a:t>
            </a:r>
            <a:r>
              <a:rPr sz="2800" spc="210" dirty="0">
                <a:latin typeface="Tahoma"/>
                <a:cs typeface="Tahoma"/>
              </a:rPr>
              <a:t>a</a:t>
            </a:r>
            <a:r>
              <a:rPr sz="2800" spc="340" dirty="0">
                <a:latin typeface="Tahoma"/>
                <a:cs typeface="Tahoma"/>
              </a:rPr>
              <a:t>v</a:t>
            </a:r>
            <a:r>
              <a:rPr sz="2800" spc="295" dirty="0">
                <a:latin typeface="Tahoma"/>
                <a:cs typeface="Tahoma"/>
              </a:rPr>
              <a:t>e</a:t>
            </a:r>
            <a:r>
              <a:rPr sz="2800" spc="305" dirty="0">
                <a:latin typeface="Tahoma"/>
                <a:cs typeface="Tahoma"/>
              </a:rPr>
              <a:t>l</a:t>
            </a:r>
            <a:r>
              <a:rPr sz="2800" spc="295" dirty="0">
                <a:latin typeface="Tahoma"/>
                <a:cs typeface="Tahoma"/>
              </a:rPr>
              <a:t>er</a:t>
            </a:r>
            <a:r>
              <a:rPr sz="2800" spc="250" dirty="0">
                <a:latin typeface="Tahoma"/>
                <a:cs typeface="Tahoma"/>
              </a:rPr>
              <a:t>s</a:t>
            </a:r>
            <a:r>
              <a:rPr sz="2800" spc="-210" dirty="0">
                <a:latin typeface="Tahoma"/>
                <a:cs typeface="Tahoma"/>
              </a:rPr>
              <a:t>,</a:t>
            </a:r>
            <a:r>
              <a:rPr sz="2800" dirty="0">
                <a:latin typeface="Tahoma"/>
                <a:cs typeface="Tahoma"/>
              </a:rPr>
              <a:t>	</a:t>
            </a:r>
            <a:r>
              <a:rPr sz="2800" spc="210" dirty="0">
                <a:latin typeface="Tahoma"/>
                <a:cs typeface="Tahoma"/>
              </a:rPr>
              <a:t>a</a:t>
            </a:r>
            <a:r>
              <a:rPr sz="2800" spc="315" dirty="0">
                <a:latin typeface="Tahoma"/>
                <a:cs typeface="Tahoma"/>
              </a:rPr>
              <a:t>i</a:t>
            </a:r>
            <a:r>
              <a:rPr sz="2800" spc="295" dirty="0">
                <a:latin typeface="Tahoma"/>
                <a:cs typeface="Tahoma"/>
              </a:rPr>
              <a:t>r</a:t>
            </a:r>
            <a:r>
              <a:rPr sz="2800" spc="305" dirty="0">
                <a:latin typeface="Tahoma"/>
                <a:cs typeface="Tahoma"/>
              </a:rPr>
              <a:t>l</a:t>
            </a:r>
            <a:r>
              <a:rPr sz="2800" spc="315" dirty="0">
                <a:latin typeface="Tahoma"/>
                <a:cs typeface="Tahoma"/>
              </a:rPr>
              <a:t>i</a:t>
            </a:r>
            <a:r>
              <a:rPr sz="2800" spc="290" dirty="0">
                <a:latin typeface="Tahoma"/>
                <a:cs typeface="Tahoma"/>
              </a:rPr>
              <a:t>n</a:t>
            </a:r>
            <a:r>
              <a:rPr sz="2800" spc="295" dirty="0">
                <a:latin typeface="Tahoma"/>
                <a:cs typeface="Tahoma"/>
              </a:rPr>
              <a:t>e</a:t>
            </a:r>
            <a:r>
              <a:rPr sz="2800" spc="250" dirty="0">
                <a:latin typeface="Tahoma"/>
                <a:cs typeface="Tahoma"/>
              </a:rPr>
              <a:t>s</a:t>
            </a:r>
            <a:r>
              <a:rPr sz="2800" spc="-210" dirty="0">
                <a:latin typeface="Tahoma"/>
                <a:cs typeface="Tahoma"/>
              </a:rPr>
              <a:t>,</a:t>
            </a:r>
            <a:r>
              <a:rPr sz="2800" dirty="0">
                <a:latin typeface="Tahoma"/>
                <a:cs typeface="Tahoma"/>
              </a:rPr>
              <a:t>	</a:t>
            </a:r>
            <a:r>
              <a:rPr sz="2800" spc="210" dirty="0">
                <a:latin typeface="Tahoma"/>
                <a:cs typeface="Tahoma"/>
              </a:rPr>
              <a:t>a</a:t>
            </a:r>
            <a:r>
              <a:rPr sz="2800" spc="290" dirty="0">
                <a:latin typeface="Tahoma"/>
                <a:cs typeface="Tahoma"/>
              </a:rPr>
              <a:t>n</a:t>
            </a:r>
            <a:r>
              <a:rPr sz="2800" spc="20" dirty="0">
                <a:latin typeface="Tahoma"/>
                <a:cs typeface="Tahoma"/>
              </a:rPr>
              <a:t>d  </a:t>
            </a:r>
            <a:r>
              <a:rPr sz="2800" spc="355" dirty="0">
                <a:latin typeface="Tahoma"/>
                <a:cs typeface="Tahoma"/>
              </a:rPr>
              <a:t>o</a:t>
            </a:r>
            <a:r>
              <a:rPr sz="2800" spc="310" dirty="0">
                <a:latin typeface="Tahoma"/>
                <a:cs typeface="Tahoma"/>
              </a:rPr>
              <a:t>p</a:t>
            </a:r>
            <a:r>
              <a:rPr sz="2800" spc="350" dirty="0">
                <a:latin typeface="Tahoma"/>
                <a:cs typeface="Tahoma"/>
              </a:rPr>
              <a:t>t</a:t>
            </a:r>
            <a:r>
              <a:rPr sz="2800" spc="315" dirty="0">
                <a:latin typeface="Tahoma"/>
                <a:cs typeface="Tahoma"/>
              </a:rPr>
              <a:t>i</a:t>
            </a:r>
            <a:r>
              <a:rPr sz="2800" spc="245" dirty="0">
                <a:latin typeface="Tahoma"/>
                <a:cs typeface="Tahoma"/>
              </a:rPr>
              <a:t>m</a:t>
            </a:r>
            <a:r>
              <a:rPr sz="2800" spc="210" dirty="0">
                <a:latin typeface="Tahoma"/>
                <a:cs typeface="Tahoma"/>
              </a:rPr>
              <a:t>a</a:t>
            </a:r>
            <a:r>
              <a:rPr sz="2800" spc="25" dirty="0">
                <a:latin typeface="Tahoma"/>
                <a:cs typeface="Tahoma"/>
              </a:rPr>
              <a:t>l</a:t>
            </a:r>
            <a:r>
              <a:rPr sz="2800" dirty="0">
                <a:latin typeface="Tahoma"/>
                <a:cs typeface="Tahoma"/>
              </a:rPr>
              <a:t>	</a:t>
            </a:r>
            <a:r>
              <a:rPr sz="2800" spc="310" dirty="0">
                <a:latin typeface="Tahoma"/>
                <a:cs typeface="Tahoma"/>
              </a:rPr>
              <a:t>b</a:t>
            </a:r>
            <a:r>
              <a:rPr sz="2800" spc="355" dirty="0">
                <a:latin typeface="Tahoma"/>
                <a:cs typeface="Tahoma"/>
              </a:rPr>
              <a:t>oo</a:t>
            </a:r>
            <a:r>
              <a:rPr sz="2800" spc="315" dirty="0">
                <a:latin typeface="Tahoma"/>
                <a:cs typeface="Tahoma"/>
              </a:rPr>
              <a:t>ki</a:t>
            </a:r>
            <a:r>
              <a:rPr sz="2800" spc="290" dirty="0">
                <a:latin typeface="Tahoma"/>
                <a:cs typeface="Tahoma"/>
              </a:rPr>
              <a:t>n</a:t>
            </a:r>
            <a:r>
              <a:rPr sz="2800" spc="-85" dirty="0">
                <a:latin typeface="Tahoma"/>
                <a:cs typeface="Tahoma"/>
              </a:rPr>
              <a:t>g</a:t>
            </a:r>
            <a:r>
              <a:rPr sz="2800" dirty="0">
                <a:latin typeface="Tahoma"/>
                <a:cs typeface="Tahoma"/>
              </a:rPr>
              <a:t>	</a:t>
            </a:r>
            <a:r>
              <a:rPr sz="2800" spc="350" dirty="0">
                <a:latin typeface="Tahoma"/>
                <a:cs typeface="Tahoma"/>
              </a:rPr>
              <a:t>t</a:t>
            </a:r>
            <a:r>
              <a:rPr sz="2800" spc="315" dirty="0">
                <a:latin typeface="Tahoma"/>
                <a:cs typeface="Tahoma"/>
              </a:rPr>
              <a:t>i</a:t>
            </a:r>
            <a:r>
              <a:rPr sz="2800" spc="245" dirty="0">
                <a:latin typeface="Tahoma"/>
                <a:cs typeface="Tahoma"/>
              </a:rPr>
              <a:t>m</a:t>
            </a:r>
            <a:r>
              <a:rPr sz="2800" spc="295" dirty="0">
                <a:latin typeface="Tahoma"/>
                <a:cs typeface="Tahoma"/>
              </a:rPr>
              <a:t>e</a:t>
            </a:r>
            <a:r>
              <a:rPr sz="2800" spc="250" dirty="0">
                <a:latin typeface="Tahoma"/>
                <a:cs typeface="Tahoma"/>
              </a:rPr>
              <a:t>s</a:t>
            </a:r>
            <a:r>
              <a:rPr sz="2800" spc="-210" dirty="0">
                <a:latin typeface="Tahoma"/>
                <a:cs typeface="Tahoma"/>
              </a:rPr>
              <a:t>,</a:t>
            </a:r>
            <a:endParaRPr sz="2800">
              <a:latin typeface="Tahoma"/>
              <a:cs typeface="Tahoma"/>
            </a:endParaRPr>
          </a:p>
        </p:txBody>
      </p:sp>
      <p:sp>
        <p:nvSpPr>
          <p:cNvPr id="26" name="object 26"/>
          <p:cNvSpPr txBox="1"/>
          <p:nvPr/>
        </p:nvSpPr>
        <p:spPr>
          <a:xfrm>
            <a:off x="6715031" y="4696385"/>
            <a:ext cx="3995420" cy="1168400"/>
          </a:xfrm>
          <a:prstGeom prst="rect">
            <a:avLst/>
          </a:prstGeom>
        </p:spPr>
        <p:txBody>
          <a:bodyPr vert="horz" wrap="square" lIns="0" tIns="12065" rIns="0" bIns="0" rtlCol="0">
            <a:spAutoFit/>
          </a:bodyPr>
          <a:lstStyle/>
          <a:p>
            <a:pPr marL="12700" marR="5080" indent="44450">
              <a:lnSpc>
                <a:spcPct val="133900"/>
              </a:lnSpc>
              <a:spcBef>
                <a:spcPts val="95"/>
              </a:spcBef>
              <a:tabLst>
                <a:tab pos="2190750" algn="l"/>
                <a:tab pos="2388235" algn="l"/>
              </a:tabLst>
            </a:pPr>
            <a:r>
              <a:rPr sz="2800" spc="280" dirty="0">
                <a:latin typeface="Tahoma"/>
                <a:cs typeface="Tahoma"/>
              </a:rPr>
              <a:t>corporate	</a:t>
            </a:r>
            <a:r>
              <a:rPr sz="2800" spc="215" dirty="0">
                <a:latin typeface="Tahoma"/>
                <a:cs typeface="Tahoma"/>
              </a:rPr>
              <a:t>managers </a:t>
            </a:r>
            <a:r>
              <a:rPr sz="2800" spc="-860" dirty="0">
                <a:latin typeface="Tahoma"/>
                <a:cs typeface="Tahoma"/>
              </a:rPr>
              <a:t> </a:t>
            </a:r>
            <a:r>
              <a:rPr sz="2800" spc="290" dirty="0">
                <a:latin typeface="Tahoma"/>
                <a:cs typeface="Tahoma"/>
              </a:rPr>
              <a:t>un</a:t>
            </a:r>
            <a:r>
              <a:rPr sz="2800" spc="310" dirty="0">
                <a:latin typeface="Tahoma"/>
                <a:cs typeface="Tahoma"/>
              </a:rPr>
              <a:t>d</a:t>
            </a:r>
            <a:r>
              <a:rPr sz="2800" spc="295" dirty="0">
                <a:latin typeface="Tahoma"/>
                <a:cs typeface="Tahoma"/>
              </a:rPr>
              <a:t>er</a:t>
            </a:r>
            <a:r>
              <a:rPr sz="2800" spc="250" dirty="0">
                <a:latin typeface="Tahoma"/>
                <a:cs typeface="Tahoma"/>
              </a:rPr>
              <a:t>s</a:t>
            </a:r>
            <a:r>
              <a:rPr sz="2800" spc="350" dirty="0">
                <a:latin typeface="Tahoma"/>
                <a:cs typeface="Tahoma"/>
              </a:rPr>
              <a:t>t</a:t>
            </a:r>
            <a:r>
              <a:rPr sz="2800" spc="210" dirty="0">
                <a:latin typeface="Tahoma"/>
                <a:cs typeface="Tahoma"/>
              </a:rPr>
              <a:t>a</a:t>
            </a:r>
            <a:r>
              <a:rPr sz="2800" spc="290" dirty="0">
                <a:latin typeface="Tahoma"/>
                <a:cs typeface="Tahoma"/>
              </a:rPr>
              <a:t>n</a:t>
            </a:r>
            <a:r>
              <a:rPr sz="2800" spc="30" dirty="0">
                <a:latin typeface="Tahoma"/>
                <a:cs typeface="Tahoma"/>
              </a:rPr>
              <a:t>d</a:t>
            </a:r>
            <a:r>
              <a:rPr sz="2800" dirty="0">
                <a:latin typeface="Tahoma"/>
                <a:cs typeface="Tahoma"/>
              </a:rPr>
              <a:t>		</a:t>
            </a:r>
            <a:r>
              <a:rPr sz="2800" spc="250" dirty="0">
                <a:latin typeface="Tahoma"/>
                <a:cs typeface="Tahoma"/>
              </a:rPr>
              <a:t>s</a:t>
            </a:r>
            <a:r>
              <a:rPr sz="2800" spc="295" dirty="0">
                <a:latin typeface="Tahoma"/>
                <a:cs typeface="Tahoma"/>
              </a:rPr>
              <a:t>e</a:t>
            </a:r>
            <a:r>
              <a:rPr sz="2800" spc="210" dirty="0">
                <a:latin typeface="Tahoma"/>
                <a:cs typeface="Tahoma"/>
              </a:rPr>
              <a:t>a</a:t>
            </a:r>
            <a:r>
              <a:rPr sz="2800" spc="250" dirty="0">
                <a:latin typeface="Tahoma"/>
                <a:cs typeface="Tahoma"/>
              </a:rPr>
              <a:t>s</a:t>
            </a:r>
            <a:r>
              <a:rPr sz="2800" spc="355" dirty="0">
                <a:latin typeface="Tahoma"/>
                <a:cs typeface="Tahoma"/>
              </a:rPr>
              <a:t>o</a:t>
            </a:r>
            <a:r>
              <a:rPr sz="2800" spc="290" dirty="0">
                <a:latin typeface="Tahoma"/>
                <a:cs typeface="Tahoma"/>
              </a:rPr>
              <a:t>n</a:t>
            </a:r>
            <a:r>
              <a:rPr sz="2800" spc="210" dirty="0">
                <a:latin typeface="Tahoma"/>
                <a:cs typeface="Tahoma"/>
              </a:rPr>
              <a:t>a</a:t>
            </a:r>
            <a:r>
              <a:rPr sz="2800" spc="25" dirty="0">
                <a:latin typeface="Tahoma"/>
                <a:cs typeface="Tahoma"/>
              </a:rPr>
              <a:t>l</a:t>
            </a:r>
            <a:endParaRPr sz="2800">
              <a:latin typeface="Tahoma"/>
              <a:cs typeface="Tahoma"/>
            </a:endParaRPr>
          </a:p>
        </p:txBody>
      </p:sp>
      <p:sp>
        <p:nvSpPr>
          <p:cNvPr id="27" name="object 27"/>
          <p:cNvSpPr txBox="1"/>
          <p:nvPr/>
        </p:nvSpPr>
        <p:spPr>
          <a:xfrm>
            <a:off x="10956411" y="4696385"/>
            <a:ext cx="946150" cy="1168400"/>
          </a:xfrm>
          <a:prstGeom prst="rect">
            <a:avLst/>
          </a:prstGeom>
        </p:spPr>
        <p:txBody>
          <a:bodyPr vert="horz" wrap="square" lIns="0" tIns="12065" rIns="0" bIns="0" rtlCol="0">
            <a:spAutoFit/>
          </a:bodyPr>
          <a:lstStyle/>
          <a:p>
            <a:pPr marL="12700" marR="5080" indent="12065">
              <a:lnSpc>
                <a:spcPct val="133900"/>
              </a:lnSpc>
              <a:spcBef>
                <a:spcPts val="95"/>
              </a:spcBef>
            </a:pPr>
            <a:r>
              <a:rPr sz="2800" spc="275" dirty="0">
                <a:latin typeface="Tahoma"/>
                <a:cs typeface="Tahoma"/>
              </a:rPr>
              <a:t>with </a:t>
            </a:r>
            <a:r>
              <a:rPr sz="2800" spc="-860" dirty="0">
                <a:latin typeface="Tahoma"/>
                <a:cs typeface="Tahoma"/>
              </a:rPr>
              <a:t> </a:t>
            </a:r>
            <a:r>
              <a:rPr sz="2800" spc="310" dirty="0">
                <a:latin typeface="Tahoma"/>
                <a:cs typeface="Tahoma"/>
              </a:rPr>
              <a:t>p</a:t>
            </a:r>
            <a:r>
              <a:rPr sz="2800" spc="295" dirty="0">
                <a:latin typeface="Tahoma"/>
                <a:cs typeface="Tahoma"/>
              </a:rPr>
              <a:t>r</a:t>
            </a:r>
            <a:r>
              <a:rPr sz="2800" spc="315" dirty="0">
                <a:latin typeface="Tahoma"/>
                <a:cs typeface="Tahoma"/>
              </a:rPr>
              <a:t>i</a:t>
            </a:r>
            <a:r>
              <a:rPr sz="2800" spc="330" dirty="0">
                <a:latin typeface="Tahoma"/>
                <a:cs typeface="Tahoma"/>
              </a:rPr>
              <a:t>c</a:t>
            </a:r>
            <a:r>
              <a:rPr sz="2800" spc="15" dirty="0">
                <a:latin typeface="Tahoma"/>
                <a:cs typeface="Tahoma"/>
              </a:rPr>
              <a:t>e</a:t>
            </a:r>
            <a:endParaRPr sz="2800">
              <a:latin typeface="Tahoma"/>
              <a:cs typeface="Tahoma"/>
            </a:endParaRPr>
          </a:p>
        </p:txBody>
      </p:sp>
      <p:sp>
        <p:nvSpPr>
          <p:cNvPr id="28" name="object 28"/>
          <p:cNvSpPr txBox="1"/>
          <p:nvPr/>
        </p:nvSpPr>
        <p:spPr>
          <a:xfrm>
            <a:off x="12084821" y="4696385"/>
            <a:ext cx="3601720" cy="1168400"/>
          </a:xfrm>
          <a:prstGeom prst="rect">
            <a:avLst/>
          </a:prstGeom>
        </p:spPr>
        <p:txBody>
          <a:bodyPr vert="horz" wrap="square" lIns="0" tIns="12065" rIns="0" bIns="0" rtlCol="0">
            <a:spAutoFit/>
          </a:bodyPr>
          <a:lstStyle/>
          <a:p>
            <a:pPr marL="76200" marR="5080" indent="-64135">
              <a:lnSpc>
                <a:spcPct val="133900"/>
              </a:lnSpc>
              <a:spcBef>
                <a:spcPts val="95"/>
              </a:spcBef>
              <a:tabLst>
                <a:tab pos="1990725" algn="l"/>
                <a:tab pos="3221355" algn="l"/>
              </a:tabLst>
            </a:pPr>
            <a:r>
              <a:rPr sz="2800" spc="310" dirty="0">
                <a:latin typeface="Tahoma"/>
                <a:cs typeface="Tahoma"/>
              </a:rPr>
              <a:t>p</a:t>
            </a:r>
            <a:r>
              <a:rPr sz="2800" spc="355" dirty="0">
                <a:latin typeface="Tahoma"/>
                <a:cs typeface="Tahoma"/>
              </a:rPr>
              <a:t>o</a:t>
            </a:r>
            <a:r>
              <a:rPr sz="2800" spc="415" dirty="0">
                <a:latin typeface="Tahoma"/>
                <a:cs typeface="Tahoma"/>
              </a:rPr>
              <a:t>w</a:t>
            </a:r>
            <a:r>
              <a:rPr sz="2800" spc="295" dirty="0">
                <a:latin typeface="Tahoma"/>
                <a:cs typeface="Tahoma"/>
              </a:rPr>
              <a:t>er</a:t>
            </a:r>
            <a:r>
              <a:rPr sz="2800" spc="375" dirty="0">
                <a:latin typeface="Tahoma"/>
                <a:cs typeface="Tahoma"/>
              </a:rPr>
              <a:t>f</a:t>
            </a:r>
            <a:r>
              <a:rPr sz="2800" spc="290" dirty="0">
                <a:latin typeface="Tahoma"/>
                <a:cs typeface="Tahoma"/>
              </a:rPr>
              <a:t>u</a:t>
            </a:r>
            <a:r>
              <a:rPr sz="2800" spc="25" dirty="0">
                <a:latin typeface="Tahoma"/>
                <a:cs typeface="Tahoma"/>
              </a:rPr>
              <a:t>l</a:t>
            </a:r>
            <a:r>
              <a:rPr sz="2800" dirty="0">
                <a:latin typeface="Tahoma"/>
                <a:cs typeface="Tahoma"/>
              </a:rPr>
              <a:t>	</a:t>
            </a:r>
            <a:r>
              <a:rPr sz="2800" spc="350" dirty="0">
                <a:latin typeface="Tahoma"/>
                <a:cs typeface="Tahoma"/>
              </a:rPr>
              <a:t>t</a:t>
            </a:r>
            <a:r>
              <a:rPr sz="2800" spc="355" dirty="0">
                <a:latin typeface="Tahoma"/>
                <a:cs typeface="Tahoma"/>
              </a:rPr>
              <a:t>oo</a:t>
            </a:r>
            <a:r>
              <a:rPr sz="2800" spc="305" dirty="0">
                <a:latin typeface="Tahoma"/>
                <a:cs typeface="Tahoma"/>
              </a:rPr>
              <a:t>l</a:t>
            </a:r>
            <a:r>
              <a:rPr sz="2800" spc="-30" dirty="0">
                <a:latin typeface="Tahoma"/>
                <a:cs typeface="Tahoma"/>
              </a:rPr>
              <a:t>s</a:t>
            </a:r>
            <a:r>
              <a:rPr sz="2800" dirty="0">
                <a:latin typeface="Tahoma"/>
                <a:cs typeface="Tahoma"/>
              </a:rPr>
              <a:t>	</a:t>
            </a:r>
            <a:r>
              <a:rPr sz="2800" spc="350" dirty="0">
                <a:latin typeface="Tahoma"/>
                <a:cs typeface="Tahoma"/>
              </a:rPr>
              <a:t>t</a:t>
            </a:r>
            <a:r>
              <a:rPr sz="2800" spc="55" dirty="0">
                <a:latin typeface="Tahoma"/>
                <a:cs typeface="Tahoma"/>
              </a:rPr>
              <a:t>o  </a:t>
            </a:r>
            <a:r>
              <a:rPr sz="2800" spc="240" dirty="0">
                <a:latin typeface="Tahoma"/>
                <a:cs typeface="Tahoma"/>
              </a:rPr>
              <a:t>patterns,</a:t>
            </a:r>
            <a:endParaRPr sz="2800">
              <a:latin typeface="Tahoma"/>
              <a:cs typeface="Tahoma"/>
            </a:endParaRPr>
          </a:p>
        </p:txBody>
      </p:sp>
      <p:sp>
        <p:nvSpPr>
          <p:cNvPr id="29" name="object 29"/>
          <p:cNvSpPr txBox="1"/>
          <p:nvPr/>
        </p:nvSpPr>
        <p:spPr>
          <a:xfrm>
            <a:off x="1919905" y="5981003"/>
            <a:ext cx="12181840" cy="455295"/>
          </a:xfrm>
          <a:prstGeom prst="rect">
            <a:avLst/>
          </a:prstGeom>
        </p:spPr>
        <p:txBody>
          <a:bodyPr vert="horz" wrap="square" lIns="0" tIns="15240" rIns="0" bIns="0" rtlCol="0">
            <a:spAutoFit/>
          </a:bodyPr>
          <a:lstStyle/>
          <a:p>
            <a:pPr marL="12700">
              <a:lnSpc>
                <a:spcPct val="100000"/>
              </a:lnSpc>
              <a:spcBef>
                <a:spcPts val="120"/>
              </a:spcBef>
              <a:tabLst>
                <a:tab pos="1142365" algn="l"/>
                <a:tab pos="2704465" algn="l"/>
                <a:tab pos="4704715" algn="l"/>
                <a:tab pos="7920990" algn="l"/>
                <a:tab pos="9713595" algn="l"/>
                <a:tab pos="10763250" algn="l"/>
              </a:tabLst>
            </a:pPr>
            <a:r>
              <a:rPr sz="2800" spc="375" dirty="0">
                <a:latin typeface="Tahoma"/>
                <a:cs typeface="Tahoma"/>
              </a:rPr>
              <a:t>f</a:t>
            </a:r>
            <a:r>
              <a:rPr sz="2800" spc="210" dirty="0">
                <a:latin typeface="Tahoma"/>
                <a:cs typeface="Tahoma"/>
              </a:rPr>
              <a:t>a</a:t>
            </a:r>
            <a:r>
              <a:rPr sz="2800" spc="295" dirty="0">
                <a:latin typeface="Tahoma"/>
                <a:cs typeface="Tahoma"/>
              </a:rPr>
              <a:t>r</a:t>
            </a:r>
            <a:r>
              <a:rPr sz="2800" spc="15" dirty="0">
                <a:latin typeface="Tahoma"/>
                <a:cs typeface="Tahoma"/>
              </a:rPr>
              <a:t>e</a:t>
            </a:r>
            <a:r>
              <a:rPr sz="2800" dirty="0">
                <a:latin typeface="Tahoma"/>
                <a:cs typeface="Tahoma"/>
              </a:rPr>
              <a:t>	</a:t>
            </a:r>
            <a:r>
              <a:rPr sz="2800" spc="210" dirty="0">
                <a:latin typeface="Tahoma"/>
                <a:cs typeface="Tahoma"/>
              </a:rPr>
              <a:t>a</a:t>
            </a:r>
            <a:r>
              <a:rPr sz="2800" spc="305" dirty="0">
                <a:latin typeface="Tahoma"/>
                <a:cs typeface="Tahoma"/>
              </a:rPr>
              <a:t>l</a:t>
            </a:r>
            <a:r>
              <a:rPr sz="2800" spc="295" dirty="0">
                <a:latin typeface="Tahoma"/>
                <a:cs typeface="Tahoma"/>
              </a:rPr>
              <a:t>er</a:t>
            </a:r>
            <a:r>
              <a:rPr sz="2800" spc="350" dirty="0">
                <a:latin typeface="Tahoma"/>
                <a:cs typeface="Tahoma"/>
              </a:rPr>
              <a:t>t</a:t>
            </a:r>
            <a:r>
              <a:rPr sz="2800" spc="250" dirty="0">
                <a:latin typeface="Tahoma"/>
                <a:cs typeface="Tahoma"/>
              </a:rPr>
              <a:t>s</a:t>
            </a:r>
            <a:r>
              <a:rPr sz="2800" spc="-210" dirty="0">
                <a:latin typeface="Tahoma"/>
                <a:cs typeface="Tahoma"/>
              </a:rPr>
              <a:t>,</a:t>
            </a:r>
            <a:r>
              <a:rPr sz="2800" dirty="0">
                <a:latin typeface="Tahoma"/>
                <a:cs typeface="Tahoma"/>
              </a:rPr>
              <a:t>	</a:t>
            </a:r>
            <a:r>
              <a:rPr sz="2800" spc="355" dirty="0">
                <a:latin typeface="Tahoma"/>
                <a:cs typeface="Tahoma"/>
              </a:rPr>
              <a:t>o</a:t>
            </a:r>
            <a:r>
              <a:rPr sz="2800" spc="310" dirty="0">
                <a:latin typeface="Tahoma"/>
                <a:cs typeface="Tahoma"/>
              </a:rPr>
              <a:t>p</a:t>
            </a:r>
            <a:r>
              <a:rPr sz="2800" spc="350" dirty="0">
                <a:latin typeface="Tahoma"/>
                <a:cs typeface="Tahoma"/>
              </a:rPr>
              <a:t>t</a:t>
            </a:r>
            <a:r>
              <a:rPr sz="2800" spc="315" dirty="0">
                <a:latin typeface="Tahoma"/>
                <a:cs typeface="Tahoma"/>
              </a:rPr>
              <a:t>i</a:t>
            </a:r>
            <a:r>
              <a:rPr sz="2800" spc="245" dirty="0">
                <a:latin typeface="Tahoma"/>
                <a:cs typeface="Tahoma"/>
              </a:rPr>
              <a:t>m</a:t>
            </a:r>
            <a:r>
              <a:rPr sz="2800" spc="315" dirty="0">
                <a:latin typeface="Tahoma"/>
                <a:cs typeface="Tahoma"/>
              </a:rPr>
              <a:t>i</a:t>
            </a:r>
            <a:r>
              <a:rPr sz="2800" spc="310" dirty="0">
                <a:latin typeface="Tahoma"/>
                <a:cs typeface="Tahoma"/>
              </a:rPr>
              <a:t>z</a:t>
            </a:r>
            <a:r>
              <a:rPr sz="2800" spc="15" dirty="0">
                <a:latin typeface="Tahoma"/>
                <a:cs typeface="Tahoma"/>
              </a:rPr>
              <a:t>e</a:t>
            </a:r>
            <a:r>
              <a:rPr sz="2800" dirty="0">
                <a:latin typeface="Tahoma"/>
                <a:cs typeface="Tahoma"/>
              </a:rPr>
              <a:t>	</a:t>
            </a:r>
            <a:r>
              <a:rPr sz="2800" spc="310" dirty="0">
                <a:latin typeface="Tahoma"/>
                <a:cs typeface="Tahoma"/>
              </a:rPr>
              <a:t>d</a:t>
            </a:r>
            <a:r>
              <a:rPr sz="2800" spc="295" dirty="0">
                <a:latin typeface="Tahoma"/>
                <a:cs typeface="Tahoma"/>
              </a:rPr>
              <a:t>e</a:t>
            </a:r>
            <a:r>
              <a:rPr sz="2800" spc="245" dirty="0">
                <a:latin typeface="Tahoma"/>
                <a:cs typeface="Tahoma"/>
              </a:rPr>
              <a:t>m</a:t>
            </a:r>
            <a:r>
              <a:rPr sz="2800" spc="210" dirty="0">
                <a:latin typeface="Tahoma"/>
                <a:cs typeface="Tahoma"/>
              </a:rPr>
              <a:t>a</a:t>
            </a:r>
            <a:r>
              <a:rPr sz="2800" spc="290" dirty="0">
                <a:latin typeface="Tahoma"/>
                <a:cs typeface="Tahoma"/>
              </a:rPr>
              <a:t>n</a:t>
            </a:r>
            <a:r>
              <a:rPr sz="2800" spc="310" dirty="0">
                <a:latin typeface="Tahoma"/>
                <a:cs typeface="Tahoma"/>
              </a:rPr>
              <a:t>d</a:t>
            </a:r>
            <a:r>
              <a:rPr sz="2800" spc="30" dirty="0">
                <a:latin typeface="Tahoma"/>
                <a:cs typeface="Tahoma"/>
              </a:rPr>
              <a:t>-</a:t>
            </a:r>
            <a:r>
              <a:rPr sz="2800" spc="-595" dirty="0">
                <a:latin typeface="Tahoma"/>
                <a:cs typeface="Tahoma"/>
              </a:rPr>
              <a:t> </a:t>
            </a:r>
            <a:r>
              <a:rPr sz="2800" spc="310" dirty="0">
                <a:latin typeface="Tahoma"/>
                <a:cs typeface="Tahoma"/>
              </a:rPr>
              <a:t>d</a:t>
            </a:r>
            <a:r>
              <a:rPr sz="2800" spc="295" dirty="0">
                <a:latin typeface="Tahoma"/>
                <a:cs typeface="Tahoma"/>
              </a:rPr>
              <a:t>r</a:t>
            </a:r>
            <a:r>
              <a:rPr sz="2800" spc="315" dirty="0">
                <a:latin typeface="Tahoma"/>
                <a:cs typeface="Tahoma"/>
              </a:rPr>
              <a:t>i</a:t>
            </a:r>
            <a:r>
              <a:rPr sz="2800" spc="340" dirty="0">
                <a:latin typeface="Tahoma"/>
                <a:cs typeface="Tahoma"/>
              </a:rPr>
              <a:t>v</a:t>
            </a:r>
            <a:r>
              <a:rPr sz="2800" spc="295" dirty="0">
                <a:latin typeface="Tahoma"/>
                <a:cs typeface="Tahoma"/>
              </a:rPr>
              <a:t>e</a:t>
            </a:r>
            <a:r>
              <a:rPr sz="2800" spc="10" dirty="0">
                <a:latin typeface="Tahoma"/>
                <a:cs typeface="Tahoma"/>
              </a:rPr>
              <a:t>n</a:t>
            </a:r>
            <a:r>
              <a:rPr sz="2800" dirty="0">
                <a:latin typeface="Tahoma"/>
                <a:cs typeface="Tahoma"/>
              </a:rPr>
              <a:t>	</a:t>
            </a:r>
            <a:r>
              <a:rPr sz="2800" spc="310" dirty="0">
                <a:latin typeface="Tahoma"/>
                <a:cs typeface="Tahoma"/>
              </a:rPr>
              <a:t>p</a:t>
            </a:r>
            <a:r>
              <a:rPr sz="2800" spc="295" dirty="0">
                <a:latin typeface="Tahoma"/>
                <a:cs typeface="Tahoma"/>
              </a:rPr>
              <a:t>r</a:t>
            </a:r>
            <a:r>
              <a:rPr sz="2800" spc="315" dirty="0">
                <a:latin typeface="Tahoma"/>
                <a:cs typeface="Tahoma"/>
              </a:rPr>
              <a:t>i</a:t>
            </a:r>
            <a:r>
              <a:rPr sz="2800" spc="330" dirty="0">
                <a:latin typeface="Tahoma"/>
                <a:cs typeface="Tahoma"/>
              </a:rPr>
              <a:t>c</a:t>
            </a:r>
            <a:r>
              <a:rPr sz="2800" spc="315" dirty="0">
                <a:latin typeface="Tahoma"/>
                <a:cs typeface="Tahoma"/>
              </a:rPr>
              <a:t>i</a:t>
            </a:r>
            <a:r>
              <a:rPr sz="2800" spc="290" dirty="0">
                <a:latin typeface="Tahoma"/>
                <a:cs typeface="Tahoma"/>
              </a:rPr>
              <a:t>n</a:t>
            </a:r>
            <a:r>
              <a:rPr sz="2800" spc="195" dirty="0">
                <a:latin typeface="Tahoma"/>
                <a:cs typeface="Tahoma"/>
              </a:rPr>
              <a:t>g</a:t>
            </a:r>
            <a:r>
              <a:rPr sz="2800" spc="-210" dirty="0">
                <a:latin typeface="Tahoma"/>
                <a:cs typeface="Tahoma"/>
              </a:rPr>
              <a:t>,</a:t>
            </a:r>
            <a:r>
              <a:rPr sz="2800" dirty="0">
                <a:latin typeface="Tahoma"/>
                <a:cs typeface="Tahoma"/>
              </a:rPr>
              <a:t>	</a:t>
            </a:r>
            <a:r>
              <a:rPr sz="2800" spc="210" dirty="0">
                <a:latin typeface="Tahoma"/>
                <a:cs typeface="Tahoma"/>
              </a:rPr>
              <a:t>a</a:t>
            </a:r>
            <a:r>
              <a:rPr sz="2800" spc="290" dirty="0">
                <a:latin typeface="Tahoma"/>
                <a:cs typeface="Tahoma"/>
              </a:rPr>
              <a:t>n</a:t>
            </a:r>
            <a:r>
              <a:rPr sz="2800" spc="30" dirty="0">
                <a:latin typeface="Tahoma"/>
                <a:cs typeface="Tahoma"/>
              </a:rPr>
              <a:t>d</a:t>
            </a:r>
            <a:r>
              <a:rPr sz="2800" dirty="0">
                <a:latin typeface="Tahoma"/>
                <a:cs typeface="Tahoma"/>
              </a:rPr>
              <a:t>	</a:t>
            </a:r>
            <a:r>
              <a:rPr sz="2800" spc="245" dirty="0">
                <a:latin typeface="Tahoma"/>
                <a:cs typeface="Tahoma"/>
              </a:rPr>
              <a:t>m</a:t>
            </a:r>
            <a:r>
              <a:rPr sz="2800" spc="210" dirty="0">
                <a:latin typeface="Tahoma"/>
                <a:cs typeface="Tahoma"/>
              </a:rPr>
              <a:t>a</a:t>
            </a:r>
            <a:r>
              <a:rPr sz="2800" spc="290" dirty="0">
                <a:latin typeface="Tahoma"/>
                <a:cs typeface="Tahoma"/>
              </a:rPr>
              <a:t>n</a:t>
            </a:r>
            <a:r>
              <a:rPr sz="2800" spc="210" dirty="0">
                <a:latin typeface="Tahoma"/>
                <a:cs typeface="Tahoma"/>
              </a:rPr>
              <a:t>a</a:t>
            </a:r>
            <a:r>
              <a:rPr sz="2800" spc="195" dirty="0">
                <a:latin typeface="Tahoma"/>
                <a:cs typeface="Tahoma"/>
              </a:rPr>
              <a:t>g</a:t>
            </a:r>
            <a:r>
              <a:rPr sz="2800" spc="15" dirty="0">
                <a:latin typeface="Tahoma"/>
                <a:cs typeface="Tahoma"/>
              </a:rPr>
              <a:t>e</a:t>
            </a:r>
            <a:endParaRPr sz="2800">
              <a:latin typeface="Tahoma"/>
              <a:cs typeface="Tahoma"/>
            </a:endParaRPr>
          </a:p>
        </p:txBody>
      </p:sp>
      <p:sp>
        <p:nvSpPr>
          <p:cNvPr id="30" name="object 30"/>
          <p:cNvSpPr txBox="1"/>
          <p:nvPr/>
        </p:nvSpPr>
        <p:spPr>
          <a:xfrm>
            <a:off x="14098536" y="5267885"/>
            <a:ext cx="1477645" cy="1168400"/>
          </a:xfrm>
          <a:prstGeom prst="rect">
            <a:avLst/>
          </a:prstGeom>
        </p:spPr>
        <p:txBody>
          <a:bodyPr vert="horz" wrap="square" lIns="0" tIns="12065" rIns="0" bIns="0" rtlCol="0">
            <a:spAutoFit/>
          </a:bodyPr>
          <a:lstStyle/>
          <a:p>
            <a:pPr marL="389890" marR="5080" indent="-377825">
              <a:lnSpc>
                <a:spcPct val="133900"/>
              </a:lnSpc>
              <a:spcBef>
                <a:spcPts val="95"/>
              </a:spcBef>
            </a:pPr>
            <a:r>
              <a:rPr sz="2800" spc="270" dirty="0">
                <a:latin typeface="Tahoma"/>
                <a:cs typeface="Tahoma"/>
              </a:rPr>
              <a:t>receive </a:t>
            </a:r>
            <a:r>
              <a:rPr sz="2800" spc="-860" dirty="0">
                <a:latin typeface="Tahoma"/>
                <a:cs typeface="Tahoma"/>
              </a:rPr>
              <a:t> </a:t>
            </a:r>
            <a:r>
              <a:rPr sz="2800" spc="350" dirty="0">
                <a:latin typeface="Tahoma"/>
                <a:cs typeface="Tahoma"/>
              </a:rPr>
              <a:t>t</a:t>
            </a:r>
            <a:r>
              <a:rPr sz="2800" spc="295" dirty="0">
                <a:latin typeface="Tahoma"/>
                <a:cs typeface="Tahoma"/>
              </a:rPr>
              <a:t>r</a:t>
            </a:r>
            <a:r>
              <a:rPr sz="2800" spc="210" dirty="0">
                <a:latin typeface="Tahoma"/>
                <a:cs typeface="Tahoma"/>
              </a:rPr>
              <a:t>a</a:t>
            </a:r>
            <a:r>
              <a:rPr sz="2800" spc="340" dirty="0">
                <a:latin typeface="Tahoma"/>
                <a:cs typeface="Tahoma"/>
              </a:rPr>
              <a:t>v</a:t>
            </a:r>
            <a:r>
              <a:rPr sz="2800" spc="295" dirty="0">
                <a:latin typeface="Tahoma"/>
                <a:cs typeface="Tahoma"/>
              </a:rPr>
              <a:t>e</a:t>
            </a:r>
            <a:r>
              <a:rPr sz="2800" spc="25" dirty="0">
                <a:latin typeface="Tahoma"/>
                <a:cs typeface="Tahoma"/>
              </a:rPr>
              <a:t>l</a:t>
            </a:r>
            <a:endParaRPr sz="2800">
              <a:latin typeface="Tahoma"/>
              <a:cs typeface="Tahoma"/>
            </a:endParaRPr>
          </a:p>
        </p:txBody>
      </p:sp>
      <p:sp>
        <p:nvSpPr>
          <p:cNvPr id="31" name="object 31"/>
          <p:cNvSpPr txBox="1"/>
          <p:nvPr/>
        </p:nvSpPr>
        <p:spPr>
          <a:xfrm>
            <a:off x="15724855" y="4124886"/>
            <a:ext cx="1725930" cy="2311400"/>
          </a:xfrm>
          <a:prstGeom prst="rect">
            <a:avLst/>
          </a:prstGeom>
        </p:spPr>
        <p:txBody>
          <a:bodyPr vert="horz" wrap="square" lIns="0" tIns="12065" rIns="0" bIns="0" rtlCol="0">
            <a:spAutoFit/>
          </a:bodyPr>
          <a:lstStyle/>
          <a:p>
            <a:pPr marL="261620" marR="5080" indent="-149860">
              <a:lnSpc>
                <a:spcPct val="133900"/>
              </a:lnSpc>
              <a:spcBef>
                <a:spcPts val="95"/>
              </a:spcBef>
            </a:pPr>
            <a:r>
              <a:rPr sz="2800" spc="310" dirty="0">
                <a:latin typeface="Tahoma"/>
                <a:cs typeface="Tahoma"/>
              </a:rPr>
              <a:t>p</a:t>
            </a:r>
            <a:r>
              <a:rPr sz="2800" spc="295" dirty="0">
                <a:latin typeface="Tahoma"/>
                <a:cs typeface="Tahoma"/>
              </a:rPr>
              <a:t>r</a:t>
            </a:r>
            <a:r>
              <a:rPr sz="2800" spc="355" dirty="0">
                <a:latin typeface="Tahoma"/>
                <a:cs typeface="Tahoma"/>
              </a:rPr>
              <a:t>o</a:t>
            </a:r>
            <a:r>
              <a:rPr sz="2800" spc="340" dirty="0">
                <a:latin typeface="Tahoma"/>
                <a:cs typeface="Tahoma"/>
              </a:rPr>
              <a:t>v</a:t>
            </a:r>
            <a:r>
              <a:rPr sz="2800" spc="315" dirty="0">
                <a:latin typeface="Tahoma"/>
                <a:cs typeface="Tahoma"/>
              </a:rPr>
              <a:t>i</a:t>
            </a:r>
            <a:r>
              <a:rPr sz="2800" spc="310" dirty="0">
                <a:latin typeface="Tahoma"/>
                <a:cs typeface="Tahoma"/>
              </a:rPr>
              <a:t>d</a:t>
            </a:r>
            <a:r>
              <a:rPr sz="2800" spc="295" dirty="0">
                <a:latin typeface="Tahoma"/>
                <a:cs typeface="Tahoma"/>
              </a:rPr>
              <a:t>e</a:t>
            </a:r>
            <a:r>
              <a:rPr sz="2800" spc="-25" dirty="0">
                <a:latin typeface="Tahoma"/>
                <a:cs typeface="Tahoma"/>
              </a:rPr>
              <a:t>s  </a:t>
            </a:r>
            <a:r>
              <a:rPr sz="2800" spc="315" dirty="0">
                <a:latin typeface="Tahoma"/>
                <a:cs typeface="Tahoma"/>
              </a:rPr>
              <a:t>i</a:t>
            </a:r>
            <a:r>
              <a:rPr sz="2800" spc="310" dirty="0">
                <a:latin typeface="Tahoma"/>
                <a:cs typeface="Tahoma"/>
              </a:rPr>
              <a:t>d</a:t>
            </a:r>
            <a:r>
              <a:rPr sz="2800" spc="295" dirty="0">
                <a:latin typeface="Tahoma"/>
                <a:cs typeface="Tahoma"/>
              </a:rPr>
              <a:t>e</a:t>
            </a:r>
            <a:r>
              <a:rPr sz="2800" spc="290" dirty="0">
                <a:latin typeface="Tahoma"/>
                <a:cs typeface="Tahoma"/>
              </a:rPr>
              <a:t>n</a:t>
            </a:r>
            <a:r>
              <a:rPr sz="2800" spc="350" dirty="0">
                <a:latin typeface="Tahoma"/>
                <a:cs typeface="Tahoma"/>
              </a:rPr>
              <a:t>t</a:t>
            </a:r>
            <a:r>
              <a:rPr sz="2800" spc="315" dirty="0">
                <a:latin typeface="Tahoma"/>
                <a:cs typeface="Tahoma"/>
              </a:rPr>
              <a:t>i</a:t>
            </a:r>
            <a:r>
              <a:rPr sz="2800" spc="375" dirty="0">
                <a:latin typeface="Tahoma"/>
                <a:cs typeface="Tahoma"/>
              </a:rPr>
              <a:t>f</a:t>
            </a:r>
            <a:r>
              <a:rPr sz="2800" spc="55" dirty="0">
                <a:latin typeface="Tahoma"/>
                <a:cs typeface="Tahoma"/>
              </a:rPr>
              <a:t>y</a:t>
            </a:r>
            <a:endParaRPr sz="2800">
              <a:latin typeface="Tahoma"/>
              <a:cs typeface="Tahoma"/>
            </a:endParaRPr>
          </a:p>
          <a:p>
            <a:pPr marL="237490" marR="5080" indent="-225425">
              <a:lnSpc>
                <a:spcPct val="133900"/>
              </a:lnSpc>
            </a:pPr>
            <a:r>
              <a:rPr sz="2800" spc="295" dirty="0">
                <a:latin typeface="Tahoma"/>
                <a:cs typeface="Tahoma"/>
              </a:rPr>
              <a:t>re</a:t>
            </a:r>
            <a:r>
              <a:rPr sz="2800" spc="210" dirty="0">
                <a:latin typeface="Tahoma"/>
                <a:cs typeface="Tahoma"/>
              </a:rPr>
              <a:t>a</a:t>
            </a:r>
            <a:r>
              <a:rPr sz="2800" spc="305" dirty="0">
                <a:latin typeface="Tahoma"/>
                <a:cs typeface="Tahoma"/>
              </a:rPr>
              <a:t>l</a:t>
            </a:r>
            <a:r>
              <a:rPr sz="2800" spc="30" dirty="0">
                <a:latin typeface="Tahoma"/>
                <a:cs typeface="Tahoma"/>
              </a:rPr>
              <a:t>-</a:t>
            </a:r>
            <a:r>
              <a:rPr sz="2800" spc="-595" dirty="0">
                <a:latin typeface="Tahoma"/>
                <a:cs typeface="Tahoma"/>
              </a:rPr>
              <a:t> </a:t>
            </a:r>
            <a:r>
              <a:rPr sz="2800" spc="350" dirty="0">
                <a:latin typeface="Tahoma"/>
                <a:cs typeface="Tahoma"/>
              </a:rPr>
              <a:t>t</a:t>
            </a:r>
            <a:r>
              <a:rPr sz="2800" spc="315" dirty="0">
                <a:latin typeface="Tahoma"/>
                <a:cs typeface="Tahoma"/>
              </a:rPr>
              <a:t>i</a:t>
            </a:r>
            <a:r>
              <a:rPr sz="2800" spc="245" dirty="0">
                <a:latin typeface="Tahoma"/>
                <a:cs typeface="Tahoma"/>
              </a:rPr>
              <a:t>m</a:t>
            </a:r>
            <a:r>
              <a:rPr sz="2800" spc="10" dirty="0">
                <a:latin typeface="Tahoma"/>
                <a:cs typeface="Tahoma"/>
              </a:rPr>
              <a:t>e  </a:t>
            </a:r>
            <a:r>
              <a:rPr sz="2800" spc="310" dirty="0">
                <a:latin typeface="Tahoma"/>
                <a:cs typeface="Tahoma"/>
              </a:rPr>
              <a:t>b</a:t>
            </a:r>
            <a:r>
              <a:rPr sz="2800" spc="290" dirty="0">
                <a:latin typeface="Tahoma"/>
                <a:cs typeface="Tahoma"/>
              </a:rPr>
              <a:t>u</a:t>
            </a:r>
            <a:r>
              <a:rPr sz="2800" spc="310" dirty="0">
                <a:latin typeface="Tahoma"/>
                <a:cs typeface="Tahoma"/>
              </a:rPr>
              <a:t>d</a:t>
            </a:r>
            <a:r>
              <a:rPr sz="2800" spc="195" dirty="0">
                <a:latin typeface="Tahoma"/>
                <a:cs typeface="Tahoma"/>
              </a:rPr>
              <a:t>g</a:t>
            </a:r>
            <a:r>
              <a:rPr sz="2800" spc="295" dirty="0">
                <a:latin typeface="Tahoma"/>
                <a:cs typeface="Tahoma"/>
              </a:rPr>
              <a:t>e</a:t>
            </a:r>
            <a:r>
              <a:rPr sz="2800" spc="350" dirty="0">
                <a:latin typeface="Tahoma"/>
                <a:cs typeface="Tahoma"/>
              </a:rPr>
              <a:t>t</a:t>
            </a:r>
            <a:r>
              <a:rPr sz="2800" spc="-30" dirty="0">
                <a:latin typeface="Tahoma"/>
                <a:cs typeface="Tahoma"/>
              </a:rPr>
              <a:t>s</a:t>
            </a:r>
            <a:endParaRPr sz="2800">
              <a:latin typeface="Tahoma"/>
              <a:cs typeface="Tahoma"/>
            </a:endParaRPr>
          </a:p>
        </p:txBody>
      </p:sp>
      <p:sp>
        <p:nvSpPr>
          <p:cNvPr id="32" name="object 32"/>
          <p:cNvSpPr txBox="1"/>
          <p:nvPr/>
        </p:nvSpPr>
        <p:spPr>
          <a:xfrm>
            <a:off x="1919905" y="6410885"/>
            <a:ext cx="15530830" cy="1168400"/>
          </a:xfrm>
          <a:prstGeom prst="rect">
            <a:avLst/>
          </a:prstGeom>
        </p:spPr>
        <p:txBody>
          <a:bodyPr vert="horz" wrap="square" lIns="0" tIns="12065" rIns="0" bIns="0" rtlCol="0">
            <a:spAutoFit/>
          </a:bodyPr>
          <a:lstStyle/>
          <a:p>
            <a:pPr marL="12700" marR="5080">
              <a:lnSpc>
                <a:spcPct val="133900"/>
              </a:lnSpc>
              <a:spcBef>
                <a:spcPts val="95"/>
              </a:spcBef>
              <a:tabLst>
                <a:tab pos="2388870" algn="l"/>
                <a:tab pos="3717290" algn="l"/>
                <a:tab pos="5404485" algn="l"/>
                <a:tab pos="6247765" algn="l"/>
                <a:tab pos="7266940" algn="l"/>
                <a:tab pos="9049385" algn="l"/>
                <a:tab pos="12341860" algn="l"/>
                <a:tab pos="13181965" algn="l"/>
                <a:tab pos="14150340" algn="l"/>
                <a:tab pos="15149830" algn="l"/>
              </a:tabLst>
            </a:pPr>
            <a:r>
              <a:rPr sz="2800" spc="295" dirty="0">
                <a:latin typeface="Tahoma"/>
                <a:cs typeface="Tahoma"/>
              </a:rPr>
              <a:t>e</a:t>
            </a:r>
            <a:r>
              <a:rPr sz="2800" spc="375" dirty="0">
                <a:latin typeface="Tahoma"/>
                <a:cs typeface="Tahoma"/>
              </a:rPr>
              <a:t>ff</a:t>
            </a:r>
            <a:r>
              <a:rPr sz="2800" spc="295" dirty="0">
                <a:latin typeface="Tahoma"/>
                <a:cs typeface="Tahoma"/>
              </a:rPr>
              <a:t>e</a:t>
            </a:r>
            <a:r>
              <a:rPr sz="2800" spc="330" dirty="0">
                <a:latin typeface="Tahoma"/>
                <a:cs typeface="Tahoma"/>
              </a:rPr>
              <a:t>c</a:t>
            </a:r>
            <a:r>
              <a:rPr sz="2800" spc="350" dirty="0">
                <a:latin typeface="Tahoma"/>
                <a:cs typeface="Tahoma"/>
              </a:rPr>
              <a:t>t</a:t>
            </a:r>
            <a:r>
              <a:rPr sz="2800" spc="315" dirty="0">
                <a:latin typeface="Tahoma"/>
                <a:cs typeface="Tahoma"/>
              </a:rPr>
              <a:t>i</a:t>
            </a:r>
            <a:r>
              <a:rPr sz="2800" spc="340" dirty="0">
                <a:latin typeface="Tahoma"/>
                <a:cs typeface="Tahoma"/>
              </a:rPr>
              <a:t>v</a:t>
            </a:r>
            <a:r>
              <a:rPr sz="2800" spc="295" dirty="0">
                <a:latin typeface="Tahoma"/>
                <a:cs typeface="Tahoma"/>
              </a:rPr>
              <a:t>e</a:t>
            </a:r>
            <a:r>
              <a:rPr sz="2800" spc="305" dirty="0">
                <a:latin typeface="Tahoma"/>
                <a:cs typeface="Tahoma"/>
              </a:rPr>
              <a:t>l</a:t>
            </a:r>
            <a:r>
              <a:rPr sz="2800" spc="335" dirty="0">
                <a:latin typeface="Tahoma"/>
                <a:cs typeface="Tahoma"/>
              </a:rPr>
              <a:t>y</a:t>
            </a:r>
            <a:r>
              <a:rPr sz="2800" spc="-185" dirty="0">
                <a:latin typeface="Tahoma"/>
                <a:cs typeface="Tahoma"/>
              </a:rPr>
              <a:t>.</a:t>
            </a:r>
            <a:r>
              <a:rPr sz="2800" dirty="0">
                <a:latin typeface="Tahoma"/>
                <a:cs typeface="Tahoma"/>
              </a:rPr>
              <a:t>	</a:t>
            </a:r>
            <a:r>
              <a:rPr sz="2800" spc="310" dirty="0">
                <a:latin typeface="Tahoma"/>
                <a:cs typeface="Tahoma"/>
              </a:rPr>
              <a:t>T</a:t>
            </a:r>
            <a:r>
              <a:rPr sz="2800" spc="290" dirty="0">
                <a:latin typeface="Tahoma"/>
                <a:cs typeface="Tahoma"/>
              </a:rPr>
              <a:t>h</a:t>
            </a:r>
            <a:r>
              <a:rPr sz="2800" spc="295" dirty="0">
                <a:latin typeface="Tahoma"/>
                <a:cs typeface="Tahoma"/>
              </a:rPr>
              <a:t>e</a:t>
            </a:r>
            <a:r>
              <a:rPr sz="2800" spc="250" dirty="0">
                <a:latin typeface="Tahoma"/>
                <a:cs typeface="Tahoma"/>
              </a:rPr>
              <a:t>s</a:t>
            </a:r>
            <a:r>
              <a:rPr sz="2800" spc="15" dirty="0">
                <a:latin typeface="Tahoma"/>
                <a:cs typeface="Tahoma"/>
              </a:rPr>
              <a:t>e</a:t>
            </a:r>
            <a:r>
              <a:rPr sz="2800" dirty="0">
                <a:latin typeface="Tahoma"/>
                <a:cs typeface="Tahoma"/>
              </a:rPr>
              <a:t>	</a:t>
            </a:r>
            <a:r>
              <a:rPr sz="2800" spc="315" dirty="0">
                <a:latin typeface="Tahoma"/>
                <a:cs typeface="Tahoma"/>
              </a:rPr>
              <a:t>i</a:t>
            </a:r>
            <a:r>
              <a:rPr sz="2800" spc="290" dirty="0">
                <a:latin typeface="Tahoma"/>
                <a:cs typeface="Tahoma"/>
              </a:rPr>
              <a:t>n</a:t>
            </a:r>
            <a:r>
              <a:rPr sz="2800" spc="250" dirty="0">
                <a:latin typeface="Tahoma"/>
                <a:cs typeface="Tahoma"/>
              </a:rPr>
              <a:t>s</a:t>
            </a:r>
            <a:r>
              <a:rPr sz="2800" spc="315" dirty="0">
                <a:latin typeface="Tahoma"/>
                <a:cs typeface="Tahoma"/>
              </a:rPr>
              <a:t>i</a:t>
            </a:r>
            <a:r>
              <a:rPr sz="2800" spc="195" dirty="0">
                <a:latin typeface="Tahoma"/>
                <a:cs typeface="Tahoma"/>
              </a:rPr>
              <a:t>g</a:t>
            </a:r>
            <a:r>
              <a:rPr sz="2800" spc="290" dirty="0">
                <a:latin typeface="Tahoma"/>
                <a:cs typeface="Tahoma"/>
              </a:rPr>
              <a:t>h</a:t>
            </a:r>
            <a:r>
              <a:rPr sz="2800" spc="350" dirty="0">
                <a:latin typeface="Tahoma"/>
                <a:cs typeface="Tahoma"/>
              </a:rPr>
              <a:t>t</a:t>
            </a:r>
            <a:r>
              <a:rPr sz="2800" spc="-30" dirty="0">
                <a:latin typeface="Tahoma"/>
                <a:cs typeface="Tahoma"/>
              </a:rPr>
              <a:t>s</a:t>
            </a:r>
            <a:r>
              <a:rPr sz="2800" dirty="0">
                <a:latin typeface="Tahoma"/>
                <a:cs typeface="Tahoma"/>
              </a:rPr>
              <a:t>	</a:t>
            </a:r>
            <a:r>
              <a:rPr sz="2800" spc="290" dirty="0">
                <a:latin typeface="Tahoma"/>
                <a:cs typeface="Tahoma"/>
              </a:rPr>
              <a:t>n</a:t>
            </a:r>
            <a:r>
              <a:rPr sz="2800" spc="355" dirty="0">
                <a:latin typeface="Tahoma"/>
                <a:cs typeface="Tahoma"/>
              </a:rPr>
              <a:t>o</a:t>
            </a:r>
            <a:r>
              <a:rPr sz="2800" spc="70" dirty="0">
                <a:latin typeface="Tahoma"/>
                <a:cs typeface="Tahoma"/>
              </a:rPr>
              <a:t>t</a:t>
            </a:r>
            <a:r>
              <a:rPr sz="2800" dirty="0">
                <a:latin typeface="Tahoma"/>
                <a:cs typeface="Tahoma"/>
              </a:rPr>
              <a:t>	</a:t>
            </a:r>
            <a:r>
              <a:rPr sz="2800" spc="355" dirty="0">
                <a:latin typeface="Tahoma"/>
                <a:cs typeface="Tahoma"/>
              </a:rPr>
              <a:t>o</a:t>
            </a:r>
            <a:r>
              <a:rPr sz="2800" spc="290" dirty="0">
                <a:latin typeface="Tahoma"/>
                <a:cs typeface="Tahoma"/>
              </a:rPr>
              <a:t>n</a:t>
            </a:r>
            <a:r>
              <a:rPr sz="2800" spc="305" dirty="0">
                <a:latin typeface="Tahoma"/>
                <a:cs typeface="Tahoma"/>
              </a:rPr>
              <a:t>l</a:t>
            </a:r>
            <a:r>
              <a:rPr sz="2800" spc="55" dirty="0">
                <a:latin typeface="Tahoma"/>
                <a:cs typeface="Tahoma"/>
              </a:rPr>
              <a:t>y</a:t>
            </a:r>
            <a:r>
              <a:rPr sz="2800" dirty="0">
                <a:latin typeface="Tahoma"/>
                <a:cs typeface="Tahoma"/>
              </a:rPr>
              <a:t>	</a:t>
            </a:r>
            <a:r>
              <a:rPr sz="2800" spc="295" dirty="0">
                <a:latin typeface="Tahoma"/>
                <a:cs typeface="Tahoma"/>
              </a:rPr>
              <a:t>e</a:t>
            </a:r>
            <a:r>
              <a:rPr sz="2800" spc="290" dirty="0">
                <a:latin typeface="Tahoma"/>
                <a:cs typeface="Tahoma"/>
              </a:rPr>
              <a:t>nh</a:t>
            </a:r>
            <a:r>
              <a:rPr sz="2800" spc="210" dirty="0">
                <a:latin typeface="Tahoma"/>
                <a:cs typeface="Tahoma"/>
              </a:rPr>
              <a:t>a</a:t>
            </a:r>
            <a:r>
              <a:rPr sz="2800" spc="290" dirty="0">
                <a:latin typeface="Tahoma"/>
                <a:cs typeface="Tahoma"/>
              </a:rPr>
              <a:t>n</a:t>
            </a:r>
            <a:r>
              <a:rPr sz="2800" spc="330" dirty="0">
                <a:latin typeface="Tahoma"/>
                <a:cs typeface="Tahoma"/>
              </a:rPr>
              <a:t>c</a:t>
            </a:r>
            <a:r>
              <a:rPr sz="2800" spc="15" dirty="0">
                <a:latin typeface="Tahoma"/>
                <a:cs typeface="Tahoma"/>
              </a:rPr>
              <a:t>e</a:t>
            </a:r>
            <a:r>
              <a:rPr sz="2800" dirty="0">
                <a:latin typeface="Tahoma"/>
                <a:cs typeface="Tahoma"/>
              </a:rPr>
              <a:t>	</a:t>
            </a:r>
            <a:r>
              <a:rPr sz="2800" spc="310" dirty="0">
                <a:latin typeface="Tahoma"/>
                <a:cs typeface="Tahoma"/>
              </a:rPr>
              <a:t>d</a:t>
            </a:r>
            <a:r>
              <a:rPr sz="2800" spc="295" dirty="0">
                <a:latin typeface="Tahoma"/>
                <a:cs typeface="Tahoma"/>
              </a:rPr>
              <a:t>e</a:t>
            </a:r>
            <a:r>
              <a:rPr sz="2800" spc="330" dirty="0">
                <a:latin typeface="Tahoma"/>
                <a:cs typeface="Tahoma"/>
              </a:rPr>
              <a:t>c</a:t>
            </a:r>
            <a:r>
              <a:rPr sz="2800" spc="315" dirty="0">
                <a:latin typeface="Tahoma"/>
                <a:cs typeface="Tahoma"/>
              </a:rPr>
              <a:t>i</a:t>
            </a:r>
            <a:r>
              <a:rPr sz="2800" spc="250" dirty="0">
                <a:latin typeface="Tahoma"/>
                <a:cs typeface="Tahoma"/>
              </a:rPr>
              <a:t>s</a:t>
            </a:r>
            <a:r>
              <a:rPr sz="2800" spc="315" dirty="0">
                <a:latin typeface="Tahoma"/>
                <a:cs typeface="Tahoma"/>
              </a:rPr>
              <a:t>i</a:t>
            </a:r>
            <a:r>
              <a:rPr sz="2800" spc="355" dirty="0">
                <a:latin typeface="Tahoma"/>
                <a:cs typeface="Tahoma"/>
              </a:rPr>
              <a:t>o</a:t>
            </a:r>
            <a:r>
              <a:rPr sz="2800" spc="290" dirty="0">
                <a:latin typeface="Tahoma"/>
                <a:cs typeface="Tahoma"/>
              </a:rPr>
              <a:t>n</a:t>
            </a:r>
            <a:r>
              <a:rPr sz="2800" spc="30" dirty="0">
                <a:latin typeface="Tahoma"/>
                <a:cs typeface="Tahoma"/>
              </a:rPr>
              <a:t>-</a:t>
            </a:r>
            <a:r>
              <a:rPr sz="2800" spc="-595" dirty="0">
                <a:latin typeface="Tahoma"/>
                <a:cs typeface="Tahoma"/>
              </a:rPr>
              <a:t> </a:t>
            </a:r>
            <a:r>
              <a:rPr sz="2800" spc="245" dirty="0">
                <a:latin typeface="Tahoma"/>
                <a:cs typeface="Tahoma"/>
              </a:rPr>
              <a:t>m</a:t>
            </a:r>
            <a:r>
              <a:rPr sz="2800" spc="210" dirty="0">
                <a:latin typeface="Tahoma"/>
                <a:cs typeface="Tahoma"/>
              </a:rPr>
              <a:t>a</a:t>
            </a:r>
            <a:r>
              <a:rPr sz="2800" spc="315" dirty="0">
                <a:latin typeface="Tahoma"/>
                <a:cs typeface="Tahoma"/>
              </a:rPr>
              <a:t>ki</a:t>
            </a:r>
            <a:r>
              <a:rPr sz="2800" spc="290" dirty="0">
                <a:latin typeface="Tahoma"/>
                <a:cs typeface="Tahoma"/>
              </a:rPr>
              <a:t>n</a:t>
            </a:r>
            <a:r>
              <a:rPr sz="2800" spc="-85" dirty="0">
                <a:latin typeface="Tahoma"/>
                <a:cs typeface="Tahoma"/>
              </a:rPr>
              <a:t>g</a:t>
            </a:r>
            <a:r>
              <a:rPr sz="2800" dirty="0">
                <a:latin typeface="Tahoma"/>
                <a:cs typeface="Tahoma"/>
              </a:rPr>
              <a:t>	</a:t>
            </a:r>
            <a:r>
              <a:rPr sz="2800" spc="310" dirty="0">
                <a:latin typeface="Tahoma"/>
                <a:cs typeface="Tahoma"/>
              </a:rPr>
              <a:t>b</a:t>
            </a:r>
            <a:r>
              <a:rPr sz="2800" spc="290" dirty="0">
                <a:latin typeface="Tahoma"/>
                <a:cs typeface="Tahoma"/>
              </a:rPr>
              <a:t>u</a:t>
            </a:r>
            <a:r>
              <a:rPr sz="2800" spc="70" dirty="0">
                <a:latin typeface="Tahoma"/>
                <a:cs typeface="Tahoma"/>
              </a:rPr>
              <a:t>t</a:t>
            </a:r>
            <a:r>
              <a:rPr sz="2800" dirty="0">
                <a:latin typeface="Tahoma"/>
                <a:cs typeface="Tahoma"/>
              </a:rPr>
              <a:t>	</a:t>
            </a:r>
            <a:r>
              <a:rPr sz="2800" spc="210" dirty="0">
                <a:latin typeface="Tahoma"/>
                <a:cs typeface="Tahoma"/>
              </a:rPr>
              <a:t>a</a:t>
            </a:r>
            <a:r>
              <a:rPr sz="2800" spc="305" dirty="0">
                <a:latin typeface="Tahoma"/>
                <a:cs typeface="Tahoma"/>
              </a:rPr>
              <a:t>l</a:t>
            </a:r>
            <a:r>
              <a:rPr sz="2800" spc="250" dirty="0">
                <a:latin typeface="Tahoma"/>
                <a:cs typeface="Tahoma"/>
              </a:rPr>
              <a:t>s</a:t>
            </a:r>
            <a:r>
              <a:rPr sz="2800" spc="75" dirty="0">
                <a:latin typeface="Tahoma"/>
                <a:cs typeface="Tahoma"/>
              </a:rPr>
              <a:t>o</a:t>
            </a:r>
            <a:r>
              <a:rPr sz="2800" dirty="0">
                <a:latin typeface="Tahoma"/>
                <a:cs typeface="Tahoma"/>
              </a:rPr>
              <a:t>	</a:t>
            </a:r>
            <a:r>
              <a:rPr sz="2800" spc="305" dirty="0">
                <a:latin typeface="Tahoma"/>
                <a:cs typeface="Tahoma"/>
              </a:rPr>
              <a:t>l</a:t>
            </a:r>
            <a:r>
              <a:rPr sz="2800" spc="295" dirty="0">
                <a:latin typeface="Tahoma"/>
                <a:cs typeface="Tahoma"/>
              </a:rPr>
              <a:t>e</a:t>
            </a:r>
            <a:r>
              <a:rPr sz="2800" spc="210" dirty="0">
                <a:latin typeface="Tahoma"/>
                <a:cs typeface="Tahoma"/>
              </a:rPr>
              <a:t>a</a:t>
            </a:r>
            <a:r>
              <a:rPr sz="2800" spc="30" dirty="0">
                <a:latin typeface="Tahoma"/>
                <a:cs typeface="Tahoma"/>
              </a:rPr>
              <a:t>d</a:t>
            </a:r>
            <a:r>
              <a:rPr sz="2800" dirty="0">
                <a:latin typeface="Tahoma"/>
                <a:cs typeface="Tahoma"/>
              </a:rPr>
              <a:t>	</a:t>
            </a:r>
            <a:r>
              <a:rPr sz="2800" spc="350" dirty="0">
                <a:latin typeface="Tahoma"/>
                <a:cs typeface="Tahoma"/>
              </a:rPr>
              <a:t>t</a:t>
            </a:r>
            <a:r>
              <a:rPr sz="2800" spc="55" dirty="0">
                <a:latin typeface="Tahoma"/>
                <a:cs typeface="Tahoma"/>
              </a:rPr>
              <a:t>o  </a:t>
            </a:r>
            <a:r>
              <a:rPr sz="2800" spc="270" dirty="0">
                <a:latin typeface="Tahoma"/>
                <a:cs typeface="Tahoma"/>
              </a:rPr>
              <a:t>significant</a:t>
            </a:r>
            <a:r>
              <a:rPr sz="2800" spc="409" dirty="0">
                <a:latin typeface="Tahoma"/>
                <a:cs typeface="Tahoma"/>
              </a:rPr>
              <a:t> </a:t>
            </a:r>
            <a:r>
              <a:rPr sz="2800" spc="254" dirty="0">
                <a:latin typeface="Tahoma"/>
                <a:cs typeface="Tahoma"/>
              </a:rPr>
              <a:t>cost</a:t>
            </a:r>
            <a:r>
              <a:rPr sz="2800" spc="409" dirty="0">
                <a:latin typeface="Tahoma"/>
                <a:cs typeface="Tahoma"/>
              </a:rPr>
              <a:t> </a:t>
            </a:r>
            <a:r>
              <a:rPr sz="2800" spc="225" dirty="0">
                <a:latin typeface="Tahoma"/>
                <a:cs typeface="Tahoma"/>
              </a:rPr>
              <a:t>savings</a:t>
            </a:r>
            <a:r>
              <a:rPr sz="2800" spc="409" dirty="0">
                <a:latin typeface="Tahoma"/>
                <a:cs typeface="Tahoma"/>
              </a:rPr>
              <a:t> </a:t>
            </a:r>
            <a:r>
              <a:rPr sz="2800" spc="175" dirty="0">
                <a:latin typeface="Tahoma"/>
                <a:cs typeface="Tahoma"/>
              </a:rPr>
              <a:t>and</a:t>
            </a:r>
            <a:r>
              <a:rPr sz="2800" spc="409" dirty="0">
                <a:latin typeface="Tahoma"/>
                <a:cs typeface="Tahoma"/>
              </a:rPr>
              <a:t> </a:t>
            </a:r>
            <a:r>
              <a:rPr sz="2800" spc="275" dirty="0">
                <a:latin typeface="Tahoma"/>
                <a:cs typeface="Tahoma"/>
              </a:rPr>
              <a:t>improved</a:t>
            </a:r>
            <a:r>
              <a:rPr sz="2800" spc="409" dirty="0">
                <a:latin typeface="Tahoma"/>
                <a:cs typeface="Tahoma"/>
              </a:rPr>
              <a:t> </a:t>
            </a:r>
            <a:r>
              <a:rPr sz="2800" spc="250" dirty="0">
                <a:latin typeface="Tahoma"/>
                <a:cs typeface="Tahoma"/>
              </a:rPr>
              <a:t>travel</a:t>
            </a:r>
            <a:r>
              <a:rPr sz="2800" spc="409" dirty="0">
                <a:latin typeface="Tahoma"/>
                <a:cs typeface="Tahoma"/>
              </a:rPr>
              <a:t> </a:t>
            </a:r>
            <a:r>
              <a:rPr sz="2800" spc="254" dirty="0">
                <a:latin typeface="Tahoma"/>
                <a:cs typeface="Tahoma"/>
              </a:rPr>
              <a:t>experiences.</a:t>
            </a:r>
            <a:endParaRPr sz="28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685" y="4042349"/>
            <a:ext cx="11112500" cy="1793239"/>
          </a:xfrm>
          <a:prstGeom prst="rect">
            <a:avLst/>
          </a:prstGeom>
        </p:spPr>
        <p:txBody>
          <a:bodyPr vert="horz" wrap="square" lIns="0" tIns="12065" rIns="0" bIns="0" rtlCol="0">
            <a:spAutoFit/>
          </a:bodyPr>
          <a:lstStyle/>
          <a:p>
            <a:pPr marL="12700">
              <a:lnSpc>
                <a:spcPct val="100000"/>
              </a:lnSpc>
              <a:spcBef>
                <a:spcPts val="95"/>
              </a:spcBef>
              <a:tabLst>
                <a:tab pos="7060565" algn="l"/>
              </a:tabLst>
            </a:pPr>
            <a:r>
              <a:rPr sz="11600" spc="1225" dirty="0"/>
              <a:t>T</a:t>
            </a:r>
            <a:r>
              <a:rPr sz="11600" spc="2790" dirty="0"/>
              <a:t>H</a:t>
            </a:r>
            <a:r>
              <a:rPr sz="11600" spc="2610" dirty="0"/>
              <a:t>A</a:t>
            </a:r>
            <a:r>
              <a:rPr sz="11600" spc="3545" dirty="0"/>
              <a:t>N</a:t>
            </a:r>
            <a:r>
              <a:rPr sz="11600" spc="2605" dirty="0"/>
              <a:t>K</a:t>
            </a:r>
            <a:r>
              <a:rPr sz="11600" dirty="0"/>
              <a:t>	</a:t>
            </a:r>
            <a:r>
              <a:rPr sz="11600" spc="2530" dirty="0"/>
              <a:t>Y</a:t>
            </a:r>
            <a:r>
              <a:rPr sz="11600" spc="3470" dirty="0"/>
              <a:t>O</a:t>
            </a:r>
            <a:r>
              <a:rPr sz="11600" spc="2655" dirty="0"/>
              <a:t>U</a:t>
            </a:r>
            <a:endParaRPr sz="1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573</Words>
  <Application>Microsoft Office PowerPoint</Application>
  <PresentationFormat>Custom</PresentationFormat>
  <Paragraphs>63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Light</vt:lpstr>
      <vt:lpstr>Calibri</vt:lpstr>
      <vt:lpstr>Tahoma</vt:lpstr>
      <vt:lpstr>Times New Roman</vt:lpstr>
      <vt:lpstr>Trebuchet MS</vt:lpstr>
      <vt:lpstr>Office Theme</vt:lpstr>
      <vt:lpstr>TOPIC:FLIGHT FARE PREDICTION</vt:lpstr>
      <vt:lpstr>CONTENTS</vt:lpstr>
      <vt:lpstr>PROJECT  OVERVIEW</vt:lpstr>
      <vt:lpstr>ANALYTICAL APPROACH</vt:lpstr>
      <vt:lpstr>USE CASES</vt:lpstr>
      <vt:lpstr>KEYTAKEAWAYS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TOPIC: Airflight fare</dc:title>
  <dc:creator>Mahima Dave</dc:creator>
  <cp:keywords>DAGK2d4RhHM,BAFDrOBOPEU</cp:keywords>
  <cp:lastModifiedBy>Naram Gnana Sai</cp:lastModifiedBy>
  <cp:revision>5</cp:revision>
  <dcterms:created xsi:type="dcterms:W3CDTF">2024-07-29T03:24:58Z</dcterms:created>
  <dcterms:modified xsi:type="dcterms:W3CDTF">2024-07-29T16:52:13Z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2024-07-29T00:00:00Z</vt:filetime>
  </property>
  <property fmtid="{D5CDD505-2E9C-101B-9397-08002B2CF9AE}" pid="3" name="Creator">
    <vt:lpwstr>Canva</vt:lpwstr>
  </property>
  <property fmtid="{D5CDD505-2E9C-101B-9397-08002B2CF9AE}" pid="4" name="LastSaved">
    <vt:filetime>2024-07-29T00:00:00Z</vt:filetime>
  </property>
</Properties>
</file>