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5" r:id="rId5"/>
    <p:sldId id="326" r:id="rId6"/>
    <p:sldId id="327" r:id="rId7"/>
    <p:sldId id="329" r:id="rId8"/>
    <p:sldId id="331" r:id="rId9"/>
    <p:sldId id="341" r:id="rId10"/>
    <p:sldId id="342" r:id="rId11"/>
    <p:sldId id="343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Rani </a:t>
            </a:r>
            <a:r>
              <a:rPr lang="en-US" dirty="0" err="1"/>
              <a:t>wasilah</a:t>
            </a:r>
            <a:r>
              <a:rPr lang="en-US" dirty="0"/>
              <a:t> / 202310019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9502F3D2-81B6-D94B-88B7-C46A796B16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667" b="16667"/>
          <a:stretch>
            <a:fillRect/>
          </a:stretch>
        </p:blipFill>
        <p:spPr>
          <a:xfrm>
            <a:off x="2936772" y="861185"/>
            <a:ext cx="6318455" cy="4212303"/>
          </a:xfrm>
          <a:noFill/>
          <a:ln>
            <a:noFill/>
          </a:ln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2CC363F-D747-20F3-AEEE-4F17BFBE8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36772" y="3429000"/>
            <a:ext cx="69076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SPARKLING FRAGRANCE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2212359"/>
            <a:ext cx="3407228" cy="178435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Perusahaan yang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bergerak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bidang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penjualan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layanan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higienitas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pengharum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ruangan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45044"/>
            <a:ext cx="1784352" cy="189457"/>
          </a:xfrm>
        </p:spPr>
        <p:txBody>
          <a:bodyPr/>
          <a:lstStyle/>
          <a:p>
            <a:r>
              <a:rPr lang="en-US" sz="800" dirty="0"/>
              <a:t>Sparkling fragrance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D514E71-2C8F-1C98-B519-CD4E08E379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02" r="6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549972"/>
            <a:ext cx="1784352" cy="189457"/>
          </a:xfrm>
        </p:spPr>
        <p:txBody>
          <a:bodyPr/>
          <a:lstStyle/>
          <a:p>
            <a:r>
              <a:rPr lang="en-US" sz="800" dirty="0" err="1"/>
              <a:t>sParkling</a:t>
            </a:r>
            <a:r>
              <a:rPr lang="en-US" sz="800" dirty="0"/>
              <a:t> fragrance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414015"/>
            <a:ext cx="5760720" cy="3605785"/>
          </a:xfrm>
        </p:spPr>
        <p:txBody>
          <a:bodyPr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/>
              <a:t>User </a:t>
            </a:r>
            <a:r>
              <a:rPr lang="en-US" sz="2000" spc="0" dirty="0" err="1"/>
              <a:t>dapat</a:t>
            </a:r>
            <a:r>
              <a:rPr lang="en-US" sz="2000" spc="0" dirty="0"/>
              <a:t> </a:t>
            </a:r>
            <a:r>
              <a:rPr lang="en-US" sz="2000" spc="0" dirty="0" err="1"/>
              <a:t>melihat</a:t>
            </a:r>
            <a:r>
              <a:rPr lang="en-US" sz="2000" spc="0" dirty="0"/>
              <a:t> </a:t>
            </a:r>
            <a:r>
              <a:rPr lang="en-US" sz="2000" spc="0" dirty="0" err="1"/>
              <a:t>berbagai</a:t>
            </a:r>
            <a:r>
              <a:rPr lang="en-US" sz="2000" spc="0" dirty="0"/>
              <a:t> </a:t>
            </a:r>
            <a:r>
              <a:rPr lang="en-US" sz="2000" spc="0" dirty="0" err="1"/>
              <a:t>produk</a:t>
            </a:r>
            <a:endParaRPr lang="en-US" sz="2000" spc="0" dirty="0"/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produk</a:t>
            </a:r>
            <a:endParaRPr lang="en-US" dirty="0"/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/>
              <a:t>User </a:t>
            </a:r>
            <a:r>
              <a:rPr lang="en-US" sz="2000" spc="0" dirty="0" err="1"/>
              <a:t>dapat</a:t>
            </a:r>
            <a:r>
              <a:rPr lang="en-US" sz="2000" spc="0" dirty="0"/>
              <a:t> </a:t>
            </a:r>
            <a:r>
              <a:rPr lang="en-US" sz="2000" spc="0" dirty="0" err="1"/>
              <a:t>melakukan</a:t>
            </a:r>
            <a:r>
              <a:rPr lang="en-US" sz="2000" spc="0" dirty="0"/>
              <a:t> </a:t>
            </a:r>
            <a:r>
              <a:rPr lang="en-US" sz="2000" spc="0" dirty="0" err="1"/>
              <a:t>registrasi</a:t>
            </a:r>
            <a:r>
              <a:rPr lang="en-US" sz="2000" spc="0" dirty="0"/>
              <a:t> </a:t>
            </a:r>
            <a:r>
              <a:rPr lang="en-US" dirty="0" err="1"/>
              <a:t>akun</a:t>
            </a:r>
            <a:endParaRPr lang="en-US" dirty="0"/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/>
              <a:t>User </a:t>
            </a:r>
            <a:r>
              <a:rPr lang="en-US" sz="2000" spc="0" dirty="0" err="1"/>
              <a:t>dapat</a:t>
            </a:r>
            <a:r>
              <a:rPr lang="en-US" sz="2000" spc="0" dirty="0"/>
              <a:t> </a:t>
            </a:r>
            <a:r>
              <a:rPr lang="en-US" sz="2000" spc="0" dirty="0" err="1"/>
              <a:t>melakukan</a:t>
            </a:r>
            <a:r>
              <a:rPr lang="en-US" sz="2000" spc="0" dirty="0"/>
              <a:t> login </a:t>
            </a:r>
            <a:r>
              <a:rPr lang="en-US" sz="2000" spc="0" dirty="0" err="1"/>
              <a:t>akun</a:t>
            </a:r>
            <a:endParaRPr lang="en-US" sz="2000" spc="0" dirty="0"/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whatsapp</a:t>
            </a:r>
            <a:r>
              <a:rPr lang="en-US" dirty="0"/>
              <a:t> yang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website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/>
              <a:t>Admin </a:t>
            </a:r>
            <a:r>
              <a:rPr lang="en-US" sz="2000" spc="0" dirty="0" err="1"/>
              <a:t>dapat</a:t>
            </a:r>
            <a:r>
              <a:rPr lang="en-US" sz="2000" spc="0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/>
              <a:t>Admin </a:t>
            </a:r>
            <a:r>
              <a:rPr lang="en-US" sz="2000" spc="0" dirty="0" err="1"/>
              <a:t>dapat</a:t>
            </a:r>
            <a:r>
              <a:rPr lang="en-US" sz="2000" spc="0" dirty="0"/>
              <a:t> </a:t>
            </a:r>
            <a:r>
              <a:rPr lang="en-US" sz="2000" spc="0" dirty="0" err="1"/>
              <a:t>mengedit</a:t>
            </a:r>
            <a:r>
              <a:rPr lang="en-US" sz="2000" spc="0" dirty="0"/>
              <a:t> </a:t>
            </a:r>
            <a:r>
              <a:rPr lang="en-US" sz="2000" spc="0" dirty="0" err="1"/>
              <a:t>produk</a:t>
            </a:r>
            <a:endParaRPr lang="en-US" sz="2000" spc="0" dirty="0"/>
          </a:p>
          <a:p>
            <a:pPr>
              <a:lnSpc>
                <a:spcPts val="2400"/>
              </a:lnSpc>
            </a:pPr>
            <a:endParaRPr lang="en-US" sz="2000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45" y="649287"/>
            <a:ext cx="6680983" cy="9144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1" y="1451497"/>
            <a:ext cx="1784352" cy="189457"/>
          </a:xfrm>
        </p:spPr>
        <p:txBody>
          <a:bodyPr/>
          <a:lstStyle/>
          <a:p>
            <a:r>
              <a:rPr lang="en-US" sz="800" dirty="0"/>
              <a:t>Sparkling fragrance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219291-8360-F192-761F-67FD49BE5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524" y="1855788"/>
            <a:ext cx="5166951" cy="4164013"/>
          </a:xfr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08" y="654048"/>
            <a:ext cx="1092356" cy="130337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166752" y="1451496"/>
            <a:ext cx="1784352" cy="189457"/>
          </a:xfrm>
        </p:spPr>
        <p:txBody>
          <a:bodyPr/>
          <a:lstStyle/>
          <a:p>
            <a:r>
              <a:rPr lang="en-US" sz="800" dirty="0"/>
              <a:t>Sparkling fragrance</a:t>
            </a:r>
          </a:p>
          <a:p>
            <a:endParaRPr lang="en-US" sz="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C27DA-A7AB-8F95-7907-DD2FFE7B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6" y="688809"/>
            <a:ext cx="7244862" cy="42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08" y="654048"/>
            <a:ext cx="1092356" cy="130337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166752" y="1451496"/>
            <a:ext cx="1784352" cy="189457"/>
          </a:xfrm>
        </p:spPr>
        <p:txBody>
          <a:bodyPr/>
          <a:lstStyle/>
          <a:p>
            <a:r>
              <a:rPr lang="en-US" sz="800" dirty="0"/>
              <a:t>Sparkling fragrance</a:t>
            </a:r>
          </a:p>
          <a:p>
            <a:endParaRPr lang="en-US" sz="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93D05-FE97-448E-892A-4006A461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32" y="1305734"/>
            <a:ext cx="5767754" cy="37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5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08" y="654048"/>
            <a:ext cx="1092356" cy="130337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166752" y="1451496"/>
            <a:ext cx="1784352" cy="189457"/>
          </a:xfrm>
        </p:spPr>
        <p:txBody>
          <a:bodyPr/>
          <a:lstStyle/>
          <a:p>
            <a:r>
              <a:rPr lang="en-US" sz="800" dirty="0"/>
              <a:t>Sparkling fragrance</a:t>
            </a:r>
          </a:p>
          <a:p>
            <a:endParaRPr lang="en-US" sz="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7371E-769F-32FD-5CFF-00B1A66D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25" y="1305734"/>
            <a:ext cx="7505580" cy="40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08" y="654048"/>
            <a:ext cx="1092356" cy="130337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166752" y="1451496"/>
            <a:ext cx="1784352" cy="189457"/>
          </a:xfrm>
        </p:spPr>
        <p:txBody>
          <a:bodyPr/>
          <a:lstStyle/>
          <a:p>
            <a:r>
              <a:rPr lang="en-US" sz="800" dirty="0"/>
              <a:t>Sparkling fragrance</a:t>
            </a:r>
          </a:p>
          <a:p>
            <a:endParaRPr lang="en-US" sz="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6C132-FF1C-6DFB-D9B7-C452E2DD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32" y="654048"/>
            <a:ext cx="7358529" cy="46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4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8099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Rani </a:t>
            </a:r>
            <a:r>
              <a:rPr lang="en-US" sz="2000" cap="all" spc="0" dirty="0" err="1"/>
              <a:t>wasilah</a:t>
            </a:r>
            <a:endParaRPr lang="en-US" sz="2000" cap="all" spc="0" dirty="0"/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dirty="0"/>
              <a:t>www.sparklingfragrance.com</a:t>
            </a:r>
            <a:endParaRPr lang="en-US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{AAA551A4-8FFB-48AC-8F7F-AC9DA0C00708}tf67061901_win32</Template>
  <TotalTime>536</TotalTime>
  <Words>103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Daytona Condensed Light</vt:lpstr>
      <vt:lpstr>Posterama</vt:lpstr>
      <vt:lpstr>Office Theme</vt:lpstr>
      <vt:lpstr>SPARKLING FRAGRANCE</vt:lpstr>
      <vt:lpstr>Perusahaan yang bergerak di bidang penjualan yang mempunyai layanan higienitas dan menyediakan berbagai pengharum ruangan.</vt:lpstr>
      <vt:lpstr>Proses bisnis</vt:lpstr>
      <vt:lpstr>Use case diagram</vt:lpstr>
      <vt:lpstr>Mock up</vt:lpstr>
      <vt:lpstr>Mock up</vt:lpstr>
      <vt:lpstr>Mock up</vt:lpstr>
      <vt:lpstr>Mock up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OF CLEANING EQUIPMENT</dc:title>
  <dc:creator>omo</dc:creator>
  <cp:lastModifiedBy>omo</cp:lastModifiedBy>
  <cp:revision>10</cp:revision>
  <dcterms:created xsi:type="dcterms:W3CDTF">2023-06-12T02:21:42Z</dcterms:created>
  <dcterms:modified xsi:type="dcterms:W3CDTF">2023-06-24T08:59:59Z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