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64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Dolor Amet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10" y="0"/>
            <a:ext cx="1219198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0270" y="14201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0201" y="15640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 txBox="1">
            <a:spLocks/>
          </p:cNvSpPr>
          <p:nvPr/>
        </p:nvSpPr>
        <p:spPr>
          <a:xfrm>
            <a:off x="1923530" y="4834462"/>
            <a:ext cx="8652788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8280" y="14201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2580" y="14201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94220" y="14201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2580" y="20654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A54006-DF78-6AA6-60D8-AAA0E16DD0AE}"/>
              </a:ext>
            </a:extLst>
          </p:cNvPr>
          <p:cNvSpPr txBox="1"/>
          <p:nvPr/>
        </p:nvSpPr>
        <p:spPr>
          <a:xfrm>
            <a:off x="4057158" y="2964948"/>
            <a:ext cx="507968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5400" b="1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  <a:r>
              <a:rPr lang="en-US" sz="4800" b="1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800" b="1" u="sng" dirty="0">
                <a:solidFill>
                  <a:srgbClr val="0F0F0F"/>
                </a:solidFill>
                <a:latin typeface="Roboto" panose="020F0502020204030204" pitchFamily="2" charset="0"/>
              </a:rPr>
            </a:b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618641-81CC-255C-2C85-25661F03A46F}"/>
              </a:ext>
            </a:extLst>
          </p:cNvPr>
          <p:cNvSpPr txBox="1"/>
          <p:nvPr/>
        </p:nvSpPr>
        <p:spPr>
          <a:xfrm>
            <a:off x="707923" y="719901"/>
            <a:ext cx="89276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/>
              <a:t>FEATURES AND FUNCTIONALITY</a:t>
            </a:r>
            <a:endParaRPr lang="en-IN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68D00-BBCC-0CAA-FEDD-6D49FF90D75E}"/>
              </a:ext>
            </a:extLst>
          </p:cNvPr>
          <p:cNvSpPr txBox="1"/>
          <p:nvPr/>
        </p:nvSpPr>
        <p:spPr>
          <a:xfrm>
            <a:off x="599768" y="1427787"/>
            <a:ext cx="10087896" cy="5015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1" dirty="0"/>
              <a:t>Navigation bar with smooth scrolling for easy access to all sections.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1" dirty="0"/>
              <a:t>Project showcase including images and detailed descriptions for each project.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1" dirty="0"/>
              <a:t>Interactive elements such as hover effects and animations to enhance user engagement.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1" dirty="0"/>
              <a:t>Contact form with validation to ensure correct and complete user input.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1" dirty="0"/>
              <a:t>Responsive design that works seamlessly on desktop, tablet, and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815550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D6D2EA-FBBF-C542-5009-DA7CF0CA2A5A}"/>
              </a:ext>
            </a:extLst>
          </p:cNvPr>
          <p:cNvSpPr txBox="1"/>
          <p:nvPr/>
        </p:nvSpPr>
        <p:spPr>
          <a:xfrm>
            <a:off x="521110" y="631412"/>
            <a:ext cx="94586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spc="15" dirty="0"/>
              <a:t>RESULTS AND SCREENSHOTS</a:t>
            </a:r>
            <a:endParaRPr lang="en-IN" sz="4000" b="1" dirty="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6232EE32-DBDA-58D8-6C51-79328F01DE1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620" y="1618838"/>
            <a:ext cx="2466975" cy="3419475"/>
          </a:xfrm>
          <a:prstGeom prst="rect">
            <a:avLst/>
          </a:prstGeom>
        </p:spPr>
      </p:pic>
      <p:pic>
        <p:nvPicPr>
          <p:cNvPr id="8" name="Picture 7" descr="A blue screen with white text&#10;&#10;AI-generated content may be incorrect.">
            <a:extLst>
              <a:ext uri="{FF2B5EF4-FFF2-40B4-BE49-F238E27FC236}">
                <a16:creationId xmlns:a16="http://schemas.microsoft.com/office/drawing/2014/main" id="{4F8A8BAE-C489-5700-02D8-F1B5D2D06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832" y="2683730"/>
            <a:ext cx="8701548" cy="26900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3A4700-9D03-A822-90D9-A1725C9914B1}"/>
              </a:ext>
            </a:extLst>
          </p:cNvPr>
          <p:cNvSpPr txBox="1"/>
          <p:nvPr/>
        </p:nvSpPr>
        <p:spPr>
          <a:xfrm>
            <a:off x="3048000" y="190960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Navigation :</a:t>
            </a:r>
          </a:p>
        </p:txBody>
      </p:sp>
    </p:spTree>
    <p:extLst>
      <p:ext uri="{BB962C8B-B14F-4D97-AF65-F5344CB8AC3E}">
        <p14:creationId xmlns:p14="http://schemas.microsoft.com/office/powerpoint/2010/main" val="36279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omputer screen&#10;&#10;AI-generated content may be incorrect.">
            <a:extLst>
              <a:ext uri="{FF2B5EF4-FFF2-40B4-BE49-F238E27FC236}">
                <a16:creationId xmlns:a16="http://schemas.microsoft.com/office/drawing/2014/main" id="{C1C0064A-09F3-8CE5-CB77-BB2E7DD0E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2" y="2166460"/>
            <a:ext cx="10953136" cy="2324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C8651-3A6C-395D-6199-10F345644BCA}"/>
              </a:ext>
            </a:extLst>
          </p:cNvPr>
          <p:cNvSpPr txBox="1"/>
          <p:nvPr/>
        </p:nvSpPr>
        <p:spPr>
          <a:xfrm>
            <a:off x="452283" y="126372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IN" sz="2400" b="1" dirty="0"/>
              <a:t>About Me :</a:t>
            </a:r>
          </a:p>
        </p:txBody>
      </p:sp>
    </p:spTree>
    <p:extLst>
      <p:ext uri="{BB962C8B-B14F-4D97-AF65-F5344CB8AC3E}">
        <p14:creationId xmlns:p14="http://schemas.microsoft.com/office/powerpoint/2010/main" val="171986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E02FE6-C2CA-43D5-0396-7CAF38253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9" y="1929289"/>
            <a:ext cx="11021962" cy="4139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59989C-EA6D-3191-9650-EFA04FC4C9AE}"/>
              </a:ext>
            </a:extLst>
          </p:cNvPr>
          <p:cNvSpPr txBox="1"/>
          <p:nvPr/>
        </p:nvSpPr>
        <p:spPr>
          <a:xfrm>
            <a:off x="585019" y="125084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Skills :</a:t>
            </a:r>
          </a:p>
        </p:txBody>
      </p:sp>
    </p:spTree>
    <p:extLst>
      <p:ext uri="{BB962C8B-B14F-4D97-AF65-F5344CB8AC3E}">
        <p14:creationId xmlns:p14="http://schemas.microsoft.com/office/powerpoint/2010/main" val="117328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eb page&#10;&#10;AI-generated content may be incorrect.">
            <a:extLst>
              <a:ext uri="{FF2B5EF4-FFF2-40B4-BE49-F238E27FC236}">
                <a16:creationId xmlns:a16="http://schemas.microsoft.com/office/drawing/2014/main" id="{CB5A6323-60BA-107E-008A-56DE73F4E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59" y="1524000"/>
            <a:ext cx="10884310" cy="4867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DE4DE0-C0A3-7742-606A-72FB5AEC6730}"/>
              </a:ext>
            </a:extLst>
          </p:cNvPr>
          <p:cNvSpPr txBox="1"/>
          <p:nvPr/>
        </p:nvSpPr>
        <p:spPr>
          <a:xfrm>
            <a:off x="599767" y="78872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Projects :</a:t>
            </a:r>
          </a:p>
        </p:txBody>
      </p:sp>
    </p:spTree>
    <p:extLst>
      <p:ext uri="{BB962C8B-B14F-4D97-AF65-F5344CB8AC3E}">
        <p14:creationId xmlns:p14="http://schemas.microsoft.com/office/powerpoint/2010/main" val="2193399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D452EE67-C111-46AD-3947-1FF053CE7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5" y="1474838"/>
            <a:ext cx="10894141" cy="4669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26DDDF-41C0-E386-4CEA-BA06BD6B714E}"/>
              </a:ext>
            </a:extLst>
          </p:cNvPr>
          <p:cNvSpPr txBox="1"/>
          <p:nvPr/>
        </p:nvSpPr>
        <p:spPr>
          <a:xfrm>
            <a:off x="629265" y="84772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IN" sz="2400" b="1" dirty="0"/>
              <a:t>Contact Me :</a:t>
            </a:r>
          </a:p>
        </p:txBody>
      </p:sp>
    </p:spTree>
    <p:extLst>
      <p:ext uri="{BB962C8B-B14F-4D97-AF65-F5344CB8AC3E}">
        <p14:creationId xmlns:p14="http://schemas.microsoft.com/office/powerpoint/2010/main" val="220302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12EA9-2E42-8D71-802C-D92C580BB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6" y="3059058"/>
            <a:ext cx="11021962" cy="7398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9D0EC0-7DF9-BCCC-C142-8636F176495E}"/>
              </a:ext>
            </a:extLst>
          </p:cNvPr>
          <p:cNvSpPr txBox="1"/>
          <p:nvPr/>
        </p:nvSpPr>
        <p:spPr>
          <a:xfrm>
            <a:off x="344130" y="234222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IN" sz="2400" b="1" dirty="0"/>
              <a:t> Footer :</a:t>
            </a:r>
          </a:p>
        </p:txBody>
      </p:sp>
    </p:spTree>
    <p:extLst>
      <p:ext uri="{BB962C8B-B14F-4D97-AF65-F5344CB8AC3E}">
        <p14:creationId xmlns:p14="http://schemas.microsoft.com/office/powerpoint/2010/main" val="463250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C72D30-478C-4016-379B-91D20D03A2BF}"/>
              </a:ext>
            </a:extLst>
          </p:cNvPr>
          <p:cNvSpPr txBox="1"/>
          <p:nvPr/>
        </p:nvSpPr>
        <p:spPr>
          <a:xfrm>
            <a:off x="698090" y="1762121"/>
            <a:ext cx="9517626" cy="390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Highlights of Your Project: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</a:rPr>
              <a:t>Integrates both technical (coding, web development) and creative (design, wallpapers, logos) projects in a single portfolio.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</a:rPr>
              <a:t>Features a user-friendly, visually attractive layout for easy navigation and engagement.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</a:rPr>
              <a:t>Provides interactive elements like clickable project links and external profiles for deeper exploration.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AD75D-F260-4CD6-BBD4-478CF416E79F}"/>
              </a:ext>
            </a:extLst>
          </p:cNvPr>
          <p:cNvSpPr txBox="1"/>
          <p:nvPr/>
        </p:nvSpPr>
        <p:spPr>
          <a:xfrm>
            <a:off x="698090" y="81861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/>
              <a:t>CONCLUSION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230483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2BEE6E-511B-223F-B894-266215D605C5}"/>
              </a:ext>
            </a:extLst>
          </p:cNvPr>
          <p:cNvSpPr txBox="1"/>
          <p:nvPr/>
        </p:nvSpPr>
        <p:spPr>
          <a:xfrm>
            <a:off x="1327354" y="1475035"/>
            <a:ext cx="8632723" cy="390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/>
              <a:t>Final Summary: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/>
              <a:t>Demonstrates a holistic approach to personal branding and self-presentation in the digital age.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/>
              <a:t>Offers a comprehensive record of skills, achievements, and creative growth beyond traditional resumes.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/>
              <a:t>Acts as a dynamic platform adaptable for academic, professional, and creative opportunities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43282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5E7168-0FA9-D89E-C49C-1C460DEC5068}"/>
              </a:ext>
            </a:extLst>
          </p:cNvPr>
          <p:cNvSpPr txBox="1"/>
          <p:nvPr/>
        </p:nvSpPr>
        <p:spPr>
          <a:xfrm>
            <a:off x="1435509" y="1742809"/>
            <a:ext cx="8937523" cy="3723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Benefits to Society: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/>
              <a:t>Encourages students and professionals to showcase their real skills and passion authentically.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/>
              <a:t>Fosters inspiration and knowledge sharing among peers, educators, and professionals.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/>
              <a:t>Helps bridge the gap between talent and opportunity, supporting career growth and collaboration.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311708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8BC747-B17B-433F-F198-26E6B0A63DDC}"/>
              </a:ext>
            </a:extLst>
          </p:cNvPr>
          <p:cNvSpPr txBox="1"/>
          <p:nvPr/>
        </p:nvSpPr>
        <p:spPr>
          <a:xfrm>
            <a:off x="1582993" y="4481418"/>
            <a:ext cx="78854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 :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YUVARANI V</a:t>
            </a:r>
            <a:endParaRPr lang="en-US" sz="1800" dirty="0">
              <a:latin typeface="Baskerville Old Face" panose="02020602080505020303" pitchFamily="18" charset="0"/>
            </a:endParaRPr>
          </a:p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NO AND NMID : 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: </a:t>
            </a:r>
            <a:r>
              <a:rPr lang="en-US" sz="1800" b="1" i="1" dirty="0">
                <a:latin typeface="Baskerville Old Face" panose="02020602080505020303" pitchFamily="18" charset="0"/>
              </a:rPr>
              <a:t>BSc Computer Science</a:t>
            </a:r>
          </a:p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 : </a:t>
            </a:r>
            <a:r>
              <a:rPr lang="en-US" sz="1800" b="1" dirty="0">
                <a:latin typeface="Baskerville Old Face" panose="02020602080505020303" pitchFamily="18" charset="0"/>
              </a:rPr>
              <a:t>Vel Tech Ranga </a:t>
            </a:r>
            <a:r>
              <a:rPr lang="en-US" sz="1800" b="1" dirty="0" err="1">
                <a:latin typeface="Baskerville Old Face" panose="02020602080505020303" pitchFamily="18" charset="0"/>
              </a:rPr>
              <a:t>Sanku</a:t>
            </a:r>
            <a:r>
              <a:rPr lang="en-US" sz="1800" b="1" dirty="0">
                <a:latin typeface="Baskerville Old Face" panose="02020602080505020303" pitchFamily="18" charset="0"/>
              </a:rPr>
              <a:t> Arts College / University of Madras</a:t>
            </a:r>
            <a:endParaRPr lang="en-IN" sz="1800" dirty="0">
              <a:latin typeface="Baskerville Old Face" panose="020206020805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04FC26-3C87-99C2-6CB7-7C31E2501AB7}"/>
              </a:ext>
            </a:extLst>
          </p:cNvPr>
          <p:cNvSpPr txBox="1"/>
          <p:nvPr/>
        </p:nvSpPr>
        <p:spPr>
          <a:xfrm>
            <a:off x="3942735" y="514533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sz="4000" b="1" u="sng" dirty="0">
                <a:solidFill>
                  <a:srgbClr val="0F0F0F"/>
                </a:solidFill>
                <a:latin typeface="Roboto" panose="020F0502020204030204" pitchFamily="2" charset="0"/>
              </a:rPr>
            </a:b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3787DF-8D19-F244-72B6-EE477295AB79}"/>
              </a:ext>
            </a:extLst>
          </p:cNvPr>
          <p:cNvSpPr txBox="1"/>
          <p:nvPr/>
        </p:nvSpPr>
        <p:spPr>
          <a:xfrm>
            <a:off x="3480619" y="294114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 THANK YOU </a:t>
            </a:r>
            <a:br>
              <a:rPr lang="en-US" sz="5400" b="1" dirty="0">
                <a:solidFill>
                  <a:srgbClr val="C00000"/>
                </a:solidFill>
              </a:rPr>
            </a:br>
            <a:endParaRPr lang="en-I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72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822BB9-726C-8316-DB3F-07E36483A1F6}"/>
              </a:ext>
            </a:extLst>
          </p:cNvPr>
          <p:cNvSpPr txBox="1"/>
          <p:nvPr/>
        </p:nvSpPr>
        <p:spPr>
          <a:xfrm>
            <a:off x="1052050" y="2666689"/>
            <a:ext cx="10068233" cy="335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Digital Portfolio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Name: YUVARANI V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BSc Computer Science, 2nd Year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Key Skills: Java, Web Development, Creative Design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Projects: Web apps, Wallpapers, Logos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/>
              <a:t>Contact: [Email] | [GitHub]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9F332-F537-EB34-24B3-8BD5304EE364}"/>
              </a:ext>
            </a:extLst>
          </p:cNvPr>
          <p:cNvSpPr txBox="1"/>
          <p:nvPr/>
        </p:nvSpPr>
        <p:spPr>
          <a:xfrm>
            <a:off x="737418" y="64073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spc="5" dirty="0"/>
              <a:t>PROJECT</a:t>
            </a:r>
            <a:r>
              <a:rPr lang="en-IN" sz="4000" b="1" u="sng" spc="-85" dirty="0"/>
              <a:t> </a:t>
            </a:r>
            <a:r>
              <a:rPr lang="en-IN" sz="4000" b="1" u="sng" spc="25" dirty="0"/>
              <a:t>TITLE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83057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3DFCC2-5274-950B-C20D-067D7285E667}"/>
              </a:ext>
            </a:extLst>
          </p:cNvPr>
          <p:cNvSpPr txBox="1"/>
          <p:nvPr/>
        </p:nvSpPr>
        <p:spPr>
          <a:xfrm>
            <a:off x="884903" y="2047257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8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  <a:p>
            <a:endParaRPr lang="en-US" sz="2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06990-E82C-B934-7B40-564C03F8E210}"/>
              </a:ext>
            </a:extLst>
          </p:cNvPr>
          <p:cNvSpPr txBox="1"/>
          <p:nvPr/>
        </p:nvSpPr>
        <p:spPr>
          <a:xfrm>
            <a:off x="993058" y="7297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spc="25" dirty="0"/>
              <a:t>A</a:t>
            </a:r>
            <a:r>
              <a:rPr lang="en-IN" sz="4000" b="1" u="sng" spc="-5" dirty="0"/>
              <a:t>G</a:t>
            </a:r>
            <a:r>
              <a:rPr lang="en-IN" sz="4000" b="1" u="sng" spc="-35" dirty="0"/>
              <a:t>E</a:t>
            </a:r>
            <a:r>
              <a:rPr lang="en-IN" sz="4000" b="1" u="sng" spc="15" dirty="0"/>
              <a:t>N</a:t>
            </a:r>
            <a:r>
              <a:rPr lang="en-IN" sz="4000" b="1" u="sng" dirty="0"/>
              <a:t>DA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87229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68F187-2779-F08A-D481-2C958DFF75DA}"/>
              </a:ext>
            </a:extLst>
          </p:cNvPr>
          <p:cNvSpPr txBox="1"/>
          <p:nvPr/>
        </p:nvSpPr>
        <p:spPr>
          <a:xfrm>
            <a:off x="383458" y="1748171"/>
            <a:ext cx="8898194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/>
              <a:t>In today's digital era, traditional resumes are not enough to effectively showcase skills and projects.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/>
              <a:t>Many students and professionals lack a structured online presence to highlight their work and achievements.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1" dirty="0"/>
              <a:t>A digital portfolio offers an interactive and accessible solution to present skills, experiences, and accomplishments in a modern, engaging way.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7F7663-0ADC-258E-2FAF-96B532D9CF55}"/>
              </a:ext>
            </a:extLst>
          </p:cNvPr>
          <p:cNvSpPr txBox="1"/>
          <p:nvPr/>
        </p:nvSpPr>
        <p:spPr>
          <a:xfrm>
            <a:off x="511277" y="7297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spc="-20" dirty="0"/>
              <a:t>P</a:t>
            </a:r>
            <a:r>
              <a:rPr lang="en-IN" sz="4000" b="1" u="sng" spc="15" dirty="0"/>
              <a:t>ROB</a:t>
            </a:r>
            <a:r>
              <a:rPr lang="en-IN" sz="4000" b="1" u="sng" spc="55" dirty="0"/>
              <a:t>L</a:t>
            </a:r>
            <a:r>
              <a:rPr lang="en-IN" sz="4000" b="1" u="sng" spc="-20" dirty="0"/>
              <a:t>E</a:t>
            </a:r>
            <a:r>
              <a:rPr lang="en-IN" sz="4000" b="1" u="sng" spc="20" dirty="0"/>
              <a:t>M</a:t>
            </a:r>
            <a:r>
              <a:rPr lang="en-IN" sz="4000" b="1" u="sng" dirty="0"/>
              <a:t>	</a:t>
            </a:r>
            <a:r>
              <a:rPr lang="en-IN" sz="4000" b="1" u="sng" spc="10" dirty="0"/>
              <a:t>S</a:t>
            </a:r>
            <a:r>
              <a:rPr lang="en-IN" sz="4000" b="1" u="sng" spc="-370" dirty="0"/>
              <a:t>T</a:t>
            </a:r>
            <a:r>
              <a:rPr lang="en-IN" sz="4000" b="1" u="sng" spc="-375" dirty="0"/>
              <a:t>A</a:t>
            </a:r>
            <a:r>
              <a:rPr lang="en-IN" sz="4000" b="1" u="sng" spc="15" dirty="0"/>
              <a:t>T</a:t>
            </a:r>
            <a:r>
              <a:rPr lang="en-IN" sz="4000" b="1" u="sng" spc="-10" dirty="0"/>
              <a:t>E</a:t>
            </a:r>
            <a:r>
              <a:rPr lang="en-IN" sz="4000" b="1" u="sng" spc="-20" dirty="0"/>
              <a:t>ME</a:t>
            </a:r>
            <a:r>
              <a:rPr lang="en-IN" sz="4000" b="1" u="sng" spc="10" dirty="0"/>
              <a:t>NT</a:t>
            </a:r>
            <a:endParaRPr lang="en-IN" sz="4000" b="1" dirty="0"/>
          </a:p>
        </p:txBody>
      </p:sp>
      <p:grpSp>
        <p:nvGrpSpPr>
          <p:cNvPr id="8" name="object 2">
            <a:extLst>
              <a:ext uri="{FF2B5EF4-FFF2-40B4-BE49-F238E27FC236}">
                <a16:creationId xmlns:a16="http://schemas.microsoft.com/office/drawing/2014/main" id="{FCE28405-32E2-DC23-5398-22B064DAB8C3}"/>
              </a:ext>
            </a:extLst>
          </p:cNvPr>
          <p:cNvGrpSpPr/>
          <p:nvPr/>
        </p:nvGrpSpPr>
        <p:grpSpPr>
          <a:xfrm>
            <a:off x="9139699" y="3232355"/>
            <a:ext cx="2762250" cy="3257550"/>
            <a:chOff x="7991475" y="2933700"/>
            <a:chExt cx="2762250" cy="3257550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61D8814F-DF1D-9B8A-D970-7801C06F1BEB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C2E78F0D-A0FA-B1CA-A81A-4DDD1BC1EDF1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8C5615F6-6E54-FFFA-4902-9069090D560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969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FD4298-F312-3BA8-A3D1-F550AE93810E}"/>
              </a:ext>
            </a:extLst>
          </p:cNvPr>
          <p:cNvSpPr txBox="1"/>
          <p:nvPr/>
        </p:nvSpPr>
        <p:spPr>
          <a:xfrm>
            <a:off x="727587" y="81822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spc="5" dirty="0">
                <a:latin typeface="Arial" panose="020B0604020202020204" pitchFamily="34" charset="0"/>
                <a:cs typeface="Arial" panose="020B0604020202020204" pitchFamily="34" charset="0"/>
              </a:rPr>
              <a:t>PROJECT  </a:t>
            </a:r>
            <a:r>
              <a:rPr lang="en-IN" sz="4000" b="1" u="sng" spc="-2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IN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06B5CB-1A4B-FD25-C42A-7BBBC167B7C4}"/>
              </a:ext>
            </a:extLst>
          </p:cNvPr>
          <p:cNvSpPr txBox="1"/>
          <p:nvPr/>
        </p:nvSpPr>
        <p:spPr>
          <a:xfrm>
            <a:off x="363793" y="1921759"/>
            <a:ext cx="8219769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+mj-lt"/>
              </a:rPr>
              <a:t>Brief summary: </a:t>
            </a:r>
            <a:r>
              <a:rPr lang="en-US" altLang="en-US" sz="2400" i="1" dirty="0">
                <a:latin typeface="+mj-lt"/>
              </a:rPr>
              <a:t>This project is a digital portfolio to professionally present my background, skills, and creative work.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+mj-lt"/>
              </a:rPr>
              <a:t>Contains key sections: </a:t>
            </a:r>
            <a:r>
              <a:rPr lang="en-US" altLang="en-US" sz="2400" i="1" dirty="0">
                <a:latin typeface="+mj-lt"/>
              </a:rPr>
              <a:t>About Me, Projects, Skills, and Contact for easy navigation.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+mj-lt"/>
              </a:rPr>
              <a:t>Main idea: </a:t>
            </a:r>
            <a:r>
              <a:rPr lang="en-US" altLang="en-US" sz="2400" i="1" dirty="0">
                <a:latin typeface="+mj-lt"/>
              </a:rPr>
              <a:t>Showcase personal achievements, highlight technical expertise, and display completed projects in an organized manner.</a:t>
            </a:r>
          </a:p>
        </p:txBody>
      </p:sp>
      <p:grpSp>
        <p:nvGrpSpPr>
          <p:cNvPr id="8" name="object 2">
            <a:extLst>
              <a:ext uri="{FF2B5EF4-FFF2-40B4-BE49-F238E27FC236}">
                <a16:creationId xmlns:a16="http://schemas.microsoft.com/office/drawing/2014/main" id="{56B4F928-5B57-13B0-0A25-68FC3E4EF60A}"/>
              </a:ext>
            </a:extLst>
          </p:cNvPr>
          <p:cNvGrpSpPr/>
          <p:nvPr/>
        </p:nvGrpSpPr>
        <p:grpSpPr>
          <a:xfrm>
            <a:off x="8799871" y="2879008"/>
            <a:ext cx="3264310" cy="3861005"/>
            <a:chOff x="8658225" y="2647950"/>
            <a:chExt cx="3533775" cy="3810000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F4785853-9EC4-9CA6-C1A5-1C634FCCCC1A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C22D54AF-51A8-DB1B-C04E-2E3025102305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CCDD2C22-1F9B-9CD5-9547-C421FBD2B10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589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DCB0FC-9FF9-7F62-F36B-F942FC34BB9A}"/>
              </a:ext>
            </a:extLst>
          </p:cNvPr>
          <p:cNvSpPr txBox="1"/>
          <p:nvPr/>
        </p:nvSpPr>
        <p:spPr>
          <a:xfrm>
            <a:off x="580102" y="719901"/>
            <a:ext cx="74233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spc="25" dirty="0"/>
              <a:t>W</a:t>
            </a:r>
            <a:r>
              <a:rPr lang="en-US" sz="4000" b="1" u="sng" spc="-20" dirty="0"/>
              <a:t>H</a:t>
            </a:r>
            <a:r>
              <a:rPr lang="en-US" sz="4000" b="1" u="sng" spc="20" dirty="0"/>
              <a:t>O</a:t>
            </a:r>
            <a:r>
              <a:rPr lang="en-US" sz="4000" b="1" u="sng" spc="-235" dirty="0"/>
              <a:t> </a:t>
            </a:r>
            <a:r>
              <a:rPr lang="en-US" sz="4000" b="1" u="sng" spc="-10" dirty="0"/>
              <a:t>AR</a:t>
            </a:r>
            <a:r>
              <a:rPr lang="en-US" sz="4000" b="1" u="sng" spc="15" dirty="0"/>
              <a:t>E</a:t>
            </a:r>
            <a:r>
              <a:rPr lang="en-US" sz="4000" b="1" u="sng" spc="-35" dirty="0"/>
              <a:t> </a:t>
            </a:r>
            <a:r>
              <a:rPr lang="en-US" sz="4000" b="1" u="sng" spc="-10" dirty="0"/>
              <a:t>T</a:t>
            </a:r>
            <a:r>
              <a:rPr lang="en-US" sz="4000" b="1" u="sng" spc="-15" dirty="0"/>
              <a:t>H</a:t>
            </a:r>
            <a:r>
              <a:rPr lang="en-US" sz="4000" b="1" u="sng" spc="15" dirty="0"/>
              <a:t>E</a:t>
            </a:r>
            <a:r>
              <a:rPr lang="en-US" sz="4000" b="1" u="sng" spc="-35" dirty="0"/>
              <a:t> </a:t>
            </a:r>
            <a:r>
              <a:rPr lang="en-US" sz="4000" b="1" u="sng" spc="-20" dirty="0"/>
              <a:t>E</a:t>
            </a:r>
            <a:r>
              <a:rPr lang="en-US" sz="4000" b="1" u="sng" spc="30" dirty="0"/>
              <a:t>N</a:t>
            </a:r>
            <a:r>
              <a:rPr lang="en-US" sz="4000" b="1" u="sng" spc="15" dirty="0"/>
              <a:t>D</a:t>
            </a:r>
            <a:r>
              <a:rPr lang="en-US" sz="4000" b="1" u="sng" spc="-45" dirty="0"/>
              <a:t> </a:t>
            </a:r>
            <a:r>
              <a:rPr lang="en-US" sz="4000" b="1" u="sng" dirty="0"/>
              <a:t>U</a:t>
            </a:r>
            <a:r>
              <a:rPr lang="en-US" sz="4000" b="1" u="sng" spc="10" dirty="0"/>
              <a:t>S</a:t>
            </a:r>
            <a:r>
              <a:rPr lang="en-US" sz="4000" b="1" u="sng" spc="-25" dirty="0"/>
              <a:t>E</a:t>
            </a:r>
            <a:r>
              <a:rPr lang="en-US" sz="4000" b="1" u="sng" spc="-10" dirty="0"/>
              <a:t>R</a:t>
            </a:r>
            <a:r>
              <a:rPr lang="en-US" sz="4000" b="1" u="sng" spc="5" dirty="0"/>
              <a:t>S?</a:t>
            </a:r>
            <a:endParaRPr lang="en-IN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D4FEF-5C70-4A8B-77AD-CD056D1A5BCF}"/>
              </a:ext>
            </a:extLst>
          </p:cNvPr>
          <p:cNvSpPr txBox="1"/>
          <p:nvPr/>
        </p:nvSpPr>
        <p:spPr>
          <a:xfrm>
            <a:off x="766915" y="1746670"/>
            <a:ext cx="10235381" cy="4461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Students: </a:t>
            </a:r>
            <a:r>
              <a:rPr lang="en-US" sz="2400" b="0" i="1" dirty="0"/>
              <a:t>Showcase academic projects, assignments, and build resumes for further studies.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Job Seekers: </a:t>
            </a:r>
            <a:r>
              <a:rPr lang="en-US" sz="2400" b="0" i="1" dirty="0"/>
              <a:t>Share skills, experience, and portfolio with recruiters and employers.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Freelancers: </a:t>
            </a:r>
            <a:r>
              <a:rPr lang="en-US" sz="2400" b="0" i="1" dirty="0"/>
              <a:t>Present work samples and completed projects to attract potential clients.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Professionals: </a:t>
            </a:r>
            <a:r>
              <a:rPr lang="en-US" sz="2400" b="0" i="1" dirty="0"/>
              <a:t>Highlight career achievements, expertise, and ongoing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266972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217970-B4D7-3D47-10C5-11E98E93818B}"/>
              </a:ext>
            </a:extLst>
          </p:cNvPr>
          <p:cNvSpPr txBox="1"/>
          <p:nvPr/>
        </p:nvSpPr>
        <p:spPr>
          <a:xfrm>
            <a:off x="648928" y="611746"/>
            <a:ext cx="78264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spc="10" dirty="0"/>
              <a:t>TOOLS AND TECHNIQUES</a:t>
            </a:r>
            <a:endParaRPr lang="en-IN" sz="4000" b="1" dirty="0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6F0A098B-6D87-C02B-6329-15ABECF26E2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613" y="1692685"/>
            <a:ext cx="2695574" cy="3248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821FBA-85ED-C3B0-11C1-784AC6F28A71}"/>
              </a:ext>
            </a:extLst>
          </p:cNvPr>
          <p:cNvSpPr txBox="1"/>
          <p:nvPr/>
        </p:nvSpPr>
        <p:spPr>
          <a:xfrm>
            <a:off x="3529779" y="1429494"/>
            <a:ext cx="7541343" cy="4195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HTML: </a:t>
            </a:r>
            <a:r>
              <a:rPr lang="en-IN" sz="2000" i="1" dirty="0"/>
              <a:t>Builds the main structure of all portfolio pages and sections.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CSS: </a:t>
            </a:r>
            <a:r>
              <a:rPr lang="en-IN" sz="2000" i="1" dirty="0"/>
              <a:t>Styles the portfolio with </a:t>
            </a:r>
            <a:r>
              <a:rPr lang="en-IN" sz="2000" i="1" dirty="0" err="1"/>
              <a:t>colors</a:t>
            </a:r>
            <a:r>
              <a:rPr lang="en-IN" sz="2000" i="1" dirty="0"/>
              <a:t>, layouts, and makes it responsive for all device sizes.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JavaScript: </a:t>
            </a:r>
            <a:r>
              <a:rPr lang="en-IN" sz="2000" i="1" dirty="0"/>
              <a:t>Adds interactivity-navigation menu, animations, and form validation.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Code Editor: </a:t>
            </a:r>
            <a:r>
              <a:rPr lang="en-IN" sz="2000" i="1" dirty="0"/>
              <a:t>Developed using VS Code for efficient coding.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Hosting: </a:t>
            </a:r>
            <a:r>
              <a:rPr lang="en-IN" sz="2000" i="1" dirty="0"/>
              <a:t>Published online using GitHub Pages for easy sharing and access.</a:t>
            </a:r>
          </a:p>
        </p:txBody>
      </p:sp>
    </p:spTree>
    <p:extLst>
      <p:ext uri="{BB962C8B-B14F-4D97-AF65-F5344CB8AC3E}">
        <p14:creationId xmlns:p14="http://schemas.microsoft.com/office/powerpoint/2010/main" val="42290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35ED0C-E074-E247-7EE3-707A02287082}"/>
              </a:ext>
            </a:extLst>
          </p:cNvPr>
          <p:cNvSpPr txBox="1"/>
          <p:nvPr/>
        </p:nvSpPr>
        <p:spPr>
          <a:xfrm>
            <a:off x="599767" y="542073"/>
            <a:ext cx="797396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spc="15" dirty="0">
                <a:latin typeface="Trebuchet MS"/>
                <a:cs typeface="Trebuchet MS"/>
              </a:rPr>
              <a:t>POTFOLIO DESIGN AND LAYOUT</a:t>
            </a:r>
            <a:br>
              <a:rPr lang="en-IN" sz="4000" b="1" u="sng" dirty="0">
                <a:latin typeface="Trebuchet MS"/>
                <a:cs typeface="Trebuchet MS"/>
              </a:rPr>
            </a:br>
            <a:endParaRPr lang="en-IN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5DFB7-DDAC-F390-1EA8-6B6D7E371DBA}"/>
              </a:ext>
            </a:extLst>
          </p:cNvPr>
          <p:cNvSpPr txBox="1"/>
          <p:nvPr/>
        </p:nvSpPr>
        <p:spPr>
          <a:xfrm>
            <a:off x="914400" y="1410270"/>
            <a:ext cx="9812593" cy="4461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b="1" dirty="0"/>
              <a:t>Organized sections: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0" i="1" dirty="0"/>
              <a:t>Home/About Me, Projects, Skills, Contact.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0" i="1" dirty="0"/>
              <a:t>Consistent color scheme and clean typography throughout the portfolio.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0" i="1" dirty="0"/>
              <a:t>Easy navigation bar for smooth movement between sections.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0" i="1" dirty="0"/>
              <a:t>Visual elements like icons and images for better engagement.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0" i="1" dirty="0"/>
              <a:t>Fully responsive layout optimized for both mobile and desktop devices.</a:t>
            </a:r>
          </a:p>
        </p:txBody>
      </p:sp>
    </p:spTree>
    <p:extLst>
      <p:ext uri="{BB962C8B-B14F-4D97-AF65-F5344CB8AC3E}">
        <p14:creationId xmlns:p14="http://schemas.microsoft.com/office/powerpoint/2010/main" val="2123765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{D2B1A255-5CDC-419A-8D0A-CF789951F306}tf11531919_win32</Template>
  <TotalTime>31</TotalTime>
  <Words>650</Words>
  <Application>Microsoft Office PowerPoint</Application>
  <PresentationFormat>Widescreen</PresentationFormat>
  <Paragraphs>79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Avenir Next LT Pro</vt:lpstr>
      <vt:lpstr>Avenir Next LT Pro Light</vt:lpstr>
      <vt:lpstr>Baskerville Old Face</vt:lpstr>
      <vt:lpstr>Calibri</vt:lpstr>
      <vt:lpstr>Courier New</vt:lpstr>
      <vt:lpstr>Garamond</vt:lpstr>
      <vt:lpstr>Roboto</vt:lpstr>
      <vt:lpstr>Times New Roman</vt:lpstr>
      <vt:lpstr>Trebuchet MS</vt:lpstr>
      <vt:lpstr>Wingdings</vt:lpstr>
      <vt:lpstr>SavonVTI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kishore D</dc:creator>
  <cp:lastModifiedBy>kishore D</cp:lastModifiedBy>
  <cp:revision>1</cp:revision>
  <dcterms:created xsi:type="dcterms:W3CDTF">2025-09-12T16:30:01Z</dcterms:created>
  <dcterms:modified xsi:type="dcterms:W3CDTF">2025-09-12T17:01:55Z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