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849E-6D4F-CF2F-053A-51CC05E8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611CE-D7FA-67AE-73E5-8A8C0159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5F7B-BEF3-44F8-2B06-C81EA80D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67B5-42D8-2DAB-8E15-0F036B76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1B63-A69D-8793-73EF-6551AA3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9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8219-0B52-7765-40A4-9DE67A71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A52A1-9E76-2D95-4C67-2B0CC871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D77-19DF-352C-2FD4-080C5F566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1F7D-0776-9B23-08FB-672F3B48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FB042-01DC-BE3E-218B-79D72039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5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9AFFD-5740-5EFE-8F9F-EBCE45835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04E8B-CFF4-7ABC-D4E4-28C062AD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B078A-1F57-FA4C-51EE-640ED157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9A2B-632E-8A4F-FAAA-C0DC69C2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5745-7A9C-D920-F2AA-159E8E9A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4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6CB0-F9E0-D401-BFEB-FEF610B7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6FB7-B883-FE4D-3D86-BEDCE508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30B3A-8E9C-8AAF-285E-C147062F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661F-31B7-3531-F030-2531ACD9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F890-21DD-4A5C-5921-AAF94261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2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6ECA-4E1E-6687-A98F-A40C67D4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589F-EACE-270F-B7B7-202FC5DE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DFA09-DD95-C472-FADD-E6C70FC4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F982-757C-C4B3-3CE2-5A1E790C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0F17-5852-579E-686C-9E030E43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0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F8B-4A7A-2398-30B9-0E8C1D5F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A7DD-F424-7588-E088-4034DF412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6EAD1-1EB6-66BE-93B5-AB47ED40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CC74-DCCE-E7A4-36C5-16FDCB10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39885-FDBB-43DE-2BFA-0DFFA42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94B11-7ABD-1C8D-6D25-E78D40D5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2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32E-CBBE-5E2C-B14E-F30A6D86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F07D-E2B9-033E-6235-D0F14155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05827-6513-6572-9B57-34CE485AA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E0FFE-E508-E846-8EB5-E2904E45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BBC28-7D68-7A45-7F57-8C161509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20A9F-A40A-60F0-3FB7-2D7EF391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D353C-3C34-37DC-297F-8334C340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543AD-7CA4-552F-2C34-799F68C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9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3225-9E9F-4BF0-841F-B3757F2D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BAF5D-46F1-3A56-42C8-ACC81A82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56604-E206-850E-B227-5B26904F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117A8-878F-811C-1857-B7D89751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0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FE1BC-0896-72FB-0E18-7EE6FDAB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C8A09-A837-4309-BC08-F4D6A4AF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18FA5-00E9-1DD3-D091-6B9F427A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26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6ED6-7FA2-3B9F-439C-E9A66411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B3BF-13EC-33C2-B8BE-EFEE9E614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7D992-8E57-BC1E-B50D-A0592ADF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47E5-C797-49EC-EEA2-181EAF5C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C9A45-6F99-4B96-4628-19C170E8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7569A-3A0A-BAEE-6548-DC0EFCE2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B664-994D-E733-A15A-1847A9A1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D6A1C-3D2E-05E2-A117-7B07DD37B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E395A-6A4D-9835-4726-AF98B79DB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DC026-BFF7-E70F-BD34-215CCFF9D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5FDF3-69B5-AD7D-159C-516BFC65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40C0B-1E9F-EF30-1659-667F3F0D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2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23155-A8A1-8E2C-8FCE-9174048B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EEEF6-F56B-1438-2BE5-AC079CC1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C057-FD7B-BF17-7C0E-274CA8134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A59B-0998-4299-BD99-7B7A715B4612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C79A-5818-CDAE-7F36-224AAF29E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84351-39BE-EC05-1E05-382B6EDDA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5291-7E3F-4EB4-B22A-DA1F3DF55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8EAD0-EED2-5F45-8FBA-67E350861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928" y="822247"/>
            <a:ext cx="7723423" cy="52135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7D299F-20F7-0230-8C2C-46B5B0BCD9FC}"/>
              </a:ext>
            </a:extLst>
          </p:cNvPr>
          <p:cNvSpPr/>
          <p:nvPr/>
        </p:nvSpPr>
        <p:spPr>
          <a:xfrm>
            <a:off x="3173002" y="606176"/>
            <a:ext cx="5845995" cy="7294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9217B-09C2-5FE1-984C-F57DD73D0FF3}"/>
              </a:ext>
            </a:extLst>
          </p:cNvPr>
          <p:cNvSpPr txBox="1"/>
          <p:nvPr/>
        </p:nvSpPr>
        <p:spPr>
          <a:xfrm>
            <a:off x="1253447" y="391046"/>
            <a:ext cx="9780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Causal Learning</a:t>
            </a:r>
          </a:p>
        </p:txBody>
      </p:sp>
    </p:spTree>
    <p:extLst>
      <p:ext uri="{BB962C8B-B14F-4D97-AF65-F5344CB8AC3E}">
        <p14:creationId xmlns:p14="http://schemas.microsoft.com/office/powerpoint/2010/main" val="4174389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209619-2D28-89CA-A98A-BE85814D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621" y="421240"/>
            <a:ext cx="10820628" cy="59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4E366-6333-8F3F-B1ED-DA7696C73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67" y="656469"/>
            <a:ext cx="10360974" cy="578542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A218D58-9BBC-D9C3-3BB6-0AF986A71AE5}"/>
              </a:ext>
            </a:extLst>
          </p:cNvPr>
          <p:cNvGrpSpPr/>
          <p:nvPr/>
        </p:nvGrpSpPr>
        <p:grpSpPr>
          <a:xfrm>
            <a:off x="6187713" y="852759"/>
            <a:ext cx="4713167" cy="5630234"/>
            <a:chOff x="6187713" y="852759"/>
            <a:chExt cx="4713167" cy="56302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874EB4-9897-7462-8ED3-89C6AF9804D2}"/>
                </a:ext>
              </a:extLst>
            </p:cNvPr>
            <p:cNvSpPr/>
            <p:nvPr/>
          </p:nvSpPr>
          <p:spPr>
            <a:xfrm>
              <a:off x="6187713" y="852759"/>
              <a:ext cx="4713167" cy="647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1BB0FE-C482-D2E6-68CB-9BA23B1BBBD6}"/>
                </a:ext>
              </a:extLst>
            </p:cNvPr>
            <p:cNvSpPr/>
            <p:nvPr/>
          </p:nvSpPr>
          <p:spPr>
            <a:xfrm>
              <a:off x="8260421" y="6088515"/>
              <a:ext cx="2527443" cy="3944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5898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CBD5-039E-1937-F868-E0FA787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84" y="632250"/>
            <a:ext cx="2726933" cy="765031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918F6-A92B-5341-7DE9-97E944479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83" y="1849349"/>
            <a:ext cx="10023433" cy="412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EB10F-EB09-9376-A050-0F4C85483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49" y="980780"/>
            <a:ext cx="10592655" cy="429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1D030-8A0D-F61B-98A8-937C9FF3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503" y="5276187"/>
            <a:ext cx="4335696" cy="38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9153E0-40C7-49C6-77E0-40F8E95F4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971" y="5848967"/>
            <a:ext cx="4191858" cy="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9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13B9-3EE7-4890-4D7E-24C38B40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257836" cy="682838"/>
          </a:xfrm>
        </p:spPr>
        <p:txBody>
          <a:bodyPr>
            <a:normAutofit/>
          </a:bodyPr>
          <a:lstStyle/>
          <a:p>
            <a:r>
              <a:rPr lang="en-IN" sz="3600" dirty="0"/>
              <a:t>Methods for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8647-3755-CBB0-2A00-8D97A13F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Difference-In-Differences (DID)</a:t>
            </a:r>
          </a:p>
          <a:p>
            <a:r>
              <a:rPr lang="en-IN" dirty="0"/>
              <a:t>Synthetic Control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8351B7-93E5-76B6-2135-544484C8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2" y="3192822"/>
            <a:ext cx="6590016" cy="330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CD363-2FC4-D3C9-9974-2D21E76A3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66" y="5429360"/>
            <a:ext cx="5167900" cy="1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4AAE4-FAC6-5075-0E53-0C5149F12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192" y="822913"/>
            <a:ext cx="9689615" cy="544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68F3B-705E-D292-F8B3-E6FDE0DFB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644" y="790213"/>
            <a:ext cx="11210711" cy="5336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2486C-5291-D1D6-9E1E-56B905AF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221" y="3223164"/>
            <a:ext cx="5054876" cy="5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5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A064-505A-125A-7DCD-D93EE5BD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245AFB-A270-3EAC-8E57-AB3243C209D4}"/>
              </a:ext>
            </a:extLst>
          </p:cNvPr>
          <p:cNvGrpSpPr/>
          <p:nvPr/>
        </p:nvGrpSpPr>
        <p:grpSpPr>
          <a:xfrm>
            <a:off x="313245" y="244012"/>
            <a:ext cx="11565509" cy="6393093"/>
            <a:chOff x="313245" y="244012"/>
            <a:chExt cx="11565509" cy="6393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8D934A-583B-53FB-DD9B-259A36B5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245" y="244012"/>
              <a:ext cx="11565509" cy="63930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86B0212-9C41-EA6E-13EB-D89E5260C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888" y="5326968"/>
              <a:ext cx="2307695" cy="7777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832FBE-70DA-9470-A01D-2249CC111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7813" y="1047963"/>
              <a:ext cx="4070394" cy="1438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6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135D2-ABC4-369D-3DB6-2A58259F7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622" y="616945"/>
            <a:ext cx="10556619" cy="538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1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B55-03F2-BEDF-8BAA-390AF2D4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42"/>
            <a:ext cx="10515600" cy="1093256"/>
          </a:xfrm>
        </p:spPr>
        <p:txBody>
          <a:bodyPr/>
          <a:lstStyle/>
          <a:p>
            <a:r>
              <a:rPr lang="en-IN" b="1" dirty="0"/>
              <a:t>Factor Model</a:t>
            </a:r>
            <a:r>
              <a:rPr lang="en-IN" dirty="0"/>
              <a:t>: Flexible &amp; Frequentist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1989A0-A8E1-1359-C14E-839AB6B4A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576" y="2255908"/>
            <a:ext cx="9512716" cy="4227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23758-0DB1-CE6F-EAC0-A4929C7B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36" y="1090670"/>
            <a:ext cx="10024196" cy="9536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A23816-4D67-9BD5-B422-800499AFC229}"/>
              </a:ext>
            </a:extLst>
          </p:cNvPr>
          <p:cNvSpPr/>
          <p:nvPr/>
        </p:nvSpPr>
        <p:spPr>
          <a:xfrm>
            <a:off x="2820318" y="2255908"/>
            <a:ext cx="2577947" cy="465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62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5FADA-4CBB-758D-BFC3-F321A21A9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1" y="414382"/>
            <a:ext cx="10769597" cy="443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8A50BD-75A3-DA2A-C27C-B9E04411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85" y="5622124"/>
            <a:ext cx="5948739" cy="821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72CB05-6D18-1F85-D1EE-A1913DB66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97" y="5223260"/>
            <a:ext cx="5295256" cy="3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Methods for causal inference</vt:lpstr>
      <vt:lpstr>PowerPoint Presentation</vt:lpstr>
      <vt:lpstr>PowerPoint Presentation</vt:lpstr>
      <vt:lpstr>PowerPoint Presentation</vt:lpstr>
      <vt:lpstr>PowerPoint Presentation</vt:lpstr>
      <vt:lpstr>Factor Model: Flexible &amp; Frequentist method</vt:lpstr>
      <vt:lpstr>PowerPoint Presentation</vt:lpstr>
      <vt:lpstr>PowerPoint Presentation</vt:lpstr>
      <vt:lpstr>PowerPoint Presentation</vt:lpstr>
      <vt:lpstr>Final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RANJA SARKAR</dc:creator>
  <cp:lastModifiedBy>RANJA SARKAR</cp:lastModifiedBy>
  <cp:revision>4</cp:revision>
  <dcterms:created xsi:type="dcterms:W3CDTF">2025-10-13T07:11:42Z</dcterms:created>
  <dcterms:modified xsi:type="dcterms:W3CDTF">2025-10-13T10:07:51Z</dcterms:modified>
</cp:coreProperties>
</file>