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7F2A-2920-4EBF-B7A7-9895A52D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0CD9D-526E-4C8B-B4DE-A3C601B8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0FEA-DE44-4088-980C-44304669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A6BF-B3B5-40C6-A935-BD7A4BFE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B7D5-9EB5-49E7-87D5-7C96E3A5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AA2C-9EE3-4648-9017-740D925D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F9F90-91E4-43A7-AB95-E6424D0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508F-A23F-4789-B4B1-37C475CD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7E38-6379-423B-BE58-3EE28AB8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4CCF1-E617-4CE5-A70C-C0A840C0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2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213AC-D6B7-43D0-9ADD-3734A1698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505F-88F1-449C-9EE3-02EF0CC5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6BF2-10F7-44D9-B68B-2E0C1C59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79CF-D006-4893-A60D-1FB98393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6DDB-0E9A-4C7E-BF1D-BB5A77E2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4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1909-3DC2-4743-BA7E-9158427B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6A0E-A4E7-4AC8-BD79-BC84212F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C491-997B-4BCD-A1E5-917B2B56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FA33-6B00-468D-A688-3C29A71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37FA-83B8-4137-A9FA-9EC61D67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6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ED14-2B7E-4F0E-B5EC-9E73E990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0B4AD-8BAD-4E7E-8C75-5848DC58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6036-DF95-44E0-A167-2F700263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D064-979E-4212-9FA7-525AF529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9EA9-83AE-46EC-B6FD-21D1AB94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958A-9966-4E3C-BC4D-61285690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376D-56EA-4EC7-BDC9-95DF4FCEA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1ED7-1BA4-4915-A7EC-8FC3B53F8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1E341-6D6C-4DC1-ADAA-C6077072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0660-3494-4B0D-A6F2-2A107D40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8AF2A-7328-451A-933D-2F5E232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8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E1E2-BC34-4D33-A105-234CDDA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AC36-CAA0-4F24-9DB2-F6D258FC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BEEDC-C18C-4CBB-8233-989C4A15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6DCF7-D044-40C3-B7A7-BFD978A9A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8978E-B5B4-4375-96A7-B9CDF272F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16F12-2740-46D7-894B-79E9EF3A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F5334-7DA3-482C-9D07-E2E22E26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BDD90-F562-41C3-A172-F361388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2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5DF-2C65-46A9-A797-E9F77907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1D07D-F877-4F80-880C-21B5ADEB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6A3C6-17DB-48BC-A7F4-6E920AA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14AE9-1A39-420C-8D8E-9C5FFAE5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5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ECC7E-133A-4BB5-A593-121A88F5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944AF-77FA-4148-BE71-16DB3236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2838-2B7B-4B99-92E8-02D4BA06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3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3513-00DC-4E32-A8AC-28086C07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153A-E45F-4D0D-87BE-41E8AF5B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D4BED-5513-49D6-853F-471F5BBE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084D-FDCE-436E-B27F-A0CA10F9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4127-A83F-4C38-AD03-47552D64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90EDB-58AD-4DFB-A768-38C515A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E861-FFD5-430D-9112-10AE0184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1A062-AEFD-45D5-9F59-00DBA1E77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2401B-1D26-45A8-84D8-3F1D7F59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C152D-53D4-4240-A8D6-BCE88733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281C1-8AD1-47E7-998B-7828587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C9C7-C9B4-40F3-94CF-2A9EC8ED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57F5C-7AE7-4268-AC70-C9E7061C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2B25-5CA8-40A9-B1E2-00049A07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4F51-685F-411E-A3A1-52E71571B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2B15-8408-44CC-9F5E-CE2E73EE91C9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6801-361B-4C39-BA1B-E545F554D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FA57-8BDD-4C80-9AA1-2F201539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49FE-A309-4FB0-A24B-E1EA577A5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97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towardsdatascience.com/cnn-approach-using-image-of-the-polymer-to-predict-its-glass-transition-temperature-4a64ee4504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3D08E-AC2B-4C58-BF39-AF11304E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640080"/>
            <a:ext cx="3482719" cy="5613236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rgbClr val="FFFFFF"/>
                </a:solidFill>
              </a:rPr>
              <a:t>Polymer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CE5D-41F4-49E9-807B-A602D8F8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38" y="4944862"/>
            <a:ext cx="6755907" cy="798990"/>
          </a:xfrm>
        </p:spPr>
        <p:txBody>
          <a:bodyPr anchor="ctr">
            <a:normAutofit/>
          </a:bodyPr>
          <a:lstStyle/>
          <a:p>
            <a:r>
              <a:rPr lang="en-GB" sz="1100" b="1" dirty="0"/>
              <a:t>Thermoplastics </a:t>
            </a:r>
            <a:r>
              <a:rPr lang="en-GB" sz="1100" dirty="0"/>
              <a:t>characterized by distinct chains, can be reshaped by heat</a:t>
            </a:r>
          </a:p>
          <a:p>
            <a:r>
              <a:rPr lang="en-GB" sz="1100" b="1" dirty="0"/>
              <a:t>Thermosets </a:t>
            </a:r>
            <a:r>
              <a:rPr lang="en-GB" sz="1100" dirty="0"/>
              <a:t>characterized by cross-linked chains, cannot be re-moulded by heat</a:t>
            </a:r>
          </a:p>
          <a:p>
            <a:r>
              <a:rPr lang="en-GB" sz="1100" b="1" dirty="0"/>
              <a:t>Elastomers </a:t>
            </a:r>
            <a:r>
              <a:rPr lang="en-GB" sz="1100" dirty="0"/>
              <a:t>share the properties of thermoplastics and thermosets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41BC9-349D-4813-9847-080C0B14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12" y="1188595"/>
            <a:ext cx="8574064" cy="1350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77EA9-BBC3-4A2E-A4CF-0CA8873CA4D9}"/>
              </a:ext>
            </a:extLst>
          </p:cNvPr>
          <p:cNvSpPr txBox="1"/>
          <p:nvPr/>
        </p:nvSpPr>
        <p:spPr>
          <a:xfrm>
            <a:off x="4086569" y="4553256"/>
            <a:ext cx="804032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Polymers</a:t>
            </a:r>
            <a:r>
              <a:rPr lang="en-GB" sz="1200" dirty="0"/>
              <a:t> (FKM, FFKM, HNBR, etc.) are primarily used in seals, </a:t>
            </a:r>
            <a:r>
              <a:rPr lang="en-GB" sz="1200" dirty="0" err="1"/>
              <a:t>o-rings</a:t>
            </a:r>
            <a:r>
              <a:rPr lang="en-GB" sz="1200" dirty="0"/>
              <a:t> in pipelines. 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 </a:t>
            </a:r>
          </a:p>
          <a:p>
            <a:r>
              <a:rPr lang="en-GB" sz="1200" b="1" dirty="0"/>
              <a:t>Composites</a:t>
            </a:r>
            <a:r>
              <a:rPr lang="en-GB" sz="1200" dirty="0"/>
              <a:t> (carbon fibre, etc.) are primarily used in tanks, pipelines and offshore drilling. They are ideal for these applications due to their resistance to corrosion. </a:t>
            </a:r>
          </a:p>
          <a:p>
            <a:r>
              <a:rPr lang="en-GB" sz="1200" b="1" dirty="0"/>
              <a:t>Metals</a:t>
            </a:r>
            <a:r>
              <a:rPr lang="en-GB" sz="1200" dirty="0"/>
              <a:t> (stainless steel, carbon steel, etc.) &amp; alloys (Hastelloy, etc.) are used in flowlines, heat exchangers, etc., represent more than 60% in the industry value chain.</a:t>
            </a:r>
          </a:p>
          <a:p>
            <a:r>
              <a:rPr lang="en-GB" sz="1200" dirty="0">
                <a:hlinkClick r:id="rId4"/>
              </a:rPr>
              <a:t>https://towardsdatascience.com/cnn-approach-using-image-of-the-polymer-to-predict-its-glass-transition-temperature-4a64ee450450</a:t>
            </a:r>
            <a:endParaRPr lang="en-GB" sz="1200" dirty="0"/>
          </a:p>
          <a:p>
            <a:endParaRPr lang="en-GB" sz="1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E274FE6-79DF-4614-981A-85BC7826C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57567"/>
              </p:ext>
            </p:extLst>
          </p:nvPr>
        </p:nvGraphicFramePr>
        <p:xfrm>
          <a:off x="9154364" y="2952225"/>
          <a:ext cx="1383437" cy="119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showAsIcon="1" r:id="rId5" imgW="914400" imgH="792360" progId="AcroExch.Document.2017">
                  <p:embed/>
                </p:oleObj>
              </mc:Choice>
              <mc:Fallback>
                <p:oleObj name="Acrobat Document" showAsIcon="1" r:id="rId5" imgW="914400" imgH="792360" progId="AcroExch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4364" y="2952225"/>
                        <a:ext cx="1383437" cy="1198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93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Acrobat Document</vt:lpstr>
      <vt:lpstr>Polymer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Non-metallics</dc:title>
  <dc:creator>Sarkar, Ranja SSSCCH-FO/XF</dc:creator>
  <cp:lastModifiedBy>Sarkar, Ranja SSSCCH-PTIY/FHB</cp:lastModifiedBy>
  <cp:revision>11</cp:revision>
  <dcterms:created xsi:type="dcterms:W3CDTF">2021-02-24T09:53:03Z</dcterms:created>
  <dcterms:modified xsi:type="dcterms:W3CDTF">2022-02-09T06:56:22Z</dcterms:modified>
</cp:coreProperties>
</file>