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2" r:id="rId5"/>
    <p:sldId id="286" r:id="rId6"/>
    <p:sldId id="273" r:id="rId7"/>
    <p:sldId id="280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agenda" id="{8575ECD8-D62D-48B4-B640-4B8C643AD477}">
          <p14:sldIdLst>
            <p14:sldId id="262"/>
          </p14:sldIdLst>
        </p14:section>
        <p14:section name="Work Management" id="{6096A767-57CA-434A-BE59-AF119FE01DEF}">
          <p14:sldIdLst>
            <p14:sldId id="286"/>
          </p14:sldIdLst>
        </p14:section>
        <p14:section name="IT Service Management" id="{EEA418EE-2D13-4917-B8D4-CEE674760A45}">
          <p14:sldIdLst>
            <p14:sldId id="273"/>
          </p14:sldIdLst>
        </p14:section>
        <p14:section name="Agile &amp; DevOps" id="{8229D26B-3E9C-41BC-856F-151DC30ED1AE}">
          <p14:sldIdLst>
            <p14:sldId id="28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29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1D6B23-E4E0-261C-A4CB-720C9A21FD05}" name="Charith Appachu" initials="CA" userId="S::charith.appachu@themathcompany.com::506cb328-3446-47af-b1e8-b34a45ea9f7a" providerId="AD"/>
  <p188:author id="{569B5949-530E-2014-C347-4B62C546A596}" name="William D'Souza" initials="WD" userId="S::william@themathcompany.com::19a6f7af-9470-41cd-9d79-5190a3f171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B2"/>
    <a:srgbClr val="FFFCFB"/>
    <a:srgbClr val="DEF1CA"/>
    <a:srgbClr val="FF0000"/>
    <a:srgbClr val="FBE5D6"/>
    <a:srgbClr val="FFFFFF"/>
    <a:srgbClr val="F4F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pos="3840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DCC7E-615C-4D3B-BF04-C26B267F183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739D5-B7DA-41C4-B4CC-F6B1E2E1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There’re packages to visualize geospatial data like folium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739D5-B7DA-41C4-B4CC-F6B1E2E18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There’re packages to visualize geospatial data like folium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739D5-B7DA-41C4-B4CC-F6B1E2E18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C5239B3-2E26-4193-B735-D85931F3D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895" y="703648"/>
            <a:ext cx="5774755" cy="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2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A218-40E4-4CE7-BACD-6DD157817C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83153" y="697793"/>
            <a:ext cx="5924550" cy="534924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buSzPct val="99000"/>
              <a:buFontTx/>
              <a:buBlip>
                <a:blip r:embed="rId2"/>
              </a:buBlip>
              <a:defRPr sz="2400">
                <a:solidFill>
                  <a:srgbClr val="0F0F0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</a:t>
            </a:r>
          </a:p>
          <a:p>
            <a:pPr lvl="0"/>
            <a:r>
              <a:rPr lang="en-US"/>
              <a:t>Agenda 3</a:t>
            </a:r>
          </a:p>
          <a:p>
            <a:pPr lvl="0"/>
            <a:r>
              <a:rPr lang="en-US"/>
              <a:t>Agenda 4</a:t>
            </a:r>
          </a:p>
          <a:p>
            <a:pPr lvl="0"/>
            <a:r>
              <a:rPr lang="en-US"/>
              <a:t>Agenda 5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86085B-A8BD-406F-AC96-7C03FBFA1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2578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97CB0-C2B5-4B08-8662-D088944A5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9475" y="2876378"/>
            <a:ext cx="4283075" cy="11052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78379-5DDB-45AD-94B1-2A1ADCF96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F692-E913-4B06-8AE8-F3759C767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9251" y="6531843"/>
            <a:ext cx="1954530" cy="229559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7A552FC-CCAF-432C-885C-AA93D351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50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1D4F3DE-4DCD-4F0A-90EA-6349A0161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72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50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5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Whi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0041AAAA-31C1-414B-BFE7-1D15513B6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4EE344B-672D-408B-A59B-07CA570DA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6813321-760C-4916-98DC-43176145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4"/>
            <a:ext cx="11233149" cy="4937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88FDBA8-21AD-49C3-B31A-7003878B8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9DB48B-A1BE-48FE-A5A4-A01DED35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9E31AE58-6779-4F15-90CE-AB8FA859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294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CDEBB967-92EE-432F-A22D-9F2727F7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E896F2C8-5278-4DCB-9334-88E8D5F7B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3A27AA3-045A-48D5-B143-465F9C46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4"/>
            <a:ext cx="5850570" cy="4872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F0F0F"/>
                </a:solidFill>
              </a:defRPr>
            </a:lvl1pPr>
            <a:lvl2pPr>
              <a:defRPr sz="1800">
                <a:solidFill>
                  <a:srgbClr val="0F0F0F"/>
                </a:solidFill>
              </a:defRPr>
            </a:lvl2pPr>
            <a:lvl3pPr>
              <a:defRPr sz="1800">
                <a:solidFill>
                  <a:srgbClr val="0F0F0F"/>
                </a:solidFill>
              </a:defRPr>
            </a:lvl3pPr>
            <a:lvl4pPr>
              <a:defRPr sz="1800">
                <a:solidFill>
                  <a:srgbClr val="0F0F0F"/>
                </a:solidFill>
              </a:defRPr>
            </a:lvl4pPr>
            <a:lvl5pPr>
              <a:defRPr sz="1800">
                <a:solidFill>
                  <a:srgbClr val="0F0F0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0B6771E-D433-4994-BA19-AE9E3A293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AABC8E36-859F-4EF0-9757-184ED974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B6509AE-9204-41C2-A6B4-32E09D4858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409579"/>
            <a:ext cx="4821359" cy="4821359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FD2DA9-A0EF-48A0-9E5E-DDED8E7A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15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B33C1B-2DC0-4538-978E-0386537E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20A09-2140-44CB-97AC-1862F0047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C844915-8D3B-44AC-AB17-0991DA67D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D2B737-967E-4662-AC14-0967B987B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E5357A-24A3-4D5F-8F91-C6C93D2C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DFB139-A35D-4DF9-B5AA-F5648040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94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064A154C-4517-42AE-9C71-B83A47C64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49618D9-E347-406B-8478-2C149D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42F62DD-69EF-42E2-B5C6-0B0D49F6D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068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pos="7378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929">
          <p15:clr>
            <a:srgbClr val="FBAE40"/>
          </p15:clr>
        </p15:guide>
        <p15:guide id="7" orient="horz" pos="413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0E248BC-DFA0-4159-B024-E4E129B0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6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F18C0-98D8-423B-BE67-1346CAC032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9711" y="2560473"/>
            <a:ext cx="10246667" cy="13864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E6D53-C0F6-405D-B7E3-D1D7629008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99711" y="4073237"/>
            <a:ext cx="9144000" cy="734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059DC-15DF-481A-807E-F1C09ED8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3518190"/>
            <a:ext cx="125172" cy="9620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B41702-5EA6-4DB1-B226-B0CF1904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888" y="2641893"/>
            <a:ext cx="125172" cy="962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F12B139-865B-4F57-92B8-2FE52EEEE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64C1600-844A-42BA-8604-628A151F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7CDAC6B-A1DE-4F14-837C-A42B877A3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0AC18BE-F01E-490D-AF5A-E62CB4BA5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568ACC4-58D2-4452-9C1F-74590338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12192000" cy="68492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7261B3F-B465-4130-AD2B-CE984FA16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DF26B1-3389-45D4-B26A-2BF4FD8DE26C}"/>
              </a:ext>
            </a:extLst>
          </p:cNvPr>
          <p:cNvSpPr/>
          <p:nvPr/>
        </p:nvSpPr>
        <p:spPr>
          <a:xfrm>
            <a:off x="608135" y="1690030"/>
            <a:ext cx="2981325" cy="2981325"/>
          </a:xfrm>
          <a:prstGeom prst="ellipse">
            <a:avLst/>
          </a:prstGeom>
          <a:solidFill>
            <a:srgbClr val="F27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4755A-70F2-49A7-9924-E513F53B2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0831" y="2584585"/>
            <a:ext cx="8591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TRANSTITION TITLE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D0A5BC7-F935-4FB4-A4B8-D25177EE0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3425F269-2C2E-4EED-B2F5-01819FB36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CB3396C-0205-4980-9C9D-8313E33E5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33309F-5945-43F7-819D-6ECE6BAA5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BFAE6C83-11BF-4891-BCE0-E305D74E4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922"/>
          <a:stretch/>
        </p:blipFill>
        <p:spPr>
          <a:xfrm>
            <a:off x="0" y="-19097"/>
            <a:ext cx="12200313" cy="687709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C8795C-7511-44EE-9227-79FE1B419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3429000"/>
            <a:ext cx="98679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" panose="00000500000000000000"/>
              </a:defRPr>
            </a:lvl1pPr>
          </a:lstStyle>
          <a:p>
            <a:r>
              <a:rPr lang="en-US"/>
              <a:t>TRANSTITION SLIDE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54A24C4-F646-4C9F-98F6-14F78C1B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FA786B9-A740-497F-A71E-EE20B55F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12281"/>
            <a:ext cx="12192000" cy="45719"/>
          </a:xfrm>
          <a:prstGeom prst="rect">
            <a:avLst/>
          </a:prstGeom>
        </p:spPr>
      </p:pic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6160426A-393A-4651-BBE7-64A7787F9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A7323EB-60CC-4F26-B0F7-875253D83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580" y="6519035"/>
            <a:ext cx="546416" cy="254799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ontserrat" panose="00000500000000000000" pitchFamily="50" charset="0"/>
              </a:defRPr>
            </a:lvl1pPr>
          </a:lstStyle>
          <a:p>
            <a:fld id="{3DD8A316-1690-4C62-9DF0-0D0BBB2020CF}" type="slidenum">
              <a:rPr lang="en-US" sz="900" smtClean="0"/>
              <a:pPr/>
              <a:t>‹#›</a:t>
            </a:fld>
            <a:r>
              <a:rPr lang="en-US"/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9D71593-1DE1-4A26-8729-9DD37C066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" y="6541115"/>
            <a:ext cx="1964503" cy="2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23C2-9C0B-4A12-9629-C5581FD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96598"/>
            <a:ext cx="11233150" cy="869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96B4-C4C3-4A1E-981F-CB9ACF41D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92391" y="6384867"/>
            <a:ext cx="51533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F2D3513F-7002-43DC-924B-BBE24319A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A600-0263-483D-B8AF-73ED62F4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5"/>
            <a:ext cx="1123315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C73A46-9FE8-476F-A46C-CB676E8CB6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816" y="6543923"/>
            <a:ext cx="1964504" cy="23073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5099783-041D-4ACB-BF5E-922AFDC7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59130" y="6556148"/>
            <a:ext cx="1841818" cy="254799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accent3">
                    <a:lumMod val="75000"/>
                  </a:schemeClr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0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4" r:id="rId4"/>
    <p:sldLayoutId id="2147483669" r:id="rId5"/>
    <p:sldLayoutId id="2147483673" r:id="rId6"/>
    <p:sldLayoutId id="2147483675" r:id="rId7"/>
    <p:sldLayoutId id="2147483663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cap="all" baseline="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rgbClr val="0F0F0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vop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5C870-ACB4-DD0B-7D73-366638E6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5173" y="1310513"/>
            <a:ext cx="4212405" cy="367245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+mj-lt"/>
              </a:rPr>
              <a:t>Work Management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IT Service Management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Agile and DevOps</a:t>
            </a:r>
          </a:p>
          <a:p>
            <a:endParaRPr lang="en-US" sz="2600" dirty="0">
              <a:latin typeface="+mj-lt"/>
            </a:endParaRP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08D72-D985-CACF-C1A1-16390DBD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16" y="153730"/>
            <a:ext cx="4283075" cy="110524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CECF1-EB1D-B55C-D48A-A5A7C83D0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9B27-D831-8AD1-8279-A62E0D0AD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mtClean="0"/>
              <a:pPr/>
              <a:t>1</a:t>
            </a:fld>
            <a:r>
              <a:rPr lang="en-US"/>
              <a:t>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8B8BD05-07AD-A0C0-FF49-FB624F9EC62D}"/>
              </a:ext>
            </a:extLst>
          </p:cNvPr>
          <p:cNvSpPr txBox="1">
            <a:spLocks/>
          </p:cNvSpPr>
          <p:nvPr/>
        </p:nvSpPr>
        <p:spPr>
          <a:xfrm>
            <a:off x="1284271" y="2239770"/>
            <a:ext cx="2876764" cy="2229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buSzPct val="99000"/>
              <a:buFontTx/>
              <a:buBlip>
                <a:blip r:embed="rId2"/>
              </a:buBlip>
              <a:defRPr lang="en-US" sz="2400" kern="1200">
                <a:solidFill>
                  <a:srgbClr val="0F0F0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  <a:latin typeface="+mj-lt"/>
              </a:rPr>
              <a:t>Atlassian is mainly known for JIRA, the project management tool founded in 2002.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  <a:latin typeface="+mj-lt"/>
              </a:rPr>
              <a:t>We’ll know about other Atlassian products here.</a:t>
            </a:r>
          </a:p>
          <a:p>
            <a:pPr marL="0" indent="0">
              <a:buFontTx/>
              <a:buNone/>
            </a:pPr>
            <a:endParaRPr lang="en-US" sz="2600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FontTx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4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ED16-298D-A276-66D7-98C6DBF8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57" y="96598"/>
            <a:ext cx="10900917" cy="869560"/>
          </a:xfrm>
        </p:spPr>
        <p:txBody>
          <a:bodyPr/>
          <a:lstStyle/>
          <a:p>
            <a:r>
              <a:rPr lang="en-US" dirty="0"/>
              <a:t>WORK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D363D-A5DB-7595-7722-8E5245FB3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2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05C9-37A7-1D0A-F911-EDF119428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573E53-5FF7-9B15-6361-799CFF94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4" y="1424815"/>
            <a:ext cx="9724031" cy="4008370"/>
          </a:xfrm>
        </p:spPr>
        <p:txBody>
          <a:bodyPr anchor="ctr">
            <a:normAutofit/>
          </a:bodyPr>
          <a:lstStyle/>
          <a:p>
            <a:endParaRPr lang="en-IN" sz="2400" b="1" dirty="0">
              <a:solidFill>
                <a:srgbClr val="00B050"/>
              </a:solidFill>
            </a:endParaRP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98851-DB85-2ED7-B527-ED752597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29" y="1622940"/>
            <a:ext cx="4143711" cy="3894284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8DA978D5-9D75-5947-3A39-A7389CA0E809}"/>
              </a:ext>
            </a:extLst>
          </p:cNvPr>
          <p:cNvSpPr/>
          <p:nvPr/>
        </p:nvSpPr>
        <p:spPr>
          <a:xfrm>
            <a:off x="3380199" y="3441844"/>
            <a:ext cx="277402" cy="2568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BCDC3-83F6-5A8C-8989-C54C64D8BA1F}"/>
              </a:ext>
            </a:extLst>
          </p:cNvPr>
          <p:cNvGrpSpPr/>
          <p:nvPr/>
        </p:nvGrpSpPr>
        <p:grpSpPr>
          <a:xfrm>
            <a:off x="9666282" y="5625334"/>
            <a:ext cx="2220928" cy="369332"/>
            <a:chOff x="8895721" y="5651060"/>
            <a:chExt cx="2220928" cy="369332"/>
          </a:xfrm>
        </p:grpSpPr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04BA680C-CCE8-5FB4-9675-E6405D08E344}"/>
                </a:ext>
              </a:extLst>
            </p:cNvPr>
            <p:cNvSpPr/>
            <p:nvPr/>
          </p:nvSpPr>
          <p:spPr>
            <a:xfrm>
              <a:off x="8895721" y="5720994"/>
              <a:ext cx="277402" cy="256856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43F5B8-4919-723C-24D0-CD8DE7A2250C}"/>
                </a:ext>
              </a:extLst>
            </p:cNvPr>
            <p:cNvSpPr txBox="1"/>
            <p:nvPr/>
          </p:nvSpPr>
          <p:spPr>
            <a:xfrm>
              <a:off x="9123463" y="5651060"/>
              <a:ext cx="1993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 </a:t>
              </a:r>
              <a:r>
                <a:rPr lang="en-IN" sz="1400" dirty="0"/>
                <a:t>Ones I've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70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ED16-298D-A276-66D7-98C6DBF8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service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D363D-A5DB-7595-7722-8E5245FB3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3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05C9-37A7-1D0A-F911-EDF119428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573E53-5FF7-9B15-6361-799CFF94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93" y="1489749"/>
            <a:ext cx="9724031" cy="400837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Services, Operations &amp; Support</a:t>
            </a:r>
          </a:p>
          <a:p>
            <a:endParaRPr lang="en-IN" sz="2400" b="1" dirty="0">
              <a:solidFill>
                <a:srgbClr val="00B050"/>
              </a:solidFill>
            </a:endParaRP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BCA48-D5D1-E6AC-24AB-532877AB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81" y="2486827"/>
            <a:ext cx="4629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BC8F-D0E5-F358-AFA6-F75DC9FA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&amp; DEVOPS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E71C-7B0E-7B93-3A17-C8AB2364F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45C0-B597-2635-3A67-2E80E05F2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AC09DE-8758-A2D2-1C98-3694BF50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698" y="1575825"/>
            <a:ext cx="4204503" cy="3726897"/>
          </a:xfr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6CAFCFDA-DE6E-EA64-9CD7-A8D8C781FE8A}"/>
              </a:ext>
            </a:extLst>
          </p:cNvPr>
          <p:cNvSpPr/>
          <p:nvPr/>
        </p:nvSpPr>
        <p:spPr>
          <a:xfrm>
            <a:off x="3400746" y="2034283"/>
            <a:ext cx="267128" cy="2774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66EF36-EB32-D59F-7FEE-E64CC93CA5EA}"/>
              </a:ext>
            </a:extLst>
          </p:cNvPr>
          <p:cNvGrpSpPr/>
          <p:nvPr/>
        </p:nvGrpSpPr>
        <p:grpSpPr>
          <a:xfrm>
            <a:off x="9625185" y="5651060"/>
            <a:ext cx="2190106" cy="369332"/>
            <a:chOff x="9625185" y="5651060"/>
            <a:chExt cx="2190106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F42F08-104E-CCEB-5569-E09F8E622CBC}"/>
                </a:ext>
              </a:extLst>
            </p:cNvPr>
            <p:cNvSpPr txBox="1"/>
            <p:nvPr/>
          </p:nvSpPr>
          <p:spPr>
            <a:xfrm>
              <a:off x="9822105" y="5651060"/>
              <a:ext cx="1993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/>
                <a:t> </a:t>
              </a:r>
              <a:r>
                <a:rPr lang="en-IN" sz="1400" dirty="0"/>
                <a:t>Ones I've used</a:t>
              </a: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473AEE87-AC14-8D55-A36D-B6995BCF0151}"/>
                </a:ext>
              </a:extLst>
            </p:cNvPr>
            <p:cNvSpPr/>
            <p:nvPr/>
          </p:nvSpPr>
          <p:spPr>
            <a:xfrm>
              <a:off x="9625185" y="5690173"/>
              <a:ext cx="267128" cy="27740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3352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07CA-BEE3-90DC-9157-EAA40709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5776"/>
            <a:ext cx="11233150" cy="756157"/>
          </a:xfrm>
        </p:spPr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lifecycle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D1D13D-DD23-0AB0-BAD1-3DCBE4F00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776" y="1037304"/>
            <a:ext cx="6996700" cy="47010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9ED6-726B-101F-6D28-0F21FB99B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8A316-1690-4C62-9DF0-0D0BBB2020CF}" type="slidenum">
              <a:rPr lang="en-US" sz="900" smtClean="0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5384-CA2B-A322-C5C5-9B501CD3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and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3D066-2A78-C892-9F42-B80318BA2039}"/>
              </a:ext>
            </a:extLst>
          </p:cNvPr>
          <p:cNvSpPr txBox="1"/>
          <p:nvPr/>
        </p:nvSpPr>
        <p:spPr>
          <a:xfrm>
            <a:off x="770561" y="5805168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What is DevOps? | Atlassian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129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athColors">
      <a:dk1>
        <a:srgbClr val="0A2240"/>
      </a:dk1>
      <a:lt1>
        <a:sysClr val="window" lastClr="FFFFFF"/>
      </a:lt1>
      <a:dk2>
        <a:srgbClr val="0A2240"/>
      </a:dk2>
      <a:lt2>
        <a:srgbClr val="FFFFFF"/>
      </a:lt2>
      <a:accent1>
        <a:srgbClr val="0A2240"/>
      </a:accent1>
      <a:accent2>
        <a:srgbClr val="ED7D31"/>
      </a:accent2>
      <a:accent3>
        <a:srgbClr val="4C4C4C"/>
      </a:accent3>
      <a:accent4>
        <a:srgbClr val="0070C0"/>
      </a:accent4>
      <a:accent5>
        <a:srgbClr val="6E008B"/>
      </a:accent5>
      <a:accent6>
        <a:srgbClr val="FF4F53"/>
      </a:accent6>
      <a:hlink>
        <a:srgbClr val="50D6C0"/>
      </a:hlink>
      <a:folHlink>
        <a:srgbClr val="666666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3092A19-2F95-4FE7-A57E-03D82D5E20BF}" vid="{5FD91063-CEDD-42AC-B8E9-14C683546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82B89525CC14FA8C4B39842DDFD11" ma:contentTypeVersion="15" ma:contentTypeDescription="Create a new document." ma:contentTypeScope="" ma:versionID="c57a4c3c55047f733c04ca6284ee2142">
  <xsd:schema xmlns:xsd="http://www.w3.org/2001/XMLSchema" xmlns:xs="http://www.w3.org/2001/XMLSchema" xmlns:p="http://schemas.microsoft.com/office/2006/metadata/properties" xmlns:ns2="e081d00d-64ee-4c87-ba7a-6cd8da50c24d" xmlns:ns3="a7f39ef9-c12e-432f-b074-889adb50b441" targetNamespace="http://schemas.microsoft.com/office/2006/metadata/properties" ma:root="true" ma:fieldsID="25aa5f81bff66db6fd61c51ee78b69d7" ns2:_="" ns3:_="">
    <xsd:import namespace="e081d00d-64ee-4c87-ba7a-6cd8da50c24d"/>
    <xsd:import namespace="a7f39ef9-c12e-432f-b074-889adb50b4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1d00d-64ee-4c87-ba7a-6cd8da50c2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7ff17e2-40d1-48da-a4f0-4ff1480c64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39ef9-c12e-432f-b074-889adb50b44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7c90ed-17a2-48e6-a879-463227ff1d8e}" ma:internalName="TaxCatchAll" ma:showField="CatchAllData" ma:web="a7f39ef9-c12e-432f-b074-889adb50b4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81d00d-64ee-4c87-ba7a-6cd8da50c24d">
      <Terms xmlns="http://schemas.microsoft.com/office/infopath/2007/PartnerControls"/>
    </lcf76f155ced4ddcb4097134ff3c332f>
    <TaxCatchAll xmlns="a7f39ef9-c12e-432f-b074-889adb50b441" xsi:nil="true"/>
    <SharedWithUsers xmlns="a7f39ef9-c12e-432f-b074-889adb50b441">
      <UserInfo>
        <DisplayName>Sriram Ravi</DisplayName>
        <AccountId>2390</AccountId>
        <AccountType/>
      </UserInfo>
      <UserInfo>
        <DisplayName>Manu Shukla</DisplayName>
        <AccountId>2497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E355A6A-6305-4285-B755-2DB598320B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992F9-0D7B-455D-89B4-976CEDAB231B}">
  <ds:schemaRefs>
    <ds:schemaRef ds:uri="a7f39ef9-c12e-432f-b074-889adb50b441"/>
    <ds:schemaRef ds:uri="e081d00d-64ee-4c87-ba7a-6cd8da50c2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CD26EA3-D22F-458C-9B26-9345DB588BF8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a7f39ef9-c12e-432f-b074-889adb50b441"/>
    <ds:schemaRef ds:uri="http://schemas.openxmlformats.org/package/2006/metadata/core-properties"/>
    <ds:schemaRef ds:uri="e081d00d-64ee-4c87-ba7a-6cd8da50c24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104</Words>
  <Application>Microsoft Office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Montserrat</vt:lpstr>
      <vt:lpstr>Montserrat Medium</vt:lpstr>
      <vt:lpstr>Montserrat SemiBold</vt:lpstr>
      <vt:lpstr>Open Sans</vt:lpstr>
      <vt:lpstr>Theme1</vt:lpstr>
      <vt:lpstr>Agenda</vt:lpstr>
      <vt:lpstr>WORK MANAGEMENT</vt:lpstr>
      <vt:lpstr>It service management</vt:lpstr>
      <vt:lpstr>AGILE &amp; DEVOPS </vt:lpstr>
      <vt:lpstr>Devops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RLE PROCESS FLOW</dc:title>
  <dc:creator>Charith Appachu</dc:creator>
  <cp:lastModifiedBy>Ranja Sarkar</cp:lastModifiedBy>
  <cp:revision>86</cp:revision>
  <dcterms:created xsi:type="dcterms:W3CDTF">2022-08-17T16:02:50Z</dcterms:created>
  <dcterms:modified xsi:type="dcterms:W3CDTF">2023-10-10T10:08:47Z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0x01010045882B89525CC14FA8C4B39842DDFD11</vt:lpwstr>
  </property>
  <property fmtid="{D5CDD505-2E9C-101B-9397-08002B2CF9AE}" pid="3" name="MediaServiceImageTags">
    <vt:lpwstr/>
  </property>
</Properties>
</file>