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146848334" r:id="rId2"/>
    <p:sldId id="2146848336" r:id="rId3"/>
    <p:sldId id="2146848369" r:id="rId4"/>
    <p:sldId id="2146848370" r:id="rId5"/>
    <p:sldId id="2146848371" r:id="rId6"/>
    <p:sldId id="2146848372" r:id="rId7"/>
    <p:sldId id="2146848373" r:id="rId8"/>
    <p:sldId id="2146848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52"/>
      </p:cViewPr>
      <p:guideLst>
        <p:guide pos="3840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 Sarkar" userId="481cf371-5b03-49e0-9844-7fa25655e8fe" providerId="ADAL" clId="{EE2D723B-76A4-4709-B12A-D4FF8DE0F8B6}"/>
    <pc:docChg chg="modSld">
      <pc:chgData name="Ranja Sarkar" userId="481cf371-5b03-49e0-9844-7fa25655e8fe" providerId="ADAL" clId="{EE2D723B-76A4-4709-B12A-D4FF8DE0F8B6}" dt="2023-10-10T10:04:39.009" v="87" actId="207"/>
      <pc:docMkLst>
        <pc:docMk/>
      </pc:docMkLst>
      <pc:sldChg chg="modSp mod">
        <pc:chgData name="Ranja Sarkar" userId="481cf371-5b03-49e0-9844-7fa25655e8fe" providerId="ADAL" clId="{EE2D723B-76A4-4709-B12A-D4FF8DE0F8B6}" dt="2023-10-10T10:04:30.345" v="86" actId="207"/>
        <pc:sldMkLst>
          <pc:docMk/>
          <pc:sldMk cId="1942406755" sldId="2146848336"/>
        </pc:sldMkLst>
        <pc:spChg chg="mod">
          <ac:chgData name="Ranja Sarkar" userId="481cf371-5b03-49e0-9844-7fa25655e8fe" providerId="ADAL" clId="{EE2D723B-76A4-4709-B12A-D4FF8DE0F8B6}" dt="2023-10-10T10:03:45.288" v="80" actId="207"/>
          <ac:spMkLst>
            <pc:docMk/>
            <pc:sldMk cId="1942406755" sldId="2146848336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4:30.345" v="86" actId="207"/>
          <ac:spMkLst>
            <pc:docMk/>
            <pc:sldMk cId="1942406755" sldId="2146848336"/>
            <ac:spMk id="14" creationId="{B9615EDC-010A-05B2-1D4E-0F4E79FA5EFD}"/>
          </ac:spMkLst>
        </pc:spChg>
      </pc:sldChg>
      <pc:sldChg chg="modSp mod">
        <pc:chgData name="Ranja Sarkar" userId="481cf371-5b03-49e0-9844-7fa25655e8fe" providerId="ADAL" clId="{EE2D723B-76A4-4709-B12A-D4FF8DE0F8B6}" dt="2023-10-10T10:04:26.349" v="84" actId="207"/>
        <pc:sldMkLst>
          <pc:docMk/>
          <pc:sldMk cId="40515092" sldId="2146848369"/>
        </pc:sldMkLst>
        <pc:spChg chg="mod">
          <ac:chgData name="Ranja Sarkar" userId="481cf371-5b03-49e0-9844-7fa25655e8fe" providerId="ADAL" clId="{EE2D723B-76A4-4709-B12A-D4FF8DE0F8B6}" dt="2023-10-10T10:01:58.551" v="73" actId="20577"/>
          <ac:spMkLst>
            <pc:docMk/>
            <pc:sldMk cId="40515092" sldId="2146848369"/>
            <ac:spMk id="6" creationId="{0281FD52-547D-E9A7-5857-9A20F900D0E4}"/>
          </ac:spMkLst>
        </pc:spChg>
        <pc:spChg chg="mod">
          <ac:chgData name="Ranja Sarkar" userId="481cf371-5b03-49e0-9844-7fa25655e8fe" providerId="ADAL" clId="{EE2D723B-76A4-4709-B12A-D4FF8DE0F8B6}" dt="2023-10-10T10:03:41.726" v="79" actId="207"/>
          <ac:spMkLst>
            <pc:docMk/>
            <pc:sldMk cId="40515092" sldId="2146848369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4:26.349" v="84" actId="207"/>
          <ac:spMkLst>
            <pc:docMk/>
            <pc:sldMk cId="40515092" sldId="2146848369"/>
            <ac:spMk id="14" creationId="{B9615EDC-010A-05B2-1D4E-0F4E79FA5EFD}"/>
          </ac:spMkLst>
        </pc:spChg>
      </pc:sldChg>
      <pc:sldChg chg="modSp mod">
        <pc:chgData name="Ranja Sarkar" userId="481cf371-5b03-49e0-9844-7fa25655e8fe" providerId="ADAL" clId="{EE2D723B-76A4-4709-B12A-D4FF8DE0F8B6}" dt="2023-10-10T10:04:22.950" v="83" actId="207"/>
        <pc:sldMkLst>
          <pc:docMk/>
          <pc:sldMk cId="3895987729" sldId="2146848370"/>
        </pc:sldMkLst>
        <pc:spChg chg="mod">
          <ac:chgData name="Ranja Sarkar" userId="481cf371-5b03-49e0-9844-7fa25655e8fe" providerId="ADAL" clId="{EE2D723B-76A4-4709-B12A-D4FF8DE0F8B6}" dt="2023-10-10T10:01:50.273" v="62" actId="20577"/>
          <ac:spMkLst>
            <pc:docMk/>
            <pc:sldMk cId="3895987729" sldId="2146848370"/>
            <ac:spMk id="7" creationId="{2FE0D654-A4C7-54E5-1F2F-5DB713FDE243}"/>
          </ac:spMkLst>
        </pc:spChg>
        <pc:spChg chg="mod">
          <ac:chgData name="Ranja Sarkar" userId="481cf371-5b03-49e0-9844-7fa25655e8fe" providerId="ADAL" clId="{EE2D723B-76A4-4709-B12A-D4FF8DE0F8B6}" dt="2023-10-10T10:03:22.884" v="75" actId="207"/>
          <ac:spMkLst>
            <pc:docMk/>
            <pc:sldMk cId="3895987729" sldId="2146848370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4:22.950" v="83" actId="207"/>
          <ac:spMkLst>
            <pc:docMk/>
            <pc:sldMk cId="3895987729" sldId="2146848370"/>
            <ac:spMk id="14" creationId="{B9615EDC-010A-05B2-1D4E-0F4E79FA5EFD}"/>
          </ac:spMkLst>
        </pc:spChg>
      </pc:sldChg>
      <pc:sldChg chg="modSp mod">
        <pc:chgData name="Ranja Sarkar" userId="481cf371-5b03-49e0-9844-7fa25655e8fe" providerId="ADAL" clId="{EE2D723B-76A4-4709-B12A-D4FF8DE0F8B6}" dt="2023-10-10T10:04:39.009" v="87" actId="207"/>
        <pc:sldMkLst>
          <pc:docMk/>
          <pc:sldMk cId="3595700627" sldId="2146848371"/>
        </pc:sldMkLst>
        <pc:spChg chg="mod">
          <ac:chgData name="Ranja Sarkar" userId="481cf371-5b03-49e0-9844-7fa25655e8fe" providerId="ADAL" clId="{EE2D723B-76A4-4709-B12A-D4FF8DE0F8B6}" dt="2023-10-10T10:03:27.253" v="76" actId="207"/>
          <ac:spMkLst>
            <pc:docMk/>
            <pc:sldMk cId="3595700627" sldId="2146848371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4:39.009" v="87" actId="207"/>
          <ac:spMkLst>
            <pc:docMk/>
            <pc:sldMk cId="3595700627" sldId="2146848371"/>
            <ac:spMk id="14" creationId="{B9615EDC-010A-05B2-1D4E-0F4E79FA5EFD}"/>
          </ac:spMkLst>
        </pc:spChg>
      </pc:sldChg>
      <pc:sldChg chg="modSp mod">
        <pc:chgData name="Ranja Sarkar" userId="481cf371-5b03-49e0-9844-7fa25655e8fe" providerId="ADAL" clId="{EE2D723B-76A4-4709-B12A-D4FF8DE0F8B6}" dt="2023-10-10T10:04:19.808" v="82" actId="207"/>
        <pc:sldMkLst>
          <pc:docMk/>
          <pc:sldMk cId="1777238669" sldId="2146848372"/>
        </pc:sldMkLst>
        <pc:spChg chg="mod">
          <ac:chgData name="Ranja Sarkar" userId="481cf371-5b03-49e0-9844-7fa25655e8fe" providerId="ADAL" clId="{EE2D723B-76A4-4709-B12A-D4FF8DE0F8B6}" dt="2023-10-10T10:03:32.674" v="78" actId="207"/>
          <ac:spMkLst>
            <pc:docMk/>
            <pc:sldMk cId="1777238669" sldId="2146848372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4:19.808" v="82" actId="207"/>
          <ac:spMkLst>
            <pc:docMk/>
            <pc:sldMk cId="1777238669" sldId="2146848372"/>
            <ac:spMk id="14" creationId="{B9615EDC-010A-05B2-1D4E-0F4E79FA5EFD}"/>
          </ac:spMkLst>
        </pc:spChg>
      </pc:sldChg>
      <pc:sldChg chg="modSp mod">
        <pc:chgData name="Ranja Sarkar" userId="481cf371-5b03-49e0-9844-7fa25655e8fe" providerId="ADAL" clId="{EE2D723B-76A4-4709-B12A-D4FF8DE0F8B6}" dt="2023-10-10T10:04:14.793" v="81" actId="207"/>
        <pc:sldMkLst>
          <pc:docMk/>
          <pc:sldMk cId="2507945643" sldId="2146848373"/>
        </pc:sldMkLst>
        <pc:spChg chg="mod">
          <ac:chgData name="Ranja Sarkar" userId="481cf371-5b03-49e0-9844-7fa25655e8fe" providerId="ADAL" clId="{EE2D723B-76A4-4709-B12A-D4FF8DE0F8B6}" dt="2023-10-10T10:03:19.398" v="74" actId="207"/>
          <ac:spMkLst>
            <pc:docMk/>
            <pc:sldMk cId="2507945643" sldId="2146848373"/>
            <ac:spMk id="10" creationId="{0EC5A7EE-7A39-8F47-D5F4-160EC7E674C9}"/>
          </ac:spMkLst>
        </pc:spChg>
        <pc:spChg chg="mod">
          <ac:chgData name="Ranja Sarkar" userId="481cf371-5b03-49e0-9844-7fa25655e8fe" providerId="ADAL" clId="{EE2D723B-76A4-4709-B12A-D4FF8DE0F8B6}" dt="2023-10-10T10:01:30.620" v="46" actId="20577"/>
          <ac:spMkLst>
            <pc:docMk/>
            <pc:sldMk cId="2507945643" sldId="2146848373"/>
            <ac:spMk id="12" creationId="{9D2D694B-48AA-989E-5676-586754A163DA}"/>
          </ac:spMkLst>
        </pc:spChg>
        <pc:spChg chg="mod">
          <ac:chgData name="Ranja Sarkar" userId="481cf371-5b03-49e0-9844-7fa25655e8fe" providerId="ADAL" clId="{EE2D723B-76A4-4709-B12A-D4FF8DE0F8B6}" dt="2023-10-10T10:04:14.793" v="81" actId="207"/>
          <ac:spMkLst>
            <pc:docMk/>
            <pc:sldMk cId="2507945643" sldId="2146848373"/>
            <ac:spMk id="14" creationId="{B9615EDC-010A-05B2-1D4E-0F4E79FA5EFD}"/>
          </ac:spMkLst>
        </pc:spChg>
      </pc:sldChg>
    </pc:docChg>
  </pc:docChgLst>
  <pc:docChgLst>
    <pc:chgData name="Parminder Arora" userId="1f196fb5-7adf-4e67-8aff-669fe6a16f7d" providerId="ADAL" clId="{8A00CE75-AECD-4815-931E-FADF35E78D9F}"/>
    <pc:docChg chg="modSld">
      <pc:chgData name="Parminder Arora" userId="1f196fb5-7adf-4e67-8aff-669fe6a16f7d" providerId="ADAL" clId="{8A00CE75-AECD-4815-931E-FADF35E78D9F}" dt="2023-05-02T08:13:18.393" v="0"/>
      <pc:docMkLst>
        <pc:docMk/>
      </pc:docMkLst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61013141" sldId="25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2" creationId="{C3FBCB3F-9630-4566-7229-936A4BA0EADF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3" creationId="{6C3CD4A2-62FB-969E-BB8A-95AC0DA5397B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19" creationId="{97CFBA0C-8AE4-B72E-1F45-EC62DE4DCC7D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624629510" sldId="25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624629510" sldId="259"/>
            <ac:spMk id="13" creationId="{71A17F9C-A94B-C60F-CBD0-F14D309ED669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4106500386" sldId="267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106500386" sldId="267"/>
            <ac:spMk id="3" creationId="{6C3CD4A2-62FB-969E-BB8A-95AC0DA5397B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106500386" sldId="267"/>
            <ac:spMk id="18" creationId="{10A5F77E-CC12-DCBC-1EC2-5807BF7C1F8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6945214" sldId="271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6945214" sldId="271"/>
            <ac:spMk id="13" creationId="{4880A45C-5766-A95B-F1CF-4130BCC812D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573029245" sldId="214684832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573029245" sldId="2146848328"/>
            <ac:spMk id="13" creationId="{01C15981-7CB6-AFEC-A663-89102E112413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573029245" sldId="2146848328"/>
            <ac:spMk id="87" creationId="{391159BC-CC99-D861-5922-38A4DA10EC8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450426700" sldId="214684832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450426700" sldId="2146848329"/>
            <ac:spMk id="28" creationId="{B677CB62-923F-2C08-F57C-17CF840B2692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63695356" sldId="214684833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63695356" sldId="2146848330"/>
            <ac:spMk id="21" creationId="{222AFA4E-D914-E26B-063B-C4CE2F88629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65501461" sldId="2146848331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65501461" sldId="2146848331"/>
            <ac:spMk id="11" creationId="{32913C70-E941-673A-FB32-CB76DE5AB582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5627363" sldId="214684833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12" creationId="{D2F13D27-8737-EFA2-8405-4586C878BC6D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258" creationId="{C71BAA7D-2CE6-EA80-8201-C0ED0D5A06CE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260" creationId="{41E249EC-C10D-542A-9E74-67901FD2694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033293317" sldId="2146848333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033293317" sldId="2146848333"/>
            <ac:spMk id="7" creationId="{2B525246-0C06-D733-E3FB-D5D1429DBD72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033293317" sldId="2146848333"/>
            <ac:spMk id="12" creationId="{EF98AA7F-E46E-5A20-E36E-98B2947ED64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555077601" sldId="214684833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555077601" sldId="2146848334"/>
            <ac:spMk id="2" creationId="{C3FBCB3F-9630-4566-7229-936A4BA0EADF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555077601" sldId="2146848334"/>
            <ac:spMk id="3" creationId="{6C3CD4A2-62FB-969E-BB8A-95AC0DA5397B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393621645" sldId="2146848335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393621645" sldId="2146848335"/>
            <ac:spMk id="4" creationId="{E8B511AF-5599-1190-D926-EB8750A323A5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42406755" sldId="214684833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42406755" sldId="2146848336"/>
            <ac:spMk id="8" creationId="{ECBBCD43-E9A8-CC4D-9F5C-95CC4D5113AB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53899917" sldId="214684833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53899917" sldId="2146848338"/>
            <ac:spMk id="136" creationId="{06775A60-8CA7-6F08-9B56-4D6C011010B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77996560" sldId="214684833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77996560" sldId="2146848339"/>
            <ac:spMk id="2" creationId="{183528D0-8E2E-2CEE-ECBE-37368C3A2808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368210737" sldId="214684834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1" creationId="{94F867C9-54D6-C3F6-BE7E-A009BE1583CA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58" creationId="{C71BAA7D-2CE6-EA80-8201-C0ED0D5A06CE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60" creationId="{41E249EC-C10D-542A-9E74-67901FD2694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4278351416" sldId="214684834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278351416" sldId="2146848342"/>
            <ac:spMk id="21" creationId="{00D6B8FE-6431-0DAA-F690-0DCF818EABE5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278351416" sldId="2146848342"/>
            <ac:spMk id="22" creationId="{82CC286B-864D-D5F0-9D25-50AB9F1286AA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35034169" sldId="214684834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35034169" sldId="2146848344"/>
            <ac:spMk id="3" creationId="{149790D1-E7B4-34FF-B45E-4A34DE8D6F27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306717012" sldId="2146848345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306717012" sldId="2146848345"/>
            <ac:spMk id="8" creationId="{7CFE3BB9-FFE3-825C-0039-EBE5CCE38FC5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050204119" sldId="214684834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050204119" sldId="2146848346"/>
            <ac:spMk id="7" creationId="{92A66636-8335-2783-4281-6AD5E4D64FA0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050204119" sldId="2146848346"/>
            <ac:spMk id="8" creationId="{37AAF6EF-57FE-D42F-C210-226E22F2D7D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55628986" sldId="2146848347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5628986" sldId="2146848347"/>
            <ac:spMk id="15" creationId="{533CD384-0FAA-C0AE-A4C4-5AC372453204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865534860" sldId="214684834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865534860" sldId="2146848348"/>
            <ac:spMk id="3" creationId="{07A2AACE-0252-E616-AC59-BADE970F149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11139895" sldId="214684834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11139895" sldId="2146848349"/>
            <ac:spMk id="5" creationId="{B564A39D-8FD5-D293-0D74-4926D77B41B3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77563075" sldId="214684835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77563075" sldId="2146848350"/>
            <ac:spMk id="29" creationId="{3F88E541-5EF9-755D-BDE6-9F2818213083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77563075" sldId="2146848350"/>
            <ac:spMk id="33" creationId="{AA86CF07-9759-666C-5350-422135FD0E68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949852122" sldId="214684835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949852122" sldId="2146848352"/>
            <ac:spMk id="13" creationId="{4BC973F9-D322-DCC5-AD87-48D50B0743DD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949852122" sldId="2146848352"/>
            <ac:spMk id="87" creationId="{391159BC-CC99-D861-5922-38A4DA10EC8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433057965" sldId="2146848353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433057965" sldId="2146848353"/>
            <ac:spMk id="7" creationId="{2B525246-0C06-D733-E3FB-D5D1429DBD72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433057965" sldId="2146848353"/>
            <ac:spMk id="12" creationId="{1EE8E987-D07B-CECE-06A7-D190BE354EAA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91907111" sldId="214684835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91907111" sldId="2146848354"/>
            <ac:spMk id="5" creationId="{CAED5419-FD83-8788-B0FC-CAE872E392D7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91907111" sldId="2146848354"/>
            <ac:spMk id="9" creationId="{AFD7E23A-524A-A982-8CE5-E25D8D0F96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FCC2-D927-4C98-A083-D62A86EA89E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7C8F-3362-4D8B-B12B-63A03601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3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06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 dirty="0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3" r:id="rId6"/>
    <p:sldLayoutId id="2147483675" r:id="rId7"/>
    <p:sldLayoutId id="2147483663" r:id="rId8"/>
    <p:sldLayoutId id="2147483670" r:id="rId9"/>
    <p:sldLayoutId id="2147483672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CB3F-9630-4566-7229-936A4BA0E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ABBVIE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D4A2-62FB-969E-BB8A-95AC0DA5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355507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2533060" y="381910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1998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0" y="26289"/>
            <a:ext cx="1939019" cy="563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F51AF-144B-6FD7-2913-15CFB7D4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9" y="1528739"/>
            <a:ext cx="4743446" cy="261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D7EED-FEF2-0726-8B86-12BC87F65978}"/>
              </a:ext>
            </a:extLst>
          </p:cNvPr>
          <p:cNvSpPr txBox="1"/>
          <p:nvPr/>
        </p:nvSpPr>
        <p:spPr>
          <a:xfrm>
            <a:off x="2271797" y="390525"/>
            <a:ext cx="13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4092101" y="394319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1998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1" y="26289"/>
            <a:ext cx="1957472" cy="563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8D49E-A928-94D7-5256-2B7BCF8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19" y="1476374"/>
            <a:ext cx="6788896" cy="3338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FD52-547D-E9A7-5857-9A20F900D0E4}"/>
              </a:ext>
            </a:extLst>
          </p:cNvPr>
          <p:cNvSpPr txBox="1"/>
          <p:nvPr/>
        </p:nvSpPr>
        <p:spPr>
          <a:xfrm>
            <a:off x="3814105" y="390525"/>
            <a:ext cx="350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Projects &amp; Problems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D8BAB-D651-4E8E-7035-8DD3BCD10D9E}"/>
              </a:ext>
            </a:extLst>
          </p:cNvPr>
          <p:cNvSpPr txBox="1"/>
          <p:nvPr/>
        </p:nvSpPr>
        <p:spPr>
          <a:xfrm>
            <a:off x="1957472" y="360812"/>
            <a:ext cx="189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7108190" y="554448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7528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0" y="-2286"/>
            <a:ext cx="1733549" cy="563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</a:t>
            </a:r>
            <a:r>
              <a:rPr lang="en-IN" sz="26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9FFB5-06F0-EC1D-10D9-732D4366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59" y="1514476"/>
            <a:ext cx="6045242" cy="353399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89E635-5E56-0A7A-3ACB-9B5522B1D9FF}"/>
              </a:ext>
            </a:extLst>
          </p:cNvPr>
          <p:cNvGrpSpPr/>
          <p:nvPr/>
        </p:nvGrpSpPr>
        <p:grpSpPr>
          <a:xfrm>
            <a:off x="1733549" y="360812"/>
            <a:ext cx="7543801" cy="399045"/>
            <a:chOff x="1733549" y="360812"/>
            <a:chExt cx="7543801" cy="3990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0EA86A-9B9E-BB24-B906-349DC1ECD8CE}"/>
                </a:ext>
              </a:extLst>
            </p:cNvPr>
            <p:cNvSpPr txBox="1"/>
            <p:nvPr/>
          </p:nvSpPr>
          <p:spPr>
            <a:xfrm>
              <a:off x="6272297" y="390525"/>
              <a:ext cx="3005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Expanding Projects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C35A7F-0BCE-5B27-E656-6943D4E6C0E2}"/>
                </a:ext>
              </a:extLst>
            </p:cNvPr>
            <p:cNvSpPr txBox="1"/>
            <p:nvPr/>
          </p:nvSpPr>
          <p:spPr>
            <a:xfrm>
              <a:off x="1733549" y="360812"/>
              <a:ext cx="15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Projects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0D654-A4C7-54E5-1F2F-5DB713FDE243}"/>
                </a:ext>
              </a:extLst>
            </p:cNvPr>
            <p:cNvSpPr txBox="1"/>
            <p:nvPr/>
          </p:nvSpPr>
          <p:spPr>
            <a:xfrm>
              <a:off x="3038475" y="370337"/>
              <a:ext cx="3086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Projects &amp; Problems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98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7971833" y="381909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16144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695450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</a:t>
            </a:r>
            <a:r>
              <a:rPr lang="en-IN" sz="26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9FC0A-4917-6151-FF02-6D477F5D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60" y="1457325"/>
            <a:ext cx="4162316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04F03-7D40-0DCC-C7AC-C875447CE72B}"/>
              </a:ext>
            </a:extLst>
          </p:cNvPr>
          <p:cNvSpPr txBox="1"/>
          <p:nvPr/>
        </p:nvSpPr>
        <p:spPr>
          <a:xfrm>
            <a:off x="7905750" y="3810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0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8610010" y="498375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39811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0" y="-39811"/>
            <a:ext cx="1800225" cy="819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</a:t>
            </a:r>
            <a:r>
              <a:rPr lang="en-IN" sz="26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4A8AC-5E95-13ED-1B52-08B55342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1514475"/>
            <a:ext cx="4343403" cy="4108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05FAB-804A-5460-024F-5B9C3742BECD}"/>
              </a:ext>
            </a:extLst>
          </p:cNvPr>
          <p:cNvSpPr txBox="1"/>
          <p:nvPr/>
        </p:nvSpPr>
        <p:spPr>
          <a:xfrm>
            <a:off x="8229599" y="379852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Goals &amp; Initiatives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EEC3F-AE33-46E3-BA09-5447FE3CF5E4}"/>
              </a:ext>
            </a:extLst>
          </p:cNvPr>
          <p:cNvSpPr txBox="1"/>
          <p:nvPr/>
        </p:nvSpPr>
        <p:spPr>
          <a:xfrm>
            <a:off x="6943725" y="3810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3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10838860" y="525367"/>
            <a:ext cx="782237" cy="79610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1998"/>
            <a:ext cx="12192000" cy="796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1533524" cy="525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/>
              <a:t>ABBVIE</a:t>
            </a:r>
            <a:r>
              <a:rPr lang="en-IN" sz="26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A3AD4-A0A9-E6BC-1603-6B8B1013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481410"/>
            <a:ext cx="4772026" cy="4468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982E9-FB7F-5234-4DC3-9913839047A2}"/>
              </a:ext>
            </a:extLst>
          </p:cNvPr>
          <p:cNvSpPr txBox="1"/>
          <p:nvPr/>
        </p:nvSpPr>
        <p:spPr>
          <a:xfrm>
            <a:off x="10344150" y="36543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Network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A0AE0-1063-F75D-789D-FD69A444C8D1}"/>
              </a:ext>
            </a:extLst>
          </p:cNvPr>
          <p:cNvSpPr txBox="1"/>
          <p:nvPr/>
        </p:nvSpPr>
        <p:spPr>
          <a:xfrm>
            <a:off x="8162924" y="371474"/>
            <a:ext cx="2105033" cy="33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Goals &amp; Initiatives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79A3D-3C42-0EC1-6B79-4944FD5618B8}"/>
              </a:ext>
            </a:extLst>
          </p:cNvPr>
          <p:cNvSpPr txBox="1"/>
          <p:nvPr/>
        </p:nvSpPr>
        <p:spPr>
          <a:xfrm>
            <a:off x="7358140" y="370337"/>
            <a:ext cx="12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Goals</a:t>
            </a:r>
            <a:endParaRPr lang="en-IN" sz="16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9DFBE8-2B7E-6A57-9EA1-3B1D1AAA74E9}"/>
              </a:ext>
            </a:extLst>
          </p:cNvPr>
          <p:cNvGrpSpPr/>
          <p:nvPr/>
        </p:nvGrpSpPr>
        <p:grpSpPr>
          <a:xfrm>
            <a:off x="1533524" y="370337"/>
            <a:ext cx="4043441" cy="338554"/>
            <a:chOff x="1781174" y="370337"/>
            <a:chExt cx="4043441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541D8-7195-8FB9-F203-94A2B09230F4}"/>
                </a:ext>
              </a:extLst>
            </p:cNvPr>
            <p:cNvSpPr txBox="1"/>
            <p:nvPr/>
          </p:nvSpPr>
          <p:spPr>
            <a:xfrm>
              <a:off x="1781174" y="370337"/>
              <a:ext cx="1533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Projects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D694B-48AA-989E-5676-586754A163DA}"/>
                </a:ext>
              </a:extLst>
            </p:cNvPr>
            <p:cNvSpPr txBox="1"/>
            <p:nvPr/>
          </p:nvSpPr>
          <p:spPr>
            <a:xfrm>
              <a:off x="2876551" y="370337"/>
              <a:ext cx="294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Projects &amp; Problems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4C645A-EF7D-AB32-8256-82A13C57759C}"/>
              </a:ext>
            </a:extLst>
          </p:cNvPr>
          <p:cNvSpPr txBox="1"/>
          <p:nvPr/>
        </p:nvSpPr>
        <p:spPr>
          <a:xfrm>
            <a:off x="5168857" y="370337"/>
            <a:ext cx="221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Expanding projects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5313763" y="2339284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-16142"/>
            <a:ext cx="12192000" cy="79610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8BC4986-88B0-53F8-72D3-7F11BAEA48DF}"/>
              </a:ext>
            </a:extLst>
          </p:cNvPr>
          <p:cNvSpPr/>
          <p:nvPr/>
        </p:nvSpPr>
        <p:spPr>
          <a:xfrm>
            <a:off x="4540890" y="3324559"/>
            <a:ext cx="772873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9DEE93-ED85-E44F-80B6-26922F0688BD}"/>
              </a:ext>
            </a:extLst>
          </p:cNvPr>
          <p:cNvSpPr/>
          <p:nvPr/>
        </p:nvSpPr>
        <p:spPr>
          <a:xfrm>
            <a:off x="6096000" y="3376779"/>
            <a:ext cx="772873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1837AAA-8D79-4935-B492-EB3FD7C46CDC}" vid="{645BE18F-B89B-470F-B307-6BB6342C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1460</TotalTime>
  <Words>38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Open Sans</vt:lpstr>
      <vt:lpstr>Theme1</vt:lpstr>
      <vt:lpstr>ABBVIE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HUMIRA Competitor Analysis</dc:title>
  <dc:creator>Parminder Arora</dc:creator>
  <cp:lastModifiedBy>Ranja Sarkar</cp:lastModifiedBy>
  <cp:revision>40</cp:revision>
  <dcterms:created xsi:type="dcterms:W3CDTF">2023-03-01T10:29:28Z</dcterms:created>
  <dcterms:modified xsi:type="dcterms:W3CDTF">2023-10-10T10:04:44Z</dcterms:modified>
</cp:coreProperties>
</file>