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Averag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verag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cf6f979e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cf6f979e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cf6f979e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cf6f979e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cf6f979e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cf6f979e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cf6f979e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cf6f979e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ccf6f979e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ccf6f979e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c112e7f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c112e7f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8799739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f8799739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87997393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87997393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87997393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87997393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b9e0ee5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b9e0ee5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cf6f97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cf6f97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cf6f979e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cf6f979e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cf6f979e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cf6f979e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cf6f979e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cf6f979e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cf6f979e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cf6f979e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84" name="Google Shape;84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105" name="Google Shape;105;p14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14">
            <a:hlinkClick action="ppaction://hlinksldjump" r:id="rId3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>
            <a:hlinkClick action="ppaction://hlinksldjump" r:id="rId4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>
            <a:hlinkClick action="ppaction://hlinksldjump" r:id="rId5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>
            <a:hlinkClick action="ppaction://hlinksldjump" r:id="rId6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14" name="Google Shape;11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5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5" name="Google Shape;125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5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>
            <a:hlinkClick action="ppaction://hlinksldjump" r:id="rId2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>
            <a:hlinkClick action="ppaction://hlinksldjump" r:id="rId3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>
            <a:hlinkClick action="ppaction://hlinksldjump" r:id="rId4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>
            <a:hlinkClick action="ppaction://hlinksldjump" r:id="rId5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7" name="Google Shape;137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6.jpg"/><Relationship Id="rId7" Type="http://schemas.openxmlformats.org/officeDocument/2006/relationships/image" Target="../media/image17.jpg"/><Relationship Id="rId8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6.jp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MANAGEMENT SYSTEM PROJECT</a:t>
            </a:r>
            <a:endParaRPr/>
          </a:p>
        </p:txBody>
      </p:sp>
      <p:sp>
        <p:nvSpPr>
          <p:cNvPr id="147" name="Google Shape;147;p17"/>
          <p:cNvSpPr txBox="1"/>
          <p:nvPr>
            <p:ph idx="1" type="subTitle"/>
          </p:nvPr>
        </p:nvSpPr>
        <p:spPr>
          <a:xfrm>
            <a:off x="818300" y="2914875"/>
            <a:ext cx="8048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GB" sz="3600"/>
              <a:t>UNIVERSITY MANAGEMENT SYSTEM</a:t>
            </a:r>
            <a:endParaRPr b="1" i="1" sz="3600"/>
          </a:p>
        </p:txBody>
      </p:sp>
      <p:sp>
        <p:nvSpPr>
          <p:cNvPr id="148" name="Google Shape;148;p17"/>
          <p:cNvSpPr txBox="1"/>
          <p:nvPr/>
        </p:nvSpPr>
        <p:spPr>
          <a:xfrm>
            <a:off x="5546775" y="4117625"/>
            <a:ext cx="34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Apurba ranjan Mohapatra : 191CS109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Prakhar Singh : 191CS144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Updating some value in a 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update using update command.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275" y="2706450"/>
            <a:ext cx="5427150" cy="10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Deletion</a:t>
            </a:r>
            <a:r>
              <a:rPr lang="en-GB"/>
              <a:t> from table</a:t>
            </a:r>
            <a:endParaRPr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can delete an entry from table using delete command . A sample command is shown below</a:t>
            </a:r>
            <a:endParaRPr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875" y="2943175"/>
            <a:ext cx="4739275" cy="9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value From multiple table simultonesly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join more than 2 tables using join statement they are left join,right join and inner join.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800" y="3006850"/>
            <a:ext cx="5178875" cy="9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Project Sample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425" y="1853850"/>
            <a:ext cx="56295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50" y="753575"/>
            <a:ext cx="4349923" cy="231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075" y="832200"/>
            <a:ext cx="4055088" cy="216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75" y="2913107"/>
            <a:ext cx="4202501" cy="223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0436" y="2994925"/>
            <a:ext cx="3974390" cy="21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00" y="651275"/>
            <a:ext cx="4506802" cy="238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 rotWithShape="1">
          <a:blip r:embed="rId4">
            <a:alphaModFix/>
          </a:blip>
          <a:srcRect b="4980" l="-2847" r="4981" t="-4980"/>
          <a:stretch/>
        </p:blipFill>
        <p:spPr>
          <a:xfrm>
            <a:off x="4871421" y="534375"/>
            <a:ext cx="4325381" cy="235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75" y="2943650"/>
            <a:ext cx="4019050" cy="213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3125" y="2884650"/>
            <a:ext cx="4030872" cy="213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645300" y="1833775"/>
            <a:ext cx="30633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grpSp>
        <p:nvGrpSpPr>
          <p:cNvPr id="270" name="Google Shape;270;p32"/>
          <p:cNvGrpSpPr/>
          <p:nvPr/>
        </p:nvGrpSpPr>
        <p:grpSpPr>
          <a:xfrm>
            <a:off x="4066820" y="1553491"/>
            <a:ext cx="3159984" cy="2439109"/>
            <a:chOff x="3553042" y="1657806"/>
            <a:chExt cx="3461100" cy="2671532"/>
          </a:xfrm>
        </p:grpSpPr>
        <p:sp>
          <p:nvSpPr>
            <p:cNvPr id="271" name="Google Shape;271;p32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offset_comp_342327_edited.jpg" id="279" name="Google Shape;279;p32"/>
          <p:cNvPicPr preferRelativeResize="0"/>
          <p:nvPr/>
        </p:nvPicPr>
        <p:blipFill rotWithShape="1">
          <a:blip r:embed="rId3">
            <a:alphaModFix/>
          </a:blip>
          <a:srcRect b="26215" l="45356" r="19582" t="50734"/>
          <a:stretch/>
        </p:blipFill>
        <p:spPr>
          <a:xfrm>
            <a:off x="4115130" y="1605638"/>
            <a:ext cx="3063300" cy="17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/>
          <p:nvPr/>
        </p:nvSpPr>
        <p:spPr>
          <a:xfrm flipH="1">
            <a:off x="4114917" y="1606596"/>
            <a:ext cx="3063300" cy="17433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32"/>
          <p:cNvGrpSpPr/>
          <p:nvPr/>
        </p:nvGrpSpPr>
        <p:grpSpPr>
          <a:xfrm>
            <a:off x="6762480" y="2546254"/>
            <a:ext cx="1024386" cy="1522884"/>
            <a:chOff x="6505573" y="2745170"/>
            <a:chExt cx="1122000" cy="1668000"/>
          </a:xfrm>
        </p:grpSpPr>
        <p:sp>
          <p:nvSpPr>
            <p:cNvPr id="282" name="Google Shape;282;p32"/>
            <p:cNvSpPr/>
            <p:nvPr/>
          </p:nvSpPr>
          <p:spPr>
            <a:xfrm>
              <a:off x="6517841" y="2745170"/>
              <a:ext cx="1109700" cy="1668000"/>
            </a:xfrm>
            <a:prstGeom prst="roundRect">
              <a:avLst>
                <a:gd fmla="val 5402" name="adj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sx="107000" rotWithShape="0" algn="tr" dir="8100000" dist="38100" sy="10700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 rot="-5400000">
              <a:off x="6238873" y="3024453"/>
              <a:ext cx="1655400" cy="1122000"/>
            </a:xfrm>
            <a:prstGeom prst="roundRect">
              <a:avLst>
                <a:gd fmla="val 4551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 rot="-5400000">
              <a:off x="6238873" y="3012061"/>
              <a:ext cx="1655400" cy="1122000"/>
            </a:xfrm>
            <a:prstGeom prst="roundRect">
              <a:avLst>
                <a:gd fmla="val 4551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6954127" y="4329594"/>
              <a:ext cx="224700" cy="315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offset_comp_342327_edited.jpg" id="286" name="Google Shape;286;p32"/>
          <p:cNvPicPr preferRelativeResize="0"/>
          <p:nvPr/>
        </p:nvPicPr>
        <p:blipFill rotWithShape="1">
          <a:blip r:embed="rId4">
            <a:alphaModFix/>
          </a:blip>
          <a:srcRect b="16020" l="53168" r="26238" t="53058"/>
          <a:stretch/>
        </p:blipFill>
        <p:spPr>
          <a:xfrm>
            <a:off x="6762097" y="2613771"/>
            <a:ext cx="1024200" cy="13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2"/>
          <p:cNvSpPr/>
          <p:nvPr/>
        </p:nvSpPr>
        <p:spPr>
          <a:xfrm flipH="1">
            <a:off x="6762011" y="2613990"/>
            <a:ext cx="1024200" cy="13332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32"/>
          <p:cNvGrpSpPr/>
          <p:nvPr/>
        </p:nvGrpSpPr>
        <p:grpSpPr>
          <a:xfrm>
            <a:off x="6405845" y="3121897"/>
            <a:ext cx="520684" cy="1036470"/>
            <a:chOff x="9543736" y="4486132"/>
            <a:chExt cx="570300" cy="1135235"/>
          </a:xfrm>
        </p:grpSpPr>
        <p:sp>
          <p:nvSpPr>
            <p:cNvPr id="289" name="Google Shape;289;p32"/>
            <p:cNvSpPr/>
            <p:nvPr/>
          </p:nvSpPr>
          <p:spPr>
            <a:xfrm>
              <a:off x="9543736" y="4487212"/>
              <a:ext cx="570300" cy="1132800"/>
            </a:xfrm>
            <a:prstGeom prst="roundRect">
              <a:avLst>
                <a:gd fmla="val 5402" name="adj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sx="107000" rotWithShape="0" algn="tr" dir="8100000" dist="38100" sy="10700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 rot="-5400000">
              <a:off x="9265568" y="4772968"/>
              <a:ext cx="1126800" cy="570000"/>
            </a:xfrm>
            <a:prstGeom prst="roundRect">
              <a:avLst>
                <a:gd fmla="val 4551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 rot="-5400000">
              <a:off x="9265568" y="4764532"/>
              <a:ext cx="1126800" cy="570000"/>
            </a:xfrm>
            <a:prstGeom prst="roundRect">
              <a:avLst>
                <a:gd fmla="val 4551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736876" y="5519757"/>
              <a:ext cx="186300" cy="303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offset_comp_342327_edited.jpg" id="293" name="Google Shape;293;p32"/>
          <p:cNvPicPr preferRelativeResize="0"/>
          <p:nvPr/>
        </p:nvPicPr>
        <p:blipFill rotWithShape="1">
          <a:blip r:embed="rId5">
            <a:alphaModFix/>
          </a:blip>
          <a:srcRect b="36733" l="41330" r="47980" t="42211"/>
          <a:stretch/>
        </p:blipFill>
        <p:spPr>
          <a:xfrm>
            <a:off x="6405412" y="3121559"/>
            <a:ext cx="520500" cy="888900"/>
          </a:xfrm>
          <a:prstGeom prst="round2SameRect">
            <a:avLst>
              <a:gd fmla="val 4129" name="adj1"/>
              <a:gd fmla="val 0" name="adj2"/>
            </a:avLst>
          </a:prstGeom>
          <a:noFill/>
          <a:ln>
            <a:noFill/>
          </a:ln>
        </p:spPr>
      </p:pic>
      <p:sp>
        <p:nvSpPr>
          <p:cNvPr id="294" name="Google Shape;294;p32"/>
          <p:cNvSpPr/>
          <p:nvPr/>
        </p:nvSpPr>
        <p:spPr>
          <a:xfrm flipH="1">
            <a:off x="6405284" y="3142709"/>
            <a:ext cx="520500" cy="867900"/>
          </a:xfrm>
          <a:prstGeom prst="rtTriangle">
            <a:avLst/>
          </a:prstGeom>
          <a:solidFill>
            <a:srgbClr val="000000">
              <a:alpha val="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32"/>
          <p:cNvGrpSpPr/>
          <p:nvPr/>
        </p:nvGrpSpPr>
        <p:grpSpPr>
          <a:xfrm>
            <a:off x="7564804" y="3443361"/>
            <a:ext cx="455496" cy="692277"/>
            <a:chOff x="7384375" y="3728000"/>
            <a:chExt cx="498900" cy="758244"/>
          </a:xfrm>
        </p:grpSpPr>
        <p:sp>
          <p:nvSpPr>
            <p:cNvPr id="296" name="Google Shape;296;p32"/>
            <p:cNvSpPr/>
            <p:nvPr/>
          </p:nvSpPr>
          <p:spPr>
            <a:xfrm rot="10800000">
              <a:off x="7475552" y="4233644"/>
              <a:ext cx="316500" cy="252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 rot="5400000">
              <a:off x="7506587" y="4276887"/>
              <a:ext cx="140700" cy="201900"/>
            </a:xfrm>
            <a:prstGeom prst="triangle">
              <a:avLst>
                <a:gd fmla="val 27359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7475548" y="3728000"/>
              <a:ext cx="316500" cy="252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7384375" y="3860325"/>
              <a:ext cx="498900" cy="4989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  <a:effectLst>
              <a:outerShdw blurRad="387350" sx="107000" rotWithShape="0" algn="tr" dir="8100000" dist="38100" sy="10700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32"/>
          <p:cNvGrpSpPr/>
          <p:nvPr/>
        </p:nvGrpSpPr>
        <p:grpSpPr>
          <a:xfrm>
            <a:off x="7564836" y="3561758"/>
            <a:ext cx="478081" cy="462776"/>
            <a:chOff x="7384385" y="3857442"/>
            <a:chExt cx="523637" cy="506874"/>
          </a:xfrm>
        </p:grpSpPr>
        <p:sp>
          <p:nvSpPr>
            <p:cNvPr id="301" name="Google Shape;301;p32"/>
            <p:cNvSpPr/>
            <p:nvPr/>
          </p:nvSpPr>
          <p:spPr>
            <a:xfrm>
              <a:off x="7384385" y="3865416"/>
              <a:ext cx="498900" cy="4989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32"/>
            <p:cNvGrpSpPr/>
            <p:nvPr/>
          </p:nvGrpSpPr>
          <p:grpSpPr>
            <a:xfrm>
              <a:off x="7384385" y="3857442"/>
              <a:ext cx="523637" cy="498900"/>
              <a:chOff x="7384385" y="3857442"/>
              <a:chExt cx="523637" cy="498900"/>
            </a:xfrm>
          </p:grpSpPr>
          <p:sp>
            <p:nvSpPr>
              <p:cNvPr id="303" name="Google Shape;303;p32"/>
              <p:cNvSpPr/>
              <p:nvPr/>
            </p:nvSpPr>
            <p:spPr>
              <a:xfrm>
                <a:off x="7384385" y="3857442"/>
                <a:ext cx="498900" cy="498900"/>
              </a:xfrm>
              <a:prstGeom prst="ellipse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2"/>
              <p:cNvSpPr/>
              <p:nvPr/>
            </p:nvSpPr>
            <p:spPr>
              <a:xfrm>
                <a:off x="7856422" y="4081138"/>
                <a:ext cx="51600" cy="51600"/>
              </a:xfrm>
              <a:prstGeom prst="flowChartDelay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descr="offset_comp_342327_edited.jpg" id="305" name="Google Shape;305;p32"/>
          <p:cNvPicPr preferRelativeResize="0"/>
          <p:nvPr/>
        </p:nvPicPr>
        <p:blipFill rotWithShape="1">
          <a:blip r:embed="rId6">
            <a:alphaModFix/>
          </a:blip>
          <a:srcRect b="36557" l="48584" r="37425" t="47335"/>
          <a:stretch/>
        </p:blipFill>
        <p:spPr>
          <a:xfrm>
            <a:off x="7591905" y="3590541"/>
            <a:ext cx="400500" cy="399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06" name="Google Shape;306;p32"/>
          <p:cNvGrpSpPr/>
          <p:nvPr/>
        </p:nvGrpSpPr>
        <p:grpSpPr>
          <a:xfrm>
            <a:off x="8110843" y="3443361"/>
            <a:ext cx="435785" cy="692277"/>
            <a:chOff x="7982421" y="3727763"/>
            <a:chExt cx="477311" cy="758244"/>
          </a:xfrm>
        </p:grpSpPr>
        <p:sp>
          <p:nvSpPr>
            <p:cNvPr id="307" name="Google Shape;307;p32"/>
            <p:cNvSpPr/>
            <p:nvPr/>
          </p:nvSpPr>
          <p:spPr>
            <a:xfrm>
              <a:off x="8054507" y="3728825"/>
              <a:ext cx="316500" cy="756600"/>
            </a:xfrm>
            <a:prstGeom prst="roundRect">
              <a:avLst>
                <a:gd fmla="val 15418" name="adj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sx="107000" rotWithShape="0" algn="tr" dir="8100000" dist="38100" sy="10700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 rot="10800000">
              <a:off x="8054264" y="4233407"/>
              <a:ext cx="316500" cy="252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 rot="5400000">
              <a:off x="8085300" y="4276650"/>
              <a:ext cx="140700" cy="201900"/>
            </a:xfrm>
            <a:prstGeom prst="triangle">
              <a:avLst>
                <a:gd fmla="val 27359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8054261" y="3727763"/>
              <a:ext cx="316500" cy="2526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7991115" y="3866003"/>
              <a:ext cx="434400" cy="486900"/>
            </a:xfrm>
            <a:prstGeom prst="roundRect">
              <a:avLst>
                <a:gd fmla="val 12273" name="adj"/>
              </a:avLst>
            </a:prstGeom>
            <a:solidFill>
              <a:srgbClr val="1B212C"/>
            </a:solidFill>
            <a:ln>
              <a:noFill/>
            </a:ln>
            <a:effectLst>
              <a:outerShdw blurRad="387350" sx="107000" rotWithShape="0" algn="tr" dir="8100000" dist="38100" sy="107000">
                <a:srgbClr val="000000">
                  <a:alpha val="4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7982425" y="3884047"/>
              <a:ext cx="451800" cy="499800"/>
            </a:xfrm>
            <a:prstGeom prst="roundRect">
              <a:avLst>
                <a:gd fmla="val 1024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8408132" y="4081081"/>
              <a:ext cx="51600" cy="51600"/>
            </a:xfrm>
            <a:prstGeom prst="flowChartDelay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7982421" y="3863888"/>
              <a:ext cx="451800" cy="513900"/>
            </a:xfrm>
            <a:prstGeom prst="roundRect">
              <a:avLst>
                <a:gd fmla="val 1024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offset_comp_342327_edited.jpg" id="315" name="Google Shape;315;p32"/>
          <p:cNvPicPr preferRelativeResize="0"/>
          <p:nvPr/>
        </p:nvPicPr>
        <p:blipFill rotWithShape="1">
          <a:blip r:embed="rId7">
            <a:alphaModFix/>
          </a:blip>
          <a:srcRect b="27092" l="49668" r="37351" t="55915"/>
          <a:stretch/>
        </p:blipFill>
        <p:spPr>
          <a:xfrm>
            <a:off x="8127235" y="3586562"/>
            <a:ext cx="379200" cy="429900"/>
          </a:xfrm>
          <a:prstGeom prst="roundRect">
            <a:avLst>
              <a:gd fmla="val 7794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6" name="Google Shape;316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6587" y="1688362"/>
            <a:ext cx="2980450" cy="158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/>
        </p:nvSpPr>
        <p:spPr>
          <a:xfrm>
            <a:off x="1294301" y="20975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Overview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294301" y="2423076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Understanding the problems</a:t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294301" y="2748576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objective</a:t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1294301" y="3074077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Target audience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294301" y="3399577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Market trends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1294298" y="37250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Cycle diagram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443276" y="20975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Introducing: Lorem ipsum</a:t>
            </a:r>
            <a:endParaRPr sz="18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443276" y="2426100"/>
            <a:ext cx="3018300" cy="1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Spotlight on desktop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Spotlight on mobile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Spotlight on landscape view on mobile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Spotlight on wearables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Spotlight on tablet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Spotlight on landscape view on tablet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Spotlight on wearables</a:t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4443276" y="3725075"/>
            <a:ext cx="3018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timeline</a:t>
            </a:r>
            <a:endParaRPr>
              <a:solidFill>
                <a:srgbClr val="CACAC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573075" y="233475"/>
            <a:ext cx="18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Abstract: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485750" y="14150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00425" y="1004650"/>
            <a:ext cx="69690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"/>
                <a:ea typeface="Lato"/>
                <a:cs typeface="Lato"/>
                <a:sym typeface="Lato"/>
              </a:rPr>
              <a:t>. The objective of our project is to manage basic tasks in university i.e student admission,login,attendance,assigning teachers etc.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"/>
                <a:ea typeface="Lato"/>
                <a:cs typeface="Lato"/>
                <a:sym typeface="Lato"/>
              </a:rPr>
              <a:t>.In this project we will use html,css and java script for front end works and PHP and mysql for backend work.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Lato"/>
                <a:ea typeface="Lato"/>
                <a:cs typeface="Lato"/>
                <a:sym typeface="Lato"/>
              </a:rPr>
              <a:t> 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Scope: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2030400" y="1743675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Lorem ipsum dolor sit amet, consectetur adipiscing elit. Curabitur eleifend a diam quis suscipit. Class aptent taciti sociosqu ad litora et nec torquent per conubia nostra.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2030400" y="265851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Amet, consectetur adipiscing elit. Curabitur eleifend a diam quis suscipit. Class aptent taciti sociosqu ad litora torquent per conubia nostra.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2030400" y="3573363"/>
            <a:ext cx="5877300" cy="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</a:rPr>
              <a:t>Consectetur adipiscing elit. Curabitur eleifend lorem a diam quis suscipit. Class aptent taciti sociosqu ad litora torquent ipsum per conubia nostra.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778250" y="2087125"/>
            <a:ext cx="8030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The purpose of the proposed system is to provide uncomplicated,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trouble-free environment to the respective users. And to reduce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the manual work being done in the current system.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This system is being constructed to,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i.)Make functionalities more error-free and explicit.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</a:rPr>
              <a:t>ii.)Make information more precise and reliable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Used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367900" y="2065900"/>
            <a:ext cx="79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Lato"/>
                <a:ea typeface="Lato"/>
                <a:cs typeface="Lato"/>
                <a:sym typeface="Lato"/>
              </a:rPr>
              <a:t>HTML     		CSS			JAVA SCRIPT	      PHP                     MYSQL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00" y="2710900"/>
            <a:ext cx="1580800" cy="15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1625" y="2710900"/>
            <a:ext cx="1580800" cy="15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5737" y="2770550"/>
            <a:ext cx="1184924" cy="128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3806" y="2959663"/>
            <a:ext cx="1713024" cy="9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94877" y="2710900"/>
            <a:ext cx="1282625" cy="128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Tables used in backend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729450" y="2078875"/>
            <a:ext cx="1739700" cy="26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1.student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2.attendance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3.classes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4.section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5.subjects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6.</a:t>
            </a:r>
            <a:r>
              <a:rPr b="1" lang="en-GB">
                <a:solidFill>
                  <a:srgbClr val="000000"/>
                </a:solidFill>
              </a:rPr>
              <a:t>teacher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7.user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Linking of tables-Subjects With Teachers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On Teacher table we have declared subject id as Foreign key and by using it we  joined it with subjects.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900" y="2943350"/>
            <a:ext cx="595312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Students with class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Similarly we have joined student table with class using class id as a foreign 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625" y="2847950"/>
            <a:ext cx="5658475" cy="9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with class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Using class id as foreign key we can connect section table with class table.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50" y="2897475"/>
            <a:ext cx="6449350" cy="11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Taking new input to our database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take admission of student using Insert command;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sample command is shown below.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70525"/>
            <a:ext cx="8839201" cy="1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