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5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0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8172F9-03B8-457B-A2E7-B715553F605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Jyoti Ranjan Sahoo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Jyoti-ranjan.b.sahoo@capgemini.com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7381761815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In </a:t>
            </a:r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Application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63618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MuleSoft Integration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,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3395"/>
              </p:ext>
            </p:extLst>
          </p:nvPr>
        </p:nvGraphicFramePr>
        <p:xfrm>
          <a:off x="2446480" y="3658716"/>
          <a:ext cx="9358527" cy="2230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pluck,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CI pipeline in Jenkins to clone the source code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from Git, execute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deployment on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CloudHub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72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6730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F45F3463-F22D-4DD2-8631-8B7C69E96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4" y="407606"/>
            <a:ext cx="904875" cy="11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1248</TotalTime>
  <Words>243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Sahoo, Jyoti Ranjan</cp:lastModifiedBy>
  <cp:revision>39</cp:revision>
  <dcterms:created xsi:type="dcterms:W3CDTF">2021-05-17T18:10:30Z</dcterms:created>
  <dcterms:modified xsi:type="dcterms:W3CDTF">2022-09-30T06:40:48Z</dcterms:modified>
</cp:coreProperties>
</file>