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3" r:id="rId2"/>
    <p:sldId id="264" r:id="rId3"/>
    <p:sldId id="265" r:id="rId4"/>
    <p:sldId id="266" r:id="rId5"/>
    <p:sldId id="268" r:id="rId6"/>
    <p:sldId id="271" r:id="rId7"/>
    <p:sldId id="269" r:id="rId8"/>
    <p:sldId id="270" r:id="rId9"/>
    <p:sldId id="267" r:id="rId10"/>
    <p:sldId id="262" r:id="rId11"/>
    <p:sldId id="261" r:id="rId12"/>
    <p:sldId id="259" r:id="rId13"/>
    <p:sldId id="272" r:id="rId14"/>
    <p:sldId id="257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8CA-59EE-49EF-8F19-1C8A9CEEA6B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738-726F-499A-9B7B-EB7BB4DB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5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8CA-59EE-49EF-8F19-1C8A9CEEA6B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738-726F-499A-9B7B-EB7BB4DB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8CA-59EE-49EF-8F19-1C8A9CEEA6B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738-726F-499A-9B7B-EB7BB4DB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8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8CA-59EE-49EF-8F19-1C8A9CEEA6B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738-726F-499A-9B7B-EB7BB4DB5B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793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8CA-59EE-49EF-8F19-1C8A9CEEA6B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738-726F-499A-9B7B-EB7BB4DB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00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8CA-59EE-49EF-8F19-1C8A9CEEA6B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738-726F-499A-9B7B-EB7BB4DB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60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8CA-59EE-49EF-8F19-1C8A9CEEA6B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738-726F-499A-9B7B-EB7BB4DB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8CA-59EE-49EF-8F19-1C8A9CEEA6B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738-726F-499A-9B7B-EB7BB4DB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0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8CA-59EE-49EF-8F19-1C8A9CEEA6B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738-726F-499A-9B7B-EB7BB4DB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9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8CA-59EE-49EF-8F19-1C8A9CEEA6B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738-726F-499A-9B7B-EB7BB4DB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0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8CA-59EE-49EF-8F19-1C8A9CEEA6B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738-726F-499A-9B7B-EB7BB4DB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6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8CA-59EE-49EF-8F19-1C8A9CEEA6B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738-726F-499A-9B7B-EB7BB4DB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0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8CA-59EE-49EF-8F19-1C8A9CEEA6B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738-726F-499A-9B7B-EB7BB4DB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8CA-59EE-49EF-8F19-1C8A9CEEA6B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738-726F-499A-9B7B-EB7BB4DB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6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8CA-59EE-49EF-8F19-1C8A9CEEA6B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738-726F-499A-9B7B-EB7BB4DB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3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8CA-59EE-49EF-8F19-1C8A9CEEA6B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738-726F-499A-9B7B-EB7BB4DB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3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8CA-59EE-49EF-8F19-1C8A9CEEA6B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738-726F-499A-9B7B-EB7BB4DB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8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A688CA-59EE-49EF-8F19-1C8A9CEEA6B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3738-726F-499A-9B7B-EB7BB4DB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64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152401"/>
            <a:ext cx="6620967" cy="761999"/>
          </a:xfrm>
        </p:spPr>
        <p:txBody>
          <a:bodyPr/>
          <a:lstStyle/>
          <a:p>
            <a:r>
              <a:rPr lang="en-US" sz="5400" b="1" dirty="0" smtClean="0"/>
              <a:t>Road Fogg solution</a:t>
            </a:r>
            <a:endParaRPr lang="en-US" sz="5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2133600"/>
            <a:ext cx="6620968" cy="350418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8915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8882"/>
          </a:xfrm>
        </p:spPr>
        <p:txBody>
          <a:bodyPr/>
          <a:lstStyle/>
          <a:p>
            <a:r>
              <a:rPr lang="en-US" sz="3600" b="1" dirty="0" smtClean="0"/>
              <a:t>Advantages Of Piezoelectric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686800" cy="4304244"/>
          </a:xfrm>
        </p:spPr>
      </p:pic>
    </p:spTree>
    <p:extLst>
      <p:ext uri="{BB962C8B-B14F-4D97-AF65-F5344CB8AC3E}">
        <p14:creationId xmlns:p14="http://schemas.microsoft.com/office/powerpoint/2010/main" val="26189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7162800" cy="4572000"/>
          </a:xfrm>
        </p:spPr>
      </p:pic>
    </p:spTree>
    <p:extLst>
      <p:ext uri="{BB962C8B-B14F-4D97-AF65-F5344CB8AC3E}">
        <p14:creationId xmlns:p14="http://schemas.microsoft.com/office/powerpoint/2010/main" val="9073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26" y="1184570"/>
            <a:ext cx="709797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00365"/>
          </a:xfrm>
        </p:spPr>
        <p:txBody>
          <a:bodyPr/>
          <a:lstStyle/>
          <a:p>
            <a:r>
              <a:rPr lang="en-US" b="1" dirty="0" smtClean="0"/>
              <a:t>Energy Efficiency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127" y="1253083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aim of the current generation must be to provide the people of the world –born &amp; unborn-a future devoid of power cuts and a sustainable environment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2590800"/>
            <a:ext cx="4641274" cy="419099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2590800"/>
            <a:ext cx="4267198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00200"/>
            <a:ext cx="3429000" cy="3962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Statistics says that India as a nation is dependent extravagantly on non-renewable sources of energy such as thermal and nuclear energy to provide electricity for its natives.</a:t>
            </a:r>
            <a:br>
              <a:rPr lang="en-US" sz="2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424" y="1600200"/>
            <a:ext cx="5201376" cy="3486637"/>
          </a:xfrm>
        </p:spPr>
      </p:pic>
      <p:sp>
        <p:nvSpPr>
          <p:cNvPr id="6" name="TextBox 5"/>
          <p:cNvSpPr txBox="1"/>
          <p:nvPr/>
        </p:nvSpPr>
        <p:spPr>
          <a:xfrm>
            <a:off x="457200" y="381000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POWER SOURCES IN INDIA</a:t>
            </a: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75" y="0"/>
            <a:ext cx="6087325" cy="242921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12" y="2438400"/>
            <a:ext cx="6182588" cy="2505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01" y="4362101"/>
            <a:ext cx="6258799" cy="24958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599" y="1922145"/>
            <a:ext cx="28090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crystal clear that non renewable sources of energy definitely do not support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sustainable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development.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71601"/>
            <a:ext cx="6711654" cy="4876806"/>
          </a:xfrm>
        </p:spPr>
        <p:txBody>
          <a:bodyPr>
            <a:normAutofit/>
          </a:bodyPr>
          <a:lstStyle/>
          <a:p>
            <a:r>
              <a:rPr lang="en-US" dirty="0"/>
              <a:t>Fog reduces visibility, limits contrast, distorts perception </a:t>
            </a:r>
            <a:r>
              <a:rPr lang="en-US" dirty="0" smtClean="0"/>
              <a:t>and causes many car accidents each year.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Fog </a:t>
            </a:r>
            <a:r>
              <a:rPr lang="en-US" dirty="0"/>
              <a:t>is produced by the suspension of very fine moisture droplets in the air.  When light hits these droplets, it scatters and results in a loss of contrast and a dense white background. 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these droplets get smaller, fog gets thicker and makes for roadways that are even more blanketed.  As a result, car drivers cannot see very far ahead, and car accidents become an even greater possibility than normal.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171272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Efficient Model to </a:t>
            </a:r>
            <a:r>
              <a:rPr lang="en-US" sz="2800" b="1" dirty="0" smtClean="0"/>
              <a:t>Enhance </a:t>
            </a:r>
            <a:r>
              <a:rPr lang="en-US" sz="2800" b="1" dirty="0" smtClean="0"/>
              <a:t>Visibility During Fog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46054"/>
            <a:ext cx="7010400" cy="4602346"/>
          </a:xfrm>
        </p:spPr>
      </p:pic>
      <p:grpSp>
        <p:nvGrpSpPr>
          <p:cNvPr id="9" name="Group 8"/>
          <p:cNvGrpSpPr/>
          <p:nvPr/>
        </p:nvGrpSpPr>
        <p:grpSpPr>
          <a:xfrm>
            <a:off x="4288168" y="3806980"/>
            <a:ext cx="1113560" cy="1170744"/>
            <a:chOff x="4288168" y="3806980"/>
            <a:chExt cx="1113560" cy="11707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85576">
              <a:off x="4792129" y="4487606"/>
              <a:ext cx="609599" cy="49011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27" t="10571" r="58910" b="39217"/>
            <a:stretch/>
          </p:blipFill>
          <p:spPr>
            <a:xfrm rot="8633942">
              <a:off x="4288168" y="3806980"/>
              <a:ext cx="893432" cy="798703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01640" y="2334456"/>
            <a:ext cx="1113560" cy="1170744"/>
            <a:chOff x="4288168" y="3806980"/>
            <a:chExt cx="1113560" cy="117074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85576">
              <a:off x="4792129" y="4487606"/>
              <a:ext cx="609599" cy="49011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27" t="10571" r="58910" b="39217"/>
            <a:stretch/>
          </p:blipFill>
          <p:spPr>
            <a:xfrm rot="8633942">
              <a:off x="4288168" y="3806980"/>
              <a:ext cx="893432" cy="798703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 rot="10800000">
            <a:off x="1981200" y="3733800"/>
            <a:ext cx="1113560" cy="1170744"/>
            <a:chOff x="4288168" y="3806980"/>
            <a:chExt cx="1113560" cy="117074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85576">
              <a:off x="4792129" y="4487606"/>
              <a:ext cx="609599" cy="49011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27" t="10571" r="58910" b="39217"/>
            <a:stretch/>
          </p:blipFill>
          <p:spPr>
            <a:xfrm rot="8633942">
              <a:off x="4288168" y="3806980"/>
              <a:ext cx="893432" cy="798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26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0"/>
            <a:ext cx="7055380" cy="838200"/>
          </a:xfrm>
        </p:spPr>
        <p:txBody>
          <a:bodyPr/>
          <a:lstStyle/>
          <a:p>
            <a:r>
              <a:rPr lang="en-US" sz="4000" b="1" dirty="0" smtClean="0"/>
              <a:t>Internal Structure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8911997" cy="3124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443324"/>
            <a:ext cx="4648200" cy="23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Piezoelectric Transducer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53248"/>
            <a:ext cx="8229600" cy="4318952"/>
          </a:xfrm>
        </p:spPr>
      </p:pic>
    </p:spTree>
    <p:extLst>
      <p:ext uri="{BB962C8B-B14F-4D97-AF65-F5344CB8AC3E}">
        <p14:creationId xmlns:p14="http://schemas.microsoft.com/office/powerpoint/2010/main" val="41847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7391400" cy="4876800"/>
          </a:xfrm>
        </p:spPr>
      </p:pic>
    </p:spTree>
    <p:extLst>
      <p:ext uri="{BB962C8B-B14F-4D97-AF65-F5344CB8AC3E}">
        <p14:creationId xmlns:p14="http://schemas.microsoft.com/office/powerpoint/2010/main" val="31497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Model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467600" cy="4261857"/>
          </a:xfrm>
        </p:spPr>
      </p:pic>
    </p:spTree>
    <p:extLst>
      <p:ext uri="{BB962C8B-B14F-4D97-AF65-F5344CB8AC3E}">
        <p14:creationId xmlns:p14="http://schemas.microsoft.com/office/powerpoint/2010/main" val="23451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Series-Parallel Connection?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connect the cells in parallel to reduce the total resistance to minimum.</a:t>
            </a:r>
          </a:p>
          <a:p>
            <a:r>
              <a:rPr lang="en-US" dirty="0"/>
              <a:t>Cells are connected in series parallel as we get good voltage from series connection ,but poor current &amp; in parallel connection we get good current but poor voltage.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3" y="4343091"/>
            <a:ext cx="3305637" cy="22101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5" t="31143" r="6032" b="6874"/>
          <a:stretch/>
        </p:blipFill>
        <p:spPr>
          <a:xfrm>
            <a:off x="4882662" y="4267200"/>
            <a:ext cx="3423138" cy="240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Piezoelectric sensors</a:t>
            </a:r>
          </a:p>
          <a:p>
            <a:r>
              <a:rPr lang="en-US" dirty="0" smtClean="0"/>
              <a:t>Rectifier</a:t>
            </a:r>
          </a:p>
          <a:p>
            <a:r>
              <a:rPr lang="en-US" dirty="0" smtClean="0"/>
              <a:t>Side LED’s</a:t>
            </a:r>
          </a:p>
          <a:p>
            <a:r>
              <a:rPr lang="en-US" dirty="0" smtClean="0"/>
              <a:t>Rechargeable 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267200"/>
            <a:ext cx="2381250" cy="191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1790700"/>
            <a:ext cx="2800350" cy="163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7" y="4029075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0290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8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189</Words>
  <Application>Microsoft Office PowerPoint</Application>
  <PresentationFormat>On-screen Show (4:3)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Ion</vt:lpstr>
      <vt:lpstr>Road Fogg solution</vt:lpstr>
      <vt:lpstr>INTRODUCTION</vt:lpstr>
      <vt:lpstr>Efficient Model to Enhance Visibility During Fog</vt:lpstr>
      <vt:lpstr>Internal Structure</vt:lpstr>
      <vt:lpstr>Piezoelectric Transducer </vt:lpstr>
      <vt:lpstr>PowerPoint Presentation</vt:lpstr>
      <vt:lpstr>Basic Model</vt:lpstr>
      <vt:lpstr>Why Series-Parallel Connection?</vt:lpstr>
      <vt:lpstr>Hardware Required</vt:lpstr>
      <vt:lpstr>Advantages Of Piezoelectric</vt:lpstr>
      <vt:lpstr>PowerPoint Presentation</vt:lpstr>
      <vt:lpstr>PowerPoint Presentation</vt:lpstr>
      <vt:lpstr>Energy Efficiency</vt:lpstr>
      <vt:lpstr>Statistics says that India as a nation is dependent extravagantly on non-renewable sources of energy such as thermal and nuclear energy to provide electricity for its natives.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</dc:creator>
  <cp:lastModifiedBy>Ranjan Kumar</cp:lastModifiedBy>
  <cp:revision>16</cp:revision>
  <dcterms:created xsi:type="dcterms:W3CDTF">2018-02-06T08:13:57Z</dcterms:created>
  <dcterms:modified xsi:type="dcterms:W3CDTF">2019-07-10T06:49:45Z</dcterms:modified>
</cp:coreProperties>
</file>