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3"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62" r:id="rId20"/>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8" d="100"/>
          <a:sy n="158" d="100"/>
        </p:scale>
        <p:origin x="1541" y="115"/>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 yadav" userId="b7be7efb4b79d83a" providerId="LiveId" clId="{94669BA5-A380-4FD3-B9D7-C33054D249F3}"/>
    <pc:docChg chg="undo custSel addSld modSld">
      <pc:chgData name="ranjan yadav" userId="b7be7efb4b79d83a" providerId="LiveId" clId="{94669BA5-A380-4FD3-B9D7-C33054D249F3}" dt="2020-11-01T13:57:08.232" v="1241" actId="123"/>
      <pc:docMkLst>
        <pc:docMk/>
      </pc:docMkLst>
      <pc:sldChg chg="modSp mod">
        <pc:chgData name="ranjan yadav" userId="b7be7efb4b79d83a" providerId="LiveId" clId="{94669BA5-A380-4FD3-B9D7-C33054D249F3}" dt="2020-11-01T13:03:47.385" v="516" actId="20577"/>
        <pc:sldMkLst>
          <pc:docMk/>
          <pc:sldMk cId="0" sldId="256"/>
        </pc:sldMkLst>
        <pc:spChg chg="mod">
          <ac:chgData name="ranjan yadav" userId="b7be7efb4b79d83a" providerId="LiveId" clId="{94669BA5-A380-4FD3-B9D7-C33054D249F3}" dt="2020-11-01T13:03:47.385" v="516" actId="20577"/>
          <ac:spMkLst>
            <pc:docMk/>
            <pc:sldMk cId="0" sldId="256"/>
            <ac:spMk id="2" creationId="{00000000-0000-0000-0000-000000000000}"/>
          </ac:spMkLst>
        </pc:spChg>
        <pc:spChg chg="mod">
          <ac:chgData name="ranjan yadav" userId="b7be7efb4b79d83a" providerId="LiveId" clId="{94669BA5-A380-4FD3-B9D7-C33054D249F3}" dt="2020-11-01T09:50:10.909" v="244" actId="20577"/>
          <ac:spMkLst>
            <pc:docMk/>
            <pc:sldMk cId="0" sldId="256"/>
            <ac:spMk id="17" creationId="{00000000-0000-0000-0000-000000000000}"/>
          </ac:spMkLst>
        </pc:spChg>
        <pc:spChg chg="mod">
          <ac:chgData name="ranjan yadav" userId="b7be7efb4b79d83a" providerId="LiveId" clId="{94669BA5-A380-4FD3-B9D7-C33054D249F3}" dt="2020-11-01T12:47:41.555" v="308" actId="20577"/>
          <ac:spMkLst>
            <pc:docMk/>
            <pc:sldMk cId="0" sldId="256"/>
            <ac:spMk id="23" creationId="{00000000-0000-0000-0000-000000000000}"/>
          </ac:spMkLst>
        </pc:spChg>
      </pc:sldChg>
      <pc:sldChg chg="addSp delSp modSp mod">
        <pc:chgData name="ranjan yadav" userId="b7be7efb4b79d83a" providerId="LiveId" clId="{94669BA5-A380-4FD3-B9D7-C33054D249F3}" dt="2020-11-01T13:19:11.093" v="994" actId="20577"/>
        <pc:sldMkLst>
          <pc:docMk/>
          <pc:sldMk cId="0" sldId="257"/>
        </pc:sldMkLst>
        <pc:spChg chg="add">
          <ac:chgData name="ranjan yadav" userId="b7be7efb4b79d83a" providerId="LiveId" clId="{94669BA5-A380-4FD3-B9D7-C33054D249F3}" dt="2020-11-01T13:03:55.950" v="518" actId="22"/>
          <ac:spMkLst>
            <pc:docMk/>
            <pc:sldMk cId="0" sldId="257"/>
            <ac:spMk id="2" creationId="{988400B4-5DA6-4A21-9BF0-B92F433B6278}"/>
          </ac:spMkLst>
        </pc:spChg>
        <pc:spChg chg="mod">
          <ac:chgData name="ranjan yadav" userId="b7be7efb4b79d83a" providerId="LiveId" clId="{94669BA5-A380-4FD3-B9D7-C33054D249F3}" dt="2020-11-01T13:15:17.246" v="847" actId="1076"/>
          <ac:spMkLst>
            <pc:docMk/>
            <pc:sldMk cId="0" sldId="257"/>
            <ac:spMk id="7" creationId="{00000000-0000-0000-0000-000000000000}"/>
          </ac:spMkLst>
        </pc:spChg>
        <pc:spChg chg="del mod">
          <ac:chgData name="ranjan yadav" userId="b7be7efb4b79d83a" providerId="LiveId" clId="{94669BA5-A380-4FD3-B9D7-C33054D249F3}" dt="2020-11-01T13:17:33.676" v="914" actId="478"/>
          <ac:spMkLst>
            <pc:docMk/>
            <pc:sldMk cId="0" sldId="257"/>
            <ac:spMk id="8" creationId="{00000000-0000-0000-0000-000000000000}"/>
          </ac:spMkLst>
        </pc:spChg>
        <pc:spChg chg="mod">
          <ac:chgData name="ranjan yadav" userId="b7be7efb4b79d83a" providerId="LiveId" clId="{94669BA5-A380-4FD3-B9D7-C33054D249F3}" dt="2020-11-01T13:15:17.246" v="847" actId="1076"/>
          <ac:spMkLst>
            <pc:docMk/>
            <pc:sldMk cId="0" sldId="257"/>
            <ac:spMk id="9" creationId="{00000000-0000-0000-0000-000000000000}"/>
          </ac:spMkLst>
        </pc:spChg>
        <pc:spChg chg="mod">
          <ac:chgData name="ranjan yadav" userId="b7be7efb4b79d83a" providerId="LiveId" clId="{94669BA5-A380-4FD3-B9D7-C33054D249F3}" dt="2020-11-01T13:15:17.246" v="847" actId="1076"/>
          <ac:spMkLst>
            <pc:docMk/>
            <pc:sldMk cId="0" sldId="257"/>
            <ac:spMk id="10" creationId="{00000000-0000-0000-0000-000000000000}"/>
          </ac:spMkLst>
        </pc:spChg>
        <pc:spChg chg="mod">
          <ac:chgData name="ranjan yadav" userId="b7be7efb4b79d83a" providerId="LiveId" clId="{94669BA5-A380-4FD3-B9D7-C33054D249F3}" dt="2020-11-01T13:15:17.246" v="847" actId="1076"/>
          <ac:spMkLst>
            <pc:docMk/>
            <pc:sldMk cId="0" sldId="257"/>
            <ac:spMk id="11" creationId="{00000000-0000-0000-0000-000000000000}"/>
          </ac:spMkLst>
        </pc:spChg>
        <pc:spChg chg="del mod">
          <ac:chgData name="ranjan yadav" userId="b7be7efb4b79d83a" providerId="LiveId" clId="{94669BA5-A380-4FD3-B9D7-C33054D249F3}" dt="2020-11-01T13:17:40.813" v="915" actId="478"/>
          <ac:spMkLst>
            <pc:docMk/>
            <pc:sldMk cId="0" sldId="257"/>
            <ac:spMk id="12" creationId="{00000000-0000-0000-0000-000000000000}"/>
          </ac:spMkLst>
        </pc:spChg>
        <pc:spChg chg="mod">
          <ac:chgData name="ranjan yadav" userId="b7be7efb4b79d83a" providerId="LiveId" clId="{94669BA5-A380-4FD3-B9D7-C33054D249F3}" dt="2020-11-01T13:15:17.246" v="847" actId="1076"/>
          <ac:spMkLst>
            <pc:docMk/>
            <pc:sldMk cId="0" sldId="257"/>
            <ac:spMk id="13" creationId="{00000000-0000-0000-0000-000000000000}"/>
          </ac:spMkLst>
        </pc:spChg>
        <pc:spChg chg="mod">
          <ac:chgData name="ranjan yadav" userId="b7be7efb4b79d83a" providerId="LiveId" clId="{94669BA5-A380-4FD3-B9D7-C33054D249F3}" dt="2020-11-01T13:15:25.488" v="848" actId="1076"/>
          <ac:spMkLst>
            <pc:docMk/>
            <pc:sldMk cId="0" sldId="257"/>
            <ac:spMk id="14" creationId="{00000000-0000-0000-0000-000000000000}"/>
          </ac:spMkLst>
        </pc:spChg>
        <pc:spChg chg="mod">
          <ac:chgData name="ranjan yadav" userId="b7be7efb4b79d83a" providerId="LiveId" clId="{94669BA5-A380-4FD3-B9D7-C33054D249F3}" dt="2020-11-01T13:15:17.246" v="847" actId="1076"/>
          <ac:spMkLst>
            <pc:docMk/>
            <pc:sldMk cId="0" sldId="257"/>
            <ac:spMk id="15" creationId="{00000000-0000-0000-0000-000000000000}"/>
          </ac:spMkLst>
        </pc:spChg>
        <pc:spChg chg="mod">
          <ac:chgData name="ranjan yadav" userId="b7be7efb4b79d83a" providerId="LiveId" clId="{94669BA5-A380-4FD3-B9D7-C33054D249F3}" dt="2020-11-01T13:17:45.350" v="916" actId="1076"/>
          <ac:spMkLst>
            <pc:docMk/>
            <pc:sldMk cId="0" sldId="257"/>
            <ac:spMk id="16" creationId="{00000000-0000-0000-0000-000000000000}"/>
          </ac:spMkLst>
        </pc:spChg>
        <pc:spChg chg="del mod">
          <ac:chgData name="ranjan yadav" userId="b7be7efb4b79d83a" providerId="LiveId" clId="{94669BA5-A380-4FD3-B9D7-C33054D249F3}" dt="2020-11-01T13:16:20.800" v="886" actId="478"/>
          <ac:spMkLst>
            <pc:docMk/>
            <pc:sldMk cId="0" sldId="257"/>
            <ac:spMk id="17" creationId="{00000000-0000-0000-0000-000000000000}"/>
          </ac:spMkLst>
        </pc:spChg>
        <pc:spChg chg="add mod">
          <ac:chgData name="ranjan yadav" userId="b7be7efb4b79d83a" providerId="LiveId" clId="{94669BA5-A380-4FD3-B9D7-C33054D249F3}" dt="2020-11-01T13:17:52.086" v="918" actId="1076"/>
          <ac:spMkLst>
            <pc:docMk/>
            <pc:sldMk cId="0" sldId="257"/>
            <ac:spMk id="22" creationId="{E038CB3A-2CDB-464B-AD66-C6DF720AC66D}"/>
          </ac:spMkLst>
        </pc:spChg>
        <pc:spChg chg="mod">
          <ac:chgData name="ranjan yadav" userId="b7be7efb4b79d83a" providerId="LiveId" clId="{94669BA5-A380-4FD3-B9D7-C33054D249F3}" dt="2020-11-01T12:47:46.594" v="310" actId="20577"/>
          <ac:spMkLst>
            <pc:docMk/>
            <pc:sldMk cId="0" sldId="257"/>
            <ac:spMk id="23" creationId="{00000000-0000-0000-0000-000000000000}"/>
          </ac:spMkLst>
        </pc:spChg>
        <pc:spChg chg="add del mod">
          <ac:chgData name="ranjan yadav" userId="b7be7efb4b79d83a" providerId="LiveId" clId="{94669BA5-A380-4FD3-B9D7-C33054D249F3}" dt="2020-11-01T13:17:17.909" v="913" actId="478"/>
          <ac:spMkLst>
            <pc:docMk/>
            <pc:sldMk cId="0" sldId="257"/>
            <ac:spMk id="24" creationId="{52718E07-44A4-4CB7-B233-E033AC291FFB}"/>
          </ac:spMkLst>
        </pc:spChg>
        <pc:spChg chg="del">
          <ac:chgData name="ranjan yadav" userId="b7be7efb4b79d83a" providerId="LiveId" clId="{94669BA5-A380-4FD3-B9D7-C33054D249F3}" dt="2020-11-01T13:03:55.103" v="517" actId="478"/>
          <ac:spMkLst>
            <pc:docMk/>
            <pc:sldMk cId="0" sldId="257"/>
            <ac:spMk id="30" creationId="{E0A3D1A6-D3B5-4EB9-956D-845049D89E4F}"/>
          </ac:spMkLst>
        </pc:spChg>
        <pc:spChg chg="add mod">
          <ac:chgData name="ranjan yadav" userId="b7be7efb4b79d83a" providerId="LiveId" clId="{94669BA5-A380-4FD3-B9D7-C33054D249F3}" dt="2020-11-01T13:18:05.857" v="920" actId="1076"/>
          <ac:spMkLst>
            <pc:docMk/>
            <pc:sldMk cId="0" sldId="257"/>
            <ac:spMk id="32" creationId="{6B541B15-2060-4CF1-B323-86592F08F9EF}"/>
          </ac:spMkLst>
        </pc:spChg>
        <pc:spChg chg="add mod">
          <ac:chgData name="ranjan yadav" userId="b7be7efb4b79d83a" providerId="LiveId" clId="{94669BA5-A380-4FD3-B9D7-C33054D249F3}" dt="2020-11-01T13:18:05.857" v="920" actId="1076"/>
          <ac:spMkLst>
            <pc:docMk/>
            <pc:sldMk cId="0" sldId="257"/>
            <ac:spMk id="34" creationId="{183512A8-3399-4BD4-9374-E8AF0DD46EAA}"/>
          </ac:spMkLst>
        </pc:spChg>
        <pc:spChg chg="add mod">
          <ac:chgData name="ranjan yadav" userId="b7be7efb4b79d83a" providerId="LiveId" clId="{94669BA5-A380-4FD3-B9D7-C33054D249F3}" dt="2020-11-01T13:18:12.078" v="922" actId="1076"/>
          <ac:spMkLst>
            <pc:docMk/>
            <pc:sldMk cId="0" sldId="257"/>
            <ac:spMk id="36" creationId="{B9EDF4DD-AF59-4F0C-9AF8-77C27B7D6187}"/>
          </ac:spMkLst>
        </pc:spChg>
        <pc:spChg chg="add mod">
          <ac:chgData name="ranjan yadav" userId="b7be7efb4b79d83a" providerId="LiveId" clId="{94669BA5-A380-4FD3-B9D7-C33054D249F3}" dt="2020-11-01T13:18:12.078" v="922" actId="1076"/>
          <ac:spMkLst>
            <pc:docMk/>
            <pc:sldMk cId="0" sldId="257"/>
            <ac:spMk id="38" creationId="{6A2E3EAC-80CC-4A78-909D-9624286BFC71}"/>
          </ac:spMkLst>
        </pc:spChg>
        <pc:spChg chg="add mod">
          <ac:chgData name="ranjan yadav" userId="b7be7efb4b79d83a" providerId="LiveId" clId="{94669BA5-A380-4FD3-B9D7-C33054D249F3}" dt="2020-11-01T13:18:17.534" v="924" actId="1076"/>
          <ac:spMkLst>
            <pc:docMk/>
            <pc:sldMk cId="0" sldId="257"/>
            <ac:spMk id="40" creationId="{49AB13D1-4065-46B2-971D-411964B76989}"/>
          </ac:spMkLst>
        </pc:spChg>
        <pc:spChg chg="add mod">
          <ac:chgData name="ranjan yadav" userId="b7be7efb4b79d83a" providerId="LiveId" clId="{94669BA5-A380-4FD3-B9D7-C33054D249F3}" dt="2020-11-01T13:18:17.534" v="924" actId="1076"/>
          <ac:spMkLst>
            <pc:docMk/>
            <pc:sldMk cId="0" sldId="257"/>
            <ac:spMk id="42" creationId="{AC0D9DAB-4097-4A5D-ABC4-D674888A64C7}"/>
          </ac:spMkLst>
        </pc:spChg>
        <pc:spChg chg="add del">
          <ac:chgData name="ranjan yadav" userId="b7be7efb4b79d83a" providerId="LiveId" clId="{94669BA5-A380-4FD3-B9D7-C33054D249F3}" dt="2020-11-01T13:18:24.749" v="926" actId="22"/>
          <ac:spMkLst>
            <pc:docMk/>
            <pc:sldMk cId="0" sldId="257"/>
            <ac:spMk id="44" creationId="{298F5618-A5BC-4ACC-B0D3-BA3DFDB6031D}"/>
          </ac:spMkLst>
        </pc:spChg>
        <pc:spChg chg="add del">
          <ac:chgData name="ranjan yadav" userId="b7be7efb4b79d83a" providerId="LiveId" clId="{94669BA5-A380-4FD3-B9D7-C33054D249F3}" dt="2020-11-01T13:18:24.749" v="926" actId="22"/>
          <ac:spMkLst>
            <pc:docMk/>
            <pc:sldMk cId="0" sldId="257"/>
            <ac:spMk id="46" creationId="{E1651D3D-FDDB-4B7E-9544-DD3050C8EF3A}"/>
          </ac:spMkLst>
        </pc:spChg>
        <pc:spChg chg="add mod">
          <ac:chgData name="ranjan yadav" userId="b7be7efb4b79d83a" providerId="LiveId" clId="{94669BA5-A380-4FD3-B9D7-C33054D249F3}" dt="2020-11-01T13:18:39.710" v="948" actId="20577"/>
          <ac:spMkLst>
            <pc:docMk/>
            <pc:sldMk cId="0" sldId="257"/>
            <ac:spMk id="48" creationId="{695BCAFA-C28D-4BD5-9E08-06BBFF6B530F}"/>
          </ac:spMkLst>
        </pc:spChg>
        <pc:spChg chg="add mod">
          <ac:chgData name="ranjan yadav" userId="b7be7efb4b79d83a" providerId="LiveId" clId="{94669BA5-A380-4FD3-B9D7-C33054D249F3}" dt="2020-11-01T13:18:56.547" v="973" actId="20577"/>
          <ac:spMkLst>
            <pc:docMk/>
            <pc:sldMk cId="0" sldId="257"/>
            <ac:spMk id="50" creationId="{7F0AB80B-F2DD-4EDD-9118-DAD1489C60E2}"/>
          </ac:spMkLst>
        </pc:spChg>
        <pc:spChg chg="add mod">
          <ac:chgData name="ranjan yadav" userId="b7be7efb4b79d83a" providerId="LiveId" clId="{94669BA5-A380-4FD3-B9D7-C33054D249F3}" dt="2020-11-01T13:19:11.093" v="994" actId="20577"/>
          <ac:spMkLst>
            <pc:docMk/>
            <pc:sldMk cId="0" sldId="257"/>
            <ac:spMk id="52" creationId="{0951836B-9D82-4770-B2EE-88F7C4FD6014}"/>
          </ac:spMkLst>
        </pc:spChg>
      </pc:sldChg>
      <pc:sldChg chg="addSp delSp modSp mod">
        <pc:chgData name="ranjan yadav" userId="b7be7efb4b79d83a" providerId="LiveId" clId="{94669BA5-A380-4FD3-B9D7-C33054D249F3}" dt="2020-11-01T13:54:06.131" v="997" actId="113"/>
        <pc:sldMkLst>
          <pc:docMk/>
          <pc:sldMk cId="0" sldId="258"/>
        </pc:sldMkLst>
        <pc:spChg chg="add">
          <ac:chgData name="ranjan yadav" userId="b7be7efb4b79d83a" providerId="LiveId" clId="{94669BA5-A380-4FD3-B9D7-C33054D249F3}" dt="2020-11-01T13:04:02.624" v="520" actId="22"/>
          <ac:spMkLst>
            <pc:docMk/>
            <pc:sldMk cId="0" sldId="258"/>
            <ac:spMk id="2" creationId="{6DD1979C-5567-4A09-BB80-51CA168AE0E0}"/>
          </ac:spMkLst>
        </pc:spChg>
        <pc:spChg chg="del">
          <ac:chgData name="ranjan yadav" userId="b7be7efb4b79d83a" providerId="LiveId" clId="{94669BA5-A380-4FD3-B9D7-C33054D249F3}" dt="2020-11-01T13:14:36.204" v="842" actId="478"/>
          <ac:spMkLst>
            <pc:docMk/>
            <pc:sldMk cId="0" sldId="258"/>
            <ac:spMk id="3" creationId="{00000000-0000-0000-0000-000000000000}"/>
          </ac:spMkLst>
        </pc:spChg>
        <pc:spChg chg="del mod">
          <ac:chgData name="ranjan yadav" userId="b7be7efb4b79d83a" providerId="LiveId" clId="{94669BA5-A380-4FD3-B9D7-C33054D249F3}" dt="2020-11-01T13:14:40.676" v="844" actId="478"/>
          <ac:spMkLst>
            <pc:docMk/>
            <pc:sldMk cId="0" sldId="258"/>
            <ac:spMk id="4" creationId="{00000000-0000-0000-0000-000000000000}"/>
          </ac:spMkLst>
        </pc:spChg>
        <pc:spChg chg="add">
          <ac:chgData name="ranjan yadav" userId="b7be7efb4b79d83a" providerId="LiveId" clId="{94669BA5-A380-4FD3-B9D7-C33054D249F3}" dt="2020-11-01T13:14:41.424" v="845" actId="22"/>
          <ac:spMkLst>
            <pc:docMk/>
            <pc:sldMk cId="0" sldId="258"/>
            <ac:spMk id="7" creationId="{9C4EA828-0F3A-4604-B833-FAFC5A7335EA}"/>
          </ac:spMkLst>
        </pc:spChg>
        <pc:spChg chg="add mod">
          <ac:chgData name="ranjan yadav" userId="b7be7efb4b79d83a" providerId="LiveId" clId="{94669BA5-A380-4FD3-B9D7-C33054D249F3}" dt="2020-11-01T13:54:06.131" v="997" actId="113"/>
          <ac:spMkLst>
            <pc:docMk/>
            <pc:sldMk cId="0" sldId="258"/>
            <ac:spMk id="13" creationId="{EBE9A80B-2737-4938-B72E-DE3804AE8A6D}"/>
          </ac:spMkLst>
        </pc:spChg>
        <pc:spChg chg="del">
          <ac:chgData name="ranjan yadav" userId="b7be7efb4b79d83a" providerId="LiveId" clId="{94669BA5-A380-4FD3-B9D7-C33054D249F3}" dt="2020-11-01T13:04:01.798" v="519" actId="478"/>
          <ac:spMkLst>
            <pc:docMk/>
            <pc:sldMk cId="0" sldId="258"/>
            <ac:spMk id="19" creationId="{F1C7436F-E157-494C-90DC-C6E73F34F6F6}"/>
          </ac:spMkLst>
        </pc:spChg>
      </pc:sldChg>
      <pc:sldChg chg="addSp delSp modSp mod">
        <pc:chgData name="ranjan yadav" userId="b7be7efb4b79d83a" providerId="LiveId" clId="{94669BA5-A380-4FD3-B9D7-C33054D249F3}" dt="2020-11-01T13:54:13.976" v="998" actId="113"/>
        <pc:sldMkLst>
          <pc:docMk/>
          <pc:sldMk cId="0" sldId="259"/>
        </pc:sldMkLst>
        <pc:spChg chg="add">
          <ac:chgData name="ranjan yadav" userId="b7be7efb4b79d83a" providerId="LiveId" clId="{94669BA5-A380-4FD3-B9D7-C33054D249F3}" dt="2020-11-01T13:04:09.240" v="522" actId="22"/>
          <ac:spMkLst>
            <pc:docMk/>
            <pc:sldMk cId="0" sldId="259"/>
            <ac:spMk id="2" creationId="{410BFAD1-AB93-44E2-BF3D-D7DA157723CB}"/>
          </ac:spMkLst>
        </pc:spChg>
        <pc:spChg chg="mod">
          <ac:chgData name="ranjan yadav" userId="b7be7efb4b79d83a" providerId="LiveId" clId="{94669BA5-A380-4FD3-B9D7-C33054D249F3}" dt="2020-11-01T13:54:13.976" v="998" actId="113"/>
          <ac:spMkLst>
            <pc:docMk/>
            <pc:sldMk cId="0" sldId="259"/>
            <ac:spMk id="4" creationId="{00000000-0000-0000-0000-000000000000}"/>
          </ac:spMkLst>
        </pc:spChg>
        <pc:spChg chg="del">
          <ac:chgData name="ranjan yadav" userId="b7be7efb4b79d83a" providerId="LiveId" clId="{94669BA5-A380-4FD3-B9D7-C33054D249F3}" dt="2020-11-01T13:04:08.040" v="521" actId="478"/>
          <ac:spMkLst>
            <pc:docMk/>
            <pc:sldMk cId="0" sldId="259"/>
            <ac:spMk id="31" creationId="{44640AC9-E78F-4AA4-A90F-32FB0AC1E144}"/>
          </ac:spMkLst>
        </pc:spChg>
      </pc:sldChg>
      <pc:sldChg chg="addSp delSp modSp mod">
        <pc:chgData name="ranjan yadav" userId="b7be7efb4b79d83a" providerId="LiveId" clId="{94669BA5-A380-4FD3-B9D7-C33054D249F3}" dt="2020-11-01T13:13:48.221" v="811" actId="167"/>
        <pc:sldMkLst>
          <pc:docMk/>
          <pc:sldMk cId="0" sldId="260"/>
        </pc:sldMkLst>
        <pc:spChg chg="add">
          <ac:chgData name="ranjan yadav" userId="b7be7efb4b79d83a" providerId="LiveId" clId="{94669BA5-A380-4FD3-B9D7-C33054D249F3}" dt="2020-11-01T13:04:21.251" v="524" actId="22"/>
          <ac:spMkLst>
            <pc:docMk/>
            <pc:sldMk cId="0" sldId="260"/>
            <ac:spMk id="2" creationId="{DB9CA84C-7619-47F3-980F-2993F1A161BC}"/>
          </ac:spMkLst>
        </pc:spChg>
        <pc:spChg chg="del">
          <ac:chgData name="ranjan yadav" userId="b7be7efb4b79d83a" providerId="LiveId" clId="{94669BA5-A380-4FD3-B9D7-C33054D249F3}" dt="2020-11-01T13:13:39.891" v="809" actId="478"/>
          <ac:spMkLst>
            <pc:docMk/>
            <pc:sldMk cId="0" sldId="260"/>
            <ac:spMk id="3" creationId="{00000000-0000-0000-0000-000000000000}"/>
          </ac:spMkLst>
        </pc:spChg>
        <pc:spChg chg="add ord">
          <ac:chgData name="ranjan yadav" userId="b7be7efb4b79d83a" providerId="LiveId" clId="{94669BA5-A380-4FD3-B9D7-C33054D249F3}" dt="2020-11-01T13:13:48.221" v="811" actId="167"/>
          <ac:spMkLst>
            <pc:docMk/>
            <pc:sldMk cId="0" sldId="260"/>
            <ac:spMk id="12" creationId="{E26A92AC-6830-4623-8003-0322688AF87A}"/>
          </ac:spMkLst>
        </pc:spChg>
        <pc:spChg chg="del">
          <ac:chgData name="ranjan yadav" userId="b7be7efb4b79d83a" providerId="LiveId" clId="{94669BA5-A380-4FD3-B9D7-C33054D249F3}" dt="2020-11-01T13:04:20.427" v="523" actId="478"/>
          <ac:spMkLst>
            <pc:docMk/>
            <pc:sldMk cId="0" sldId="260"/>
            <ac:spMk id="21" creationId="{DD1A1254-B069-4427-9CA5-8BAD517BF724}"/>
          </ac:spMkLst>
        </pc:spChg>
        <pc:picChg chg="add mod">
          <ac:chgData name="ranjan yadav" userId="b7be7efb4b79d83a" providerId="LiveId" clId="{94669BA5-A380-4FD3-B9D7-C33054D249F3}" dt="2020-11-01T08:41:09.779" v="5" actId="14100"/>
          <ac:picMkLst>
            <pc:docMk/>
            <pc:sldMk cId="0" sldId="260"/>
            <ac:picMk id="6" creationId="{6D163F30-A74C-4184-80B3-5A0DD7185868}"/>
          </ac:picMkLst>
        </pc:picChg>
        <pc:picChg chg="del">
          <ac:chgData name="ranjan yadav" userId="b7be7efb4b79d83a" providerId="LiveId" clId="{94669BA5-A380-4FD3-B9D7-C33054D249F3}" dt="2020-11-01T08:40:52.905" v="0" actId="478"/>
          <ac:picMkLst>
            <pc:docMk/>
            <pc:sldMk cId="0" sldId="260"/>
            <ac:picMk id="2054" creationId="{4BF63EC3-CFE0-46AF-AE10-7CF458F64328}"/>
          </ac:picMkLst>
        </pc:picChg>
      </pc:sldChg>
      <pc:sldChg chg="addSp delSp modSp mod">
        <pc:chgData name="ranjan yadav" userId="b7be7efb4b79d83a" providerId="LiveId" clId="{94669BA5-A380-4FD3-B9D7-C33054D249F3}" dt="2020-11-01T13:13:27.779" v="805" actId="167"/>
        <pc:sldMkLst>
          <pc:docMk/>
          <pc:sldMk cId="0" sldId="261"/>
        </pc:sldMkLst>
        <pc:spChg chg="del">
          <ac:chgData name="ranjan yadav" userId="b7be7efb4b79d83a" providerId="LiveId" clId="{94669BA5-A380-4FD3-B9D7-C33054D249F3}" dt="2020-11-01T13:13:23.721" v="803" actId="478"/>
          <ac:spMkLst>
            <pc:docMk/>
            <pc:sldMk cId="0" sldId="261"/>
            <ac:spMk id="2" creationId="{66831909-526A-4D37-8BA8-99DC1FEEC1BD}"/>
          </ac:spMkLst>
        </pc:spChg>
        <pc:spChg chg="add">
          <ac:chgData name="ranjan yadav" userId="b7be7efb4b79d83a" providerId="LiveId" clId="{94669BA5-A380-4FD3-B9D7-C33054D249F3}" dt="2020-11-01T13:04:33.845" v="528" actId="22"/>
          <ac:spMkLst>
            <pc:docMk/>
            <pc:sldMk cId="0" sldId="261"/>
            <ac:spMk id="3" creationId="{19222141-1431-434A-9928-081C0E4DEF3B}"/>
          </ac:spMkLst>
        </pc:spChg>
        <pc:spChg chg="add ord">
          <ac:chgData name="ranjan yadav" userId="b7be7efb4b79d83a" providerId="LiveId" clId="{94669BA5-A380-4FD3-B9D7-C33054D249F3}" dt="2020-11-01T13:13:27.779" v="805" actId="167"/>
          <ac:spMkLst>
            <pc:docMk/>
            <pc:sldMk cId="0" sldId="261"/>
            <ac:spMk id="6" creationId="{2E0C4631-5A2C-43AB-81F3-4F1491A4C6ED}"/>
          </ac:spMkLst>
        </pc:spChg>
        <pc:spChg chg="del">
          <ac:chgData name="ranjan yadav" userId="b7be7efb4b79d83a" providerId="LiveId" clId="{94669BA5-A380-4FD3-B9D7-C33054D249F3}" dt="2020-11-01T13:04:33.034" v="527" actId="478"/>
          <ac:spMkLst>
            <pc:docMk/>
            <pc:sldMk cId="0" sldId="261"/>
            <ac:spMk id="25" creationId="{B4682913-9F7C-4C17-AB00-BD687B013361}"/>
          </ac:spMkLst>
        </pc:spChg>
        <pc:picChg chg="add del">
          <ac:chgData name="ranjan yadav" userId="b7be7efb4b79d83a" providerId="LiveId" clId="{94669BA5-A380-4FD3-B9D7-C33054D249F3}" dt="2020-11-01T08:48:59.245" v="13" actId="478"/>
          <ac:picMkLst>
            <pc:docMk/>
            <pc:sldMk cId="0" sldId="261"/>
            <ac:picMk id="6" creationId="{277A78F0-24C4-4C95-90F6-B609BC413DB6}"/>
          </ac:picMkLst>
        </pc:picChg>
        <pc:picChg chg="add mod modCrop">
          <ac:chgData name="ranjan yadav" userId="b7be7efb4b79d83a" providerId="LiveId" clId="{94669BA5-A380-4FD3-B9D7-C33054D249F3}" dt="2020-11-01T08:50:12.546" v="21" actId="1076"/>
          <ac:picMkLst>
            <pc:docMk/>
            <pc:sldMk cId="0" sldId="261"/>
            <ac:picMk id="8" creationId="{6C07D97D-2DEF-418A-BB46-40CEFC44C867}"/>
          </ac:picMkLst>
        </pc:picChg>
        <pc:picChg chg="del">
          <ac:chgData name="ranjan yadav" userId="b7be7efb4b79d83a" providerId="LiveId" clId="{94669BA5-A380-4FD3-B9D7-C33054D249F3}" dt="2020-11-01T08:42:42.932" v="11" actId="478"/>
          <ac:picMkLst>
            <pc:docMk/>
            <pc:sldMk cId="0" sldId="261"/>
            <ac:picMk id="4098" creationId="{9C8B1C55-8D76-4C94-A084-1F4BE6A72F1F}"/>
          </ac:picMkLst>
        </pc:picChg>
      </pc:sldChg>
      <pc:sldChg chg="addSp delSp modSp mod">
        <pc:chgData name="ranjan yadav" userId="b7be7efb4b79d83a" providerId="LiveId" clId="{94669BA5-A380-4FD3-B9D7-C33054D249F3}" dt="2020-11-01T13:53:48.005" v="995" actId="20577"/>
        <pc:sldMkLst>
          <pc:docMk/>
          <pc:sldMk cId="0" sldId="262"/>
        </pc:sldMkLst>
        <pc:spChg chg="add">
          <ac:chgData name="ranjan yadav" userId="b7be7efb4b79d83a" providerId="LiveId" clId="{94669BA5-A380-4FD3-B9D7-C33054D249F3}" dt="2020-11-01T12:50:28.204" v="379" actId="22"/>
          <ac:spMkLst>
            <pc:docMk/>
            <pc:sldMk cId="0" sldId="262"/>
            <ac:spMk id="2" creationId="{0CB9BFBA-9AD9-45A8-B47A-1B0C9396E1AF}"/>
          </ac:spMkLst>
        </pc:spChg>
        <pc:spChg chg="mod">
          <ac:chgData name="ranjan yadav" userId="b7be7efb4b79d83a" providerId="LiveId" clId="{94669BA5-A380-4FD3-B9D7-C33054D249F3}" dt="2020-11-01T13:53:48.005" v="995" actId="20577"/>
          <ac:spMkLst>
            <pc:docMk/>
            <pc:sldMk cId="0" sldId="262"/>
            <ac:spMk id="3" creationId="{00000000-0000-0000-0000-000000000000}"/>
          </ac:spMkLst>
        </pc:spChg>
        <pc:spChg chg="mod">
          <ac:chgData name="ranjan yadav" userId="b7be7efb4b79d83a" providerId="LiveId" clId="{94669BA5-A380-4FD3-B9D7-C33054D249F3}" dt="2020-11-01T09:49:42.690" v="227" actId="688"/>
          <ac:spMkLst>
            <pc:docMk/>
            <pc:sldMk cId="0" sldId="262"/>
            <ac:spMk id="6" creationId="{00000000-0000-0000-0000-000000000000}"/>
          </ac:spMkLst>
        </pc:spChg>
        <pc:spChg chg="add mod">
          <ac:chgData name="ranjan yadav" userId="b7be7efb4b79d83a" providerId="LiveId" clId="{94669BA5-A380-4FD3-B9D7-C33054D249F3}" dt="2020-11-01T12:50:47.049" v="401" actId="20577"/>
          <ac:spMkLst>
            <pc:docMk/>
            <pc:sldMk cId="0" sldId="262"/>
            <ac:spMk id="12" creationId="{F1FE7783-1718-4232-A480-48D7D2DBB8EF}"/>
          </ac:spMkLst>
        </pc:spChg>
        <pc:spChg chg="mod">
          <ac:chgData name="ranjan yadav" userId="b7be7efb4b79d83a" providerId="LiveId" clId="{94669BA5-A380-4FD3-B9D7-C33054D249F3}" dt="2020-11-01T12:47:03.750" v="298" actId="20577"/>
          <ac:spMkLst>
            <pc:docMk/>
            <pc:sldMk cId="0" sldId="262"/>
            <ac:spMk id="13" creationId="{00000000-0000-0000-0000-000000000000}"/>
          </ac:spMkLst>
        </pc:spChg>
        <pc:spChg chg="add">
          <ac:chgData name="ranjan yadav" userId="b7be7efb4b79d83a" providerId="LiveId" clId="{94669BA5-A380-4FD3-B9D7-C33054D249F3}" dt="2020-11-01T13:05:20.060" v="544" actId="22"/>
          <ac:spMkLst>
            <pc:docMk/>
            <pc:sldMk cId="0" sldId="262"/>
            <ac:spMk id="14" creationId="{E31ADABC-84E5-4189-BEC2-581B33A4947C}"/>
          </ac:spMkLst>
        </pc:spChg>
        <pc:spChg chg="mod">
          <ac:chgData name="ranjan yadav" userId="b7be7efb4b79d83a" providerId="LiveId" clId="{94669BA5-A380-4FD3-B9D7-C33054D249F3}" dt="2020-11-01T12:50:31.527" v="380" actId="1076"/>
          <ac:spMkLst>
            <pc:docMk/>
            <pc:sldMk cId="0" sldId="262"/>
            <ac:spMk id="19" creationId="{710A7A45-F1BF-4096-A889-A376C0A2277F}"/>
          </ac:spMkLst>
        </pc:spChg>
        <pc:spChg chg="del">
          <ac:chgData name="ranjan yadav" userId="b7be7efb4b79d83a" providerId="LiveId" clId="{94669BA5-A380-4FD3-B9D7-C33054D249F3}" dt="2020-11-01T13:05:19.296" v="543" actId="478"/>
          <ac:spMkLst>
            <pc:docMk/>
            <pc:sldMk cId="0" sldId="262"/>
            <ac:spMk id="21" creationId="{F4EC6385-F1E7-4655-9529-2FBFEC482290}"/>
          </ac:spMkLst>
        </pc:spChg>
      </pc:sldChg>
      <pc:sldChg chg="addSp delSp modSp mod">
        <pc:chgData name="ranjan yadav" userId="b7be7efb4b79d83a" providerId="LiveId" clId="{94669BA5-A380-4FD3-B9D7-C33054D249F3}" dt="2020-11-01T13:13:36.014" v="808" actId="167"/>
        <pc:sldMkLst>
          <pc:docMk/>
          <pc:sldMk cId="1752728853" sldId="263"/>
        </pc:sldMkLst>
        <pc:spChg chg="add">
          <ac:chgData name="ranjan yadav" userId="b7be7efb4b79d83a" providerId="LiveId" clId="{94669BA5-A380-4FD3-B9D7-C33054D249F3}" dt="2020-11-01T13:04:27.531" v="526" actId="22"/>
          <ac:spMkLst>
            <pc:docMk/>
            <pc:sldMk cId="1752728853" sldId="263"/>
            <ac:spMk id="2" creationId="{7C7D2F86-C16F-4AA0-AE4D-9FD0CA65E67A}"/>
          </ac:spMkLst>
        </pc:spChg>
        <pc:spChg chg="del">
          <ac:chgData name="ranjan yadav" userId="b7be7efb4b79d83a" providerId="LiveId" clId="{94669BA5-A380-4FD3-B9D7-C33054D249F3}" dt="2020-11-01T13:13:32.571" v="806" actId="478"/>
          <ac:spMkLst>
            <pc:docMk/>
            <pc:sldMk cId="1752728853" sldId="263"/>
            <ac:spMk id="3" creationId="{120ED192-D08E-453B-AD9A-2FA2FBF54CCB}"/>
          </ac:spMkLst>
        </pc:spChg>
        <pc:spChg chg="add ord">
          <ac:chgData name="ranjan yadav" userId="b7be7efb4b79d83a" providerId="LiveId" clId="{94669BA5-A380-4FD3-B9D7-C33054D249F3}" dt="2020-11-01T13:13:36.014" v="808" actId="167"/>
          <ac:spMkLst>
            <pc:docMk/>
            <pc:sldMk cId="1752728853" sldId="263"/>
            <ac:spMk id="10" creationId="{A1D1DA15-4E30-4F61-BF31-9D6BD3900CB6}"/>
          </ac:spMkLst>
        </pc:spChg>
        <pc:spChg chg="del">
          <ac:chgData name="ranjan yadav" userId="b7be7efb4b79d83a" providerId="LiveId" clId="{94669BA5-A380-4FD3-B9D7-C33054D249F3}" dt="2020-11-01T13:04:26.845" v="525" actId="478"/>
          <ac:spMkLst>
            <pc:docMk/>
            <pc:sldMk cId="1752728853" sldId="263"/>
            <ac:spMk id="15" creationId="{03FF6FEA-2CE4-4D9D-B475-207BEA09D247}"/>
          </ac:spMkLst>
        </pc:spChg>
        <pc:picChg chg="add mod">
          <ac:chgData name="ranjan yadav" userId="b7be7efb4b79d83a" providerId="LiveId" clId="{94669BA5-A380-4FD3-B9D7-C33054D249F3}" dt="2020-11-01T08:42:31.223" v="10" actId="1076"/>
          <ac:picMkLst>
            <pc:docMk/>
            <pc:sldMk cId="1752728853" sldId="263"/>
            <ac:picMk id="4" creationId="{72CF4FC0-E93A-4F4B-88EA-5B308CE6D07E}"/>
          </ac:picMkLst>
        </pc:picChg>
        <pc:picChg chg="del">
          <ac:chgData name="ranjan yadav" userId="b7be7efb4b79d83a" providerId="LiveId" clId="{94669BA5-A380-4FD3-B9D7-C33054D249F3}" dt="2020-11-01T08:41:27.793" v="6" actId="478"/>
          <ac:picMkLst>
            <pc:docMk/>
            <pc:sldMk cId="1752728853" sldId="263"/>
            <ac:picMk id="3074" creationId="{6FA105B3-3670-49BF-BF92-6DC5AB38273C}"/>
          </ac:picMkLst>
        </pc:picChg>
      </pc:sldChg>
      <pc:sldChg chg="addSp delSp modSp mod">
        <pc:chgData name="ranjan yadav" userId="b7be7efb4b79d83a" providerId="LiveId" clId="{94669BA5-A380-4FD3-B9D7-C33054D249F3}" dt="2020-11-01T13:13:17.815" v="802" actId="167"/>
        <pc:sldMkLst>
          <pc:docMk/>
          <pc:sldMk cId="2006324319" sldId="264"/>
        </pc:sldMkLst>
        <pc:spChg chg="del">
          <ac:chgData name="ranjan yadav" userId="b7be7efb4b79d83a" providerId="LiveId" clId="{94669BA5-A380-4FD3-B9D7-C33054D249F3}" dt="2020-11-01T13:13:12.838" v="800" actId="478"/>
          <ac:spMkLst>
            <pc:docMk/>
            <pc:sldMk cId="2006324319" sldId="264"/>
            <ac:spMk id="2" creationId="{3E4810E3-328C-432F-9387-0ED85CE34EE4}"/>
          </ac:spMkLst>
        </pc:spChg>
        <pc:spChg chg="add">
          <ac:chgData name="ranjan yadav" userId="b7be7efb4b79d83a" providerId="LiveId" clId="{94669BA5-A380-4FD3-B9D7-C33054D249F3}" dt="2020-11-01T13:04:42.582" v="530" actId="22"/>
          <ac:spMkLst>
            <pc:docMk/>
            <pc:sldMk cId="2006324319" sldId="264"/>
            <ac:spMk id="3" creationId="{D353E99A-B7DC-4A71-8A40-FD22688322D0}"/>
          </ac:spMkLst>
        </pc:spChg>
        <pc:spChg chg="add ord">
          <ac:chgData name="ranjan yadav" userId="b7be7efb4b79d83a" providerId="LiveId" clId="{94669BA5-A380-4FD3-B9D7-C33054D249F3}" dt="2020-11-01T13:13:17.815" v="802" actId="167"/>
          <ac:spMkLst>
            <pc:docMk/>
            <pc:sldMk cId="2006324319" sldId="264"/>
            <ac:spMk id="14" creationId="{E6FE3F16-74C5-4E2A-83A5-6FFE9E7B9C9C}"/>
          </ac:spMkLst>
        </pc:spChg>
        <pc:spChg chg="del">
          <ac:chgData name="ranjan yadav" userId="b7be7efb4b79d83a" providerId="LiveId" clId="{94669BA5-A380-4FD3-B9D7-C33054D249F3}" dt="2020-11-01T13:04:41.804" v="529" actId="478"/>
          <ac:spMkLst>
            <pc:docMk/>
            <pc:sldMk cId="2006324319" sldId="264"/>
            <ac:spMk id="20" creationId="{40F6DB50-9D8E-454F-B987-30D6C1F23882}"/>
          </ac:spMkLst>
        </pc:spChg>
      </pc:sldChg>
      <pc:sldChg chg="addSp delSp modSp mod">
        <pc:chgData name="ranjan yadav" userId="b7be7efb4b79d83a" providerId="LiveId" clId="{94669BA5-A380-4FD3-B9D7-C33054D249F3}" dt="2020-11-01T13:12:46.126" v="799" actId="167"/>
        <pc:sldMkLst>
          <pc:docMk/>
          <pc:sldMk cId="799533161" sldId="265"/>
        </pc:sldMkLst>
        <pc:spChg chg="del">
          <ac:chgData name="ranjan yadav" userId="b7be7efb4b79d83a" providerId="LiveId" clId="{94669BA5-A380-4FD3-B9D7-C33054D249F3}" dt="2020-11-01T13:12:33.854" v="781" actId="478"/>
          <ac:spMkLst>
            <pc:docMk/>
            <pc:sldMk cId="799533161" sldId="265"/>
            <ac:spMk id="2" creationId="{F6CA67B6-67F9-449B-BFC8-7DBE73A2FC73}"/>
          </ac:spMkLst>
        </pc:spChg>
        <pc:spChg chg="add del">
          <ac:chgData name="ranjan yadav" userId="b7be7efb4b79d83a" providerId="LiveId" clId="{94669BA5-A380-4FD3-B9D7-C33054D249F3}" dt="2020-11-01T12:46:31.437" v="288" actId="22"/>
          <ac:spMkLst>
            <pc:docMk/>
            <pc:sldMk cId="799533161" sldId="265"/>
            <ac:spMk id="3" creationId="{10A969C0-5982-446C-96DB-1692CBA7A687}"/>
          </ac:spMkLst>
        </pc:spChg>
        <pc:spChg chg="add">
          <ac:chgData name="ranjan yadav" userId="b7be7efb4b79d83a" providerId="LiveId" clId="{94669BA5-A380-4FD3-B9D7-C33054D249F3}" dt="2020-11-01T13:04:48.399" v="532" actId="22"/>
          <ac:spMkLst>
            <pc:docMk/>
            <pc:sldMk cId="799533161" sldId="265"/>
            <ac:spMk id="4" creationId="{F2599E0F-AC99-4DBF-98E5-EB0B896B9CFD}"/>
          </ac:spMkLst>
        </pc:spChg>
        <pc:spChg chg="add mod ord">
          <ac:chgData name="ranjan yadav" userId="b7be7efb4b79d83a" providerId="LiveId" clId="{94669BA5-A380-4FD3-B9D7-C33054D249F3}" dt="2020-11-01T13:12:46.126" v="799" actId="167"/>
          <ac:spMkLst>
            <pc:docMk/>
            <pc:sldMk cId="799533161" sldId="265"/>
            <ac:spMk id="5" creationId="{B2FF7F07-11E9-4AD4-88B2-B1663B980801}"/>
          </ac:spMkLst>
        </pc:spChg>
        <pc:spChg chg="del">
          <ac:chgData name="ranjan yadav" userId="b7be7efb4b79d83a" providerId="LiveId" clId="{94669BA5-A380-4FD3-B9D7-C33054D249F3}" dt="2020-11-01T13:04:47.684" v="531" actId="478"/>
          <ac:spMkLst>
            <pc:docMk/>
            <pc:sldMk cId="799533161" sldId="265"/>
            <ac:spMk id="34" creationId="{97948396-775E-419D-A5C4-6473AFC69460}"/>
          </ac:spMkLst>
        </pc:spChg>
      </pc:sldChg>
      <pc:sldChg chg="addSp delSp modSp mod">
        <pc:chgData name="ranjan yadav" userId="b7be7efb4b79d83a" providerId="LiveId" clId="{94669BA5-A380-4FD3-B9D7-C33054D249F3}" dt="2020-11-01T13:12:29.401" v="780" actId="167"/>
        <pc:sldMkLst>
          <pc:docMk/>
          <pc:sldMk cId="1846804218" sldId="266"/>
        </pc:sldMkLst>
        <pc:spChg chg="add">
          <ac:chgData name="ranjan yadav" userId="b7be7efb4b79d83a" providerId="LiveId" clId="{94669BA5-A380-4FD3-B9D7-C33054D249F3}" dt="2020-11-01T13:04:53.855" v="534" actId="22"/>
          <ac:spMkLst>
            <pc:docMk/>
            <pc:sldMk cId="1846804218" sldId="266"/>
            <ac:spMk id="2" creationId="{93E850D8-23DC-4967-AEB7-27F3A6DE7BF3}"/>
          </ac:spMkLst>
        </pc:spChg>
        <pc:spChg chg="del">
          <ac:chgData name="ranjan yadav" userId="b7be7efb4b79d83a" providerId="LiveId" clId="{94669BA5-A380-4FD3-B9D7-C33054D249F3}" dt="2020-11-01T13:12:25.784" v="778" actId="478"/>
          <ac:spMkLst>
            <pc:docMk/>
            <pc:sldMk cId="1846804218" sldId="266"/>
            <ac:spMk id="3" creationId="{59CF8EF1-16CB-4E4B-8199-3D5DA79B9EB9}"/>
          </ac:spMkLst>
        </pc:spChg>
        <pc:spChg chg="mod">
          <ac:chgData name="ranjan yadav" userId="b7be7efb4b79d83a" providerId="LiveId" clId="{94669BA5-A380-4FD3-B9D7-C33054D249F3}" dt="2020-11-01T09:14:10.507" v="38" actId="20577"/>
          <ac:spMkLst>
            <pc:docMk/>
            <pc:sldMk cId="1846804218" sldId="266"/>
            <ac:spMk id="5" creationId="{10D8F4B3-AC92-4FF5-9ABB-B53166556F26}"/>
          </ac:spMkLst>
        </pc:spChg>
        <pc:spChg chg="add ord">
          <ac:chgData name="ranjan yadav" userId="b7be7efb4b79d83a" providerId="LiveId" clId="{94669BA5-A380-4FD3-B9D7-C33054D249F3}" dt="2020-11-01T13:12:29.401" v="780" actId="167"/>
          <ac:spMkLst>
            <pc:docMk/>
            <pc:sldMk cId="1846804218" sldId="266"/>
            <ac:spMk id="13" creationId="{BCFF13E5-DA0A-4D7A-8E23-3801244DED17}"/>
          </ac:spMkLst>
        </pc:spChg>
        <pc:spChg chg="add mod">
          <ac:chgData name="ranjan yadav" userId="b7be7efb4b79d83a" providerId="LiveId" clId="{94669BA5-A380-4FD3-B9D7-C33054D249F3}" dt="2020-11-01T09:15:25.404" v="50" actId="14100"/>
          <ac:spMkLst>
            <pc:docMk/>
            <pc:sldMk cId="1846804218" sldId="266"/>
            <ac:spMk id="15" creationId="{2EE939C5-45DD-4E6B-B13C-1BDB6AADD94C}"/>
          </ac:spMkLst>
        </pc:spChg>
        <pc:spChg chg="del">
          <ac:chgData name="ranjan yadav" userId="b7be7efb4b79d83a" providerId="LiveId" clId="{94669BA5-A380-4FD3-B9D7-C33054D249F3}" dt="2020-11-01T13:04:53.104" v="533" actId="478"/>
          <ac:spMkLst>
            <pc:docMk/>
            <pc:sldMk cId="1846804218" sldId="266"/>
            <ac:spMk id="21" creationId="{BDCEA3AF-0099-4127-9A46-C847A0D8AF27}"/>
          </ac:spMkLst>
        </pc:spChg>
        <pc:picChg chg="del">
          <ac:chgData name="ranjan yadav" userId="b7be7efb4b79d83a" providerId="LiveId" clId="{94669BA5-A380-4FD3-B9D7-C33054D249F3}" dt="2020-11-01T09:12:33.131" v="22" actId="478"/>
          <ac:picMkLst>
            <pc:docMk/>
            <pc:sldMk cId="1846804218" sldId="266"/>
            <ac:picMk id="13" creationId="{9CB96AE3-FDDE-4C4F-974D-DB88E6AB9383}"/>
          </ac:picMkLst>
        </pc:picChg>
        <pc:picChg chg="add mod">
          <ac:chgData name="ranjan yadav" userId="b7be7efb4b79d83a" providerId="LiveId" clId="{94669BA5-A380-4FD3-B9D7-C33054D249F3}" dt="2020-11-01T09:15:52.390" v="55" actId="1076"/>
          <ac:picMkLst>
            <pc:docMk/>
            <pc:sldMk cId="1846804218" sldId="266"/>
            <ac:picMk id="1026" creationId="{24DE81E9-3F9E-4CA7-B817-FCD124030C7E}"/>
          </ac:picMkLst>
        </pc:picChg>
      </pc:sldChg>
      <pc:sldChg chg="addSp delSp modSp new mod">
        <pc:chgData name="ranjan yadav" userId="b7be7efb4b79d83a" providerId="LiveId" clId="{94669BA5-A380-4FD3-B9D7-C33054D249F3}" dt="2020-11-01T13:12:21.858" v="777" actId="167"/>
        <pc:sldMkLst>
          <pc:docMk/>
          <pc:sldMk cId="4243484146" sldId="267"/>
        </pc:sldMkLst>
        <pc:spChg chg="add">
          <ac:chgData name="ranjan yadav" userId="b7be7efb4b79d83a" providerId="LiveId" clId="{94669BA5-A380-4FD3-B9D7-C33054D249F3}" dt="2020-11-01T12:46:22.768" v="286" actId="22"/>
          <ac:spMkLst>
            <pc:docMk/>
            <pc:sldMk cId="4243484146" sldId="267"/>
            <ac:spMk id="2" creationId="{4F26D324-219C-4366-90A1-FD5FFE434942}"/>
          </ac:spMkLst>
        </pc:spChg>
        <pc:spChg chg="add">
          <ac:chgData name="ranjan yadav" userId="b7be7efb4b79d83a" providerId="LiveId" clId="{94669BA5-A380-4FD3-B9D7-C33054D249F3}" dt="2020-11-01T09:16:07.344" v="57" actId="22"/>
          <ac:spMkLst>
            <pc:docMk/>
            <pc:sldMk cId="4243484146" sldId="267"/>
            <ac:spMk id="3" creationId="{624C9499-E7A4-4137-99C5-74271F20A83E}"/>
          </ac:spMkLst>
        </pc:spChg>
        <pc:spChg chg="add">
          <ac:chgData name="ranjan yadav" userId="b7be7efb4b79d83a" providerId="LiveId" clId="{94669BA5-A380-4FD3-B9D7-C33054D249F3}" dt="2020-11-01T12:49:18.998" v="311" actId="22"/>
          <ac:spMkLst>
            <pc:docMk/>
            <pc:sldMk cId="4243484146" sldId="267"/>
            <ac:spMk id="4" creationId="{0CB3C53D-6F3E-4E01-91CC-0C124DE85B20}"/>
          </ac:spMkLst>
        </pc:spChg>
        <pc:spChg chg="add del">
          <ac:chgData name="ranjan yadav" userId="b7be7efb4b79d83a" providerId="LiveId" clId="{94669BA5-A380-4FD3-B9D7-C33054D249F3}" dt="2020-11-01T13:12:18.015" v="775" actId="478"/>
          <ac:spMkLst>
            <pc:docMk/>
            <pc:sldMk cId="4243484146" sldId="267"/>
            <ac:spMk id="5" creationId="{E8B48749-BFD0-4AF7-B804-505105AC3E99}"/>
          </ac:spMkLst>
        </pc:spChg>
        <pc:spChg chg="mod">
          <ac:chgData name="ranjan yadav" userId="b7be7efb4b79d83a" providerId="LiveId" clId="{94669BA5-A380-4FD3-B9D7-C33054D249F3}" dt="2020-11-01T12:45:10.400" v="265"/>
          <ac:spMkLst>
            <pc:docMk/>
            <pc:sldMk cId="4243484146" sldId="267"/>
            <ac:spMk id="7" creationId="{D394D2F8-D4CE-41F9-809B-CF6990026CAC}"/>
          </ac:spMkLst>
        </pc:spChg>
        <pc:spChg chg="mod">
          <ac:chgData name="ranjan yadav" userId="b7be7efb4b79d83a" providerId="LiveId" clId="{94669BA5-A380-4FD3-B9D7-C33054D249F3}" dt="2020-11-01T12:45:10.400" v="265"/>
          <ac:spMkLst>
            <pc:docMk/>
            <pc:sldMk cId="4243484146" sldId="267"/>
            <ac:spMk id="8" creationId="{AD19F293-AE4F-4189-9431-43997FACB952}"/>
          </ac:spMkLst>
        </pc:spChg>
        <pc:spChg chg="mod">
          <ac:chgData name="ranjan yadav" userId="b7be7efb4b79d83a" providerId="LiveId" clId="{94669BA5-A380-4FD3-B9D7-C33054D249F3}" dt="2020-11-01T12:45:10.400" v="265"/>
          <ac:spMkLst>
            <pc:docMk/>
            <pc:sldMk cId="4243484146" sldId="267"/>
            <ac:spMk id="9" creationId="{82418F74-902E-47EC-80B8-EA72D002ADA3}"/>
          </ac:spMkLst>
        </pc:spChg>
        <pc:spChg chg="add mod">
          <ac:chgData name="ranjan yadav" userId="b7be7efb4b79d83a" providerId="LiveId" clId="{94669BA5-A380-4FD3-B9D7-C33054D249F3}" dt="2020-11-01T12:46:36.517" v="289"/>
          <ac:spMkLst>
            <pc:docMk/>
            <pc:sldMk cId="4243484146" sldId="267"/>
            <ac:spMk id="11" creationId="{06BDB531-E7A2-48EC-ADE6-C393E0926160}"/>
          </ac:spMkLst>
        </pc:spChg>
        <pc:spChg chg="add mod">
          <ac:chgData name="ranjan yadav" userId="b7be7efb4b79d83a" providerId="LiveId" clId="{94669BA5-A380-4FD3-B9D7-C33054D249F3}" dt="2020-11-01T12:47:28.269" v="306"/>
          <ac:spMkLst>
            <pc:docMk/>
            <pc:sldMk cId="4243484146" sldId="267"/>
            <ac:spMk id="12" creationId="{3A0D5586-F3FB-4B7C-B2C1-C5BA0091E505}"/>
          </ac:spMkLst>
        </pc:spChg>
        <pc:spChg chg="add">
          <ac:chgData name="ranjan yadav" userId="b7be7efb4b79d83a" providerId="LiveId" clId="{94669BA5-A380-4FD3-B9D7-C33054D249F3}" dt="2020-11-01T13:04:57.527" v="535" actId="22"/>
          <ac:spMkLst>
            <pc:docMk/>
            <pc:sldMk cId="4243484146" sldId="267"/>
            <ac:spMk id="14" creationId="{DB85B32F-6CCC-44A1-B2DB-40CA9A83F9A4}"/>
          </ac:spMkLst>
        </pc:spChg>
        <pc:spChg chg="add ord">
          <ac:chgData name="ranjan yadav" userId="b7be7efb4b79d83a" providerId="LiveId" clId="{94669BA5-A380-4FD3-B9D7-C33054D249F3}" dt="2020-11-01T13:12:21.858" v="777" actId="167"/>
          <ac:spMkLst>
            <pc:docMk/>
            <pc:sldMk cId="4243484146" sldId="267"/>
            <ac:spMk id="16" creationId="{D4480AEE-29BE-4BD5-BCEB-69F021FDF47C}"/>
          </ac:spMkLst>
        </pc:spChg>
        <pc:grpChg chg="add mod">
          <ac:chgData name="ranjan yadav" userId="b7be7efb4b79d83a" providerId="LiveId" clId="{94669BA5-A380-4FD3-B9D7-C33054D249F3}" dt="2020-11-01T12:45:10.400" v="265"/>
          <ac:grpSpMkLst>
            <pc:docMk/>
            <pc:sldMk cId="4243484146" sldId="267"/>
            <ac:grpSpMk id="6" creationId="{756FD382-314C-47D4-BE85-E98BB9718B67}"/>
          </ac:grpSpMkLst>
        </pc:grpChg>
        <pc:picChg chg="add mod">
          <ac:chgData name="ranjan yadav" userId="b7be7efb4b79d83a" providerId="LiveId" clId="{94669BA5-A380-4FD3-B9D7-C33054D249F3}" dt="2020-11-01T09:16:53.550" v="61" actId="1076"/>
          <ac:picMkLst>
            <pc:docMk/>
            <pc:sldMk cId="4243484146" sldId="267"/>
            <ac:picMk id="2050" creationId="{D448A124-2858-4851-9730-15BE3E745728}"/>
          </ac:picMkLst>
        </pc:picChg>
      </pc:sldChg>
      <pc:sldChg chg="addSp delSp modSp new mod">
        <pc:chgData name="ranjan yadav" userId="b7be7efb4b79d83a" providerId="LiveId" clId="{94669BA5-A380-4FD3-B9D7-C33054D249F3}" dt="2020-11-01T13:12:14.261" v="774" actId="167"/>
        <pc:sldMkLst>
          <pc:docMk/>
          <pc:sldMk cId="3624763946" sldId="268"/>
        </pc:sldMkLst>
        <pc:spChg chg="add">
          <ac:chgData name="ranjan yadav" userId="b7be7efb4b79d83a" providerId="LiveId" clId="{94669BA5-A380-4FD3-B9D7-C33054D249F3}" dt="2020-11-01T12:46:20.975" v="285" actId="22"/>
          <ac:spMkLst>
            <pc:docMk/>
            <pc:sldMk cId="3624763946" sldId="268"/>
            <ac:spMk id="2" creationId="{7C98A2E0-DC6A-4ACF-9A44-C7F1FE0C83A8}"/>
          </ac:spMkLst>
        </pc:spChg>
        <pc:spChg chg="add">
          <ac:chgData name="ranjan yadav" userId="b7be7efb4b79d83a" providerId="LiveId" clId="{94669BA5-A380-4FD3-B9D7-C33054D249F3}" dt="2020-11-01T09:17:02.934" v="63" actId="22"/>
          <ac:spMkLst>
            <pc:docMk/>
            <pc:sldMk cId="3624763946" sldId="268"/>
            <ac:spMk id="3" creationId="{5FFA54CA-0A28-4317-B623-895F7205D63E}"/>
          </ac:spMkLst>
        </pc:spChg>
        <pc:spChg chg="add">
          <ac:chgData name="ranjan yadav" userId="b7be7efb4b79d83a" providerId="LiveId" clId="{94669BA5-A380-4FD3-B9D7-C33054D249F3}" dt="2020-11-01T12:49:20.559" v="312" actId="22"/>
          <ac:spMkLst>
            <pc:docMk/>
            <pc:sldMk cId="3624763946" sldId="268"/>
            <ac:spMk id="4" creationId="{DC19111C-672B-4D9F-8E7E-B1D6B9F031ED}"/>
          </ac:spMkLst>
        </pc:spChg>
        <pc:spChg chg="add del">
          <ac:chgData name="ranjan yadav" userId="b7be7efb4b79d83a" providerId="LiveId" clId="{94669BA5-A380-4FD3-B9D7-C33054D249F3}" dt="2020-11-01T13:12:11.040" v="772" actId="478"/>
          <ac:spMkLst>
            <pc:docMk/>
            <pc:sldMk cId="3624763946" sldId="268"/>
            <ac:spMk id="5" creationId="{771193D3-9102-4D40-822D-67CFFAC8D035}"/>
          </ac:spMkLst>
        </pc:spChg>
        <pc:spChg chg="add mod">
          <ac:chgData name="ranjan yadav" userId="b7be7efb4b79d83a" providerId="LiveId" clId="{94669BA5-A380-4FD3-B9D7-C33054D249F3}" dt="2020-11-01T09:20:06.044" v="90" actId="1076"/>
          <ac:spMkLst>
            <pc:docMk/>
            <pc:sldMk cId="3624763946" sldId="268"/>
            <ac:spMk id="7" creationId="{E69BED9E-590F-444D-A191-664FCA0519D7}"/>
          </ac:spMkLst>
        </pc:spChg>
        <pc:spChg chg="mod">
          <ac:chgData name="ranjan yadav" userId="b7be7efb4b79d83a" providerId="LiveId" clId="{94669BA5-A380-4FD3-B9D7-C33054D249F3}" dt="2020-11-01T12:45:12.244" v="266"/>
          <ac:spMkLst>
            <pc:docMk/>
            <pc:sldMk cId="3624763946" sldId="268"/>
            <ac:spMk id="8" creationId="{BD3EC24B-1375-4CE1-B48A-914C70A7B2EE}"/>
          </ac:spMkLst>
        </pc:spChg>
        <pc:spChg chg="add del mod">
          <ac:chgData name="ranjan yadav" userId="b7be7efb4b79d83a" providerId="LiveId" clId="{94669BA5-A380-4FD3-B9D7-C33054D249F3}" dt="2020-11-01T09:18:56.600" v="81" actId="478"/>
          <ac:spMkLst>
            <pc:docMk/>
            <pc:sldMk cId="3624763946" sldId="268"/>
            <ac:spMk id="8" creationId="{E5FA84C7-89ED-4E32-91F2-E08FA143B64A}"/>
          </ac:spMkLst>
        </pc:spChg>
        <pc:spChg chg="mod">
          <ac:chgData name="ranjan yadav" userId="b7be7efb4b79d83a" providerId="LiveId" clId="{94669BA5-A380-4FD3-B9D7-C33054D249F3}" dt="2020-11-01T12:45:12.244" v="266"/>
          <ac:spMkLst>
            <pc:docMk/>
            <pc:sldMk cId="3624763946" sldId="268"/>
            <ac:spMk id="9" creationId="{25D68231-C1B8-448D-8404-E45C3076C49A}"/>
          </ac:spMkLst>
        </pc:spChg>
        <pc:spChg chg="mod">
          <ac:chgData name="ranjan yadav" userId="b7be7efb4b79d83a" providerId="LiveId" clId="{94669BA5-A380-4FD3-B9D7-C33054D249F3}" dt="2020-11-01T12:45:12.244" v="266"/>
          <ac:spMkLst>
            <pc:docMk/>
            <pc:sldMk cId="3624763946" sldId="268"/>
            <ac:spMk id="10" creationId="{BD8AC35F-B486-41B2-8C5B-37CE7C75A07B}"/>
          </ac:spMkLst>
        </pc:spChg>
        <pc:spChg chg="add mod">
          <ac:chgData name="ranjan yadav" userId="b7be7efb4b79d83a" providerId="LiveId" clId="{94669BA5-A380-4FD3-B9D7-C33054D249F3}" dt="2020-11-01T12:46:37.917" v="290"/>
          <ac:spMkLst>
            <pc:docMk/>
            <pc:sldMk cId="3624763946" sldId="268"/>
            <ac:spMk id="12" creationId="{750EB576-2F98-43A5-ACDC-0ECAD8538E1F}"/>
          </ac:spMkLst>
        </pc:spChg>
        <pc:spChg chg="add mod">
          <ac:chgData name="ranjan yadav" userId="b7be7efb4b79d83a" providerId="LiveId" clId="{94669BA5-A380-4FD3-B9D7-C33054D249F3}" dt="2020-11-01T12:47:25.504" v="305"/>
          <ac:spMkLst>
            <pc:docMk/>
            <pc:sldMk cId="3624763946" sldId="268"/>
            <ac:spMk id="13" creationId="{7B18F897-9559-417E-A0C8-E7D4A7888813}"/>
          </ac:spMkLst>
        </pc:spChg>
        <pc:spChg chg="add">
          <ac:chgData name="ranjan yadav" userId="b7be7efb4b79d83a" providerId="LiveId" clId="{94669BA5-A380-4FD3-B9D7-C33054D249F3}" dt="2020-11-01T13:05:00.559" v="536" actId="22"/>
          <ac:spMkLst>
            <pc:docMk/>
            <pc:sldMk cId="3624763946" sldId="268"/>
            <ac:spMk id="15" creationId="{FC08DB1E-4F26-4CFA-9599-60E2D4C2797C}"/>
          </ac:spMkLst>
        </pc:spChg>
        <pc:spChg chg="add ord">
          <ac:chgData name="ranjan yadav" userId="b7be7efb4b79d83a" providerId="LiveId" clId="{94669BA5-A380-4FD3-B9D7-C33054D249F3}" dt="2020-11-01T13:12:14.261" v="774" actId="167"/>
          <ac:spMkLst>
            <pc:docMk/>
            <pc:sldMk cId="3624763946" sldId="268"/>
            <ac:spMk id="17" creationId="{7640A67F-ED11-47F9-89F7-4E1A2A3A1F27}"/>
          </ac:spMkLst>
        </pc:spChg>
        <pc:grpChg chg="add mod">
          <ac:chgData name="ranjan yadav" userId="b7be7efb4b79d83a" providerId="LiveId" clId="{94669BA5-A380-4FD3-B9D7-C33054D249F3}" dt="2020-11-01T12:45:12.244" v="266"/>
          <ac:grpSpMkLst>
            <pc:docMk/>
            <pc:sldMk cId="3624763946" sldId="268"/>
            <ac:grpSpMk id="6" creationId="{8D35AEDD-65C8-4C36-92B8-105194E9576D}"/>
          </ac:grpSpMkLst>
        </pc:grpChg>
        <pc:picChg chg="add mod">
          <ac:chgData name="ranjan yadav" userId="b7be7efb4b79d83a" providerId="LiveId" clId="{94669BA5-A380-4FD3-B9D7-C33054D249F3}" dt="2020-11-01T09:32:52.478" v="157" actId="1076"/>
          <ac:picMkLst>
            <pc:docMk/>
            <pc:sldMk cId="3624763946" sldId="268"/>
            <ac:picMk id="3074" creationId="{E81B3AD4-D7D1-4D38-ABF3-6FE4EE6AD8E9}"/>
          </ac:picMkLst>
        </pc:picChg>
      </pc:sldChg>
      <pc:sldChg chg="addSp delSp modSp new mod">
        <pc:chgData name="ranjan yadav" userId="b7be7efb4b79d83a" providerId="LiveId" clId="{94669BA5-A380-4FD3-B9D7-C33054D249F3}" dt="2020-11-01T13:55:18.804" v="1032" actId="1076"/>
        <pc:sldMkLst>
          <pc:docMk/>
          <pc:sldMk cId="2583860180" sldId="269"/>
        </pc:sldMkLst>
        <pc:spChg chg="add">
          <ac:chgData name="ranjan yadav" userId="b7be7efb4b79d83a" providerId="LiveId" clId="{94669BA5-A380-4FD3-B9D7-C33054D249F3}" dt="2020-11-01T12:46:19.594" v="284" actId="22"/>
          <ac:spMkLst>
            <pc:docMk/>
            <pc:sldMk cId="2583860180" sldId="269"/>
            <ac:spMk id="2" creationId="{A1D19593-7D96-4C4D-9AEA-948A303F5257}"/>
          </ac:spMkLst>
        </pc:spChg>
        <pc:spChg chg="add">
          <ac:chgData name="ranjan yadav" userId="b7be7efb4b79d83a" providerId="LiveId" clId="{94669BA5-A380-4FD3-B9D7-C33054D249F3}" dt="2020-11-01T09:20:56.409" v="92" actId="22"/>
          <ac:spMkLst>
            <pc:docMk/>
            <pc:sldMk cId="2583860180" sldId="269"/>
            <ac:spMk id="3" creationId="{BC3FFD26-4813-4780-9495-8CF047AE4300}"/>
          </ac:spMkLst>
        </pc:spChg>
        <pc:spChg chg="add">
          <ac:chgData name="ranjan yadav" userId="b7be7efb4b79d83a" providerId="LiveId" clId="{94669BA5-A380-4FD3-B9D7-C33054D249F3}" dt="2020-11-01T12:49:23.540" v="313" actId="22"/>
          <ac:spMkLst>
            <pc:docMk/>
            <pc:sldMk cId="2583860180" sldId="269"/>
            <ac:spMk id="4" creationId="{79D24BBF-1233-4723-BD23-79EBF02EFB80}"/>
          </ac:spMkLst>
        </pc:spChg>
        <pc:spChg chg="add del">
          <ac:chgData name="ranjan yadav" userId="b7be7efb4b79d83a" providerId="LiveId" clId="{94669BA5-A380-4FD3-B9D7-C33054D249F3}" dt="2020-11-01T13:11:49.811" v="752" actId="478"/>
          <ac:spMkLst>
            <pc:docMk/>
            <pc:sldMk cId="2583860180" sldId="269"/>
            <ac:spMk id="5" creationId="{90382A60-CA75-4A50-935C-7D029E0570FE}"/>
          </ac:spMkLst>
        </pc:spChg>
        <pc:spChg chg="add">
          <ac:chgData name="ranjan yadav" userId="b7be7efb4b79d83a" providerId="LiveId" clId="{94669BA5-A380-4FD3-B9D7-C33054D249F3}" dt="2020-11-01T13:05:02.557" v="537" actId="22"/>
          <ac:spMkLst>
            <pc:docMk/>
            <pc:sldMk cId="2583860180" sldId="269"/>
            <ac:spMk id="6" creationId="{61F192AA-06D3-4EFF-BBB7-844E89420190}"/>
          </ac:spMkLst>
        </pc:spChg>
        <pc:spChg chg="add del mod">
          <ac:chgData name="ranjan yadav" userId="b7be7efb4b79d83a" providerId="LiveId" clId="{94669BA5-A380-4FD3-B9D7-C33054D249F3}" dt="2020-11-01T09:21:38.772" v="117"/>
          <ac:spMkLst>
            <pc:docMk/>
            <pc:sldMk cId="2583860180" sldId="269"/>
            <ac:spMk id="6" creationId="{CB94B6B9-1720-47C9-825E-A088C92203CE}"/>
          </ac:spMkLst>
        </pc:spChg>
        <pc:spChg chg="add mod">
          <ac:chgData name="ranjan yadav" userId="b7be7efb4b79d83a" providerId="LiveId" clId="{94669BA5-A380-4FD3-B9D7-C33054D249F3}" dt="2020-11-01T13:55:18.804" v="1032" actId="1076"/>
          <ac:spMkLst>
            <pc:docMk/>
            <pc:sldMk cId="2583860180" sldId="269"/>
            <ac:spMk id="8" creationId="{05E6F6D6-D71A-46E8-93D8-79601F4C03DC}"/>
          </ac:spMkLst>
        </pc:spChg>
        <pc:spChg chg="add mod">
          <ac:chgData name="ranjan yadav" userId="b7be7efb4b79d83a" providerId="LiveId" clId="{94669BA5-A380-4FD3-B9D7-C33054D249F3}" dt="2020-11-01T09:24:39.487" v="147" actId="1076"/>
          <ac:spMkLst>
            <pc:docMk/>
            <pc:sldMk cId="2583860180" sldId="269"/>
            <ac:spMk id="9" creationId="{29700747-C057-4E61-AA43-59F0C060FD73}"/>
          </ac:spMkLst>
        </pc:spChg>
        <pc:spChg chg="mod">
          <ac:chgData name="ranjan yadav" userId="b7be7efb4b79d83a" providerId="LiveId" clId="{94669BA5-A380-4FD3-B9D7-C33054D249F3}" dt="2020-11-01T12:45:14.211" v="267"/>
          <ac:spMkLst>
            <pc:docMk/>
            <pc:sldMk cId="2583860180" sldId="269"/>
            <ac:spMk id="10" creationId="{6E909454-E23F-45CD-88FF-6EDA6DC01D21}"/>
          </ac:spMkLst>
        </pc:spChg>
        <pc:spChg chg="mod">
          <ac:chgData name="ranjan yadav" userId="b7be7efb4b79d83a" providerId="LiveId" clId="{94669BA5-A380-4FD3-B9D7-C33054D249F3}" dt="2020-11-01T12:45:14.211" v="267"/>
          <ac:spMkLst>
            <pc:docMk/>
            <pc:sldMk cId="2583860180" sldId="269"/>
            <ac:spMk id="11" creationId="{73C42400-0D1F-464E-B304-B433558B4255}"/>
          </ac:spMkLst>
        </pc:spChg>
        <pc:spChg chg="mod">
          <ac:chgData name="ranjan yadav" userId="b7be7efb4b79d83a" providerId="LiveId" clId="{94669BA5-A380-4FD3-B9D7-C33054D249F3}" dt="2020-11-01T12:45:14.211" v="267"/>
          <ac:spMkLst>
            <pc:docMk/>
            <pc:sldMk cId="2583860180" sldId="269"/>
            <ac:spMk id="12" creationId="{D1265E3B-51BE-438E-AB5E-39CEAA5F7838}"/>
          </ac:spMkLst>
        </pc:spChg>
        <pc:spChg chg="add mod">
          <ac:chgData name="ranjan yadav" userId="b7be7efb4b79d83a" providerId="LiveId" clId="{94669BA5-A380-4FD3-B9D7-C33054D249F3}" dt="2020-11-01T12:46:39.821" v="291"/>
          <ac:spMkLst>
            <pc:docMk/>
            <pc:sldMk cId="2583860180" sldId="269"/>
            <ac:spMk id="14" creationId="{581596C1-0A11-43A8-8C94-DCD8FEBB7FF7}"/>
          </ac:spMkLst>
        </pc:spChg>
        <pc:spChg chg="add mod">
          <ac:chgData name="ranjan yadav" userId="b7be7efb4b79d83a" providerId="LiveId" clId="{94669BA5-A380-4FD3-B9D7-C33054D249F3}" dt="2020-11-01T12:47:22.246" v="304"/>
          <ac:spMkLst>
            <pc:docMk/>
            <pc:sldMk cId="2583860180" sldId="269"/>
            <ac:spMk id="15" creationId="{8C8BBA91-6E4C-4788-B1DF-37005CA410F1}"/>
          </ac:spMkLst>
        </pc:spChg>
        <pc:spChg chg="add mod ord">
          <ac:chgData name="ranjan yadav" userId="b7be7efb4b79d83a" providerId="LiveId" clId="{94669BA5-A380-4FD3-B9D7-C33054D249F3}" dt="2020-11-01T13:12:01.132" v="771" actId="20577"/>
          <ac:spMkLst>
            <pc:docMk/>
            <pc:sldMk cId="2583860180" sldId="269"/>
            <ac:spMk id="18" creationId="{AE402916-2A4D-4588-A555-613E96E24044}"/>
          </ac:spMkLst>
        </pc:spChg>
        <pc:grpChg chg="add mod">
          <ac:chgData name="ranjan yadav" userId="b7be7efb4b79d83a" providerId="LiveId" clId="{94669BA5-A380-4FD3-B9D7-C33054D249F3}" dt="2020-11-01T12:45:14.211" v="267"/>
          <ac:grpSpMkLst>
            <pc:docMk/>
            <pc:sldMk cId="2583860180" sldId="269"/>
            <ac:grpSpMk id="7" creationId="{1533C4E2-DA7E-4D59-8AAF-F961578514B9}"/>
          </ac:grpSpMkLst>
        </pc:grpChg>
        <pc:picChg chg="add del mod">
          <ac:chgData name="ranjan yadav" userId="b7be7efb4b79d83a" providerId="LiveId" clId="{94669BA5-A380-4FD3-B9D7-C33054D249F3}" dt="2020-11-01T09:21:38.772" v="117"/>
          <ac:picMkLst>
            <pc:docMk/>
            <pc:sldMk cId="2583860180" sldId="269"/>
            <ac:picMk id="4098" creationId="{EDAED510-0656-4CCF-B754-30C8FA6F9006}"/>
          </ac:picMkLst>
        </pc:picChg>
        <pc:picChg chg="add mod">
          <ac:chgData name="ranjan yadav" userId="b7be7efb4b79d83a" providerId="LiveId" clId="{94669BA5-A380-4FD3-B9D7-C33054D249F3}" dt="2020-11-01T09:32:13.291" v="156" actId="1076"/>
          <ac:picMkLst>
            <pc:docMk/>
            <pc:sldMk cId="2583860180" sldId="269"/>
            <ac:picMk id="4100" creationId="{A3D1927F-3286-4709-B437-D753BDFB93D0}"/>
          </ac:picMkLst>
        </pc:picChg>
      </pc:sldChg>
      <pc:sldChg chg="addSp delSp modSp new mod">
        <pc:chgData name="ranjan yadav" userId="b7be7efb4b79d83a" providerId="LiveId" clId="{94669BA5-A380-4FD3-B9D7-C33054D249F3}" dt="2020-11-01T13:55:49.993" v="1079" actId="20577"/>
        <pc:sldMkLst>
          <pc:docMk/>
          <pc:sldMk cId="2599244239" sldId="270"/>
        </pc:sldMkLst>
        <pc:spChg chg="add">
          <ac:chgData name="ranjan yadav" userId="b7be7efb4b79d83a" providerId="LiveId" clId="{94669BA5-A380-4FD3-B9D7-C33054D249F3}" dt="2020-11-01T12:46:18.028" v="283" actId="22"/>
          <ac:spMkLst>
            <pc:docMk/>
            <pc:sldMk cId="2599244239" sldId="270"/>
            <ac:spMk id="2" creationId="{68DE2C5E-38CF-4240-80E8-67B386DE3250}"/>
          </ac:spMkLst>
        </pc:spChg>
        <pc:spChg chg="add">
          <ac:chgData name="ranjan yadav" userId="b7be7efb4b79d83a" providerId="LiveId" clId="{94669BA5-A380-4FD3-B9D7-C33054D249F3}" dt="2020-11-01T09:31:57.157" v="153" actId="22"/>
          <ac:spMkLst>
            <pc:docMk/>
            <pc:sldMk cId="2599244239" sldId="270"/>
            <ac:spMk id="3" creationId="{E711A2B5-C370-42E4-B67E-26A333DF1CB3}"/>
          </ac:spMkLst>
        </pc:spChg>
        <pc:spChg chg="add mod">
          <ac:chgData name="ranjan yadav" userId="b7be7efb4b79d83a" providerId="LiveId" clId="{94669BA5-A380-4FD3-B9D7-C33054D249F3}" dt="2020-11-01T12:49:34.145" v="334" actId="20577"/>
          <ac:spMkLst>
            <pc:docMk/>
            <pc:sldMk cId="2599244239" sldId="270"/>
            <ac:spMk id="4" creationId="{C173379E-B940-4BAA-9FEA-4E2F0C9723DF}"/>
          </ac:spMkLst>
        </pc:spChg>
        <pc:spChg chg="add mod">
          <ac:chgData name="ranjan yadav" userId="b7be7efb4b79d83a" providerId="LiveId" clId="{94669BA5-A380-4FD3-B9D7-C33054D249F3}" dt="2020-11-01T13:55:49.993" v="1079" actId="20577"/>
          <ac:spMkLst>
            <pc:docMk/>
            <pc:sldMk cId="2599244239" sldId="270"/>
            <ac:spMk id="5" creationId="{340DAFCB-8AF2-4453-82D2-399598A60D22}"/>
          </ac:spMkLst>
        </pc:spChg>
        <pc:spChg chg="add del">
          <ac:chgData name="ranjan yadav" userId="b7be7efb4b79d83a" providerId="LiveId" clId="{94669BA5-A380-4FD3-B9D7-C33054D249F3}" dt="2020-11-01T13:11:25.220" v="726" actId="478"/>
          <ac:spMkLst>
            <pc:docMk/>
            <pc:sldMk cId="2599244239" sldId="270"/>
            <ac:spMk id="5" creationId="{D0E4D2B0-47ED-4EAD-9C25-5F4D15C7E189}"/>
          </ac:spMkLst>
        </pc:spChg>
        <pc:spChg chg="mod">
          <ac:chgData name="ranjan yadav" userId="b7be7efb4b79d83a" providerId="LiveId" clId="{94669BA5-A380-4FD3-B9D7-C33054D249F3}" dt="2020-11-01T12:45:16.500" v="268"/>
          <ac:spMkLst>
            <pc:docMk/>
            <pc:sldMk cId="2599244239" sldId="270"/>
            <ac:spMk id="7" creationId="{51618FF6-7D8C-4913-8E13-28897D9E88C0}"/>
          </ac:spMkLst>
        </pc:spChg>
        <pc:spChg chg="add mod">
          <ac:chgData name="ranjan yadav" userId="b7be7efb4b79d83a" providerId="LiveId" clId="{94669BA5-A380-4FD3-B9D7-C33054D249F3}" dt="2020-11-01T09:33:47.867" v="169" actId="1076"/>
          <ac:spMkLst>
            <pc:docMk/>
            <pc:sldMk cId="2599244239" sldId="270"/>
            <ac:spMk id="8" creationId="{1DF09DA2-3AC0-4CD6-A3AA-09B1C96576DE}"/>
          </ac:spMkLst>
        </pc:spChg>
        <pc:spChg chg="mod">
          <ac:chgData name="ranjan yadav" userId="b7be7efb4b79d83a" providerId="LiveId" clId="{94669BA5-A380-4FD3-B9D7-C33054D249F3}" dt="2020-11-01T12:45:16.500" v="268"/>
          <ac:spMkLst>
            <pc:docMk/>
            <pc:sldMk cId="2599244239" sldId="270"/>
            <ac:spMk id="9" creationId="{A8E7DDA3-CA6F-4755-A11D-AEAA13FA8E6E}"/>
          </ac:spMkLst>
        </pc:spChg>
        <pc:spChg chg="mod">
          <ac:chgData name="ranjan yadav" userId="b7be7efb4b79d83a" providerId="LiveId" clId="{94669BA5-A380-4FD3-B9D7-C33054D249F3}" dt="2020-11-01T12:45:16.500" v="268"/>
          <ac:spMkLst>
            <pc:docMk/>
            <pc:sldMk cId="2599244239" sldId="270"/>
            <ac:spMk id="10" creationId="{D5DDF205-30F4-4C04-81DC-EAC5A8ACE1D6}"/>
          </ac:spMkLst>
        </pc:spChg>
        <pc:spChg chg="add mod">
          <ac:chgData name="ranjan yadav" userId="b7be7efb4b79d83a" providerId="LiveId" clId="{94669BA5-A380-4FD3-B9D7-C33054D249F3}" dt="2020-11-01T12:46:43.954" v="293"/>
          <ac:spMkLst>
            <pc:docMk/>
            <pc:sldMk cId="2599244239" sldId="270"/>
            <ac:spMk id="12" creationId="{0210C9CD-8E33-4CD8-B4E3-EBB9D7133CED}"/>
          </ac:spMkLst>
        </pc:spChg>
        <pc:spChg chg="add mod">
          <ac:chgData name="ranjan yadav" userId="b7be7efb4b79d83a" providerId="LiveId" clId="{94669BA5-A380-4FD3-B9D7-C33054D249F3}" dt="2020-11-01T12:47:18.283" v="303"/>
          <ac:spMkLst>
            <pc:docMk/>
            <pc:sldMk cId="2599244239" sldId="270"/>
            <ac:spMk id="13" creationId="{A6C9F0B5-F75F-4FDB-9165-72616D10B1F2}"/>
          </ac:spMkLst>
        </pc:spChg>
        <pc:spChg chg="add">
          <ac:chgData name="ranjan yadav" userId="b7be7efb4b79d83a" providerId="LiveId" clId="{94669BA5-A380-4FD3-B9D7-C33054D249F3}" dt="2020-11-01T13:05:04.398" v="538" actId="22"/>
          <ac:spMkLst>
            <pc:docMk/>
            <pc:sldMk cId="2599244239" sldId="270"/>
            <ac:spMk id="15" creationId="{8F168787-2227-443C-A708-1D236F866D1A}"/>
          </ac:spMkLst>
        </pc:spChg>
        <pc:spChg chg="add mod ord">
          <ac:chgData name="ranjan yadav" userId="b7be7efb4b79d83a" providerId="LiveId" clId="{94669BA5-A380-4FD3-B9D7-C33054D249F3}" dt="2020-11-01T13:11:39.220" v="751" actId="20577"/>
          <ac:spMkLst>
            <pc:docMk/>
            <pc:sldMk cId="2599244239" sldId="270"/>
            <ac:spMk id="17" creationId="{B794D34F-ADC3-4494-9AEF-CEDB155F028D}"/>
          </ac:spMkLst>
        </pc:spChg>
        <pc:grpChg chg="add mod">
          <ac:chgData name="ranjan yadav" userId="b7be7efb4b79d83a" providerId="LiveId" clId="{94669BA5-A380-4FD3-B9D7-C33054D249F3}" dt="2020-11-01T12:45:16.500" v="268"/>
          <ac:grpSpMkLst>
            <pc:docMk/>
            <pc:sldMk cId="2599244239" sldId="270"/>
            <ac:grpSpMk id="6" creationId="{A2532B9A-4EC3-40C4-8691-7326678DBEDE}"/>
          </ac:grpSpMkLst>
        </pc:grpChg>
        <pc:picChg chg="add mod">
          <ac:chgData name="ranjan yadav" userId="b7be7efb4b79d83a" providerId="LiveId" clId="{94669BA5-A380-4FD3-B9D7-C33054D249F3}" dt="2020-11-01T09:33:19.575" v="162" actId="1076"/>
          <ac:picMkLst>
            <pc:docMk/>
            <pc:sldMk cId="2599244239" sldId="270"/>
            <ac:picMk id="5122" creationId="{CAF3ACBA-AE23-4973-A0EF-A9EF5DFFB030}"/>
          </ac:picMkLst>
        </pc:picChg>
      </pc:sldChg>
      <pc:sldChg chg="addSp delSp modSp new mod">
        <pc:chgData name="ranjan yadav" userId="b7be7efb4b79d83a" providerId="LiveId" clId="{94669BA5-A380-4FD3-B9D7-C33054D249F3}" dt="2020-11-01T13:57:08.232" v="1241" actId="123"/>
        <pc:sldMkLst>
          <pc:docMk/>
          <pc:sldMk cId="3754229530" sldId="271"/>
        </pc:sldMkLst>
        <pc:spChg chg="add">
          <ac:chgData name="ranjan yadav" userId="b7be7efb4b79d83a" providerId="LiveId" clId="{94669BA5-A380-4FD3-B9D7-C33054D249F3}" dt="2020-11-01T12:46:16.337" v="282" actId="22"/>
          <ac:spMkLst>
            <pc:docMk/>
            <pc:sldMk cId="3754229530" sldId="271"/>
            <ac:spMk id="2" creationId="{68E4ABE3-C682-408B-9822-77F1BBBA2BEC}"/>
          </ac:spMkLst>
        </pc:spChg>
        <pc:spChg chg="add">
          <ac:chgData name="ranjan yadav" userId="b7be7efb4b79d83a" providerId="LiveId" clId="{94669BA5-A380-4FD3-B9D7-C33054D249F3}" dt="2020-11-01T09:36:13.276" v="171" actId="22"/>
          <ac:spMkLst>
            <pc:docMk/>
            <pc:sldMk cId="3754229530" sldId="271"/>
            <ac:spMk id="3" creationId="{710733B1-89CD-4258-BA6B-B8C75A038871}"/>
          </ac:spMkLst>
        </pc:spChg>
        <pc:spChg chg="add mod">
          <ac:chgData name="ranjan yadav" userId="b7be7efb4b79d83a" providerId="LiveId" clId="{94669BA5-A380-4FD3-B9D7-C33054D249F3}" dt="2020-11-01T12:49:47.568" v="352" actId="20577"/>
          <ac:spMkLst>
            <pc:docMk/>
            <pc:sldMk cId="3754229530" sldId="271"/>
            <ac:spMk id="4" creationId="{D5F49C5C-13D5-4865-A655-F938DCFBE517}"/>
          </ac:spMkLst>
        </pc:spChg>
        <pc:spChg chg="add del">
          <ac:chgData name="ranjan yadav" userId="b7be7efb4b79d83a" providerId="LiveId" clId="{94669BA5-A380-4FD3-B9D7-C33054D249F3}" dt="2020-11-01T13:11:11.862" v="723" actId="478"/>
          <ac:spMkLst>
            <pc:docMk/>
            <pc:sldMk cId="3754229530" sldId="271"/>
            <ac:spMk id="5" creationId="{1C0BE2B3-4410-420D-BFFC-A1CECB3B3539}"/>
          </ac:spMkLst>
        </pc:spChg>
        <pc:spChg chg="add mod">
          <ac:chgData name="ranjan yadav" userId="b7be7efb4b79d83a" providerId="LiveId" clId="{94669BA5-A380-4FD3-B9D7-C33054D249F3}" dt="2020-11-01T13:57:08.232" v="1241" actId="123"/>
          <ac:spMkLst>
            <pc:docMk/>
            <pc:sldMk cId="3754229530" sldId="271"/>
            <ac:spMk id="5" creationId="{1D6824C6-CF37-4574-B70F-E027789BEE08}"/>
          </ac:spMkLst>
        </pc:spChg>
        <pc:spChg chg="mod">
          <ac:chgData name="ranjan yadav" userId="b7be7efb4b79d83a" providerId="LiveId" clId="{94669BA5-A380-4FD3-B9D7-C33054D249F3}" dt="2020-11-01T12:45:18.696" v="269"/>
          <ac:spMkLst>
            <pc:docMk/>
            <pc:sldMk cId="3754229530" sldId="271"/>
            <ac:spMk id="7" creationId="{93E58CB3-7908-48E4-8430-8C37F686F9D5}"/>
          </ac:spMkLst>
        </pc:spChg>
        <pc:spChg chg="mod">
          <ac:chgData name="ranjan yadav" userId="b7be7efb4b79d83a" providerId="LiveId" clId="{94669BA5-A380-4FD3-B9D7-C33054D249F3}" dt="2020-11-01T12:45:18.696" v="269"/>
          <ac:spMkLst>
            <pc:docMk/>
            <pc:sldMk cId="3754229530" sldId="271"/>
            <ac:spMk id="8" creationId="{2B2E6ECF-FE25-4876-86C6-44AE21531119}"/>
          </ac:spMkLst>
        </pc:spChg>
        <pc:spChg chg="mod">
          <ac:chgData name="ranjan yadav" userId="b7be7efb4b79d83a" providerId="LiveId" clId="{94669BA5-A380-4FD3-B9D7-C33054D249F3}" dt="2020-11-01T12:45:18.696" v="269"/>
          <ac:spMkLst>
            <pc:docMk/>
            <pc:sldMk cId="3754229530" sldId="271"/>
            <ac:spMk id="10" creationId="{56F5231C-1B3A-4403-AD17-FCED3A2C51A9}"/>
          </ac:spMkLst>
        </pc:spChg>
        <pc:spChg chg="add mod">
          <ac:chgData name="ranjan yadav" userId="b7be7efb4b79d83a" providerId="LiveId" clId="{94669BA5-A380-4FD3-B9D7-C33054D249F3}" dt="2020-11-01T12:46:42.168" v="292"/>
          <ac:spMkLst>
            <pc:docMk/>
            <pc:sldMk cId="3754229530" sldId="271"/>
            <ac:spMk id="13" creationId="{4DDCD4A9-BAF0-4948-8768-CC46E3B74687}"/>
          </ac:spMkLst>
        </pc:spChg>
        <pc:spChg chg="add mod">
          <ac:chgData name="ranjan yadav" userId="b7be7efb4b79d83a" providerId="LiveId" clId="{94669BA5-A380-4FD3-B9D7-C33054D249F3}" dt="2020-11-01T12:47:15.852" v="302"/>
          <ac:spMkLst>
            <pc:docMk/>
            <pc:sldMk cId="3754229530" sldId="271"/>
            <ac:spMk id="14" creationId="{570C16E0-680A-4AC2-9082-BE505F945366}"/>
          </ac:spMkLst>
        </pc:spChg>
        <pc:spChg chg="add">
          <ac:chgData name="ranjan yadav" userId="b7be7efb4b79d83a" providerId="LiveId" clId="{94669BA5-A380-4FD3-B9D7-C33054D249F3}" dt="2020-11-01T13:05:06.673" v="539" actId="22"/>
          <ac:spMkLst>
            <pc:docMk/>
            <pc:sldMk cId="3754229530" sldId="271"/>
            <ac:spMk id="17" creationId="{B1A66D30-E1E6-48C3-AD66-AB49D60939C6}"/>
          </ac:spMkLst>
        </pc:spChg>
        <pc:spChg chg="add ord">
          <ac:chgData name="ranjan yadav" userId="b7be7efb4b79d83a" providerId="LiveId" clId="{94669BA5-A380-4FD3-B9D7-C33054D249F3}" dt="2020-11-01T13:11:20.810" v="725" actId="167"/>
          <ac:spMkLst>
            <pc:docMk/>
            <pc:sldMk cId="3754229530" sldId="271"/>
            <ac:spMk id="19" creationId="{23CD1DDE-4C99-4A99-B4EB-7985771461AA}"/>
          </ac:spMkLst>
        </pc:spChg>
        <pc:grpChg chg="add mod">
          <ac:chgData name="ranjan yadav" userId="b7be7efb4b79d83a" providerId="LiveId" clId="{94669BA5-A380-4FD3-B9D7-C33054D249F3}" dt="2020-11-01T12:45:18.696" v="269"/>
          <ac:grpSpMkLst>
            <pc:docMk/>
            <pc:sldMk cId="3754229530" sldId="271"/>
            <ac:grpSpMk id="6" creationId="{01D8B2F5-DA3D-4C57-8248-7FA875F2A32E}"/>
          </ac:grpSpMkLst>
        </pc:grpChg>
        <pc:picChg chg="add del mod">
          <ac:chgData name="ranjan yadav" userId="b7be7efb4b79d83a" providerId="LiveId" clId="{94669BA5-A380-4FD3-B9D7-C33054D249F3}" dt="2020-11-01T09:39:22.408" v="178" actId="478"/>
          <ac:picMkLst>
            <pc:docMk/>
            <pc:sldMk cId="3754229530" sldId="271"/>
            <ac:picMk id="7" creationId="{81545C05-C22B-4352-88F8-934D99A00B42}"/>
          </ac:picMkLst>
        </pc:picChg>
        <pc:picChg chg="add mod">
          <ac:chgData name="ranjan yadav" userId="b7be7efb4b79d83a" providerId="LiveId" clId="{94669BA5-A380-4FD3-B9D7-C33054D249F3}" dt="2020-11-01T12:45:36.870" v="274" actId="14100"/>
          <ac:picMkLst>
            <pc:docMk/>
            <pc:sldMk cId="3754229530" sldId="271"/>
            <ac:picMk id="9" creationId="{325B7EE4-B746-48A7-9D99-56BEB2EE8398}"/>
          </ac:picMkLst>
        </pc:picChg>
        <pc:picChg chg="add mod">
          <ac:chgData name="ranjan yadav" userId="b7be7efb4b79d83a" providerId="LiveId" clId="{94669BA5-A380-4FD3-B9D7-C33054D249F3}" dt="2020-11-01T12:45:29.981" v="272" actId="14100"/>
          <ac:picMkLst>
            <pc:docMk/>
            <pc:sldMk cId="3754229530" sldId="271"/>
            <ac:picMk id="11" creationId="{FA42DB99-7AA6-46F7-9944-BA99A5A13FE9}"/>
          </ac:picMkLst>
        </pc:picChg>
      </pc:sldChg>
      <pc:sldChg chg="addSp delSp modSp new mod">
        <pc:chgData name="ranjan yadav" userId="b7be7efb4b79d83a" providerId="LiveId" clId="{94669BA5-A380-4FD3-B9D7-C33054D249F3}" dt="2020-11-01T13:11:07.732" v="722" actId="167"/>
        <pc:sldMkLst>
          <pc:docMk/>
          <pc:sldMk cId="3445896272" sldId="272"/>
        </pc:sldMkLst>
        <pc:spChg chg="add">
          <ac:chgData name="ranjan yadav" userId="b7be7efb4b79d83a" providerId="LiveId" clId="{94669BA5-A380-4FD3-B9D7-C33054D249F3}" dt="2020-11-01T12:46:14.814" v="281" actId="22"/>
          <ac:spMkLst>
            <pc:docMk/>
            <pc:sldMk cId="3445896272" sldId="272"/>
            <ac:spMk id="2" creationId="{9814609E-6202-4EC3-9375-843A95F27E9E}"/>
          </ac:spMkLst>
        </pc:spChg>
        <pc:spChg chg="add">
          <ac:chgData name="ranjan yadav" userId="b7be7efb4b79d83a" providerId="LiveId" clId="{94669BA5-A380-4FD3-B9D7-C33054D249F3}" dt="2020-11-01T09:41:14.178" v="190" actId="22"/>
          <ac:spMkLst>
            <pc:docMk/>
            <pc:sldMk cId="3445896272" sldId="272"/>
            <ac:spMk id="3" creationId="{4E84579B-6126-42D4-B6C5-CEE88A9DF1C4}"/>
          </ac:spMkLst>
        </pc:spChg>
        <pc:spChg chg="add">
          <ac:chgData name="ranjan yadav" userId="b7be7efb4b79d83a" providerId="LiveId" clId="{94669BA5-A380-4FD3-B9D7-C33054D249F3}" dt="2020-11-01T12:49:52.930" v="353" actId="22"/>
          <ac:spMkLst>
            <pc:docMk/>
            <pc:sldMk cId="3445896272" sldId="272"/>
            <ac:spMk id="4" creationId="{41C9219B-688F-441E-81DA-37652C4C955A}"/>
          </ac:spMkLst>
        </pc:spChg>
        <pc:spChg chg="add">
          <ac:chgData name="ranjan yadav" userId="b7be7efb4b79d83a" providerId="LiveId" clId="{94669BA5-A380-4FD3-B9D7-C33054D249F3}" dt="2020-11-01T13:05:08.560" v="540" actId="22"/>
          <ac:spMkLst>
            <pc:docMk/>
            <pc:sldMk cId="3445896272" sldId="272"/>
            <ac:spMk id="5" creationId="{71632C0B-A36C-457F-848E-5CC8868A144B}"/>
          </ac:spMkLst>
        </pc:spChg>
        <pc:spChg chg="add del">
          <ac:chgData name="ranjan yadav" userId="b7be7efb4b79d83a" providerId="LiveId" clId="{94669BA5-A380-4FD3-B9D7-C33054D249F3}" dt="2020-11-01T09:41:21.485" v="192" actId="22"/>
          <ac:spMkLst>
            <pc:docMk/>
            <pc:sldMk cId="3445896272" sldId="272"/>
            <ac:spMk id="5" creationId="{AAB29FF7-60F5-48AD-81FE-0319D5B990F5}"/>
          </ac:spMkLst>
        </pc:spChg>
        <pc:spChg chg="add del">
          <ac:chgData name="ranjan yadav" userId="b7be7efb4b79d83a" providerId="LiveId" clId="{94669BA5-A380-4FD3-B9D7-C33054D249F3}" dt="2020-11-01T13:11:03.770" v="720" actId="478"/>
          <ac:spMkLst>
            <pc:docMk/>
            <pc:sldMk cId="3445896272" sldId="272"/>
            <ac:spMk id="7" creationId="{10F06AC8-64D2-45EE-9397-D108DE459FC1}"/>
          </ac:spMkLst>
        </pc:spChg>
        <pc:spChg chg="mod">
          <ac:chgData name="ranjan yadav" userId="b7be7efb4b79d83a" providerId="LiveId" clId="{94669BA5-A380-4FD3-B9D7-C33054D249F3}" dt="2020-11-01T12:45:41.475" v="275"/>
          <ac:spMkLst>
            <pc:docMk/>
            <pc:sldMk cId="3445896272" sldId="272"/>
            <ac:spMk id="8" creationId="{267FFDA5-F07F-49E8-83E4-351F4AFE5BDF}"/>
          </ac:spMkLst>
        </pc:spChg>
        <pc:spChg chg="mod">
          <ac:chgData name="ranjan yadav" userId="b7be7efb4b79d83a" providerId="LiveId" clId="{94669BA5-A380-4FD3-B9D7-C33054D249F3}" dt="2020-11-01T12:45:41.475" v="275"/>
          <ac:spMkLst>
            <pc:docMk/>
            <pc:sldMk cId="3445896272" sldId="272"/>
            <ac:spMk id="10" creationId="{40905E51-C2AB-4219-918F-6B1877BE5AF7}"/>
          </ac:spMkLst>
        </pc:spChg>
        <pc:spChg chg="mod">
          <ac:chgData name="ranjan yadav" userId="b7be7efb4b79d83a" providerId="LiveId" clId="{94669BA5-A380-4FD3-B9D7-C33054D249F3}" dt="2020-11-01T12:45:41.475" v="275"/>
          <ac:spMkLst>
            <pc:docMk/>
            <pc:sldMk cId="3445896272" sldId="272"/>
            <ac:spMk id="12" creationId="{7D1D7E15-45F2-4A09-9122-6F9E3F3C93E2}"/>
          </ac:spMkLst>
        </pc:spChg>
        <pc:spChg chg="add mod">
          <ac:chgData name="ranjan yadav" userId="b7be7efb4b79d83a" providerId="LiveId" clId="{94669BA5-A380-4FD3-B9D7-C33054D249F3}" dt="2020-11-01T12:46:46.951" v="294"/>
          <ac:spMkLst>
            <pc:docMk/>
            <pc:sldMk cId="3445896272" sldId="272"/>
            <ac:spMk id="14" creationId="{1D173AE0-2F39-411D-8A38-DFA6E0F3A3D0}"/>
          </ac:spMkLst>
        </pc:spChg>
        <pc:spChg chg="add mod">
          <ac:chgData name="ranjan yadav" userId="b7be7efb4b79d83a" providerId="LiveId" clId="{94669BA5-A380-4FD3-B9D7-C33054D249F3}" dt="2020-11-01T12:47:12.883" v="301"/>
          <ac:spMkLst>
            <pc:docMk/>
            <pc:sldMk cId="3445896272" sldId="272"/>
            <ac:spMk id="15" creationId="{E6C3C474-D4DD-491D-AB7F-8CE99CAF1C61}"/>
          </ac:spMkLst>
        </pc:spChg>
        <pc:spChg chg="add ord">
          <ac:chgData name="ranjan yadav" userId="b7be7efb4b79d83a" providerId="LiveId" clId="{94669BA5-A380-4FD3-B9D7-C33054D249F3}" dt="2020-11-01T13:11:07.732" v="722" actId="167"/>
          <ac:spMkLst>
            <pc:docMk/>
            <pc:sldMk cId="3445896272" sldId="272"/>
            <ac:spMk id="19" creationId="{184097C3-7150-4176-A0AB-7A78673E99C9}"/>
          </ac:spMkLst>
        </pc:spChg>
        <pc:grpChg chg="add mod">
          <ac:chgData name="ranjan yadav" userId="b7be7efb4b79d83a" providerId="LiveId" clId="{94669BA5-A380-4FD3-B9D7-C33054D249F3}" dt="2020-11-01T12:45:41.475" v="275"/>
          <ac:grpSpMkLst>
            <pc:docMk/>
            <pc:sldMk cId="3445896272" sldId="272"/>
            <ac:grpSpMk id="6" creationId="{976E4173-FF82-4B8B-B809-E548B7E5C65B}"/>
          </ac:grpSpMkLst>
        </pc:grpChg>
        <pc:picChg chg="add mod">
          <ac:chgData name="ranjan yadav" userId="b7be7efb4b79d83a" providerId="LiveId" clId="{94669BA5-A380-4FD3-B9D7-C33054D249F3}" dt="2020-11-01T12:45:46.109" v="276" actId="14100"/>
          <ac:picMkLst>
            <pc:docMk/>
            <pc:sldMk cId="3445896272" sldId="272"/>
            <ac:picMk id="9" creationId="{254F49F0-F6C7-4064-848F-B9FD915E200D}"/>
          </ac:picMkLst>
        </pc:picChg>
        <pc:picChg chg="add mod ord">
          <ac:chgData name="ranjan yadav" userId="b7be7efb4b79d83a" providerId="LiveId" clId="{94669BA5-A380-4FD3-B9D7-C33054D249F3}" dt="2020-11-01T09:43:21.324" v="207" actId="14100"/>
          <ac:picMkLst>
            <pc:docMk/>
            <pc:sldMk cId="3445896272" sldId="272"/>
            <ac:picMk id="11" creationId="{B47A2C66-8162-4FDA-B35A-02F5FF3B4446}"/>
          </ac:picMkLst>
        </pc:picChg>
      </pc:sldChg>
      <pc:sldChg chg="addSp modSp new mod">
        <pc:chgData name="ranjan yadav" userId="b7be7efb4b79d83a" providerId="LiveId" clId="{94669BA5-A380-4FD3-B9D7-C33054D249F3}" dt="2020-11-01T13:10:46.297" v="719" actId="113"/>
        <pc:sldMkLst>
          <pc:docMk/>
          <pc:sldMk cId="3679914387" sldId="273"/>
        </pc:sldMkLst>
        <pc:spChg chg="add">
          <ac:chgData name="ranjan yadav" userId="b7be7efb4b79d83a" providerId="LiveId" clId="{94669BA5-A380-4FD3-B9D7-C33054D249F3}" dt="2020-11-01T12:46:13.605" v="280" actId="22"/>
          <ac:spMkLst>
            <pc:docMk/>
            <pc:sldMk cId="3679914387" sldId="273"/>
            <ac:spMk id="2" creationId="{A70E906F-BE8F-4A15-8421-1E09A9D5B626}"/>
          </ac:spMkLst>
        </pc:spChg>
        <pc:spChg chg="add mod">
          <ac:chgData name="ranjan yadav" userId="b7be7efb4b79d83a" providerId="LiveId" clId="{94669BA5-A380-4FD3-B9D7-C33054D249F3}" dt="2020-11-01T13:10:46.297" v="719" actId="113"/>
          <ac:spMkLst>
            <pc:docMk/>
            <pc:sldMk cId="3679914387" sldId="273"/>
            <ac:spMk id="3" creationId="{85396489-927F-4080-81B2-8AF21D7ED4B3}"/>
          </ac:spMkLst>
        </pc:spChg>
        <pc:spChg chg="add">
          <ac:chgData name="ranjan yadav" userId="b7be7efb4b79d83a" providerId="LiveId" clId="{94669BA5-A380-4FD3-B9D7-C33054D249F3}" dt="2020-11-01T12:49:55.785" v="354" actId="22"/>
          <ac:spMkLst>
            <pc:docMk/>
            <pc:sldMk cId="3679914387" sldId="273"/>
            <ac:spMk id="4" creationId="{56D3C6F7-9955-4DC3-BC79-553E57C7FBE3}"/>
          </ac:spMkLst>
        </pc:spChg>
        <pc:spChg chg="add">
          <ac:chgData name="ranjan yadav" userId="b7be7efb4b79d83a" providerId="LiveId" clId="{94669BA5-A380-4FD3-B9D7-C33054D249F3}" dt="2020-11-01T09:44:15.162" v="210" actId="22"/>
          <ac:spMkLst>
            <pc:docMk/>
            <pc:sldMk cId="3679914387" sldId="273"/>
            <ac:spMk id="5" creationId="{68935066-C059-45A7-8F7E-02001FD2965B}"/>
          </ac:spMkLst>
        </pc:spChg>
        <pc:spChg chg="mod">
          <ac:chgData name="ranjan yadav" userId="b7be7efb4b79d83a" providerId="LiveId" clId="{94669BA5-A380-4FD3-B9D7-C33054D249F3}" dt="2020-11-01T12:45:50.848" v="277"/>
          <ac:spMkLst>
            <pc:docMk/>
            <pc:sldMk cId="3679914387" sldId="273"/>
            <ac:spMk id="7" creationId="{9DB84948-D1C8-47A7-8968-10045D9C0195}"/>
          </ac:spMkLst>
        </pc:spChg>
        <pc:spChg chg="mod">
          <ac:chgData name="ranjan yadav" userId="b7be7efb4b79d83a" providerId="LiveId" clId="{94669BA5-A380-4FD3-B9D7-C33054D249F3}" dt="2020-11-01T12:45:50.848" v="277"/>
          <ac:spMkLst>
            <pc:docMk/>
            <pc:sldMk cId="3679914387" sldId="273"/>
            <ac:spMk id="8" creationId="{57D61815-66CC-44F1-A38C-4CE75D7B4BDE}"/>
          </ac:spMkLst>
        </pc:spChg>
        <pc:spChg chg="mod">
          <ac:chgData name="ranjan yadav" userId="b7be7efb4b79d83a" providerId="LiveId" clId="{94669BA5-A380-4FD3-B9D7-C33054D249F3}" dt="2020-11-01T12:45:50.848" v="277"/>
          <ac:spMkLst>
            <pc:docMk/>
            <pc:sldMk cId="3679914387" sldId="273"/>
            <ac:spMk id="9" creationId="{AC51ECE5-2B25-40DD-99B8-8F7ECEA4A9AC}"/>
          </ac:spMkLst>
        </pc:spChg>
        <pc:spChg chg="add mod">
          <ac:chgData name="ranjan yadav" userId="b7be7efb4b79d83a" providerId="LiveId" clId="{94669BA5-A380-4FD3-B9D7-C33054D249F3}" dt="2020-11-01T12:46:48.922" v="295"/>
          <ac:spMkLst>
            <pc:docMk/>
            <pc:sldMk cId="3679914387" sldId="273"/>
            <ac:spMk id="11" creationId="{7B30C9BC-81A8-4DC4-9C65-27A1414F493D}"/>
          </ac:spMkLst>
        </pc:spChg>
        <pc:spChg chg="add mod">
          <ac:chgData name="ranjan yadav" userId="b7be7efb4b79d83a" providerId="LiveId" clId="{94669BA5-A380-4FD3-B9D7-C33054D249F3}" dt="2020-11-01T12:47:11.362" v="300"/>
          <ac:spMkLst>
            <pc:docMk/>
            <pc:sldMk cId="3679914387" sldId="273"/>
            <ac:spMk id="12" creationId="{2658B988-2620-4C92-A6E3-FE4064E9E79C}"/>
          </ac:spMkLst>
        </pc:spChg>
        <pc:spChg chg="add">
          <ac:chgData name="ranjan yadav" userId="b7be7efb4b79d83a" providerId="LiveId" clId="{94669BA5-A380-4FD3-B9D7-C33054D249F3}" dt="2020-11-01T13:05:11.459" v="541" actId="22"/>
          <ac:spMkLst>
            <pc:docMk/>
            <pc:sldMk cId="3679914387" sldId="273"/>
            <ac:spMk id="14" creationId="{4EC1F7BF-4E9A-451F-8B5E-895B14273E01}"/>
          </ac:spMkLst>
        </pc:spChg>
        <pc:grpChg chg="add mod">
          <ac:chgData name="ranjan yadav" userId="b7be7efb4b79d83a" providerId="LiveId" clId="{94669BA5-A380-4FD3-B9D7-C33054D249F3}" dt="2020-11-01T12:45:50.848" v="277"/>
          <ac:grpSpMkLst>
            <pc:docMk/>
            <pc:sldMk cId="3679914387" sldId="273"/>
            <ac:grpSpMk id="6" creationId="{44E7B0ED-BDED-4516-9F73-498F7A2FE9EC}"/>
          </ac:grpSpMkLst>
        </pc:grpChg>
        <pc:picChg chg="add mod">
          <ac:chgData name="ranjan yadav" userId="b7be7efb4b79d83a" providerId="LiveId" clId="{94669BA5-A380-4FD3-B9D7-C33054D249F3}" dt="2020-11-01T09:44:46.256" v="213" actId="14100"/>
          <ac:picMkLst>
            <pc:docMk/>
            <pc:sldMk cId="3679914387" sldId="273"/>
            <ac:picMk id="6146" creationId="{9C14C676-377A-49AB-851C-A00C13AA3094}"/>
          </ac:picMkLst>
        </pc:picChg>
      </pc:sldChg>
      <pc:sldChg chg="addSp modSp new mod">
        <pc:chgData name="ranjan yadav" userId="b7be7efb4b79d83a" providerId="LiveId" clId="{94669BA5-A380-4FD3-B9D7-C33054D249F3}" dt="2020-11-01T13:53:54.456" v="996" actId="20577"/>
        <pc:sldMkLst>
          <pc:docMk/>
          <pc:sldMk cId="1344000874" sldId="274"/>
        </pc:sldMkLst>
        <pc:spChg chg="add">
          <ac:chgData name="ranjan yadav" userId="b7be7efb4b79d83a" providerId="LiveId" clId="{94669BA5-A380-4FD3-B9D7-C33054D249F3}" dt="2020-11-01T12:46:12.137" v="279" actId="22"/>
          <ac:spMkLst>
            <pc:docMk/>
            <pc:sldMk cId="1344000874" sldId="274"/>
            <ac:spMk id="2" creationId="{CE45D8AF-F047-4C39-8BAE-9B2250AF2318}"/>
          </ac:spMkLst>
        </pc:spChg>
        <pc:spChg chg="add ord">
          <ac:chgData name="ranjan yadav" userId="b7be7efb4b79d83a" providerId="LiveId" clId="{94669BA5-A380-4FD3-B9D7-C33054D249F3}" dt="2020-11-01T13:09:48.113" v="709" actId="166"/>
          <ac:spMkLst>
            <pc:docMk/>
            <pc:sldMk cId="1344000874" sldId="274"/>
            <ac:spMk id="3" creationId="{BD1A9FDD-4B87-4245-96D5-D574E4299C00}"/>
          </ac:spMkLst>
        </pc:spChg>
        <pc:spChg chg="add mod">
          <ac:chgData name="ranjan yadav" userId="b7be7efb4b79d83a" providerId="LiveId" clId="{94669BA5-A380-4FD3-B9D7-C33054D249F3}" dt="2020-11-01T12:50:07.707" v="375" actId="20577"/>
          <ac:spMkLst>
            <pc:docMk/>
            <pc:sldMk cId="1344000874" sldId="274"/>
            <ac:spMk id="4" creationId="{BDC5ED2F-81A8-41A3-95FD-93E14404B791}"/>
          </ac:spMkLst>
        </pc:spChg>
        <pc:spChg chg="add mod ord">
          <ac:chgData name="ranjan yadav" userId="b7be7efb4b79d83a" providerId="LiveId" clId="{94669BA5-A380-4FD3-B9D7-C33054D249F3}" dt="2020-11-01T13:53:54.456" v="996" actId="20577"/>
          <ac:spMkLst>
            <pc:docMk/>
            <pc:sldMk cId="1344000874" sldId="274"/>
            <ac:spMk id="5" creationId="{7C25017E-31D3-4B29-A437-45F67DE706EA}"/>
          </ac:spMkLst>
        </pc:spChg>
        <pc:spChg chg="add mod">
          <ac:chgData name="ranjan yadav" userId="b7be7efb4b79d83a" providerId="LiveId" clId="{94669BA5-A380-4FD3-B9D7-C33054D249F3}" dt="2020-11-01T12:50:15.072" v="377" actId="14100"/>
          <ac:spMkLst>
            <pc:docMk/>
            <pc:sldMk cId="1344000874" sldId="274"/>
            <ac:spMk id="7" creationId="{031FCFB5-D0D2-4FC4-B453-D3CA63BC4B0C}"/>
          </ac:spMkLst>
        </pc:spChg>
        <pc:spChg chg="mod">
          <ac:chgData name="ranjan yadav" userId="b7be7efb4b79d83a" providerId="LiveId" clId="{94669BA5-A380-4FD3-B9D7-C33054D249F3}" dt="2020-11-01T12:45:52.597" v="278"/>
          <ac:spMkLst>
            <pc:docMk/>
            <pc:sldMk cId="1344000874" sldId="274"/>
            <ac:spMk id="8" creationId="{A428F5D0-37A2-4392-B1FA-98DE77EB6E63}"/>
          </ac:spMkLst>
        </pc:spChg>
        <pc:spChg chg="mod">
          <ac:chgData name="ranjan yadav" userId="b7be7efb4b79d83a" providerId="LiveId" clId="{94669BA5-A380-4FD3-B9D7-C33054D249F3}" dt="2020-11-01T12:45:52.597" v="278"/>
          <ac:spMkLst>
            <pc:docMk/>
            <pc:sldMk cId="1344000874" sldId="274"/>
            <ac:spMk id="9" creationId="{BCCE21BF-6508-4E35-A770-C38BF9623303}"/>
          </ac:spMkLst>
        </pc:spChg>
        <pc:spChg chg="mod">
          <ac:chgData name="ranjan yadav" userId="b7be7efb4b79d83a" providerId="LiveId" clId="{94669BA5-A380-4FD3-B9D7-C33054D249F3}" dt="2020-11-01T12:45:52.597" v="278"/>
          <ac:spMkLst>
            <pc:docMk/>
            <pc:sldMk cId="1344000874" sldId="274"/>
            <ac:spMk id="10" creationId="{BE3E8514-2F5D-4024-9135-5BB25AFAF155}"/>
          </ac:spMkLst>
        </pc:spChg>
        <pc:spChg chg="add mod">
          <ac:chgData name="ranjan yadav" userId="b7be7efb4b79d83a" providerId="LiveId" clId="{94669BA5-A380-4FD3-B9D7-C33054D249F3}" dt="2020-11-01T12:46:51.457" v="296"/>
          <ac:spMkLst>
            <pc:docMk/>
            <pc:sldMk cId="1344000874" sldId="274"/>
            <ac:spMk id="12" creationId="{222E61FA-3B51-4D5C-A802-0FCBADE226B7}"/>
          </ac:spMkLst>
        </pc:spChg>
        <pc:spChg chg="add mod">
          <ac:chgData name="ranjan yadav" userId="b7be7efb4b79d83a" providerId="LiveId" clId="{94669BA5-A380-4FD3-B9D7-C33054D249F3}" dt="2020-11-01T12:47:09.484" v="299"/>
          <ac:spMkLst>
            <pc:docMk/>
            <pc:sldMk cId="1344000874" sldId="274"/>
            <ac:spMk id="13" creationId="{81EBED24-BED3-43E4-9825-8D32FDF1BB4A}"/>
          </ac:spMkLst>
        </pc:spChg>
        <pc:spChg chg="add">
          <ac:chgData name="ranjan yadav" userId="b7be7efb4b79d83a" providerId="LiveId" clId="{94669BA5-A380-4FD3-B9D7-C33054D249F3}" dt="2020-11-01T13:05:13.237" v="542" actId="22"/>
          <ac:spMkLst>
            <pc:docMk/>
            <pc:sldMk cId="1344000874" sldId="274"/>
            <ac:spMk id="16" creationId="{7DA8B633-6F3F-4791-BA59-8B15F16C4D8F}"/>
          </ac:spMkLst>
        </pc:spChg>
        <pc:grpChg chg="add mod">
          <ac:chgData name="ranjan yadav" userId="b7be7efb4b79d83a" providerId="LiveId" clId="{94669BA5-A380-4FD3-B9D7-C33054D249F3}" dt="2020-11-01T12:45:52.597" v="278"/>
          <ac:grpSpMkLst>
            <pc:docMk/>
            <pc:sldMk cId="1344000874" sldId="274"/>
            <ac:grpSpMk id="6" creationId="{32C14557-22A8-4B2C-AEFF-858832B3518D}"/>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chemeClr val="bg1"/>
                </a:solidFill>
                <a:latin typeface="LM Sans 10"/>
                <a:cs typeface="LM Sans 10"/>
              </a:defRPr>
            </a:lvl1pPr>
          </a:lstStyle>
          <a:p>
            <a:pPr marL="12700">
              <a:lnSpc>
                <a:spcPts val="685"/>
              </a:lnSpc>
            </a:pPr>
            <a:r>
              <a:rPr spc="-5" dirty="0"/>
              <a:t>Name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6" name="Holder 6"/>
          <p:cNvSpPr>
            <a:spLocks noGrp="1"/>
          </p:cNvSpPr>
          <p:nvPr>
            <p:ph type="sldNum" sz="quarter" idx="7"/>
          </p:nvPr>
        </p:nvSpPr>
        <p:spPr/>
        <p:txBody>
          <a:bodyPr lIns="0" tIns="0" rIns="0" bIns="0"/>
          <a:lstStyle>
            <a:lvl1pPr>
              <a:defRPr sz="600" b="1" i="0">
                <a:solidFill>
                  <a:schemeClr val="bg1"/>
                </a:solidFill>
                <a:latin typeface="LM Sans 10"/>
                <a:cs typeface="LM Sans 10"/>
              </a:defRPr>
            </a:lvl1pPr>
          </a:lstStyle>
          <a:p>
            <a:pPr marL="38100">
              <a:lnSpc>
                <a:spcPts val="685"/>
              </a:lnSpc>
            </a:pPr>
            <a:fld id="{81D60167-4931-47E6-BA6A-407CBD079E47}" type="slidenum">
              <a:rPr spc="-5" dirty="0"/>
              <a:t>‹#›</a:t>
            </a:fld>
            <a:r>
              <a:rPr spc="-5" dirty="0"/>
              <a:t>/7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bg1"/>
                </a:solidFill>
                <a:latin typeface="LM Sans 10"/>
                <a:cs typeface="LM Sans 10"/>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00" b="1" i="0">
                <a:solidFill>
                  <a:schemeClr val="bg1"/>
                </a:solidFill>
                <a:latin typeface="LM Sans 10"/>
                <a:cs typeface="LM Sans 10"/>
              </a:defRPr>
            </a:lvl1pPr>
          </a:lstStyle>
          <a:p>
            <a:pPr marL="12700">
              <a:lnSpc>
                <a:spcPts val="685"/>
              </a:lnSpc>
            </a:pPr>
            <a:r>
              <a:rPr spc="-5" dirty="0"/>
              <a:t>Name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6" name="Holder 6"/>
          <p:cNvSpPr>
            <a:spLocks noGrp="1"/>
          </p:cNvSpPr>
          <p:nvPr>
            <p:ph type="sldNum" sz="quarter" idx="7"/>
          </p:nvPr>
        </p:nvSpPr>
        <p:spPr/>
        <p:txBody>
          <a:bodyPr lIns="0" tIns="0" rIns="0" bIns="0"/>
          <a:lstStyle>
            <a:lvl1pPr>
              <a:defRPr sz="600" b="1" i="0">
                <a:solidFill>
                  <a:schemeClr val="bg1"/>
                </a:solidFill>
                <a:latin typeface="LM Sans 10"/>
                <a:cs typeface="LM Sans 10"/>
              </a:defRPr>
            </a:lvl1pPr>
          </a:lstStyle>
          <a:p>
            <a:pPr marL="38100">
              <a:lnSpc>
                <a:spcPts val="685"/>
              </a:lnSpc>
            </a:pPr>
            <a:fld id="{81D60167-4931-47E6-BA6A-407CBD079E47}" type="slidenum">
              <a:rPr spc="-5" dirty="0"/>
              <a:t>‹#›</a:t>
            </a:fld>
            <a:r>
              <a:rPr spc="-5" dirty="0"/>
              <a:t>/7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bg1"/>
                </a:solidFill>
                <a:latin typeface="LM Sans 10"/>
                <a:cs typeface="LM Sans 10"/>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1" i="0">
                <a:solidFill>
                  <a:schemeClr val="bg1"/>
                </a:solidFill>
                <a:latin typeface="LM Sans 10"/>
                <a:cs typeface="LM Sans 10"/>
              </a:defRPr>
            </a:lvl1pPr>
          </a:lstStyle>
          <a:p>
            <a:pPr marL="12700">
              <a:lnSpc>
                <a:spcPts val="685"/>
              </a:lnSpc>
            </a:pPr>
            <a:r>
              <a:rPr spc="-5" dirty="0"/>
              <a:t>Name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7" name="Holder 7"/>
          <p:cNvSpPr>
            <a:spLocks noGrp="1"/>
          </p:cNvSpPr>
          <p:nvPr>
            <p:ph type="sldNum" sz="quarter" idx="7"/>
          </p:nvPr>
        </p:nvSpPr>
        <p:spPr/>
        <p:txBody>
          <a:bodyPr lIns="0" tIns="0" rIns="0" bIns="0"/>
          <a:lstStyle>
            <a:lvl1pPr>
              <a:defRPr sz="600" b="1" i="0">
                <a:solidFill>
                  <a:schemeClr val="bg1"/>
                </a:solidFill>
                <a:latin typeface="LM Sans 10"/>
                <a:cs typeface="LM Sans 10"/>
              </a:defRPr>
            </a:lvl1pPr>
          </a:lstStyle>
          <a:p>
            <a:pPr marL="38100">
              <a:lnSpc>
                <a:spcPts val="685"/>
              </a:lnSpc>
            </a:pPr>
            <a:fld id="{81D60167-4931-47E6-BA6A-407CBD079E47}" type="slidenum">
              <a:rPr spc="-5" dirty="0"/>
              <a:t>‹#›</a:t>
            </a:fld>
            <a:r>
              <a:rPr spc="-5" dirty="0"/>
              <a:t>/7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bg1"/>
                </a:solidFill>
                <a:latin typeface="LM Sans 10"/>
                <a:cs typeface="LM Sans 10"/>
              </a:defRPr>
            </a:lvl1pPr>
          </a:lstStyle>
          <a:p>
            <a:endParaRPr/>
          </a:p>
        </p:txBody>
      </p:sp>
      <p:sp>
        <p:nvSpPr>
          <p:cNvPr id="3" name="Holder 3"/>
          <p:cNvSpPr>
            <a:spLocks noGrp="1"/>
          </p:cNvSpPr>
          <p:nvPr>
            <p:ph type="ftr" sz="quarter" idx="5"/>
          </p:nvPr>
        </p:nvSpPr>
        <p:spPr/>
        <p:txBody>
          <a:bodyPr lIns="0" tIns="0" rIns="0" bIns="0"/>
          <a:lstStyle>
            <a:lvl1pPr>
              <a:defRPr sz="600" b="1" i="0">
                <a:solidFill>
                  <a:schemeClr val="bg1"/>
                </a:solidFill>
                <a:latin typeface="LM Sans 10"/>
                <a:cs typeface="LM Sans 10"/>
              </a:defRPr>
            </a:lvl1pPr>
          </a:lstStyle>
          <a:p>
            <a:pPr marL="12700">
              <a:lnSpc>
                <a:spcPts val="685"/>
              </a:lnSpc>
            </a:pPr>
            <a:r>
              <a:rPr spc="-5" dirty="0"/>
              <a:t>Name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5" name="Holder 5"/>
          <p:cNvSpPr>
            <a:spLocks noGrp="1"/>
          </p:cNvSpPr>
          <p:nvPr>
            <p:ph type="sldNum" sz="quarter" idx="7"/>
          </p:nvPr>
        </p:nvSpPr>
        <p:spPr/>
        <p:txBody>
          <a:bodyPr lIns="0" tIns="0" rIns="0" bIns="0"/>
          <a:lstStyle>
            <a:lvl1pPr>
              <a:defRPr sz="600" b="1" i="0">
                <a:solidFill>
                  <a:schemeClr val="bg1"/>
                </a:solidFill>
                <a:latin typeface="LM Sans 10"/>
                <a:cs typeface="LM Sans 10"/>
              </a:defRPr>
            </a:lvl1pPr>
          </a:lstStyle>
          <a:p>
            <a:pPr marL="38100">
              <a:lnSpc>
                <a:spcPts val="685"/>
              </a:lnSpc>
            </a:pPr>
            <a:fld id="{81D60167-4931-47E6-BA6A-407CBD079E47}" type="slidenum">
              <a:rPr spc="-5" dirty="0"/>
              <a:t>‹#›</a:t>
            </a:fld>
            <a:r>
              <a:rPr spc="-5" dirty="0"/>
              <a:t>/7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1" i="0">
                <a:solidFill>
                  <a:schemeClr val="bg1"/>
                </a:solidFill>
                <a:latin typeface="LM Sans 10"/>
                <a:cs typeface="LM Sans 10"/>
              </a:defRPr>
            </a:lvl1pPr>
          </a:lstStyle>
          <a:p>
            <a:pPr marL="12700">
              <a:lnSpc>
                <a:spcPts val="685"/>
              </a:lnSpc>
            </a:pPr>
            <a:r>
              <a:rPr spc="-5" dirty="0"/>
              <a:t>Name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4" name="Holder 4"/>
          <p:cNvSpPr>
            <a:spLocks noGrp="1"/>
          </p:cNvSpPr>
          <p:nvPr>
            <p:ph type="sldNum" sz="quarter" idx="7"/>
          </p:nvPr>
        </p:nvSpPr>
        <p:spPr/>
        <p:txBody>
          <a:bodyPr lIns="0" tIns="0" rIns="0" bIns="0"/>
          <a:lstStyle>
            <a:lvl1pPr>
              <a:defRPr sz="600" b="1" i="0">
                <a:solidFill>
                  <a:schemeClr val="bg1"/>
                </a:solidFill>
                <a:latin typeface="LM Sans 10"/>
                <a:cs typeface="LM Sans 10"/>
              </a:defRPr>
            </a:lvl1pPr>
          </a:lstStyle>
          <a:p>
            <a:pPr marL="38100">
              <a:lnSpc>
                <a:spcPts val="685"/>
              </a:lnSpc>
            </a:pPr>
            <a:fld id="{81D60167-4931-47E6-BA6A-407CBD079E47}" type="slidenum">
              <a:rPr spc="-5" dirty="0"/>
              <a:t>‹#›</a:t>
            </a:fld>
            <a:r>
              <a:rPr spc="-5" dirty="0"/>
              <a:t>/7</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93183" y="2914098"/>
            <a:ext cx="258706" cy="258255"/>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3046680" y="3245103"/>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B7DF"/>
            </a:solidFill>
          </a:ln>
        </p:spPr>
        <p:txBody>
          <a:bodyPr wrap="square" lIns="0" tIns="0" rIns="0" bIns="0" rtlCol="0"/>
          <a:lstStyle/>
          <a:p>
            <a:endParaRPr/>
          </a:p>
        </p:txBody>
      </p:sp>
      <p:sp>
        <p:nvSpPr>
          <p:cNvPr id="18" name="bg object 18"/>
          <p:cNvSpPr/>
          <p:nvPr/>
        </p:nvSpPr>
        <p:spPr>
          <a:xfrm>
            <a:off x="2967063" y="3241141"/>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BEF"/>
          </a:solidFill>
        </p:spPr>
        <p:txBody>
          <a:bodyPr wrap="square" lIns="0" tIns="0" rIns="0" bIns="0" rtlCol="0"/>
          <a:lstStyle/>
          <a:p>
            <a:endParaRPr/>
          </a:p>
        </p:txBody>
      </p:sp>
      <p:sp>
        <p:nvSpPr>
          <p:cNvPr id="19" name="bg object 19"/>
          <p:cNvSpPr/>
          <p:nvPr/>
        </p:nvSpPr>
        <p:spPr>
          <a:xfrm>
            <a:off x="3144865" y="3241141"/>
            <a:ext cx="25400" cy="38100"/>
          </a:xfrm>
          <a:custGeom>
            <a:avLst/>
            <a:gdLst/>
            <a:ahLst/>
            <a:cxnLst/>
            <a:rect l="l" t="t" r="r" b="b"/>
            <a:pathLst>
              <a:path w="25400" h="38100">
                <a:moveTo>
                  <a:pt x="0" y="0"/>
                </a:moveTo>
                <a:lnTo>
                  <a:pt x="0" y="38100"/>
                </a:lnTo>
                <a:lnTo>
                  <a:pt x="25399" y="19050"/>
                </a:lnTo>
                <a:lnTo>
                  <a:pt x="0" y="0"/>
                </a:lnTo>
                <a:close/>
              </a:path>
            </a:pathLst>
          </a:custGeom>
          <a:solidFill>
            <a:srgbClr val="D6DBEF"/>
          </a:solidFill>
        </p:spPr>
        <p:txBody>
          <a:bodyPr wrap="square" lIns="0" tIns="0" rIns="0" bIns="0" rtlCol="0"/>
          <a:lstStyle/>
          <a:p>
            <a:endParaRPr/>
          </a:p>
        </p:txBody>
      </p:sp>
      <p:sp>
        <p:nvSpPr>
          <p:cNvPr id="20" name="bg object 20"/>
          <p:cNvSpPr/>
          <p:nvPr/>
        </p:nvSpPr>
        <p:spPr>
          <a:xfrm>
            <a:off x="3305694" y="3234791"/>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B7DF"/>
            </a:solidFill>
          </a:ln>
        </p:spPr>
        <p:txBody>
          <a:bodyPr wrap="square" lIns="0" tIns="0" rIns="0" bIns="0" rtlCol="0"/>
          <a:lstStyle/>
          <a:p>
            <a:endParaRPr/>
          </a:p>
        </p:txBody>
      </p:sp>
      <p:sp>
        <p:nvSpPr>
          <p:cNvPr id="21" name="bg object 21"/>
          <p:cNvSpPr/>
          <p:nvPr/>
        </p:nvSpPr>
        <p:spPr>
          <a:xfrm>
            <a:off x="3242526" y="324114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BEF"/>
          </a:solidFill>
        </p:spPr>
        <p:txBody>
          <a:bodyPr wrap="square" lIns="0" tIns="0" rIns="0" bIns="0" rtlCol="0"/>
          <a:lstStyle/>
          <a:p>
            <a:endParaRPr/>
          </a:p>
        </p:txBody>
      </p:sp>
      <p:sp>
        <p:nvSpPr>
          <p:cNvPr id="22" name="bg object 22"/>
          <p:cNvSpPr/>
          <p:nvPr/>
        </p:nvSpPr>
        <p:spPr>
          <a:xfrm>
            <a:off x="3606877" y="3247491"/>
            <a:ext cx="38100" cy="0"/>
          </a:xfrm>
          <a:custGeom>
            <a:avLst/>
            <a:gdLst/>
            <a:ahLst/>
            <a:cxnLst/>
            <a:rect l="l" t="t" r="r" b="b"/>
            <a:pathLst>
              <a:path w="38100">
                <a:moveTo>
                  <a:pt x="0" y="0"/>
                </a:moveTo>
                <a:lnTo>
                  <a:pt x="38101" y="0"/>
                </a:lnTo>
              </a:path>
            </a:pathLst>
          </a:custGeom>
          <a:ln w="7591">
            <a:solidFill>
              <a:srgbClr val="ADB7DF"/>
            </a:solidFill>
          </a:ln>
        </p:spPr>
        <p:txBody>
          <a:bodyPr wrap="square" lIns="0" tIns="0" rIns="0" bIns="0" rtlCol="0"/>
          <a:lstStyle/>
          <a:p>
            <a:endParaRPr/>
          </a:p>
        </p:txBody>
      </p:sp>
      <p:sp>
        <p:nvSpPr>
          <p:cNvPr id="23" name="bg object 23"/>
          <p:cNvSpPr/>
          <p:nvPr/>
        </p:nvSpPr>
        <p:spPr>
          <a:xfrm>
            <a:off x="3517976" y="324114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BEF"/>
          </a:solidFill>
        </p:spPr>
        <p:txBody>
          <a:bodyPr wrap="square" lIns="0" tIns="0" rIns="0" bIns="0" rtlCol="0"/>
          <a:lstStyle/>
          <a:p>
            <a:endParaRPr/>
          </a:p>
        </p:txBody>
      </p:sp>
      <p:sp>
        <p:nvSpPr>
          <p:cNvPr id="24" name="bg object 24"/>
          <p:cNvSpPr/>
          <p:nvPr/>
        </p:nvSpPr>
        <p:spPr>
          <a:xfrm>
            <a:off x="3594177" y="3234791"/>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BEF"/>
            </a:solidFill>
          </a:ln>
        </p:spPr>
        <p:txBody>
          <a:bodyPr wrap="square" lIns="0" tIns="0" rIns="0" bIns="0" rtlCol="0"/>
          <a:lstStyle/>
          <a:p>
            <a:endParaRPr/>
          </a:p>
        </p:txBody>
      </p:sp>
      <p:sp>
        <p:nvSpPr>
          <p:cNvPr id="25" name="bg object 25"/>
          <p:cNvSpPr/>
          <p:nvPr/>
        </p:nvSpPr>
        <p:spPr>
          <a:xfrm>
            <a:off x="3869640" y="3234791"/>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B7DF"/>
            </a:solidFill>
          </a:ln>
        </p:spPr>
        <p:txBody>
          <a:bodyPr wrap="square" lIns="0" tIns="0" rIns="0" bIns="0" rtlCol="0"/>
          <a:lstStyle/>
          <a:p>
            <a:endParaRPr/>
          </a:p>
        </p:txBody>
      </p:sp>
      <p:sp>
        <p:nvSpPr>
          <p:cNvPr id="26" name="bg object 26"/>
          <p:cNvSpPr/>
          <p:nvPr/>
        </p:nvSpPr>
        <p:spPr>
          <a:xfrm>
            <a:off x="3793439" y="324114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BEF"/>
          </a:solidFill>
        </p:spPr>
        <p:txBody>
          <a:bodyPr wrap="square" lIns="0" tIns="0" rIns="0" bIns="0" rtlCol="0"/>
          <a:lstStyle/>
          <a:p>
            <a:endParaRPr/>
          </a:p>
        </p:txBody>
      </p:sp>
      <p:sp>
        <p:nvSpPr>
          <p:cNvPr id="27" name="bg object 27"/>
          <p:cNvSpPr/>
          <p:nvPr/>
        </p:nvSpPr>
        <p:spPr>
          <a:xfrm>
            <a:off x="3869640" y="3272891"/>
            <a:ext cx="50800" cy="12700"/>
          </a:xfrm>
          <a:custGeom>
            <a:avLst/>
            <a:gdLst/>
            <a:ahLst/>
            <a:cxnLst/>
            <a:rect l="l" t="t" r="r" b="b"/>
            <a:pathLst>
              <a:path w="50800" h="12700">
                <a:moveTo>
                  <a:pt x="0" y="0"/>
                </a:moveTo>
                <a:lnTo>
                  <a:pt x="38100" y="0"/>
                </a:lnTo>
              </a:path>
              <a:path w="50800" h="12700">
                <a:moveTo>
                  <a:pt x="12700" y="12700"/>
                </a:moveTo>
                <a:lnTo>
                  <a:pt x="50801" y="12700"/>
                </a:lnTo>
              </a:path>
            </a:pathLst>
          </a:custGeom>
          <a:ln w="7591">
            <a:solidFill>
              <a:srgbClr val="D6DBEF"/>
            </a:solidFill>
          </a:ln>
        </p:spPr>
        <p:txBody>
          <a:bodyPr wrap="square" lIns="0" tIns="0" rIns="0" bIns="0" rtlCol="0"/>
          <a:lstStyle/>
          <a:p>
            <a:endParaRPr/>
          </a:p>
        </p:txBody>
      </p:sp>
      <p:sp>
        <p:nvSpPr>
          <p:cNvPr id="28" name="bg object 28"/>
          <p:cNvSpPr/>
          <p:nvPr/>
        </p:nvSpPr>
        <p:spPr>
          <a:xfrm>
            <a:off x="4145090" y="323479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B7DF"/>
            </a:solidFill>
          </a:ln>
        </p:spPr>
        <p:txBody>
          <a:bodyPr wrap="square" lIns="0" tIns="0" rIns="0" bIns="0" rtlCol="0"/>
          <a:lstStyle/>
          <a:p>
            <a:endParaRPr/>
          </a:p>
        </p:txBody>
      </p:sp>
      <p:sp>
        <p:nvSpPr>
          <p:cNvPr id="29" name="bg object 29"/>
          <p:cNvSpPr/>
          <p:nvPr/>
        </p:nvSpPr>
        <p:spPr>
          <a:xfrm>
            <a:off x="4451033" y="3265271"/>
            <a:ext cx="20320" cy="20320"/>
          </a:xfrm>
          <a:custGeom>
            <a:avLst/>
            <a:gdLst/>
            <a:ahLst/>
            <a:cxnLst/>
            <a:rect l="l" t="t" r="r" b="b"/>
            <a:pathLst>
              <a:path w="20320" h="20320">
                <a:moveTo>
                  <a:pt x="0" y="0"/>
                </a:moveTo>
                <a:lnTo>
                  <a:pt x="20321" y="20320"/>
                </a:lnTo>
              </a:path>
            </a:pathLst>
          </a:custGeom>
          <a:ln w="7591">
            <a:solidFill>
              <a:srgbClr val="ADB7DF"/>
            </a:solidFill>
          </a:ln>
        </p:spPr>
        <p:txBody>
          <a:bodyPr wrap="square" lIns="0" tIns="0" rIns="0" bIns="0" rtlCol="0"/>
          <a:lstStyle/>
          <a:p>
            <a:endParaRPr/>
          </a:p>
        </p:txBody>
      </p:sp>
      <p:sp>
        <p:nvSpPr>
          <p:cNvPr id="30" name="bg object 30"/>
          <p:cNvSpPr/>
          <p:nvPr/>
        </p:nvSpPr>
        <p:spPr>
          <a:xfrm>
            <a:off x="4423969" y="3238776"/>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B7DF"/>
            </a:solidFill>
          </a:ln>
        </p:spPr>
        <p:txBody>
          <a:bodyPr wrap="square" lIns="0" tIns="0" rIns="0" bIns="0" rtlCol="0"/>
          <a:lstStyle/>
          <a:p>
            <a:endParaRPr/>
          </a:p>
        </p:txBody>
      </p:sp>
      <p:sp>
        <p:nvSpPr>
          <p:cNvPr id="31" name="bg object 31"/>
          <p:cNvSpPr/>
          <p:nvPr/>
        </p:nvSpPr>
        <p:spPr>
          <a:xfrm>
            <a:off x="4329112" y="323479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B7DF"/>
            </a:solidFill>
          </a:ln>
        </p:spPr>
        <p:txBody>
          <a:bodyPr wrap="square" lIns="0" tIns="0" rIns="0" bIns="0" rtlCol="0"/>
          <a:lstStyle/>
          <a:p>
            <a:endParaRPr/>
          </a:p>
        </p:txBody>
      </p:sp>
      <p:sp>
        <p:nvSpPr>
          <p:cNvPr id="32" name="bg object 32"/>
          <p:cNvSpPr/>
          <p:nvPr/>
        </p:nvSpPr>
        <p:spPr>
          <a:xfrm>
            <a:off x="0" y="0"/>
            <a:ext cx="2304415" cy="318135"/>
          </a:xfrm>
          <a:custGeom>
            <a:avLst/>
            <a:gdLst/>
            <a:ahLst/>
            <a:cxnLst/>
            <a:rect l="l" t="t" r="r" b="b"/>
            <a:pathLst>
              <a:path w="2304415" h="318135">
                <a:moveTo>
                  <a:pt x="2303995" y="0"/>
                </a:moveTo>
                <a:lnTo>
                  <a:pt x="0" y="0"/>
                </a:lnTo>
                <a:lnTo>
                  <a:pt x="0" y="317931"/>
                </a:lnTo>
                <a:lnTo>
                  <a:pt x="2303995" y="317931"/>
                </a:lnTo>
                <a:lnTo>
                  <a:pt x="2303995"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449400" y="735530"/>
            <a:ext cx="1711299" cy="384809"/>
          </a:xfrm>
          <a:prstGeom prst="rect">
            <a:avLst/>
          </a:prstGeom>
        </p:spPr>
        <p:txBody>
          <a:bodyPr wrap="square" lIns="0" tIns="0" rIns="0" bIns="0">
            <a:spAutoFit/>
          </a:bodyPr>
          <a:lstStyle>
            <a:lvl1pPr>
              <a:defRPr sz="1400" b="1" i="0">
                <a:solidFill>
                  <a:schemeClr val="bg1"/>
                </a:solidFill>
                <a:latin typeface="LM Sans 10"/>
                <a:cs typeface="LM Sans 10"/>
              </a:defRPr>
            </a:lvl1pPr>
          </a:lstStyle>
          <a:p>
            <a:endParaRPr/>
          </a:p>
        </p:txBody>
      </p:sp>
      <p:sp>
        <p:nvSpPr>
          <p:cNvPr id="3" name="Holder 3"/>
          <p:cNvSpPr>
            <a:spLocks noGrp="1"/>
          </p:cNvSpPr>
          <p:nvPr>
            <p:ph type="body" idx="1"/>
          </p:nvPr>
        </p:nvSpPr>
        <p:spPr>
          <a:xfrm>
            <a:off x="864920" y="1387194"/>
            <a:ext cx="2880258" cy="15532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3481" y="3344944"/>
            <a:ext cx="230505" cy="104139"/>
          </a:xfrm>
          <a:prstGeom prst="rect">
            <a:avLst/>
          </a:prstGeom>
        </p:spPr>
        <p:txBody>
          <a:bodyPr wrap="square" lIns="0" tIns="0" rIns="0" bIns="0">
            <a:spAutoFit/>
          </a:bodyPr>
          <a:lstStyle>
            <a:lvl1pPr>
              <a:defRPr sz="600" b="1" i="0">
                <a:solidFill>
                  <a:schemeClr val="bg1"/>
                </a:solidFill>
                <a:latin typeface="LM Sans 10"/>
                <a:cs typeface="LM Sans 10"/>
              </a:defRPr>
            </a:lvl1pPr>
          </a:lstStyle>
          <a:p>
            <a:pPr marL="12700">
              <a:lnSpc>
                <a:spcPts val="685"/>
              </a:lnSpc>
            </a:pPr>
            <a:r>
              <a:rPr spc="-5" dirty="0"/>
              <a:t>Name</a:t>
            </a: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6" name="Holder 6"/>
          <p:cNvSpPr>
            <a:spLocks noGrp="1"/>
          </p:cNvSpPr>
          <p:nvPr>
            <p:ph type="sldNum" sz="quarter" idx="7"/>
          </p:nvPr>
        </p:nvSpPr>
        <p:spPr>
          <a:xfrm>
            <a:off x="83591" y="3344944"/>
            <a:ext cx="176529" cy="104139"/>
          </a:xfrm>
          <a:prstGeom prst="rect">
            <a:avLst/>
          </a:prstGeom>
        </p:spPr>
        <p:txBody>
          <a:bodyPr wrap="square" lIns="0" tIns="0" rIns="0" bIns="0">
            <a:spAutoFit/>
          </a:bodyPr>
          <a:lstStyle>
            <a:lvl1pPr>
              <a:defRPr sz="600" b="1" i="0">
                <a:solidFill>
                  <a:schemeClr val="bg1"/>
                </a:solidFill>
                <a:latin typeface="LM Sans 10"/>
                <a:cs typeface="LM Sans 10"/>
              </a:defRPr>
            </a:lvl1pPr>
          </a:lstStyle>
          <a:p>
            <a:pPr marL="38100">
              <a:lnSpc>
                <a:spcPts val="685"/>
              </a:lnSpc>
            </a:pPr>
            <a:fld id="{81D60167-4931-47E6-BA6A-407CBD079E47}" type="slidenum">
              <a:rPr spc="-5" dirty="0"/>
              <a:t>‹#›</a:t>
            </a:fld>
            <a:r>
              <a:rPr spc="-5" dirty="0"/>
              <a:t>/7</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SHA-2" TargetMode="Externa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hyperlink" Target="http://www.iwar.org.uk/comsec/resources/cipher/sha256-384-512.pdf" TargetMode="External"/><Relationship Id="rId4" Type="http://schemas.openxmlformats.org/officeDocument/2006/relationships/hyperlink" Target="https://www.movable-type.co.uk/scripts/sha256.html"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slide" Target="slide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s://www.movable-type.co.uk/scripts/sha256.html" TargetMode="External"/><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grpSp>
        <p:nvGrpSpPr>
          <p:cNvPr id="3" name="object 3"/>
          <p:cNvGrpSpPr/>
          <p:nvPr/>
        </p:nvGrpSpPr>
        <p:grpSpPr>
          <a:xfrm>
            <a:off x="0" y="0"/>
            <a:ext cx="4608195" cy="366395"/>
            <a:chOff x="0" y="0"/>
            <a:chExt cx="4608195" cy="366395"/>
          </a:xfrm>
        </p:grpSpPr>
        <p:sp>
          <p:nvSpPr>
            <p:cNvPr id="4" name="object 4"/>
            <p:cNvSpPr/>
            <p:nvPr/>
          </p:nvSpPr>
          <p:spPr>
            <a:xfrm>
              <a:off x="2303995" y="0"/>
              <a:ext cx="2304415" cy="318135"/>
            </a:xfrm>
            <a:custGeom>
              <a:avLst/>
              <a:gdLst/>
              <a:ahLst/>
              <a:cxnLst/>
              <a:rect l="l" t="t" r="r" b="b"/>
              <a:pathLst>
                <a:path w="2304415" h="318135">
                  <a:moveTo>
                    <a:pt x="2303995" y="0"/>
                  </a:moveTo>
                  <a:lnTo>
                    <a:pt x="0" y="0"/>
                  </a:lnTo>
                  <a:lnTo>
                    <a:pt x="0" y="317931"/>
                  </a:lnTo>
                  <a:lnTo>
                    <a:pt x="2303995" y="317931"/>
                  </a:lnTo>
                  <a:lnTo>
                    <a:pt x="2303995" y="0"/>
                  </a:lnTo>
                  <a:close/>
                </a:path>
              </a:pathLst>
            </a:custGeom>
            <a:solidFill>
              <a:srgbClr val="324BAE"/>
            </a:solidFill>
          </p:spPr>
          <p:txBody>
            <a:bodyPr wrap="square" lIns="0" tIns="0" rIns="0" bIns="0" rtlCol="0"/>
            <a:lstStyle/>
            <a:p>
              <a:endParaRPr/>
            </a:p>
          </p:txBody>
        </p:sp>
        <p:sp>
          <p:nvSpPr>
            <p:cNvPr id="5" name="object 5"/>
            <p:cNvSpPr/>
            <p:nvPr/>
          </p:nvSpPr>
          <p:spPr>
            <a:xfrm>
              <a:off x="0" y="315404"/>
              <a:ext cx="4608004" cy="50609"/>
            </a:xfrm>
            <a:prstGeom prst="rect">
              <a:avLst/>
            </a:prstGeom>
            <a:blipFill>
              <a:blip r:embed="rId2" cstate="print"/>
              <a:stretch>
                <a:fillRect/>
              </a:stretch>
            </a:blipFill>
          </p:spPr>
          <p:txBody>
            <a:bodyPr wrap="square" lIns="0" tIns="0" rIns="0" bIns="0" rtlCol="0"/>
            <a:lstStyle/>
            <a:p>
              <a:endParaRPr/>
            </a:p>
          </p:txBody>
        </p:sp>
      </p:grpSp>
      <p:grpSp>
        <p:nvGrpSpPr>
          <p:cNvPr id="6" name="object 6"/>
          <p:cNvGrpSpPr/>
          <p:nvPr/>
        </p:nvGrpSpPr>
        <p:grpSpPr>
          <a:xfrm>
            <a:off x="309193" y="683755"/>
            <a:ext cx="4040504" cy="544195"/>
            <a:chOff x="309193" y="683755"/>
            <a:chExt cx="4040504" cy="544195"/>
          </a:xfrm>
        </p:grpSpPr>
        <p:sp>
          <p:nvSpPr>
            <p:cNvPr id="7" name="object 7"/>
            <p:cNvSpPr/>
            <p:nvPr/>
          </p:nvSpPr>
          <p:spPr>
            <a:xfrm>
              <a:off x="309193" y="683755"/>
              <a:ext cx="3989704" cy="82550"/>
            </a:xfrm>
            <a:custGeom>
              <a:avLst/>
              <a:gdLst/>
              <a:ahLst/>
              <a:cxnLst/>
              <a:rect l="l" t="t" r="r" b="b"/>
              <a:pathLst>
                <a:path w="3989704" h="82550">
                  <a:moveTo>
                    <a:pt x="3938854" y="0"/>
                  </a:moveTo>
                  <a:lnTo>
                    <a:pt x="50800" y="0"/>
                  </a:lnTo>
                  <a:lnTo>
                    <a:pt x="31075" y="4008"/>
                  </a:lnTo>
                  <a:lnTo>
                    <a:pt x="14922" y="14922"/>
                  </a:lnTo>
                  <a:lnTo>
                    <a:pt x="4008" y="31075"/>
                  </a:lnTo>
                  <a:lnTo>
                    <a:pt x="0" y="50800"/>
                  </a:lnTo>
                  <a:lnTo>
                    <a:pt x="0" y="82384"/>
                  </a:lnTo>
                  <a:lnTo>
                    <a:pt x="3989654" y="82384"/>
                  </a:lnTo>
                  <a:lnTo>
                    <a:pt x="3989654" y="50800"/>
                  </a:lnTo>
                  <a:lnTo>
                    <a:pt x="3985646" y="31075"/>
                  </a:lnTo>
                  <a:lnTo>
                    <a:pt x="3974732" y="14922"/>
                  </a:lnTo>
                  <a:lnTo>
                    <a:pt x="3958579" y="4008"/>
                  </a:lnTo>
                  <a:lnTo>
                    <a:pt x="3938854" y="0"/>
                  </a:lnTo>
                  <a:close/>
                </a:path>
              </a:pathLst>
            </a:custGeom>
            <a:solidFill>
              <a:srgbClr val="324BAE"/>
            </a:solidFill>
          </p:spPr>
          <p:txBody>
            <a:bodyPr wrap="square" lIns="0" tIns="0" rIns="0" bIns="0" rtlCol="0"/>
            <a:lstStyle/>
            <a:p>
              <a:endParaRPr/>
            </a:p>
          </p:txBody>
        </p:sp>
        <p:sp>
          <p:nvSpPr>
            <p:cNvPr id="8" name="object 8"/>
            <p:cNvSpPr/>
            <p:nvPr/>
          </p:nvSpPr>
          <p:spPr>
            <a:xfrm>
              <a:off x="359994" y="1126312"/>
              <a:ext cx="101600" cy="1016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10794" y="1113612"/>
              <a:ext cx="3938802" cy="1143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298848" y="734314"/>
              <a:ext cx="50749" cy="391998"/>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09193" y="728178"/>
              <a:ext cx="3989704" cy="448945"/>
            </a:xfrm>
            <a:custGeom>
              <a:avLst/>
              <a:gdLst/>
              <a:ahLst/>
              <a:cxnLst/>
              <a:rect l="l" t="t" r="r" b="b"/>
              <a:pathLst>
                <a:path w="3989704" h="448944">
                  <a:moveTo>
                    <a:pt x="3989654" y="0"/>
                  </a:moveTo>
                  <a:lnTo>
                    <a:pt x="0" y="0"/>
                  </a:lnTo>
                  <a:lnTo>
                    <a:pt x="0" y="398133"/>
                  </a:lnTo>
                  <a:lnTo>
                    <a:pt x="4008" y="417858"/>
                  </a:lnTo>
                  <a:lnTo>
                    <a:pt x="14922" y="434011"/>
                  </a:lnTo>
                  <a:lnTo>
                    <a:pt x="31075" y="444925"/>
                  </a:lnTo>
                  <a:lnTo>
                    <a:pt x="50800" y="448933"/>
                  </a:lnTo>
                  <a:lnTo>
                    <a:pt x="3938854" y="448933"/>
                  </a:lnTo>
                  <a:lnTo>
                    <a:pt x="3958579" y="444925"/>
                  </a:lnTo>
                  <a:lnTo>
                    <a:pt x="3974732" y="434011"/>
                  </a:lnTo>
                  <a:lnTo>
                    <a:pt x="3985646" y="417858"/>
                  </a:lnTo>
                  <a:lnTo>
                    <a:pt x="3989654" y="398133"/>
                  </a:lnTo>
                  <a:lnTo>
                    <a:pt x="3989654" y="0"/>
                  </a:lnTo>
                  <a:close/>
                </a:path>
              </a:pathLst>
            </a:custGeom>
            <a:solidFill>
              <a:srgbClr val="324BAE"/>
            </a:solidFill>
          </p:spPr>
          <p:txBody>
            <a:bodyPr wrap="square" lIns="0" tIns="0" rIns="0" bIns="0" rtlCol="0"/>
            <a:lstStyle/>
            <a:p>
              <a:endParaRPr/>
            </a:p>
          </p:txBody>
        </p:sp>
        <p:sp>
          <p:nvSpPr>
            <p:cNvPr id="12" name="object 12"/>
            <p:cNvSpPr/>
            <p:nvPr/>
          </p:nvSpPr>
          <p:spPr>
            <a:xfrm>
              <a:off x="4298848" y="772416"/>
              <a:ext cx="0" cy="373380"/>
            </a:xfrm>
            <a:custGeom>
              <a:avLst/>
              <a:gdLst/>
              <a:ahLst/>
              <a:cxnLst/>
              <a:rect l="l" t="t" r="r" b="b"/>
              <a:pathLst>
                <a:path h="373380">
                  <a:moveTo>
                    <a:pt x="0" y="372945"/>
                  </a:moveTo>
                  <a:lnTo>
                    <a:pt x="0" y="0"/>
                  </a:lnTo>
                </a:path>
              </a:pathLst>
            </a:custGeom>
            <a:ln w="3175">
              <a:solidFill>
                <a:srgbClr val="7F7F7F"/>
              </a:solidFill>
            </a:ln>
          </p:spPr>
          <p:txBody>
            <a:bodyPr wrap="square" lIns="0" tIns="0" rIns="0" bIns="0" rtlCol="0"/>
            <a:lstStyle/>
            <a:p>
              <a:endParaRPr/>
            </a:p>
          </p:txBody>
        </p:sp>
        <p:sp>
          <p:nvSpPr>
            <p:cNvPr id="13" name="object 13"/>
            <p:cNvSpPr/>
            <p:nvPr/>
          </p:nvSpPr>
          <p:spPr>
            <a:xfrm>
              <a:off x="4298848" y="759716"/>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14" name="object 14"/>
            <p:cNvSpPr/>
            <p:nvPr/>
          </p:nvSpPr>
          <p:spPr>
            <a:xfrm>
              <a:off x="4298848" y="747016"/>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5" name="object 15"/>
            <p:cNvSpPr/>
            <p:nvPr/>
          </p:nvSpPr>
          <p:spPr>
            <a:xfrm>
              <a:off x="4298848" y="734316"/>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sp>
        <p:nvSpPr>
          <p:cNvPr id="16" name="object 16"/>
          <p:cNvSpPr txBox="1">
            <a:spLocks noGrp="1"/>
          </p:cNvSpPr>
          <p:nvPr>
            <p:ph type="title"/>
          </p:nvPr>
        </p:nvSpPr>
        <p:spPr>
          <a:prstGeom prst="rect">
            <a:avLst/>
          </a:prstGeom>
        </p:spPr>
        <p:txBody>
          <a:bodyPr vert="horz" wrap="square" lIns="0" tIns="17145" rIns="0" bIns="0" rtlCol="0">
            <a:spAutoFit/>
          </a:bodyPr>
          <a:lstStyle/>
          <a:p>
            <a:pPr algn="ctr">
              <a:lnSpc>
                <a:spcPts val="1639"/>
              </a:lnSpc>
              <a:spcBef>
                <a:spcPts val="135"/>
              </a:spcBef>
            </a:pPr>
            <a:r>
              <a:rPr lang="en-US" spc="10" dirty="0"/>
              <a:t>SHA-256</a:t>
            </a:r>
            <a:endParaRPr spc="5" dirty="0"/>
          </a:p>
          <a:p>
            <a:pPr algn="ctr">
              <a:lnSpc>
                <a:spcPts val="1160"/>
              </a:lnSpc>
            </a:pPr>
            <a:r>
              <a:rPr sz="1000" b="0" i="1" spc="-5" dirty="0">
                <a:latin typeface="LM Sans 10"/>
                <a:cs typeface="LM Sans 10"/>
              </a:rPr>
              <a:t>DSTTD</a:t>
            </a:r>
            <a:r>
              <a:rPr sz="1000" b="0" i="1" spc="-15" dirty="0">
                <a:latin typeface="LM Sans 10"/>
                <a:cs typeface="LM Sans 10"/>
              </a:rPr>
              <a:t> </a:t>
            </a:r>
            <a:r>
              <a:rPr sz="1000" b="0" i="1" spc="-5" dirty="0">
                <a:latin typeface="LM Sans 10"/>
                <a:cs typeface="LM Sans 10"/>
              </a:rPr>
              <a:t>lab</a:t>
            </a:r>
            <a:endParaRPr sz="1000" dirty="0">
              <a:latin typeface="LM Sans 10"/>
              <a:cs typeface="LM Sans 10"/>
            </a:endParaRPr>
          </a:p>
        </p:txBody>
      </p:sp>
      <p:sp>
        <p:nvSpPr>
          <p:cNvPr id="17" name="object 17"/>
          <p:cNvSpPr txBox="1"/>
          <p:nvPr/>
        </p:nvSpPr>
        <p:spPr>
          <a:xfrm>
            <a:off x="864920" y="1387194"/>
            <a:ext cx="2877820" cy="1355499"/>
          </a:xfrm>
          <a:prstGeom prst="rect">
            <a:avLst/>
          </a:prstGeom>
        </p:spPr>
        <p:txBody>
          <a:bodyPr vert="horz" wrap="square" lIns="0" tIns="11430" rIns="0" bIns="0" rtlCol="0">
            <a:spAutoFit/>
          </a:bodyPr>
          <a:lstStyle/>
          <a:p>
            <a:pPr algn="ctr">
              <a:lnSpc>
                <a:spcPct val="100000"/>
              </a:lnSpc>
              <a:spcBef>
                <a:spcPts val="10"/>
              </a:spcBef>
            </a:pPr>
            <a:r>
              <a:rPr lang="en-US" sz="850" b="1" dirty="0">
                <a:latin typeface="LM Sans 10"/>
                <a:cs typeface="LM Sans 10"/>
              </a:rPr>
              <a:t>Ranjan Yadav</a:t>
            </a:r>
            <a:endParaRPr sz="850" b="1" dirty="0">
              <a:latin typeface="LM Sans 10"/>
              <a:cs typeface="LM Sans 10"/>
            </a:endParaRPr>
          </a:p>
          <a:p>
            <a:pPr marL="635" algn="ctr">
              <a:lnSpc>
                <a:spcPct val="100000"/>
              </a:lnSpc>
            </a:pPr>
            <a:r>
              <a:rPr sz="800" b="1" spc="-5" dirty="0">
                <a:latin typeface="LM Sans 10"/>
                <a:cs typeface="LM Sans 10"/>
              </a:rPr>
              <a:t>Roll No:</a:t>
            </a:r>
            <a:r>
              <a:rPr sz="800" b="1" spc="90" dirty="0">
                <a:latin typeface="LM Sans 10"/>
                <a:cs typeface="LM Sans 10"/>
              </a:rPr>
              <a:t> </a:t>
            </a:r>
            <a:r>
              <a:rPr sz="800" b="1" spc="-5" dirty="0">
                <a:latin typeface="LM Sans 10"/>
                <a:cs typeface="LM Sans 10"/>
              </a:rPr>
              <a:t>EVD17I</a:t>
            </a:r>
            <a:r>
              <a:rPr lang="en-US" sz="800" b="1" spc="-5" dirty="0">
                <a:latin typeface="LM Sans 10"/>
                <a:cs typeface="LM Sans 10"/>
              </a:rPr>
              <a:t>009</a:t>
            </a:r>
            <a:endParaRPr sz="800" dirty="0">
              <a:latin typeface="LM Sans 10"/>
              <a:cs typeface="LM Sans 10"/>
            </a:endParaRPr>
          </a:p>
          <a:p>
            <a:pPr algn="ctr">
              <a:lnSpc>
                <a:spcPts val="955"/>
              </a:lnSpc>
              <a:spcBef>
                <a:spcPts val="555"/>
              </a:spcBef>
            </a:pPr>
            <a:r>
              <a:rPr sz="800" spc="-5" dirty="0">
                <a:latin typeface="LM Sans 8"/>
                <a:cs typeface="LM Sans 8"/>
              </a:rPr>
              <a:t>Digital System </a:t>
            </a:r>
            <a:r>
              <a:rPr sz="800" spc="-15" dirty="0">
                <a:latin typeface="LM Sans 8"/>
                <a:cs typeface="LM Sans 8"/>
              </a:rPr>
              <a:t>Testing </a:t>
            </a:r>
            <a:r>
              <a:rPr sz="800" spc="-5" dirty="0">
                <a:latin typeface="LM Sans 8"/>
                <a:cs typeface="LM Sans 8"/>
              </a:rPr>
              <a:t>and </a:t>
            </a:r>
            <a:r>
              <a:rPr sz="800" spc="-15" dirty="0">
                <a:latin typeface="LM Sans 8"/>
                <a:cs typeface="LM Sans 8"/>
              </a:rPr>
              <a:t>Testable </a:t>
            </a:r>
            <a:r>
              <a:rPr sz="800" spc="-5" dirty="0">
                <a:latin typeface="LM Sans 8"/>
                <a:cs typeface="LM Sans 8"/>
              </a:rPr>
              <a:t>Design</a:t>
            </a:r>
            <a:r>
              <a:rPr sz="800" spc="35" dirty="0">
                <a:latin typeface="LM Sans 8"/>
                <a:cs typeface="LM Sans 8"/>
              </a:rPr>
              <a:t> </a:t>
            </a:r>
            <a:r>
              <a:rPr sz="800" spc="-5" dirty="0">
                <a:latin typeface="LM Sans 8"/>
                <a:cs typeface="LM Sans 8"/>
              </a:rPr>
              <a:t>Practice</a:t>
            </a:r>
            <a:endParaRPr sz="800" dirty="0">
              <a:latin typeface="LM Sans 8"/>
              <a:cs typeface="LM Sans 8"/>
            </a:endParaRPr>
          </a:p>
          <a:p>
            <a:pPr marL="635" algn="ctr">
              <a:lnSpc>
                <a:spcPts val="955"/>
              </a:lnSpc>
            </a:pPr>
            <a:r>
              <a:rPr sz="800" b="1" spc="-5" dirty="0">
                <a:latin typeface="LM Sans 10"/>
                <a:cs typeface="LM Sans 10"/>
              </a:rPr>
              <a:t>ELE548P</a:t>
            </a:r>
            <a:endParaRPr sz="800" dirty="0">
              <a:latin typeface="LM Sans 10"/>
              <a:cs typeface="LM Sans 10"/>
            </a:endParaRPr>
          </a:p>
          <a:p>
            <a:pPr marL="143510" marR="136525" algn="ctr">
              <a:lnSpc>
                <a:spcPts val="950"/>
              </a:lnSpc>
              <a:spcBef>
                <a:spcPts val="590"/>
              </a:spcBef>
            </a:pPr>
            <a:r>
              <a:rPr sz="800" spc="-10" dirty="0">
                <a:latin typeface="LM Sans 8"/>
                <a:cs typeface="LM Sans 8"/>
              </a:rPr>
              <a:t>Department </a:t>
            </a:r>
            <a:r>
              <a:rPr sz="800" spc="-5" dirty="0">
                <a:latin typeface="LM Sans 8"/>
                <a:cs typeface="LM Sans 8"/>
              </a:rPr>
              <a:t>of Electronics &amp; </a:t>
            </a:r>
            <a:r>
              <a:rPr sz="800" spc="-10" dirty="0">
                <a:latin typeface="LM Sans 8"/>
                <a:cs typeface="LM Sans 8"/>
              </a:rPr>
              <a:t>Communication </a:t>
            </a:r>
            <a:r>
              <a:rPr sz="800" spc="-5" dirty="0">
                <a:latin typeface="LM Sans 8"/>
                <a:cs typeface="LM Sans 8"/>
              </a:rPr>
              <a:t>Engineering  Indian Institute of Information</a:t>
            </a:r>
            <a:r>
              <a:rPr sz="800" spc="-10" dirty="0">
                <a:latin typeface="LM Sans 8"/>
                <a:cs typeface="LM Sans 8"/>
              </a:rPr>
              <a:t> Technology</a:t>
            </a:r>
            <a:endParaRPr sz="800" dirty="0">
              <a:latin typeface="LM Sans 8"/>
              <a:cs typeface="LM Sans 8"/>
            </a:endParaRPr>
          </a:p>
          <a:p>
            <a:pPr algn="ctr">
              <a:lnSpc>
                <a:spcPts val="915"/>
              </a:lnSpc>
            </a:pPr>
            <a:r>
              <a:rPr sz="800" spc="-5" dirty="0">
                <a:latin typeface="LM Sans 8"/>
                <a:cs typeface="LM Sans 8"/>
              </a:rPr>
              <a:t>Design and Manufacturing, Chennai, </a:t>
            </a:r>
            <a:r>
              <a:rPr sz="800" spc="-10" dirty="0">
                <a:latin typeface="LM Sans 8"/>
                <a:cs typeface="LM Sans 8"/>
              </a:rPr>
              <a:t>Tamil-Nadu-600127,</a:t>
            </a:r>
            <a:r>
              <a:rPr sz="800" spc="75" dirty="0">
                <a:latin typeface="LM Sans 8"/>
                <a:cs typeface="LM Sans 8"/>
              </a:rPr>
              <a:t> </a:t>
            </a:r>
            <a:r>
              <a:rPr sz="800" spc="-5" dirty="0">
                <a:latin typeface="LM Sans 8"/>
                <a:cs typeface="LM Sans 8"/>
              </a:rPr>
              <a:t>India</a:t>
            </a:r>
            <a:endParaRPr sz="800" dirty="0">
              <a:latin typeface="LM Sans 8"/>
              <a:cs typeface="LM Sans 8"/>
            </a:endParaRPr>
          </a:p>
          <a:p>
            <a:pPr>
              <a:lnSpc>
                <a:spcPct val="100000"/>
              </a:lnSpc>
              <a:spcBef>
                <a:spcPts val="25"/>
              </a:spcBef>
            </a:pPr>
            <a:endParaRPr sz="900" dirty="0">
              <a:latin typeface="LM Sans 8"/>
              <a:cs typeface="LM Sans 8"/>
            </a:endParaRPr>
          </a:p>
          <a:p>
            <a:pPr marL="635" algn="ctr">
              <a:lnSpc>
                <a:spcPct val="100000"/>
              </a:lnSpc>
            </a:pPr>
            <a:r>
              <a:rPr lang="en-US" sz="1100" spc="-5" dirty="0">
                <a:latin typeface="LM Sans 10"/>
                <a:cs typeface="LM Sans 10"/>
              </a:rPr>
              <a:t>November</a:t>
            </a:r>
            <a:r>
              <a:rPr sz="1100" spc="-5" dirty="0">
                <a:latin typeface="LM Sans 10"/>
                <a:cs typeface="LM Sans 10"/>
              </a:rPr>
              <a:t> </a:t>
            </a:r>
            <a:r>
              <a:rPr lang="en-US" sz="1100" spc="-5" dirty="0">
                <a:latin typeface="LM Sans 10"/>
                <a:cs typeface="LM Sans 10"/>
              </a:rPr>
              <a:t>4</a:t>
            </a:r>
            <a:r>
              <a:rPr sz="1100" spc="-5" dirty="0">
                <a:latin typeface="LM Sans 10"/>
                <a:cs typeface="LM Sans 10"/>
              </a:rPr>
              <a:t>,</a:t>
            </a:r>
            <a:r>
              <a:rPr sz="1100" spc="-15" dirty="0">
                <a:latin typeface="LM Sans 10"/>
                <a:cs typeface="LM Sans 10"/>
              </a:rPr>
              <a:t> </a:t>
            </a:r>
            <a:r>
              <a:rPr sz="1100" spc="-5" dirty="0">
                <a:latin typeface="LM Sans 10"/>
                <a:cs typeface="LM Sans 10"/>
              </a:rPr>
              <a:t>2020</a:t>
            </a:r>
            <a:endParaRPr sz="1100" dirty="0">
              <a:latin typeface="LM Sans 10"/>
              <a:cs typeface="LM Sans 10"/>
            </a:endParaRPr>
          </a:p>
        </p:txBody>
      </p:sp>
      <p:grpSp>
        <p:nvGrpSpPr>
          <p:cNvPr id="18" name="object 18"/>
          <p:cNvGrpSpPr/>
          <p:nvPr/>
        </p:nvGrpSpPr>
        <p:grpSpPr>
          <a:xfrm>
            <a:off x="0" y="3329876"/>
            <a:ext cx="4608195" cy="126364"/>
            <a:chOff x="0" y="3329876"/>
            <a:chExt cx="4608195" cy="126364"/>
          </a:xfrm>
        </p:grpSpPr>
        <p:sp>
          <p:nvSpPr>
            <p:cNvPr id="19" name="object 19"/>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20" name="object 20"/>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21" name="object 21"/>
            <p:cNvSpPr/>
            <p:nvPr/>
          </p:nvSpPr>
          <p:spPr>
            <a:xfrm>
              <a:off x="1216469" y="3329876"/>
              <a:ext cx="3391535" cy="126364"/>
            </a:xfrm>
            <a:custGeom>
              <a:avLst/>
              <a:gdLst/>
              <a:ahLst/>
              <a:cxnLst/>
              <a:rect l="l" t="t" r="r" b="b"/>
              <a:pathLst>
                <a:path w="3391535" h="126364">
                  <a:moveTo>
                    <a:pt x="0" y="126123"/>
                  </a:moveTo>
                  <a:lnTo>
                    <a:pt x="3391534" y="126123"/>
                  </a:lnTo>
                  <a:lnTo>
                    <a:pt x="3391534" y="0"/>
                  </a:lnTo>
                  <a:lnTo>
                    <a:pt x="0" y="0"/>
                  </a:lnTo>
                  <a:lnTo>
                    <a:pt x="0" y="126123"/>
                  </a:lnTo>
                  <a:close/>
                </a:path>
              </a:pathLst>
            </a:custGeom>
            <a:solidFill>
              <a:srgbClr val="324BAE"/>
            </a:solidFill>
          </p:spPr>
          <p:txBody>
            <a:bodyPr wrap="square" lIns="0" tIns="0" rIns="0" bIns="0" rtlCol="0"/>
            <a:lstStyle/>
            <a:p>
              <a:endParaRPr/>
            </a:p>
          </p:txBody>
        </p:sp>
      </p:grpSp>
      <p:sp>
        <p:nvSpPr>
          <p:cNvPr id="22" name="object 22"/>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23" name="object 23"/>
          <p:cNvSpPr txBox="1">
            <a:spLocks noGrp="1"/>
          </p:cNvSpPr>
          <p:nvPr>
            <p:ph type="sldNum" sz="quarter" idx="7"/>
          </p:nvPr>
        </p:nvSpPr>
        <p:spPr>
          <a:xfrm>
            <a:off x="83591" y="3344944"/>
            <a:ext cx="225602"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a:t>
            </a:fld>
            <a:r>
              <a:rPr spc="-5" dirty="0"/>
              <a:t>/</a:t>
            </a:r>
            <a:r>
              <a:rPr lang="en-US" spc="-5" dirty="0"/>
              <a:t>19</a:t>
            </a:r>
            <a:endParaRPr spc="-5" dirty="0"/>
          </a:p>
        </p:txBody>
      </p:sp>
      <p:sp>
        <p:nvSpPr>
          <p:cNvPr id="24" name="object 24"/>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a:extLst>
              <a:ext uri="{FF2B5EF4-FFF2-40B4-BE49-F238E27FC236}">
                <a16:creationId xmlns:a16="http://schemas.microsoft.com/office/drawing/2014/main" id="{BCFF13E5-DA0A-4D7A-8E23-3801244DED17}"/>
              </a:ext>
            </a:extLst>
          </p:cNvPr>
          <p:cNvSpPr txBox="1"/>
          <p:nvPr/>
        </p:nvSpPr>
        <p:spPr>
          <a:xfrm>
            <a:off x="2303589" y="-11019"/>
            <a:ext cx="2304415" cy="373179"/>
          </a:xfrm>
          <a:prstGeom prst="rect">
            <a:avLst/>
          </a:prstGeom>
          <a:solidFill>
            <a:srgbClr val="324BAE"/>
          </a:solidFill>
        </p:spPr>
        <p:txBody>
          <a:bodyPr vert="horz" wrap="square" lIns="0" tIns="3810" rIns="0" bIns="0" rtlCol="0">
            <a:spAutoFit/>
          </a:bodyPr>
          <a:lstStyle/>
          <a:p>
            <a:pPr marL="107950" algn="ctr">
              <a:lnSpc>
                <a:spcPct val="100000"/>
              </a:lnSpc>
            </a:pPr>
            <a:endParaRPr lang="en-US" sz="600" b="1" spc="-10" dirty="0">
              <a:solidFill>
                <a:srgbClr val="FFFFFF"/>
              </a:solidFill>
              <a:latin typeface="LM Sans 10"/>
              <a:cs typeface="LM Sans 10"/>
            </a:endParaRPr>
          </a:p>
          <a:p>
            <a:pPr marL="107950" algn="ctr">
              <a:lnSpc>
                <a:spcPct val="100000"/>
              </a:lnSpc>
            </a:pPr>
            <a:r>
              <a:rPr lang="en-US" sz="600" spc="-10" dirty="0">
                <a:solidFill>
                  <a:srgbClr val="FFFFFF"/>
                </a:solidFill>
                <a:latin typeface="Georgia" panose="02040502050405020303" pitchFamily="18" charset="0"/>
                <a:cs typeface="LM Sans 10"/>
              </a:rPr>
              <a:t>Outputs</a:t>
            </a:r>
          </a:p>
          <a:p>
            <a:pPr marL="107950" algn="ctr">
              <a:lnSpc>
                <a:spcPct val="100000"/>
              </a:lnSpc>
            </a:pPr>
            <a:endParaRPr lang="en-US" sz="600" b="1" spc="-10" dirty="0">
              <a:solidFill>
                <a:srgbClr val="FFFFFF"/>
              </a:solidFill>
              <a:latin typeface="LM Sans 10"/>
              <a:cs typeface="LM Sans 10"/>
            </a:endParaRPr>
          </a:p>
          <a:p>
            <a:pPr marL="107950" algn="ctr">
              <a:lnSpc>
                <a:spcPct val="100000"/>
              </a:lnSpc>
            </a:pPr>
            <a:endParaRPr sz="600" dirty="0">
              <a:latin typeface="LM Sans 10"/>
              <a:cs typeface="LM Sans 10"/>
            </a:endParaRPr>
          </a:p>
        </p:txBody>
      </p:sp>
      <p:sp>
        <p:nvSpPr>
          <p:cNvPr id="4" name="object 4">
            <a:extLst>
              <a:ext uri="{FF2B5EF4-FFF2-40B4-BE49-F238E27FC236}">
                <a16:creationId xmlns:a16="http://schemas.microsoft.com/office/drawing/2014/main" id="{012B2C90-C61E-4287-98DC-FEF705AA2871}"/>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10D8F4B3-AC92-4FF5-9ABB-B53166556F26}"/>
              </a:ext>
            </a:extLst>
          </p:cNvPr>
          <p:cNvSpPr txBox="1"/>
          <p:nvPr/>
        </p:nvSpPr>
        <p:spPr>
          <a:xfrm>
            <a:off x="61531" y="315399"/>
            <a:ext cx="2147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LM Sans 12"/>
                <a:cs typeface="LM Sans 12"/>
              </a:rPr>
              <a:t>Outputs:</a:t>
            </a:r>
            <a:endParaRPr sz="1400" dirty="0">
              <a:latin typeface="LM Sans 12"/>
              <a:cs typeface="LM Sans 12"/>
            </a:endParaRPr>
          </a:p>
        </p:txBody>
      </p:sp>
      <p:grpSp>
        <p:nvGrpSpPr>
          <p:cNvPr id="6" name="object 13">
            <a:extLst>
              <a:ext uri="{FF2B5EF4-FFF2-40B4-BE49-F238E27FC236}">
                <a16:creationId xmlns:a16="http://schemas.microsoft.com/office/drawing/2014/main" id="{35C816A9-D477-4814-83CC-577D77430836}"/>
              </a:ext>
            </a:extLst>
          </p:cNvPr>
          <p:cNvGrpSpPr/>
          <p:nvPr/>
        </p:nvGrpSpPr>
        <p:grpSpPr>
          <a:xfrm>
            <a:off x="0" y="3329876"/>
            <a:ext cx="4608195" cy="126364"/>
            <a:chOff x="0" y="3329876"/>
            <a:chExt cx="4608195" cy="126364"/>
          </a:xfrm>
        </p:grpSpPr>
        <p:sp>
          <p:nvSpPr>
            <p:cNvPr id="7" name="object 14">
              <a:extLst>
                <a:ext uri="{FF2B5EF4-FFF2-40B4-BE49-F238E27FC236}">
                  <a16:creationId xmlns:a16="http://schemas.microsoft.com/office/drawing/2014/main" id="{53901FEC-CD1B-4BE0-8700-D533DA3AF3FD}"/>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8" name="object 15">
              <a:extLst>
                <a:ext uri="{FF2B5EF4-FFF2-40B4-BE49-F238E27FC236}">
                  <a16:creationId xmlns:a16="http://schemas.microsoft.com/office/drawing/2014/main" id="{3096CA8E-1A31-406F-AF5F-27077BCEAC2F}"/>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9" name="object 16">
              <a:extLst>
                <a:ext uri="{FF2B5EF4-FFF2-40B4-BE49-F238E27FC236}">
                  <a16:creationId xmlns:a16="http://schemas.microsoft.com/office/drawing/2014/main" id="{2C8B9F85-8352-43E8-9447-9F5AA989E487}"/>
                </a:ext>
              </a:extLst>
            </p:cNvPr>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10" name="object 18">
            <a:extLst>
              <a:ext uri="{FF2B5EF4-FFF2-40B4-BE49-F238E27FC236}">
                <a16:creationId xmlns:a16="http://schemas.microsoft.com/office/drawing/2014/main" id="{8C7B644F-D16B-4988-9858-7A7CE57C308A}"/>
              </a:ext>
            </a:extLst>
          </p:cNvPr>
          <p:cNvSpPr txBox="1">
            <a:spLocks noGrp="1"/>
          </p:cNvSpPr>
          <p:nvPr>
            <p:ph type="sldNum" sz="quarter" idx="7"/>
          </p:nvPr>
        </p:nvSpPr>
        <p:spPr>
          <a:xfrm>
            <a:off x="83591" y="3344944"/>
            <a:ext cx="240259"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10</a:t>
            </a:fld>
            <a:r>
              <a:rPr spc="-5" dirty="0"/>
              <a:t>/</a:t>
            </a:r>
            <a:r>
              <a:rPr lang="en-US" spc="-5" dirty="0"/>
              <a:t>11</a:t>
            </a:r>
            <a:endParaRPr spc="-5" dirty="0"/>
          </a:p>
        </p:txBody>
      </p:sp>
      <p:sp>
        <p:nvSpPr>
          <p:cNvPr id="11" name="object 24">
            <a:extLst>
              <a:ext uri="{FF2B5EF4-FFF2-40B4-BE49-F238E27FC236}">
                <a16:creationId xmlns:a16="http://schemas.microsoft.com/office/drawing/2014/main" id="{6DAA0186-EAB1-4E80-8FFC-73B158FE8366}"/>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2" name="object 22">
            <a:extLst>
              <a:ext uri="{FF2B5EF4-FFF2-40B4-BE49-F238E27FC236}">
                <a16:creationId xmlns:a16="http://schemas.microsoft.com/office/drawing/2014/main" id="{C166CDEB-7A04-421D-8F28-1CB0B78F6290}"/>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15" name="TextBox 14">
            <a:extLst>
              <a:ext uri="{FF2B5EF4-FFF2-40B4-BE49-F238E27FC236}">
                <a16:creationId xmlns:a16="http://schemas.microsoft.com/office/drawing/2014/main" id="{2EE939C5-45DD-4E6B-B13C-1BDB6AADD94C}"/>
              </a:ext>
            </a:extLst>
          </p:cNvPr>
          <p:cNvSpPr txBox="1"/>
          <p:nvPr/>
        </p:nvSpPr>
        <p:spPr>
          <a:xfrm>
            <a:off x="0" y="607068"/>
            <a:ext cx="4608004" cy="246221"/>
          </a:xfrm>
          <a:prstGeom prst="rect">
            <a:avLst/>
          </a:prstGeom>
          <a:noFill/>
        </p:spPr>
        <p:txBody>
          <a:bodyPr wrap="square">
            <a:spAutoFit/>
          </a:bodyPr>
          <a:lstStyle/>
          <a:p>
            <a:pPr algn="just" rtl="0" fontAlgn="base">
              <a:spcBef>
                <a:spcPts val="0"/>
              </a:spcBef>
              <a:spcAft>
                <a:spcPts val="1000"/>
              </a:spcAft>
              <a:buFont typeface="+mj-lt"/>
              <a:buAutoNum type="arabicPeriod"/>
            </a:pPr>
            <a:r>
              <a:rPr lang="en-US" sz="1000" i="0" u="none" strike="noStrike" dirty="0">
                <a:solidFill>
                  <a:srgbClr val="000000"/>
                </a:solidFill>
                <a:effectLst/>
                <a:latin typeface="Calibri" panose="020F0502020204030204" pitchFamily="34" charset="0"/>
              </a:rPr>
              <a:t> Reset=1, and with input of 256 bit binary of “abcdefghijklmnopqrstuvwxyzabcdef”</a:t>
            </a:r>
          </a:p>
        </p:txBody>
      </p:sp>
      <p:pic>
        <p:nvPicPr>
          <p:cNvPr id="1026" name="Picture 2">
            <a:extLst>
              <a:ext uri="{FF2B5EF4-FFF2-40B4-BE49-F238E27FC236}">
                <a16:creationId xmlns:a16="http://schemas.microsoft.com/office/drawing/2014/main" id="{24DE81E9-3F9E-4CA7-B817-FCD124030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35" y="804098"/>
            <a:ext cx="3615119" cy="2397631"/>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a:extLst>
              <a:ext uri="{FF2B5EF4-FFF2-40B4-BE49-F238E27FC236}">
                <a16:creationId xmlns:a16="http://schemas.microsoft.com/office/drawing/2014/main" id="{93E850D8-23DC-4967-AEB7-27F3A6DE7BF3}"/>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184680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3">
            <a:extLst>
              <a:ext uri="{FF2B5EF4-FFF2-40B4-BE49-F238E27FC236}">
                <a16:creationId xmlns:a16="http://schemas.microsoft.com/office/drawing/2014/main" id="{D4480AEE-29BE-4BD5-BCEB-69F021FDF47C}"/>
              </a:ext>
            </a:extLst>
          </p:cNvPr>
          <p:cNvSpPr txBox="1"/>
          <p:nvPr/>
        </p:nvSpPr>
        <p:spPr>
          <a:xfrm>
            <a:off x="2303589" y="-11019"/>
            <a:ext cx="2304415" cy="373179"/>
          </a:xfrm>
          <a:prstGeom prst="rect">
            <a:avLst/>
          </a:prstGeom>
          <a:solidFill>
            <a:srgbClr val="324BAE"/>
          </a:solidFill>
        </p:spPr>
        <p:txBody>
          <a:bodyPr vert="horz" wrap="square" lIns="0" tIns="3810" rIns="0" bIns="0" rtlCol="0">
            <a:spAutoFit/>
          </a:bodyPr>
          <a:lstStyle/>
          <a:p>
            <a:pPr marL="107950" algn="ctr">
              <a:lnSpc>
                <a:spcPct val="100000"/>
              </a:lnSpc>
            </a:pPr>
            <a:endParaRPr lang="en-US" sz="600" b="1" spc="-10" dirty="0">
              <a:solidFill>
                <a:srgbClr val="FFFFFF"/>
              </a:solidFill>
              <a:latin typeface="LM Sans 10"/>
              <a:cs typeface="LM Sans 10"/>
            </a:endParaRPr>
          </a:p>
          <a:p>
            <a:pPr marL="107950" algn="ctr">
              <a:lnSpc>
                <a:spcPct val="100000"/>
              </a:lnSpc>
            </a:pPr>
            <a:r>
              <a:rPr lang="en-US" sz="600" spc="-10" dirty="0">
                <a:solidFill>
                  <a:srgbClr val="FFFFFF"/>
                </a:solidFill>
                <a:latin typeface="Georgia" panose="02040502050405020303" pitchFamily="18" charset="0"/>
                <a:cs typeface="LM Sans 10"/>
              </a:rPr>
              <a:t>Outputs</a:t>
            </a:r>
          </a:p>
          <a:p>
            <a:pPr marL="107950" algn="ctr">
              <a:lnSpc>
                <a:spcPct val="100000"/>
              </a:lnSpc>
            </a:pPr>
            <a:endParaRPr lang="en-US" sz="600" b="1" spc="-10" dirty="0">
              <a:solidFill>
                <a:srgbClr val="FFFFFF"/>
              </a:solidFill>
              <a:latin typeface="LM Sans 10"/>
              <a:cs typeface="LM Sans 10"/>
            </a:endParaRPr>
          </a:p>
          <a:p>
            <a:pPr marL="107950" algn="ctr">
              <a:lnSpc>
                <a:spcPct val="100000"/>
              </a:lnSpc>
            </a:pPr>
            <a:endParaRPr sz="600" dirty="0">
              <a:latin typeface="LM Sans 10"/>
              <a:cs typeface="LM Sans 10"/>
            </a:endParaRPr>
          </a:p>
        </p:txBody>
      </p:sp>
      <p:sp>
        <p:nvSpPr>
          <p:cNvPr id="3" name="object 4">
            <a:extLst>
              <a:ext uri="{FF2B5EF4-FFF2-40B4-BE49-F238E27FC236}">
                <a16:creationId xmlns:a16="http://schemas.microsoft.com/office/drawing/2014/main" id="{624C9499-E7A4-4137-99C5-74271F20A83E}"/>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pic>
        <p:nvPicPr>
          <p:cNvPr id="2050" name="Picture 2">
            <a:extLst>
              <a:ext uri="{FF2B5EF4-FFF2-40B4-BE49-F238E27FC236}">
                <a16:creationId xmlns:a16="http://schemas.microsoft.com/office/drawing/2014/main" id="{D448A124-2858-4851-9730-15BE3E745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630994"/>
            <a:ext cx="3676650" cy="26245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object 13">
            <a:extLst>
              <a:ext uri="{FF2B5EF4-FFF2-40B4-BE49-F238E27FC236}">
                <a16:creationId xmlns:a16="http://schemas.microsoft.com/office/drawing/2014/main" id="{756FD382-314C-47D4-BE85-E98BB9718B67}"/>
              </a:ext>
            </a:extLst>
          </p:cNvPr>
          <p:cNvGrpSpPr/>
          <p:nvPr/>
        </p:nvGrpSpPr>
        <p:grpSpPr>
          <a:xfrm>
            <a:off x="0" y="3329876"/>
            <a:ext cx="4608195" cy="126364"/>
            <a:chOff x="0" y="3329876"/>
            <a:chExt cx="4608195" cy="126364"/>
          </a:xfrm>
        </p:grpSpPr>
        <p:sp>
          <p:nvSpPr>
            <p:cNvPr id="7" name="object 14">
              <a:extLst>
                <a:ext uri="{FF2B5EF4-FFF2-40B4-BE49-F238E27FC236}">
                  <a16:creationId xmlns:a16="http://schemas.microsoft.com/office/drawing/2014/main" id="{D394D2F8-D4CE-41F9-809B-CF6990026CAC}"/>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8" name="object 15">
              <a:extLst>
                <a:ext uri="{FF2B5EF4-FFF2-40B4-BE49-F238E27FC236}">
                  <a16:creationId xmlns:a16="http://schemas.microsoft.com/office/drawing/2014/main" id="{AD19F293-AE4F-4189-9431-43997FACB952}"/>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9" name="object 16">
              <a:extLst>
                <a:ext uri="{FF2B5EF4-FFF2-40B4-BE49-F238E27FC236}">
                  <a16:creationId xmlns:a16="http://schemas.microsoft.com/office/drawing/2014/main" id="{82418F74-902E-47EC-80B8-EA72D002ADA3}"/>
                </a:ext>
              </a:extLst>
            </p:cNvPr>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2" name="object 22">
            <a:extLst>
              <a:ext uri="{FF2B5EF4-FFF2-40B4-BE49-F238E27FC236}">
                <a16:creationId xmlns:a16="http://schemas.microsoft.com/office/drawing/2014/main" id="{4F26D324-219C-4366-90A1-FD5FFE434942}"/>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11" name="object 24">
            <a:extLst>
              <a:ext uri="{FF2B5EF4-FFF2-40B4-BE49-F238E27FC236}">
                <a16:creationId xmlns:a16="http://schemas.microsoft.com/office/drawing/2014/main" id="{06BDB531-E7A2-48EC-ADE6-C393E0926160}"/>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2" name="object 13">
            <a:extLst>
              <a:ext uri="{FF2B5EF4-FFF2-40B4-BE49-F238E27FC236}">
                <a16:creationId xmlns:a16="http://schemas.microsoft.com/office/drawing/2014/main" id="{3A0D5586-F3FB-4B7C-B2C1-C5BA0091E505}"/>
              </a:ext>
            </a:extLst>
          </p:cNvPr>
          <p:cNvSpPr txBox="1">
            <a:spLocks noGrp="1"/>
          </p:cNvSpPr>
          <p:nvPr>
            <p:ph type="sldNum" sz="quarter" idx="7"/>
          </p:nvPr>
        </p:nvSpPr>
        <p:spPr>
          <a:xfrm>
            <a:off x="83590" y="3344944"/>
            <a:ext cx="240259"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11</a:t>
            </a:fld>
            <a:r>
              <a:rPr lang="en-US" spc="-5" dirty="0"/>
              <a:t>/19</a:t>
            </a:r>
            <a:endParaRPr spc="-5" dirty="0"/>
          </a:p>
        </p:txBody>
      </p:sp>
      <p:sp>
        <p:nvSpPr>
          <p:cNvPr id="4" name="object 5">
            <a:extLst>
              <a:ext uri="{FF2B5EF4-FFF2-40B4-BE49-F238E27FC236}">
                <a16:creationId xmlns:a16="http://schemas.microsoft.com/office/drawing/2014/main" id="{0CB3C53D-6F3E-4E01-91CC-0C124DE85B20}"/>
              </a:ext>
            </a:extLst>
          </p:cNvPr>
          <p:cNvSpPr txBox="1"/>
          <p:nvPr/>
        </p:nvSpPr>
        <p:spPr>
          <a:xfrm>
            <a:off x="61531" y="315399"/>
            <a:ext cx="2147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LM Sans 12"/>
                <a:cs typeface="LM Sans 12"/>
              </a:rPr>
              <a:t>Outputs:</a:t>
            </a:r>
            <a:endParaRPr sz="1400" dirty="0">
              <a:latin typeface="LM Sans 12"/>
              <a:cs typeface="LM Sans 12"/>
            </a:endParaRPr>
          </a:p>
        </p:txBody>
      </p:sp>
      <p:sp>
        <p:nvSpPr>
          <p:cNvPr id="14" name="object 2">
            <a:extLst>
              <a:ext uri="{FF2B5EF4-FFF2-40B4-BE49-F238E27FC236}">
                <a16:creationId xmlns:a16="http://schemas.microsoft.com/office/drawing/2014/main" id="{DB85B32F-6CCC-44A1-B2DB-40CA9A83F9A4}"/>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4243484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3">
            <a:extLst>
              <a:ext uri="{FF2B5EF4-FFF2-40B4-BE49-F238E27FC236}">
                <a16:creationId xmlns:a16="http://schemas.microsoft.com/office/drawing/2014/main" id="{7640A67F-ED11-47F9-89F7-4E1A2A3A1F27}"/>
              </a:ext>
            </a:extLst>
          </p:cNvPr>
          <p:cNvSpPr txBox="1"/>
          <p:nvPr/>
        </p:nvSpPr>
        <p:spPr>
          <a:xfrm>
            <a:off x="2303589" y="-11019"/>
            <a:ext cx="2304415" cy="373179"/>
          </a:xfrm>
          <a:prstGeom prst="rect">
            <a:avLst/>
          </a:prstGeom>
          <a:solidFill>
            <a:srgbClr val="324BAE"/>
          </a:solidFill>
        </p:spPr>
        <p:txBody>
          <a:bodyPr vert="horz" wrap="square" lIns="0" tIns="3810" rIns="0" bIns="0" rtlCol="0">
            <a:spAutoFit/>
          </a:bodyPr>
          <a:lstStyle/>
          <a:p>
            <a:pPr marL="107950" algn="ctr">
              <a:lnSpc>
                <a:spcPct val="100000"/>
              </a:lnSpc>
            </a:pPr>
            <a:endParaRPr lang="en-US" sz="600" b="1" spc="-10" dirty="0">
              <a:solidFill>
                <a:srgbClr val="FFFFFF"/>
              </a:solidFill>
              <a:latin typeface="LM Sans 10"/>
              <a:cs typeface="LM Sans 10"/>
            </a:endParaRPr>
          </a:p>
          <a:p>
            <a:pPr marL="107950" algn="ctr">
              <a:lnSpc>
                <a:spcPct val="100000"/>
              </a:lnSpc>
            </a:pPr>
            <a:r>
              <a:rPr lang="en-US" sz="600" spc="-10" dirty="0">
                <a:solidFill>
                  <a:srgbClr val="FFFFFF"/>
                </a:solidFill>
                <a:latin typeface="Georgia" panose="02040502050405020303" pitchFamily="18" charset="0"/>
                <a:cs typeface="LM Sans 10"/>
              </a:rPr>
              <a:t>Outputs</a:t>
            </a:r>
          </a:p>
          <a:p>
            <a:pPr marL="107950" algn="ctr">
              <a:lnSpc>
                <a:spcPct val="100000"/>
              </a:lnSpc>
            </a:pPr>
            <a:endParaRPr lang="en-US" sz="600" b="1" spc="-10" dirty="0">
              <a:solidFill>
                <a:srgbClr val="FFFFFF"/>
              </a:solidFill>
              <a:latin typeface="LM Sans 10"/>
              <a:cs typeface="LM Sans 10"/>
            </a:endParaRPr>
          </a:p>
          <a:p>
            <a:pPr marL="107950" algn="ctr">
              <a:lnSpc>
                <a:spcPct val="100000"/>
              </a:lnSpc>
            </a:pPr>
            <a:endParaRPr sz="600" dirty="0">
              <a:latin typeface="LM Sans 10"/>
              <a:cs typeface="LM Sans 10"/>
            </a:endParaRPr>
          </a:p>
        </p:txBody>
      </p:sp>
      <p:sp>
        <p:nvSpPr>
          <p:cNvPr id="3" name="object 4">
            <a:extLst>
              <a:ext uri="{FF2B5EF4-FFF2-40B4-BE49-F238E27FC236}">
                <a16:creationId xmlns:a16="http://schemas.microsoft.com/office/drawing/2014/main" id="{5FFA54CA-0A28-4317-B623-895F7205D63E}"/>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pic>
        <p:nvPicPr>
          <p:cNvPr id="3074" name="Picture 2">
            <a:extLst>
              <a:ext uri="{FF2B5EF4-FFF2-40B4-BE49-F238E27FC236}">
                <a16:creationId xmlns:a16="http://schemas.microsoft.com/office/drawing/2014/main" id="{E81B3AD4-D7D1-4D38-ABF3-6FE4EE6AD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663575"/>
            <a:ext cx="3352800" cy="19130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69BED9E-590F-444D-A191-664FCA0519D7}"/>
              </a:ext>
            </a:extLst>
          </p:cNvPr>
          <p:cNvSpPr txBox="1"/>
          <p:nvPr/>
        </p:nvSpPr>
        <p:spPr>
          <a:xfrm>
            <a:off x="19050" y="2525870"/>
            <a:ext cx="4304261" cy="1862048"/>
          </a:xfrm>
          <a:prstGeom prst="rect">
            <a:avLst/>
          </a:prstGeom>
          <a:noFill/>
        </p:spPr>
        <p:txBody>
          <a:bodyPr wrap="square" rtlCol="0">
            <a:spAutoFit/>
          </a:bodyPr>
          <a:lstStyle/>
          <a:p>
            <a:pPr algn="just" rtl="0">
              <a:spcBef>
                <a:spcPts val="0"/>
              </a:spcBef>
              <a:spcAft>
                <a:spcPts val="1000"/>
              </a:spcAft>
            </a:pPr>
            <a:r>
              <a:rPr lang="en-US" sz="800" b="0" i="0" u="none" strike="noStrike" dirty="0">
                <a:solidFill>
                  <a:srgbClr val="000000"/>
                </a:solidFill>
                <a:effectLst/>
              </a:rPr>
              <a:t>The output hash function for given input is shown as h[0] to h[7]:</a:t>
            </a:r>
            <a:endParaRPr lang="en-US" sz="800" dirty="0"/>
          </a:p>
          <a:p>
            <a:pPr algn="just" rtl="0">
              <a:spcBef>
                <a:spcPts val="0"/>
              </a:spcBef>
              <a:spcAft>
                <a:spcPts val="1000"/>
              </a:spcAft>
            </a:pPr>
            <a:r>
              <a:rPr lang="en-US" sz="800" b="1" i="0" u="none" strike="noStrike" dirty="0">
                <a:solidFill>
                  <a:srgbClr val="000000"/>
                </a:solidFill>
                <a:effectLst/>
              </a:rPr>
              <a:t>Hashed Output:    : h[0] = 2070df23, h[1] = e0d95759, h[2] = 0bc67a03, h[3] = d7a24417, </a:t>
            </a:r>
          </a:p>
          <a:p>
            <a:pPr algn="just" rtl="0">
              <a:spcBef>
                <a:spcPts val="0"/>
              </a:spcBef>
              <a:spcAft>
                <a:spcPts val="1000"/>
              </a:spcAft>
            </a:pPr>
            <a:r>
              <a:rPr lang="en-US" sz="800" b="1" i="0" u="none" strike="noStrike" dirty="0">
                <a:solidFill>
                  <a:srgbClr val="000000"/>
                </a:solidFill>
                <a:effectLst/>
              </a:rPr>
              <a:t>h[4] = 3059dd2a, h[5] = 2ad4a8d5, h[6] = a01a3e6e, h[7]= ed013fec</a:t>
            </a:r>
            <a:endParaRPr lang="en-US" sz="800" b="0" dirty="0">
              <a:effectLst/>
            </a:endParaRPr>
          </a:p>
          <a:p>
            <a:br>
              <a:rPr lang="en-US" sz="2400" dirty="0"/>
            </a:br>
            <a:endParaRPr lang="en-US" sz="2400" dirty="0"/>
          </a:p>
          <a:p>
            <a:endParaRPr lang="en-US" dirty="0"/>
          </a:p>
        </p:txBody>
      </p:sp>
      <p:grpSp>
        <p:nvGrpSpPr>
          <p:cNvPr id="6" name="object 13">
            <a:extLst>
              <a:ext uri="{FF2B5EF4-FFF2-40B4-BE49-F238E27FC236}">
                <a16:creationId xmlns:a16="http://schemas.microsoft.com/office/drawing/2014/main" id="{8D35AEDD-65C8-4C36-92B8-105194E9576D}"/>
              </a:ext>
            </a:extLst>
          </p:cNvPr>
          <p:cNvGrpSpPr/>
          <p:nvPr/>
        </p:nvGrpSpPr>
        <p:grpSpPr>
          <a:xfrm>
            <a:off x="0" y="3329876"/>
            <a:ext cx="4608195" cy="126364"/>
            <a:chOff x="0" y="3329876"/>
            <a:chExt cx="4608195" cy="126364"/>
          </a:xfrm>
        </p:grpSpPr>
        <p:sp>
          <p:nvSpPr>
            <p:cNvPr id="8" name="object 14">
              <a:extLst>
                <a:ext uri="{FF2B5EF4-FFF2-40B4-BE49-F238E27FC236}">
                  <a16:creationId xmlns:a16="http://schemas.microsoft.com/office/drawing/2014/main" id="{BD3EC24B-1375-4CE1-B48A-914C70A7B2EE}"/>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9" name="object 15">
              <a:extLst>
                <a:ext uri="{FF2B5EF4-FFF2-40B4-BE49-F238E27FC236}">
                  <a16:creationId xmlns:a16="http://schemas.microsoft.com/office/drawing/2014/main" id="{25D68231-C1B8-448D-8404-E45C3076C49A}"/>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0" name="object 16">
              <a:extLst>
                <a:ext uri="{FF2B5EF4-FFF2-40B4-BE49-F238E27FC236}">
                  <a16:creationId xmlns:a16="http://schemas.microsoft.com/office/drawing/2014/main" id="{BD8AC35F-B486-41B2-8C5B-37CE7C75A07B}"/>
                </a:ext>
              </a:extLst>
            </p:cNvPr>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2" name="object 22">
            <a:extLst>
              <a:ext uri="{FF2B5EF4-FFF2-40B4-BE49-F238E27FC236}">
                <a16:creationId xmlns:a16="http://schemas.microsoft.com/office/drawing/2014/main" id="{7C98A2E0-DC6A-4ACF-9A44-C7F1FE0C83A8}"/>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12" name="object 24">
            <a:extLst>
              <a:ext uri="{FF2B5EF4-FFF2-40B4-BE49-F238E27FC236}">
                <a16:creationId xmlns:a16="http://schemas.microsoft.com/office/drawing/2014/main" id="{750EB576-2F98-43A5-ACDC-0ECAD8538E1F}"/>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3" name="object 13">
            <a:extLst>
              <a:ext uri="{FF2B5EF4-FFF2-40B4-BE49-F238E27FC236}">
                <a16:creationId xmlns:a16="http://schemas.microsoft.com/office/drawing/2014/main" id="{7B18F897-9559-417E-A0C8-E7D4A7888813}"/>
              </a:ext>
            </a:extLst>
          </p:cNvPr>
          <p:cNvSpPr txBox="1">
            <a:spLocks noGrp="1"/>
          </p:cNvSpPr>
          <p:nvPr>
            <p:ph type="sldNum" sz="quarter" idx="7"/>
          </p:nvPr>
        </p:nvSpPr>
        <p:spPr>
          <a:xfrm>
            <a:off x="83590" y="3344944"/>
            <a:ext cx="240259"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12</a:t>
            </a:fld>
            <a:r>
              <a:rPr lang="en-US" spc="-5" dirty="0"/>
              <a:t>/19</a:t>
            </a:r>
            <a:endParaRPr spc="-5" dirty="0"/>
          </a:p>
        </p:txBody>
      </p:sp>
      <p:sp>
        <p:nvSpPr>
          <p:cNvPr id="4" name="object 5">
            <a:extLst>
              <a:ext uri="{FF2B5EF4-FFF2-40B4-BE49-F238E27FC236}">
                <a16:creationId xmlns:a16="http://schemas.microsoft.com/office/drawing/2014/main" id="{DC19111C-672B-4D9F-8E7E-B1D6B9F031ED}"/>
              </a:ext>
            </a:extLst>
          </p:cNvPr>
          <p:cNvSpPr txBox="1"/>
          <p:nvPr/>
        </p:nvSpPr>
        <p:spPr>
          <a:xfrm>
            <a:off x="61531" y="315399"/>
            <a:ext cx="2147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LM Sans 12"/>
                <a:cs typeface="LM Sans 12"/>
              </a:rPr>
              <a:t>Outputs:</a:t>
            </a:r>
            <a:endParaRPr sz="1400" dirty="0">
              <a:latin typeface="LM Sans 12"/>
              <a:cs typeface="LM Sans 12"/>
            </a:endParaRPr>
          </a:p>
        </p:txBody>
      </p:sp>
      <p:sp>
        <p:nvSpPr>
          <p:cNvPr id="15" name="object 2">
            <a:extLst>
              <a:ext uri="{FF2B5EF4-FFF2-40B4-BE49-F238E27FC236}">
                <a16:creationId xmlns:a16="http://schemas.microsoft.com/office/drawing/2014/main" id="{FC08DB1E-4F26-4CFA-9599-60E2D4C2797C}"/>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3624763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3">
            <a:extLst>
              <a:ext uri="{FF2B5EF4-FFF2-40B4-BE49-F238E27FC236}">
                <a16:creationId xmlns:a16="http://schemas.microsoft.com/office/drawing/2014/main" id="{AE402916-2A4D-4588-A555-613E96E24044}"/>
              </a:ext>
            </a:extLst>
          </p:cNvPr>
          <p:cNvSpPr txBox="1"/>
          <p:nvPr/>
        </p:nvSpPr>
        <p:spPr>
          <a:xfrm>
            <a:off x="2303589" y="-11019"/>
            <a:ext cx="2304415" cy="373179"/>
          </a:xfrm>
          <a:prstGeom prst="rect">
            <a:avLst/>
          </a:prstGeom>
          <a:solidFill>
            <a:srgbClr val="324BAE"/>
          </a:solidFill>
        </p:spPr>
        <p:txBody>
          <a:bodyPr vert="horz" wrap="square" lIns="0" tIns="3810" rIns="0" bIns="0" rtlCol="0">
            <a:spAutoFit/>
          </a:bodyPr>
          <a:lstStyle/>
          <a:p>
            <a:pPr marL="107950" algn="ctr">
              <a:lnSpc>
                <a:spcPct val="100000"/>
              </a:lnSpc>
            </a:pPr>
            <a:endParaRPr lang="en-US" sz="600" b="1" spc="-10" dirty="0">
              <a:solidFill>
                <a:srgbClr val="FFFFFF"/>
              </a:solidFill>
              <a:latin typeface="LM Sans 10"/>
              <a:cs typeface="LM Sans 10"/>
            </a:endParaRPr>
          </a:p>
          <a:p>
            <a:pPr marL="107950" algn="ctr">
              <a:lnSpc>
                <a:spcPct val="100000"/>
              </a:lnSpc>
            </a:pPr>
            <a:r>
              <a:rPr lang="en-US" sz="600" spc="-10" dirty="0">
                <a:solidFill>
                  <a:srgbClr val="FFFFFF"/>
                </a:solidFill>
                <a:latin typeface="Georgia" panose="02040502050405020303" pitchFamily="18" charset="0"/>
                <a:cs typeface="LM Sans 10"/>
              </a:rPr>
              <a:t>Outputs</a:t>
            </a:r>
          </a:p>
          <a:p>
            <a:pPr marL="107950" algn="ctr">
              <a:lnSpc>
                <a:spcPct val="100000"/>
              </a:lnSpc>
            </a:pPr>
            <a:endParaRPr lang="en-US" sz="600" b="1" spc="-10" dirty="0">
              <a:solidFill>
                <a:srgbClr val="FFFFFF"/>
              </a:solidFill>
              <a:latin typeface="LM Sans 10"/>
              <a:cs typeface="LM Sans 10"/>
            </a:endParaRPr>
          </a:p>
          <a:p>
            <a:pPr marL="107950" algn="ctr">
              <a:lnSpc>
                <a:spcPct val="100000"/>
              </a:lnSpc>
            </a:pPr>
            <a:endParaRPr sz="600" dirty="0">
              <a:latin typeface="LM Sans 10"/>
              <a:cs typeface="LM Sans 10"/>
            </a:endParaRPr>
          </a:p>
        </p:txBody>
      </p:sp>
      <p:sp>
        <p:nvSpPr>
          <p:cNvPr id="3" name="object 4">
            <a:extLst>
              <a:ext uri="{FF2B5EF4-FFF2-40B4-BE49-F238E27FC236}">
                <a16:creationId xmlns:a16="http://schemas.microsoft.com/office/drawing/2014/main" id="{BC3FFD26-4813-4780-9495-8CF047AE4300}"/>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sp>
        <p:nvSpPr>
          <p:cNvPr id="9" name="TextBox 8">
            <a:extLst>
              <a:ext uri="{FF2B5EF4-FFF2-40B4-BE49-F238E27FC236}">
                <a16:creationId xmlns:a16="http://schemas.microsoft.com/office/drawing/2014/main" id="{29700747-C057-4E61-AA43-59F0C060FD73}"/>
              </a:ext>
            </a:extLst>
          </p:cNvPr>
          <p:cNvSpPr txBox="1"/>
          <p:nvPr/>
        </p:nvSpPr>
        <p:spPr>
          <a:xfrm>
            <a:off x="19050" y="581915"/>
            <a:ext cx="4591050" cy="1082348"/>
          </a:xfrm>
          <a:prstGeom prst="rect">
            <a:avLst/>
          </a:prstGeom>
          <a:noFill/>
        </p:spPr>
        <p:txBody>
          <a:bodyPr wrap="square">
            <a:spAutoFit/>
          </a:bodyPr>
          <a:lstStyle/>
          <a:p>
            <a:pPr rtl="0">
              <a:spcBef>
                <a:spcPts val="0"/>
              </a:spcBef>
              <a:spcAft>
                <a:spcPts val="1000"/>
              </a:spcAft>
            </a:pPr>
            <a:r>
              <a:rPr lang="en-US" sz="1000" b="0" i="0" u="none" strike="noStrike" dirty="0">
                <a:solidFill>
                  <a:srgbClr val="000000"/>
                </a:solidFill>
                <a:effectLst/>
                <a:latin typeface="Georgia" panose="02040502050405020303" pitchFamily="18" charset="0"/>
              </a:rPr>
              <a:t>Now using e-tool: source: https://www.movabletype.co.uk/scripts/sha256.html</a:t>
            </a:r>
            <a:endParaRPr lang="en-US" sz="1000" b="0" dirty="0">
              <a:effectLst/>
              <a:latin typeface="Georgia" panose="02040502050405020303" pitchFamily="18" charset="0"/>
            </a:endParaRPr>
          </a:p>
          <a:p>
            <a:br>
              <a:rPr lang="en-US" dirty="0"/>
            </a:br>
            <a:endParaRPr lang="en-US" dirty="0"/>
          </a:p>
        </p:txBody>
      </p:sp>
      <p:pic>
        <p:nvPicPr>
          <p:cNvPr id="4100" name="Picture 4">
            <a:extLst>
              <a:ext uri="{FF2B5EF4-FFF2-40B4-BE49-F238E27FC236}">
                <a16:creationId xmlns:a16="http://schemas.microsoft.com/office/drawing/2014/main" id="{A3D1927F-3286-4709-B437-D753BDFB9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49" y="1365183"/>
            <a:ext cx="3371850" cy="75123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5E6F6D6-D71A-46E8-93D8-79601F4C03DC}"/>
              </a:ext>
            </a:extLst>
          </p:cNvPr>
          <p:cNvSpPr txBox="1"/>
          <p:nvPr/>
        </p:nvSpPr>
        <p:spPr>
          <a:xfrm>
            <a:off x="1514474" y="2118590"/>
            <a:ext cx="1752600" cy="215444"/>
          </a:xfrm>
          <a:prstGeom prst="rect">
            <a:avLst/>
          </a:prstGeom>
          <a:noFill/>
        </p:spPr>
        <p:txBody>
          <a:bodyPr wrap="square">
            <a:spAutoFit/>
          </a:bodyPr>
          <a:lstStyle/>
          <a:p>
            <a:pPr algn="ctr" rtl="0">
              <a:spcBef>
                <a:spcPts val="0"/>
              </a:spcBef>
              <a:spcAft>
                <a:spcPts val="0"/>
              </a:spcAft>
            </a:pPr>
            <a:r>
              <a:rPr lang="en-US" sz="800" b="1" spc="-5" dirty="0">
                <a:solidFill>
                  <a:srgbClr val="324BAE"/>
                </a:solidFill>
                <a:latin typeface="LM Sans 10"/>
                <a:cs typeface="LM Sans 10"/>
              </a:rPr>
              <a:t>Figure 8</a:t>
            </a:r>
            <a:r>
              <a:rPr lang="en-US" sz="800" spc="-5" dirty="0">
                <a:solidFill>
                  <a:srgbClr val="324BAE"/>
                </a:solidFill>
                <a:latin typeface="LM Sans 10"/>
                <a:cs typeface="LM Sans 10"/>
              </a:rPr>
              <a:t>: Output using e-tool</a:t>
            </a:r>
          </a:p>
        </p:txBody>
      </p:sp>
      <p:grpSp>
        <p:nvGrpSpPr>
          <p:cNvPr id="7" name="object 13">
            <a:extLst>
              <a:ext uri="{FF2B5EF4-FFF2-40B4-BE49-F238E27FC236}">
                <a16:creationId xmlns:a16="http://schemas.microsoft.com/office/drawing/2014/main" id="{1533C4E2-DA7E-4D59-8AAF-F961578514B9}"/>
              </a:ext>
            </a:extLst>
          </p:cNvPr>
          <p:cNvGrpSpPr/>
          <p:nvPr/>
        </p:nvGrpSpPr>
        <p:grpSpPr>
          <a:xfrm>
            <a:off x="0" y="3329876"/>
            <a:ext cx="4608195" cy="126364"/>
            <a:chOff x="0" y="3329876"/>
            <a:chExt cx="4608195" cy="126364"/>
          </a:xfrm>
        </p:grpSpPr>
        <p:sp>
          <p:nvSpPr>
            <p:cNvPr id="10" name="object 14">
              <a:extLst>
                <a:ext uri="{FF2B5EF4-FFF2-40B4-BE49-F238E27FC236}">
                  <a16:creationId xmlns:a16="http://schemas.microsoft.com/office/drawing/2014/main" id="{6E909454-E23F-45CD-88FF-6EDA6DC01D21}"/>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11" name="object 15">
              <a:extLst>
                <a:ext uri="{FF2B5EF4-FFF2-40B4-BE49-F238E27FC236}">
                  <a16:creationId xmlns:a16="http://schemas.microsoft.com/office/drawing/2014/main" id="{73C42400-0D1F-464E-B304-B433558B4255}"/>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2" name="object 16">
              <a:extLst>
                <a:ext uri="{FF2B5EF4-FFF2-40B4-BE49-F238E27FC236}">
                  <a16:creationId xmlns:a16="http://schemas.microsoft.com/office/drawing/2014/main" id="{D1265E3B-51BE-438E-AB5E-39CEAA5F7838}"/>
                </a:ext>
              </a:extLst>
            </p:cNvPr>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2" name="object 22">
            <a:extLst>
              <a:ext uri="{FF2B5EF4-FFF2-40B4-BE49-F238E27FC236}">
                <a16:creationId xmlns:a16="http://schemas.microsoft.com/office/drawing/2014/main" id="{A1D19593-7D96-4C4D-9AEA-948A303F5257}"/>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14" name="object 24">
            <a:extLst>
              <a:ext uri="{FF2B5EF4-FFF2-40B4-BE49-F238E27FC236}">
                <a16:creationId xmlns:a16="http://schemas.microsoft.com/office/drawing/2014/main" id="{581596C1-0A11-43A8-8C94-DCD8FEBB7FF7}"/>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5" name="object 13">
            <a:extLst>
              <a:ext uri="{FF2B5EF4-FFF2-40B4-BE49-F238E27FC236}">
                <a16:creationId xmlns:a16="http://schemas.microsoft.com/office/drawing/2014/main" id="{8C8BBA91-6E4C-4788-B1DF-37005CA410F1}"/>
              </a:ext>
            </a:extLst>
          </p:cNvPr>
          <p:cNvSpPr txBox="1">
            <a:spLocks noGrp="1"/>
          </p:cNvSpPr>
          <p:nvPr>
            <p:ph type="sldNum" sz="quarter" idx="7"/>
          </p:nvPr>
        </p:nvSpPr>
        <p:spPr>
          <a:xfrm>
            <a:off x="83590" y="3344944"/>
            <a:ext cx="240259"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13</a:t>
            </a:fld>
            <a:r>
              <a:rPr lang="en-US" spc="-5" dirty="0"/>
              <a:t>/19</a:t>
            </a:r>
            <a:endParaRPr spc="-5" dirty="0"/>
          </a:p>
        </p:txBody>
      </p:sp>
      <p:sp>
        <p:nvSpPr>
          <p:cNvPr id="4" name="object 5">
            <a:extLst>
              <a:ext uri="{FF2B5EF4-FFF2-40B4-BE49-F238E27FC236}">
                <a16:creationId xmlns:a16="http://schemas.microsoft.com/office/drawing/2014/main" id="{79D24BBF-1233-4723-BD23-79EBF02EFB80}"/>
              </a:ext>
            </a:extLst>
          </p:cNvPr>
          <p:cNvSpPr txBox="1"/>
          <p:nvPr/>
        </p:nvSpPr>
        <p:spPr>
          <a:xfrm>
            <a:off x="61531" y="315399"/>
            <a:ext cx="2147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LM Sans 12"/>
                <a:cs typeface="LM Sans 12"/>
              </a:rPr>
              <a:t>Outputs:</a:t>
            </a:r>
            <a:endParaRPr sz="1400" dirty="0">
              <a:latin typeface="LM Sans 12"/>
              <a:cs typeface="LM Sans 12"/>
            </a:endParaRPr>
          </a:p>
        </p:txBody>
      </p:sp>
      <p:sp>
        <p:nvSpPr>
          <p:cNvPr id="6" name="object 2">
            <a:extLst>
              <a:ext uri="{FF2B5EF4-FFF2-40B4-BE49-F238E27FC236}">
                <a16:creationId xmlns:a16="http://schemas.microsoft.com/office/drawing/2014/main" id="{61F192AA-06D3-4EFF-BBB7-844E89420190}"/>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2583860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3">
            <a:extLst>
              <a:ext uri="{FF2B5EF4-FFF2-40B4-BE49-F238E27FC236}">
                <a16:creationId xmlns:a16="http://schemas.microsoft.com/office/drawing/2014/main" id="{B794D34F-ADC3-4494-9AEF-CEDB155F028D}"/>
              </a:ext>
            </a:extLst>
          </p:cNvPr>
          <p:cNvSpPr txBox="1"/>
          <p:nvPr/>
        </p:nvSpPr>
        <p:spPr>
          <a:xfrm>
            <a:off x="2303589" y="-11019"/>
            <a:ext cx="2304415" cy="373179"/>
          </a:xfrm>
          <a:prstGeom prst="rect">
            <a:avLst/>
          </a:prstGeom>
          <a:solidFill>
            <a:srgbClr val="324BAE"/>
          </a:solidFill>
        </p:spPr>
        <p:txBody>
          <a:bodyPr vert="horz" wrap="square" lIns="0" tIns="3810" rIns="0" bIns="0" rtlCol="0">
            <a:spAutoFit/>
          </a:bodyPr>
          <a:lstStyle/>
          <a:p>
            <a:pPr marL="107950" algn="ctr">
              <a:lnSpc>
                <a:spcPct val="100000"/>
              </a:lnSpc>
            </a:pPr>
            <a:endParaRPr lang="en-US" sz="600" b="1" spc="-10" dirty="0">
              <a:solidFill>
                <a:srgbClr val="FFFFFF"/>
              </a:solidFill>
              <a:latin typeface="LM Sans 10"/>
              <a:cs typeface="LM Sans 10"/>
            </a:endParaRPr>
          </a:p>
          <a:p>
            <a:pPr marL="107950" algn="ctr">
              <a:lnSpc>
                <a:spcPct val="100000"/>
              </a:lnSpc>
            </a:pPr>
            <a:r>
              <a:rPr lang="en-US" sz="600" spc="-10" dirty="0">
                <a:solidFill>
                  <a:srgbClr val="FFFFFF"/>
                </a:solidFill>
                <a:latin typeface="Georgia" panose="02040502050405020303" pitchFamily="18" charset="0"/>
                <a:cs typeface="LM Sans 10"/>
              </a:rPr>
              <a:t>Code Coverage</a:t>
            </a:r>
          </a:p>
          <a:p>
            <a:pPr marL="107950" algn="ctr">
              <a:lnSpc>
                <a:spcPct val="100000"/>
              </a:lnSpc>
            </a:pPr>
            <a:endParaRPr lang="en-US" sz="600" b="1" spc="-10" dirty="0">
              <a:solidFill>
                <a:srgbClr val="FFFFFF"/>
              </a:solidFill>
              <a:latin typeface="LM Sans 10"/>
              <a:cs typeface="LM Sans 10"/>
            </a:endParaRPr>
          </a:p>
          <a:p>
            <a:pPr marL="107950" algn="ctr">
              <a:lnSpc>
                <a:spcPct val="100000"/>
              </a:lnSpc>
            </a:pPr>
            <a:endParaRPr sz="600" dirty="0">
              <a:latin typeface="LM Sans 10"/>
              <a:cs typeface="LM Sans 10"/>
            </a:endParaRPr>
          </a:p>
        </p:txBody>
      </p:sp>
      <p:sp>
        <p:nvSpPr>
          <p:cNvPr id="3" name="object 4">
            <a:extLst>
              <a:ext uri="{FF2B5EF4-FFF2-40B4-BE49-F238E27FC236}">
                <a16:creationId xmlns:a16="http://schemas.microsoft.com/office/drawing/2014/main" id="{E711A2B5-C370-42E4-B67E-26A333DF1CB3}"/>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pic>
        <p:nvPicPr>
          <p:cNvPr id="5122" name="Picture 2">
            <a:extLst>
              <a:ext uri="{FF2B5EF4-FFF2-40B4-BE49-F238E27FC236}">
                <a16:creationId xmlns:a16="http://schemas.microsoft.com/office/drawing/2014/main" id="{CAF3ACBA-AE23-4973-A0EF-A9EF5DFFB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965683"/>
            <a:ext cx="3448050" cy="18736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F09DA2-3AC0-4CD6-A3AA-09B1C96576DE}"/>
              </a:ext>
            </a:extLst>
          </p:cNvPr>
          <p:cNvSpPr txBox="1"/>
          <p:nvPr/>
        </p:nvSpPr>
        <p:spPr>
          <a:xfrm>
            <a:off x="933450" y="657150"/>
            <a:ext cx="3048000" cy="246221"/>
          </a:xfrm>
          <a:prstGeom prst="rect">
            <a:avLst/>
          </a:prstGeom>
          <a:noFill/>
        </p:spPr>
        <p:txBody>
          <a:bodyPr wrap="square">
            <a:spAutoFit/>
          </a:bodyPr>
          <a:lstStyle/>
          <a:p>
            <a:r>
              <a:rPr lang="en-US" sz="1000" b="1" i="0" u="none" strike="noStrike" dirty="0">
                <a:solidFill>
                  <a:srgbClr val="000000"/>
                </a:solidFill>
                <a:effectLst/>
                <a:latin typeface="Georgia" panose="02040502050405020303" pitchFamily="18" charset="0"/>
              </a:rPr>
              <a:t>Coverage Report Summary Data by file</a:t>
            </a:r>
            <a:endParaRPr lang="en-US" sz="1000" dirty="0"/>
          </a:p>
        </p:txBody>
      </p:sp>
      <p:grpSp>
        <p:nvGrpSpPr>
          <p:cNvPr id="6" name="object 13">
            <a:extLst>
              <a:ext uri="{FF2B5EF4-FFF2-40B4-BE49-F238E27FC236}">
                <a16:creationId xmlns:a16="http://schemas.microsoft.com/office/drawing/2014/main" id="{A2532B9A-4EC3-40C4-8691-7326678DBEDE}"/>
              </a:ext>
            </a:extLst>
          </p:cNvPr>
          <p:cNvGrpSpPr/>
          <p:nvPr/>
        </p:nvGrpSpPr>
        <p:grpSpPr>
          <a:xfrm>
            <a:off x="0" y="3329876"/>
            <a:ext cx="4608195" cy="126364"/>
            <a:chOff x="0" y="3329876"/>
            <a:chExt cx="4608195" cy="126364"/>
          </a:xfrm>
        </p:grpSpPr>
        <p:sp>
          <p:nvSpPr>
            <p:cNvPr id="7" name="object 14">
              <a:extLst>
                <a:ext uri="{FF2B5EF4-FFF2-40B4-BE49-F238E27FC236}">
                  <a16:creationId xmlns:a16="http://schemas.microsoft.com/office/drawing/2014/main" id="{51618FF6-7D8C-4913-8E13-28897D9E88C0}"/>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9" name="object 15">
              <a:extLst>
                <a:ext uri="{FF2B5EF4-FFF2-40B4-BE49-F238E27FC236}">
                  <a16:creationId xmlns:a16="http://schemas.microsoft.com/office/drawing/2014/main" id="{A8E7DDA3-CA6F-4755-A11D-AEAA13FA8E6E}"/>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0" name="object 16">
              <a:extLst>
                <a:ext uri="{FF2B5EF4-FFF2-40B4-BE49-F238E27FC236}">
                  <a16:creationId xmlns:a16="http://schemas.microsoft.com/office/drawing/2014/main" id="{D5DDF205-30F4-4C04-81DC-EAC5A8ACE1D6}"/>
                </a:ext>
              </a:extLst>
            </p:cNvPr>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2" name="object 22">
            <a:extLst>
              <a:ext uri="{FF2B5EF4-FFF2-40B4-BE49-F238E27FC236}">
                <a16:creationId xmlns:a16="http://schemas.microsoft.com/office/drawing/2014/main" id="{68DE2C5E-38CF-4240-80E8-67B386DE3250}"/>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12" name="object 24">
            <a:extLst>
              <a:ext uri="{FF2B5EF4-FFF2-40B4-BE49-F238E27FC236}">
                <a16:creationId xmlns:a16="http://schemas.microsoft.com/office/drawing/2014/main" id="{0210C9CD-8E33-4CD8-B4E3-EBB9D7133CED}"/>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3" name="object 13">
            <a:extLst>
              <a:ext uri="{FF2B5EF4-FFF2-40B4-BE49-F238E27FC236}">
                <a16:creationId xmlns:a16="http://schemas.microsoft.com/office/drawing/2014/main" id="{A6C9F0B5-F75F-4FDB-9165-72616D10B1F2}"/>
              </a:ext>
            </a:extLst>
          </p:cNvPr>
          <p:cNvSpPr txBox="1">
            <a:spLocks noGrp="1"/>
          </p:cNvSpPr>
          <p:nvPr>
            <p:ph type="sldNum" sz="quarter" idx="7"/>
          </p:nvPr>
        </p:nvSpPr>
        <p:spPr>
          <a:xfrm>
            <a:off x="83590" y="3344944"/>
            <a:ext cx="240259"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14</a:t>
            </a:fld>
            <a:r>
              <a:rPr lang="en-US" spc="-5" dirty="0"/>
              <a:t>/19</a:t>
            </a:r>
            <a:endParaRPr spc="-5" dirty="0"/>
          </a:p>
        </p:txBody>
      </p:sp>
      <p:sp>
        <p:nvSpPr>
          <p:cNvPr id="4" name="object 5">
            <a:extLst>
              <a:ext uri="{FF2B5EF4-FFF2-40B4-BE49-F238E27FC236}">
                <a16:creationId xmlns:a16="http://schemas.microsoft.com/office/drawing/2014/main" id="{C173379E-B940-4BAA-9FEA-4E2F0C9723DF}"/>
              </a:ext>
            </a:extLst>
          </p:cNvPr>
          <p:cNvSpPr txBox="1"/>
          <p:nvPr/>
        </p:nvSpPr>
        <p:spPr>
          <a:xfrm>
            <a:off x="61531" y="315399"/>
            <a:ext cx="2147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LM Sans 12"/>
                <a:cs typeface="LM Sans 12"/>
              </a:rPr>
              <a:t>Code Coverage:</a:t>
            </a:r>
            <a:endParaRPr sz="1400" dirty="0">
              <a:latin typeface="LM Sans 12"/>
              <a:cs typeface="LM Sans 12"/>
            </a:endParaRPr>
          </a:p>
        </p:txBody>
      </p:sp>
      <p:sp>
        <p:nvSpPr>
          <p:cNvPr id="15" name="object 2">
            <a:extLst>
              <a:ext uri="{FF2B5EF4-FFF2-40B4-BE49-F238E27FC236}">
                <a16:creationId xmlns:a16="http://schemas.microsoft.com/office/drawing/2014/main" id="{8F168787-2227-443C-A708-1D236F866D1A}"/>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
        <p:nvSpPr>
          <p:cNvPr id="5" name="TextBox 4">
            <a:extLst>
              <a:ext uri="{FF2B5EF4-FFF2-40B4-BE49-F238E27FC236}">
                <a16:creationId xmlns:a16="http://schemas.microsoft.com/office/drawing/2014/main" id="{340DAFCB-8AF2-4453-82D2-399598A60D22}"/>
              </a:ext>
            </a:extLst>
          </p:cNvPr>
          <p:cNvSpPr txBox="1"/>
          <p:nvPr/>
        </p:nvSpPr>
        <p:spPr>
          <a:xfrm>
            <a:off x="1332801" y="2901625"/>
            <a:ext cx="1752600" cy="215444"/>
          </a:xfrm>
          <a:prstGeom prst="rect">
            <a:avLst/>
          </a:prstGeom>
          <a:noFill/>
        </p:spPr>
        <p:txBody>
          <a:bodyPr wrap="square">
            <a:spAutoFit/>
          </a:bodyPr>
          <a:lstStyle/>
          <a:p>
            <a:pPr algn="ctr" rtl="0">
              <a:spcBef>
                <a:spcPts val="0"/>
              </a:spcBef>
              <a:spcAft>
                <a:spcPts val="0"/>
              </a:spcAft>
            </a:pPr>
            <a:r>
              <a:rPr lang="en-US" sz="800" b="1" spc="-5" dirty="0">
                <a:solidFill>
                  <a:srgbClr val="324BAE"/>
                </a:solidFill>
                <a:latin typeface="LM Sans 10"/>
                <a:cs typeface="LM Sans 10"/>
              </a:rPr>
              <a:t>Figure 9</a:t>
            </a:r>
            <a:r>
              <a:rPr lang="en-US" sz="800" spc="-5" dirty="0">
                <a:solidFill>
                  <a:srgbClr val="324BAE"/>
                </a:solidFill>
                <a:latin typeface="LM Sans 10"/>
                <a:cs typeface="LM Sans 10"/>
              </a:rPr>
              <a:t>: Code Coverage Report</a:t>
            </a:r>
          </a:p>
        </p:txBody>
      </p:sp>
    </p:spTree>
    <p:extLst>
      <p:ext uri="{BB962C8B-B14F-4D97-AF65-F5344CB8AC3E}">
        <p14:creationId xmlns:p14="http://schemas.microsoft.com/office/powerpoint/2010/main" val="2599244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3">
            <a:extLst>
              <a:ext uri="{FF2B5EF4-FFF2-40B4-BE49-F238E27FC236}">
                <a16:creationId xmlns:a16="http://schemas.microsoft.com/office/drawing/2014/main" id="{23CD1DDE-4C99-4A99-B4EB-7985771461AA}"/>
              </a:ext>
            </a:extLst>
          </p:cNvPr>
          <p:cNvSpPr txBox="1"/>
          <p:nvPr/>
        </p:nvSpPr>
        <p:spPr>
          <a:xfrm>
            <a:off x="2303589" y="-11019"/>
            <a:ext cx="2304415" cy="373179"/>
          </a:xfrm>
          <a:prstGeom prst="rect">
            <a:avLst/>
          </a:prstGeom>
          <a:solidFill>
            <a:srgbClr val="324BAE"/>
          </a:solidFill>
        </p:spPr>
        <p:txBody>
          <a:bodyPr vert="horz" wrap="square" lIns="0" tIns="3810" rIns="0" bIns="0" rtlCol="0">
            <a:spAutoFit/>
          </a:bodyPr>
          <a:lstStyle/>
          <a:p>
            <a:pPr marL="107950" algn="ctr">
              <a:lnSpc>
                <a:spcPct val="100000"/>
              </a:lnSpc>
            </a:pPr>
            <a:endParaRPr lang="en-US" sz="600" b="1" spc="-10" dirty="0">
              <a:solidFill>
                <a:srgbClr val="FFFFFF"/>
              </a:solidFill>
              <a:latin typeface="LM Sans 10"/>
              <a:cs typeface="LM Sans 10"/>
            </a:endParaRPr>
          </a:p>
          <a:p>
            <a:pPr marL="107950" algn="ctr">
              <a:lnSpc>
                <a:spcPct val="100000"/>
              </a:lnSpc>
            </a:pPr>
            <a:r>
              <a:rPr lang="en-US" sz="600" spc="-10" dirty="0">
                <a:solidFill>
                  <a:srgbClr val="FFFFFF"/>
                </a:solidFill>
                <a:latin typeface="Georgia" panose="02040502050405020303" pitchFamily="18" charset="0"/>
                <a:cs typeface="LM Sans 10"/>
              </a:rPr>
              <a:t>Assertions</a:t>
            </a:r>
          </a:p>
          <a:p>
            <a:pPr marL="107950" algn="ctr">
              <a:lnSpc>
                <a:spcPct val="100000"/>
              </a:lnSpc>
            </a:pPr>
            <a:endParaRPr lang="en-US" sz="600" b="1" spc="-10" dirty="0">
              <a:solidFill>
                <a:srgbClr val="FFFFFF"/>
              </a:solidFill>
              <a:latin typeface="LM Sans 10"/>
              <a:cs typeface="LM Sans 10"/>
            </a:endParaRPr>
          </a:p>
          <a:p>
            <a:pPr marL="107950" algn="ctr">
              <a:lnSpc>
                <a:spcPct val="100000"/>
              </a:lnSpc>
            </a:pPr>
            <a:endParaRPr sz="600" dirty="0">
              <a:latin typeface="LM Sans 10"/>
              <a:cs typeface="LM Sans 10"/>
            </a:endParaRPr>
          </a:p>
        </p:txBody>
      </p:sp>
      <p:sp>
        <p:nvSpPr>
          <p:cNvPr id="3" name="object 4">
            <a:extLst>
              <a:ext uri="{FF2B5EF4-FFF2-40B4-BE49-F238E27FC236}">
                <a16:creationId xmlns:a16="http://schemas.microsoft.com/office/drawing/2014/main" id="{710733B1-89CD-4258-BA6B-B8C75A038871}"/>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pic>
        <p:nvPicPr>
          <p:cNvPr id="9" name="Picture 8">
            <a:extLst>
              <a:ext uri="{FF2B5EF4-FFF2-40B4-BE49-F238E27FC236}">
                <a16:creationId xmlns:a16="http://schemas.microsoft.com/office/drawing/2014/main" id="{325B7EE4-B746-48A7-9D99-56BEB2EE8398}"/>
              </a:ext>
            </a:extLst>
          </p:cNvPr>
          <p:cNvPicPr>
            <a:picLocks noChangeAspect="1"/>
          </p:cNvPicPr>
          <p:nvPr/>
        </p:nvPicPr>
        <p:blipFill>
          <a:blip r:embed="rId3"/>
          <a:stretch>
            <a:fillRect/>
          </a:stretch>
        </p:blipFill>
        <p:spPr>
          <a:xfrm>
            <a:off x="0" y="624127"/>
            <a:ext cx="1009650" cy="2705749"/>
          </a:xfrm>
          <a:prstGeom prst="rect">
            <a:avLst/>
          </a:prstGeom>
        </p:spPr>
      </p:pic>
      <p:pic>
        <p:nvPicPr>
          <p:cNvPr id="11" name="Picture 10">
            <a:extLst>
              <a:ext uri="{FF2B5EF4-FFF2-40B4-BE49-F238E27FC236}">
                <a16:creationId xmlns:a16="http://schemas.microsoft.com/office/drawing/2014/main" id="{FA42DB99-7AA6-46F7-9944-BA99A5A13FE9}"/>
              </a:ext>
            </a:extLst>
          </p:cNvPr>
          <p:cNvPicPr>
            <a:picLocks noChangeAspect="1"/>
          </p:cNvPicPr>
          <p:nvPr/>
        </p:nvPicPr>
        <p:blipFill>
          <a:blip r:embed="rId4"/>
          <a:stretch>
            <a:fillRect/>
          </a:stretch>
        </p:blipFill>
        <p:spPr>
          <a:xfrm>
            <a:off x="1466850" y="630994"/>
            <a:ext cx="837145" cy="2699581"/>
          </a:xfrm>
          <a:prstGeom prst="rect">
            <a:avLst/>
          </a:prstGeom>
        </p:spPr>
      </p:pic>
      <p:grpSp>
        <p:nvGrpSpPr>
          <p:cNvPr id="6" name="object 13">
            <a:extLst>
              <a:ext uri="{FF2B5EF4-FFF2-40B4-BE49-F238E27FC236}">
                <a16:creationId xmlns:a16="http://schemas.microsoft.com/office/drawing/2014/main" id="{01D8B2F5-DA3D-4C57-8248-7FA875F2A32E}"/>
              </a:ext>
            </a:extLst>
          </p:cNvPr>
          <p:cNvGrpSpPr/>
          <p:nvPr/>
        </p:nvGrpSpPr>
        <p:grpSpPr>
          <a:xfrm>
            <a:off x="0" y="3329876"/>
            <a:ext cx="4608195" cy="126364"/>
            <a:chOff x="0" y="3329876"/>
            <a:chExt cx="4608195" cy="126364"/>
          </a:xfrm>
        </p:grpSpPr>
        <p:sp>
          <p:nvSpPr>
            <p:cNvPr id="7" name="object 14">
              <a:extLst>
                <a:ext uri="{FF2B5EF4-FFF2-40B4-BE49-F238E27FC236}">
                  <a16:creationId xmlns:a16="http://schemas.microsoft.com/office/drawing/2014/main" id="{93E58CB3-7908-48E4-8430-8C37F686F9D5}"/>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8" name="object 15">
              <a:extLst>
                <a:ext uri="{FF2B5EF4-FFF2-40B4-BE49-F238E27FC236}">
                  <a16:creationId xmlns:a16="http://schemas.microsoft.com/office/drawing/2014/main" id="{2B2E6ECF-FE25-4876-86C6-44AE21531119}"/>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0" name="object 16">
              <a:extLst>
                <a:ext uri="{FF2B5EF4-FFF2-40B4-BE49-F238E27FC236}">
                  <a16:creationId xmlns:a16="http://schemas.microsoft.com/office/drawing/2014/main" id="{56F5231C-1B3A-4403-AD17-FCED3A2C51A9}"/>
                </a:ext>
              </a:extLst>
            </p:cNvPr>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2" name="object 22">
            <a:extLst>
              <a:ext uri="{FF2B5EF4-FFF2-40B4-BE49-F238E27FC236}">
                <a16:creationId xmlns:a16="http://schemas.microsoft.com/office/drawing/2014/main" id="{68E4ABE3-C682-408B-9822-77F1BBBA2BEC}"/>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13" name="object 24">
            <a:extLst>
              <a:ext uri="{FF2B5EF4-FFF2-40B4-BE49-F238E27FC236}">
                <a16:creationId xmlns:a16="http://schemas.microsoft.com/office/drawing/2014/main" id="{4DDCD4A9-BAF0-4948-8768-CC46E3B74687}"/>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4" name="object 13">
            <a:extLst>
              <a:ext uri="{FF2B5EF4-FFF2-40B4-BE49-F238E27FC236}">
                <a16:creationId xmlns:a16="http://schemas.microsoft.com/office/drawing/2014/main" id="{570C16E0-680A-4AC2-9082-BE505F945366}"/>
              </a:ext>
            </a:extLst>
          </p:cNvPr>
          <p:cNvSpPr txBox="1">
            <a:spLocks noGrp="1"/>
          </p:cNvSpPr>
          <p:nvPr>
            <p:ph type="sldNum" sz="quarter" idx="7"/>
          </p:nvPr>
        </p:nvSpPr>
        <p:spPr>
          <a:xfrm>
            <a:off x="83590" y="3344944"/>
            <a:ext cx="240259"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15</a:t>
            </a:fld>
            <a:r>
              <a:rPr lang="en-US" spc="-5" dirty="0"/>
              <a:t>/19</a:t>
            </a:r>
            <a:endParaRPr spc="-5" dirty="0"/>
          </a:p>
        </p:txBody>
      </p:sp>
      <p:sp>
        <p:nvSpPr>
          <p:cNvPr id="4" name="object 5">
            <a:extLst>
              <a:ext uri="{FF2B5EF4-FFF2-40B4-BE49-F238E27FC236}">
                <a16:creationId xmlns:a16="http://schemas.microsoft.com/office/drawing/2014/main" id="{D5F49C5C-13D5-4865-A655-F938DCFBE517}"/>
              </a:ext>
            </a:extLst>
          </p:cNvPr>
          <p:cNvSpPr txBox="1"/>
          <p:nvPr/>
        </p:nvSpPr>
        <p:spPr>
          <a:xfrm>
            <a:off x="61531" y="315399"/>
            <a:ext cx="2147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LM Sans 12"/>
                <a:cs typeface="LM Sans 12"/>
              </a:rPr>
              <a:t>Assertions:</a:t>
            </a:r>
            <a:endParaRPr sz="1400" dirty="0">
              <a:latin typeface="LM Sans 12"/>
              <a:cs typeface="LM Sans 12"/>
            </a:endParaRPr>
          </a:p>
        </p:txBody>
      </p:sp>
      <p:sp>
        <p:nvSpPr>
          <p:cNvPr id="17" name="object 2">
            <a:extLst>
              <a:ext uri="{FF2B5EF4-FFF2-40B4-BE49-F238E27FC236}">
                <a16:creationId xmlns:a16="http://schemas.microsoft.com/office/drawing/2014/main" id="{B1A66D30-E1E6-48C3-AD66-AB49D60939C6}"/>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
        <p:nvSpPr>
          <p:cNvPr id="5" name="TextBox 4">
            <a:extLst>
              <a:ext uri="{FF2B5EF4-FFF2-40B4-BE49-F238E27FC236}">
                <a16:creationId xmlns:a16="http://schemas.microsoft.com/office/drawing/2014/main" id="{1D6824C6-CF37-4574-B70F-E027789BEE08}"/>
              </a:ext>
            </a:extLst>
          </p:cNvPr>
          <p:cNvSpPr txBox="1"/>
          <p:nvPr/>
        </p:nvSpPr>
        <p:spPr>
          <a:xfrm>
            <a:off x="2554363" y="1492706"/>
            <a:ext cx="1752600" cy="830997"/>
          </a:xfrm>
          <a:prstGeom prst="rect">
            <a:avLst/>
          </a:prstGeom>
          <a:noFill/>
        </p:spPr>
        <p:txBody>
          <a:bodyPr wrap="square">
            <a:spAutoFit/>
          </a:bodyPr>
          <a:lstStyle/>
          <a:p>
            <a:pPr algn="just" rtl="0">
              <a:spcBef>
                <a:spcPts val="0"/>
              </a:spcBef>
              <a:spcAft>
                <a:spcPts val="0"/>
              </a:spcAft>
            </a:pPr>
            <a:r>
              <a:rPr lang="en-US" sz="800" b="1" spc="-5" dirty="0">
                <a:solidFill>
                  <a:srgbClr val="324BAE"/>
                </a:solidFill>
                <a:latin typeface="LM Sans 10"/>
                <a:cs typeface="LM Sans 10"/>
              </a:rPr>
              <a:t>Figure 9</a:t>
            </a:r>
            <a:r>
              <a:rPr lang="en-US" sz="800" spc="-5" dirty="0">
                <a:solidFill>
                  <a:srgbClr val="324BAE"/>
                </a:solidFill>
                <a:latin typeface="LM Sans 10"/>
                <a:cs typeface="LM Sans 10"/>
              </a:rPr>
              <a:t>: Implementation of Assertions.</a:t>
            </a:r>
          </a:p>
          <a:p>
            <a:pPr marL="228600" indent="-228600" algn="just" rtl="0">
              <a:spcBef>
                <a:spcPts val="0"/>
              </a:spcBef>
              <a:spcAft>
                <a:spcPts val="0"/>
              </a:spcAft>
              <a:buAutoNum type="arabicPeriod"/>
            </a:pPr>
            <a:r>
              <a:rPr lang="en-US" sz="800" spc="-5" dirty="0">
                <a:solidFill>
                  <a:srgbClr val="324BAE"/>
                </a:solidFill>
                <a:latin typeface="LM Sans 10"/>
                <a:cs typeface="LM Sans 10"/>
              </a:rPr>
              <a:t>Assertions to verify the values in registers</a:t>
            </a:r>
          </a:p>
          <a:p>
            <a:pPr marL="228600" indent="-228600" algn="just" rtl="0">
              <a:spcBef>
                <a:spcPts val="0"/>
              </a:spcBef>
              <a:spcAft>
                <a:spcPts val="0"/>
              </a:spcAft>
              <a:buAutoNum type="arabicPeriod"/>
            </a:pPr>
            <a:r>
              <a:rPr lang="en-US" sz="800" spc="-5" dirty="0">
                <a:solidFill>
                  <a:srgbClr val="324BAE"/>
                </a:solidFill>
                <a:latin typeface="LM Sans 10"/>
                <a:cs typeface="LM Sans 10"/>
              </a:rPr>
              <a:t>Assertions to verify various functions </a:t>
            </a:r>
          </a:p>
        </p:txBody>
      </p:sp>
    </p:spTree>
    <p:extLst>
      <p:ext uri="{BB962C8B-B14F-4D97-AF65-F5344CB8AC3E}">
        <p14:creationId xmlns:p14="http://schemas.microsoft.com/office/powerpoint/2010/main" val="3754229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3">
            <a:extLst>
              <a:ext uri="{FF2B5EF4-FFF2-40B4-BE49-F238E27FC236}">
                <a16:creationId xmlns:a16="http://schemas.microsoft.com/office/drawing/2014/main" id="{184097C3-7150-4176-A0AB-7A78673E99C9}"/>
              </a:ext>
            </a:extLst>
          </p:cNvPr>
          <p:cNvSpPr txBox="1"/>
          <p:nvPr/>
        </p:nvSpPr>
        <p:spPr>
          <a:xfrm>
            <a:off x="2303589" y="-11019"/>
            <a:ext cx="2304415" cy="373179"/>
          </a:xfrm>
          <a:prstGeom prst="rect">
            <a:avLst/>
          </a:prstGeom>
          <a:solidFill>
            <a:srgbClr val="324BAE"/>
          </a:solidFill>
        </p:spPr>
        <p:txBody>
          <a:bodyPr vert="horz" wrap="square" lIns="0" tIns="3810" rIns="0" bIns="0" rtlCol="0">
            <a:spAutoFit/>
          </a:bodyPr>
          <a:lstStyle/>
          <a:p>
            <a:pPr marL="107950" algn="ctr">
              <a:lnSpc>
                <a:spcPct val="100000"/>
              </a:lnSpc>
            </a:pPr>
            <a:endParaRPr lang="en-US" sz="600" b="1" spc="-10" dirty="0">
              <a:solidFill>
                <a:srgbClr val="FFFFFF"/>
              </a:solidFill>
              <a:latin typeface="LM Sans 10"/>
              <a:cs typeface="LM Sans 10"/>
            </a:endParaRPr>
          </a:p>
          <a:p>
            <a:pPr marL="107950" algn="ctr">
              <a:lnSpc>
                <a:spcPct val="100000"/>
              </a:lnSpc>
            </a:pPr>
            <a:r>
              <a:rPr lang="en-US" sz="600" spc="-10" dirty="0">
                <a:solidFill>
                  <a:srgbClr val="FFFFFF"/>
                </a:solidFill>
                <a:latin typeface="Georgia" panose="02040502050405020303" pitchFamily="18" charset="0"/>
                <a:cs typeface="LM Sans 10"/>
              </a:rPr>
              <a:t>Assertions</a:t>
            </a:r>
          </a:p>
          <a:p>
            <a:pPr marL="107950" algn="ctr">
              <a:lnSpc>
                <a:spcPct val="100000"/>
              </a:lnSpc>
            </a:pPr>
            <a:endParaRPr lang="en-US" sz="600" b="1" spc="-10" dirty="0">
              <a:solidFill>
                <a:srgbClr val="FFFFFF"/>
              </a:solidFill>
              <a:latin typeface="LM Sans 10"/>
              <a:cs typeface="LM Sans 10"/>
            </a:endParaRPr>
          </a:p>
          <a:p>
            <a:pPr marL="107950" algn="ctr">
              <a:lnSpc>
                <a:spcPct val="100000"/>
              </a:lnSpc>
            </a:pPr>
            <a:endParaRPr sz="600" dirty="0">
              <a:latin typeface="LM Sans 10"/>
              <a:cs typeface="LM Sans 10"/>
            </a:endParaRPr>
          </a:p>
        </p:txBody>
      </p:sp>
      <p:pic>
        <p:nvPicPr>
          <p:cNvPr id="11" name="Picture 10">
            <a:extLst>
              <a:ext uri="{FF2B5EF4-FFF2-40B4-BE49-F238E27FC236}">
                <a16:creationId xmlns:a16="http://schemas.microsoft.com/office/drawing/2014/main" id="{B47A2C66-8162-4FDA-B35A-02F5FF3B4446}"/>
              </a:ext>
            </a:extLst>
          </p:cNvPr>
          <p:cNvPicPr>
            <a:picLocks noChangeAspect="1"/>
          </p:cNvPicPr>
          <p:nvPr/>
        </p:nvPicPr>
        <p:blipFill>
          <a:blip r:embed="rId2"/>
          <a:stretch>
            <a:fillRect/>
          </a:stretch>
        </p:blipFill>
        <p:spPr>
          <a:xfrm>
            <a:off x="2152650" y="632960"/>
            <a:ext cx="2055360" cy="2512392"/>
          </a:xfrm>
          <a:prstGeom prst="rect">
            <a:avLst/>
          </a:prstGeom>
        </p:spPr>
      </p:pic>
      <p:sp>
        <p:nvSpPr>
          <p:cNvPr id="3" name="object 4">
            <a:extLst>
              <a:ext uri="{FF2B5EF4-FFF2-40B4-BE49-F238E27FC236}">
                <a16:creationId xmlns:a16="http://schemas.microsoft.com/office/drawing/2014/main" id="{4E84579B-6126-42D4-B6C5-CEE88A9DF1C4}"/>
              </a:ext>
            </a:extLst>
          </p:cNvPr>
          <p:cNvSpPr/>
          <p:nvPr/>
        </p:nvSpPr>
        <p:spPr>
          <a:xfrm>
            <a:off x="0" y="315399"/>
            <a:ext cx="4608004" cy="308729"/>
          </a:xfrm>
          <a:prstGeom prst="rect">
            <a:avLst/>
          </a:prstGeom>
          <a:blipFill>
            <a:blip r:embed="rId3" cstate="print"/>
            <a:stretch>
              <a:fillRect/>
            </a:stretch>
          </a:blipFill>
        </p:spPr>
        <p:txBody>
          <a:bodyPr wrap="square" lIns="0" tIns="0" rIns="0" bIns="0" rtlCol="0"/>
          <a:lstStyle/>
          <a:p>
            <a:endParaRPr/>
          </a:p>
        </p:txBody>
      </p:sp>
      <p:pic>
        <p:nvPicPr>
          <p:cNvPr id="9" name="Picture 8">
            <a:extLst>
              <a:ext uri="{FF2B5EF4-FFF2-40B4-BE49-F238E27FC236}">
                <a16:creationId xmlns:a16="http://schemas.microsoft.com/office/drawing/2014/main" id="{254F49F0-F6C7-4064-848F-B9FD915E200D}"/>
              </a:ext>
            </a:extLst>
          </p:cNvPr>
          <p:cNvPicPr>
            <a:picLocks noChangeAspect="1"/>
          </p:cNvPicPr>
          <p:nvPr/>
        </p:nvPicPr>
        <p:blipFill>
          <a:blip r:embed="rId4"/>
          <a:stretch>
            <a:fillRect/>
          </a:stretch>
        </p:blipFill>
        <p:spPr>
          <a:xfrm>
            <a:off x="1" y="630994"/>
            <a:ext cx="2152650" cy="2698882"/>
          </a:xfrm>
          <a:prstGeom prst="rect">
            <a:avLst/>
          </a:prstGeom>
        </p:spPr>
      </p:pic>
      <p:grpSp>
        <p:nvGrpSpPr>
          <p:cNvPr id="6" name="object 13">
            <a:extLst>
              <a:ext uri="{FF2B5EF4-FFF2-40B4-BE49-F238E27FC236}">
                <a16:creationId xmlns:a16="http://schemas.microsoft.com/office/drawing/2014/main" id="{976E4173-FF82-4B8B-B809-E548B7E5C65B}"/>
              </a:ext>
            </a:extLst>
          </p:cNvPr>
          <p:cNvGrpSpPr/>
          <p:nvPr/>
        </p:nvGrpSpPr>
        <p:grpSpPr>
          <a:xfrm>
            <a:off x="0" y="3329876"/>
            <a:ext cx="4608195" cy="126364"/>
            <a:chOff x="0" y="3329876"/>
            <a:chExt cx="4608195" cy="126364"/>
          </a:xfrm>
        </p:grpSpPr>
        <p:sp>
          <p:nvSpPr>
            <p:cNvPr id="8" name="object 14">
              <a:extLst>
                <a:ext uri="{FF2B5EF4-FFF2-40B4-BE49-F238E27FC236}">
                  <a16:creationId xmlns:a16="http://schemas.microsoft.com/office/drawing/2014/main" id="{267FFDA5-F07F-49E8-83E4-351F4AFE5BDF}"/>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10" name="object 15">
              <a:extLst>
                <a:ext uri="{FF2B5EF4-FFF2-40B4-BE49-F238E27FC236}">
                  <a16:creationId xmlns:a16="http://schemas.microsoft.com/office/drawing/2014/main" id="{40905E51-C2AB-4219-918F-6B1877BE5AF7}"/>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2" name="object 16">
              <a:extLst>
                <a:ext uri="{FF2B5EF4-FFF2-40B4-BE49-F238E27FC236}">
                  <a16:creationId xmlns:a16="http://schemas.microsoft.com/office/drawing/2014/main" id="{7D1D7E15-45F2-4A09-9122-6F9E3F3C93E2}"/>
                </a:ext>
              </a:extLst>
            </p:cNvPr>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2" name="object 22">
            <a:extLst>
              <a:ext uri="{FF2B5EF4-FFF2-40B4-BE49-F238E27FC236}">
                <a16:creationId xmlns:a16="http://schemas.microsoft.com/office/drawing/2014/main" id="{9814609E-6202-4EC3-9375-843A95F27E9E}"/>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14" name="object 24">
            <a:extLst>
              <a:ext uri="{FF2B5EF4-FFF2-40B4-BE49-F238E27FC236}">
                <a16:creationId xmlns:a16="http://schemas.microsoft.com/office/drawing/2014/main" id="{1D173AE0-2F39-411D-8A38-DFA6E0F3A3D0}"/>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5" name="object 13">
            <a:extLst>
              <a:ext uri="{FF2B5EF4-FFF2-40B4-BE49-F238E27FC236}">
                <a16:creationId xmlns:a16="http://schemas.microsoft.com/office/drawing/2014/main" id="{E6C3C474-D4DD-491D-AB7F-8CE99CAF1C61}"/>
              </a:ext>
            </a:extLst>
          </p:cNvPr>
          <p:cNvSpPr txBox="1">
            <a:spLocks noGrp="1"/>
          </p:cNvSpPr>
          <p:nvPr>
            <p:ph type="sldNum" sz="quarter" idx="7"/>
          </p:nvPr>
        </p:nvSpPr>
        <p:spPr>
          <a:xfrm>
            <a:off x="83590" y="3344944"/>
            <a:ext cx="240259"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16</a:t>
            </a:fld>
            <a:r>
              <a:rPr lang="en-US" spc="-5" dirty="0"/>
              <a:t>/19</a:t>
            </a:r>
            <a:endParaRPr spc="-5" dirty="0"/>
          </a:p>
        </p:txBody>
      </p:sp>
      <p:sp>
        <p:nvSpPr>
          <p:cNvPr id="4" name="object 5">
            <a:extLst>
              <a:ext uri="{FF2B5EF4-FFF2-40B4-BE49-F238E27FC236}">
                <a16:creationId xmlns:a16="http://schemas.microsoft.com/office/drawing/2014/main" id="{41C9219B-688F-441E-81DA-37652C4C955A}"/>
              </a:ext>
            </a:extLst>
          </p:cNvPr>
          <p:cNvSpPr txBox="1"/>
          <p:nvPr/>
        </p:nvSpPr>
        <p:spPr>
          <a:xfrm>
            <a:off x="61531" y="315399"/>
            <a:ext cx="2147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LM Sans 12"/>
                <a:cs typeface="LM Sans 12"/>
              </a:rPr>
              <a:t>Assertions:</a:t>
            </a:r>
            <a:endParaRPr sz="1400" dirty="0">
              <a:latin typeface="LM Sans 12"/>
              <a:cs typeface="LM Sans 12"/>
            </a:endParaRPr>
          </a:p>
        </p:txBody>
      </p:sp>
      <p:sp>
        <p:nvSpPr>
          <p:cNvPr id="5" name="object 2">
            <a:extLst>
              <a:ext uri="{FF2B5EF4-FFF2-40B4-BE49-F238E27FC236}">
                <a16:creationId xmlns:a16="http://schemas.microsoft.com/office/drawing/2014/main" id="{71632C0B-A36C-457F-848E-5CC8868A144B}"/>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3445896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5396489-927F-4080-81B2-8AF21D7ED4B3}"/>
              </a:ext>
            </a:extLst>
          </p:cNvPr>
          <p:cNvSpPr txBox="1"/>
          <p:nvPr/>
        </p:nvSpPr>
        <p:spPr>
          <a:xfrm>
            <a:off x="2303589" y="-11019"/>
            <a:ext cx="2304415" cy="373179"/>
          </a:xfrm>
          <a:prstGeom prst="rect">
            <a:avLst/>
          </a:prstGeom>
          <a:solidFill>
            <a:srgbClr val="324BAE"/>
          </a:solidFill>
        </p:spPr>
        <p:txBody>
          <a:bodyPr vert="horz" wrap="square" lIns="0" tIns="3810" rIns="0" bIns="0" rtlCol="0">
            <a:spAutoFit/>
          </a:bodyPr>
          <a:lstStyle/>
          <a:p>
            <a:pPr marL="107950" algn="ctr">
              <a:lnSpc>
                <a:spcPct val="100000"/>
              </a:lnSpc>
            </a:pPr>
            <a:endParaRPr lang="en-US" sz="600" b="1" spc="-10" dirty="0">
              <a:solidFill>
                <a:srgbClr val="FFFFFF"/>
              </a:solidFill>
              <a:latin typeface="LM Sans 10"/>
              <a:cs typeface="LM Sans 10"/>
            </a:endParaRPr>
          </a:p>
          <a:p>
            <a:pPr marL="107950" algn="ctr">
              <a:lnSpc>
                <a:spcPct val="100000"/>
              </a:lnSpc>
            </a:pPr>
            <a:r>
              <a:rPr lang="en-US" sz="600" spc="-10" dirty="0">
                <a:solidFill>
                  <a:srgbClr val="FFFFFF"/>
                </a:solidFill>
                <a:latin typeface="Georgia" panose="02040502050405020303" pitchFamily="18" charset="0"/>
                <a:cs typeface="LM Sans 10"/>
              </a:rPr>
              <a:t>Assertions</a:t>
            </a:r>
          </a:p>
          <a:p>
            <a:pPr marL="107950" algn="ctr">
              <a:lnSpc>
                <a:spcPct val="100000"/>
              </a:lnSpc>
            </a:pPr>
            <a:endParaRPr lang="en-US" sz="600" b="1" spc="-10" dirty="0">
              <a:solidFill>
                <a:srgbClr val="FFFFFF"/>
              </a:solidFill>
              <a:latin typeface="LM Sans 10"/>
              <a:cs typeface="LM Sans 10"/>
            </a:endParaRPr>
          </a:p>
          <a:p>
            <a:pPr marL="107950" algn="ctr">
              <a:lnSpc>
                <a:spcPct val="100000"/>
              </a:lnSpc>
            </a:pPr>
            <a:endParaRPr sz="600" dirty="0">
              <a:latin typeface="LM Sans 10"/>
              <a:cs typeface="LM Sans 10"/>
            </a:endParaRPr>
          </a:p>
        </p:txBody>
      </p:sp>
      <p:sp>
        <p:nvSpPr>
          <p:cNvPr id="5" name="object 4">
            <a:extLst>
              <a:ext uri="{FF2B5EF4-FFF2-40B4-BE49-F238E27FC236}">
                <a16:creationId xmlns:a16="http://schemas.microsoft.com/office/drawing/2014/main" id="{68935066-C059-45A7-8F7E-02001FD2965B}"/>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pic>
        <p:nvPicPr>
          <p:cNvPr id="6146" name="Picture 2">
            <a:extLst>
              <a:ext uri="{FF2B5EF4-FFF2-40B4-BE49-F238E27FC236}">
                <a16:creationId xmlns:a16="http://schemas.microsoft.com/office/drawing/2014/main" id="{9C14C676-377A-49AB-851C-A00C13AA3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6" y="636979"/>
            <a:ext cx="4212146" cy="242252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object 13">
            <a:extLst>
              <a:ext uri="{FF2B5EF4-FFF2-40B4-BE49-F238E27FC236}">
                <a16:creationId xmlns:a16="http://schemas.microsoft.com/office/drawing/2014/main" id="{44E7B0ED-BDED-4516-9F73-498F7A2FE9EC}"/>
              </a:ext>
            </a:extLst>
          </p:cNvPr>
          <p:cNvGrpSpPr/>
          <p:nvPr/>
        </p:nvGrpSpPr>
        <p:grpSpPr>
          <a:xfrm>
            <a:off x="0" y="3329876"/>
            <a:ext cx="4608195" cy="126364"/>
            <a:chOff x="0" y="3329876"/>
            <a:chExt cx="4608195" cy="126364"/>
          </a:xfrm>
        </p:grpSpPr>
        <p:sp>
          <p:nvSpPr>
            <p:cNvPr id="7" name="object 14">
              <a:extLst>
                <a:ext uri="{FF2B5EF4-FFF2-40B4-BE49-F238E27FC236}">
                  <a16:creationId xmlns:a16="http://schemas.microsoft.com/office/drawing/2014/main" id="{9DB84948-D1C8-47A7-8968-10045D9C0195}"/>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8" name="object 15">
              <a:extLst>
                <a:ext uri="{FF2B5EF4-FFF2-40B4-BE49-F238E27FC236}">
                  <a16:creationId xmlns:a16="http://schemas.microsoft.com/office/drawing/2014/main" id="{57D61815-66CC-44F1-A38C-4CE75D7B4BDE}"/>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9" name="object 16">
              <a:extLst>
                <a:ext uri="{FF2B5EF4-FFF2-40B4-BE49-F238E27FC236}">
                  <a16:creationId xmlns:a16="http://schemas.microsoft.com/office/drawing/2014/main" id="{AC51ECE5-2B25-40DD-99B8-8F7ECEA4A9AC}"/>
                </a:ext>
              </a:extLst>
            </p:cNvPr>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2" name="object 22">
            <a:extLst>
              <a:ext uri="{FF2B5EF4-FFF2-40B4-BE49-F238E27FC236}">
                <a16:creationId xmlns:a16="http://schemas.microsoft.com/office/drawing/2014/main" id="{A70E906F-BE8F-4A15-8421-1E09A9D5B626}"/>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11" name="object 24">
            <a:extLst>
              <a:ext uri="{FF2B5EF4-FFF2-40B4-BE49-F238E27FC236}">
                <a16:creationId xmlns:a16="http://schemas.microsoft.com/office/drawing/2014/main" id="{7B30C9BC-81A8-4DC4-9C65-27A1414F493D}"/>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2" name="object 13">
            <a:extLst>
              <a:ext uri="{FF2B5EF4-FFF2-40B4-BE49-F238E27FC236}">
                <a16:creationId xmlns:a16="http://schemas.microsoft.com/office/drawing/2014/main" id="{2658B988-2620-4C92-A6E3-FE4064E9E79C}"/>
              </a:ext>
            </a:extLst>
          </p:cNvPr>
          <p:cNvSpPr txBox="1">
            <a:spLocks noGrp="1"/>
          </p:cNvSpPr>
          <p:nvPr>
            <p:ph type="sldNum" sz="quarter" idx="7"/>
          </p:nvPr>
        </p:nvSpPr>
        <p:spPr>
          <a:xfrm>
            <a:off x="83590" y="3344944"/>
            <a:ext cx="240259"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17</a:t>
            </a:fld>
            <a:r>
              <a:rPr lang="en-US" spc="-5" dirty="0"/>
              <a:t>/19</a:t>
            </a:r>
            <a:endParaRPr spc="-5" dirty="0"/>
          </a:p>
        </p:txBody>
      </p:sp>
      <p:sp>
        <p:nvSpPr>
          <p:cNvPr id="4" name="object 5">
            <a:extLst>
              <a:ext uri="{FF2B5EF4-FFF2-40B4-BE49-F238E27FC236}">
                <a16:creationId xmlns:a16="http://schemas.microsoft.com/office/drawing/2014/main" id="{56D3C6F7-9955-4DC3-BC79-553E57C7FBE3}"/>
              </a:ext>
            </a:extLst>
          </p:cNvPr>
          <p:cNvSpPr txBox="1"/>
          <p:nvPr/>
        </p:nvSpPr>
        <p:spPr>
          <a:xfrm>
            <a:off x="61531" y="315399"/>
            <a:ext cx="2147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LM Sans 12"/>
                <a:cs typeface="LM Sans 12"/>
              </a:rPr>
              <a:t>Assertions:</a:t>
            </a:r>
            <a:endParaRPr sz="1400" dirty="0">
              <a:latin typeface="LM Sans 12"/>
              <a:cs typeface="LM Sans 12"/>
            </a:endParaRPr>
          </a:p>
        </p:txBody>
      </p:sp>
      <p:sp>
        <p:nvSpPr>
          <p:cNvPr id="14" name="object 2">
            <a:extLst>
              <a:ext uri="{FF2B5EF4-FFF2-40B4-BE49-F238E27FC236}">
                <a16:creationId xmlns:a16="http://schemas.microsoft.com/office/drawing/2014/main" id="{4EC1F7BF-4E9A-451F-8B5E-895B14273E01}"/>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3679914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7C25017E-31D3-4B29-A437-45F67DE706EA}"/>
              </a:ext>
            </a:extLst>
          </p:cNvPr>
          <p:cNvSpPr txBox="1"/>
          <p:nvPr/>
        </p:nvSpPr>
        <p:spPr>
          <a:xfrm>
            <a:off x="2303589" y="-4369"/>
            <a:ext cx="2304415" cy="403957"/>
          </a:xfrm>
          <a:prstGeom prst="rect">
            <a:avLst/>
          </a:prstGeom>
          <a:solidFill>
            <a:srgbClr val="324BAE"/>
          </a:solidFill>
        </p:spPr>
        <p:txBody>
          <a:bodyPr vert="horz" wrap="square" lIns="0" tIns="3810" rIns="0" bIns="0" rtlCol="0">
            <a:spAutoFit/>
          </a:bodyPr>
          <a:lstStyle/>
          <a:p>
            <a:pPr algn="ctr">
              <a:lnSpc>
                <a:spcPct val="100000"/>
              </a:lnSpc>
              <a:spcBef>
                <a:spcPts val="30"/>
              </a:spcBef>
            </a:pPr>
            <a:endParaRPr lang="en-US" sz="650" dirty="0">
              <a:solidFill>
                <a:schemeClr val="bg1"/>
              </a:solidFill>
              <a:latin typeface="Times New Roman"/>
              <a:cs typeface="Times New Roman"/>
            </a:endParaRPr>
          </a:p>
          <a:p>
            <a:pPr algn="ctr">
              <a:lnSpc>
                <a:spcPct val="100000"/>
              </a:lnSpc>
              <a:spcBef>
                <a:spcPts val="30"/>
              </a:spcBef>
            </a:pPr>
            <a:r>
              <a:rPr lang="en-US" sz="650" dirty="0">
                <a:solidFill>
                  <a:schemeClr val="bg1"/>
                </a:solidFill>
                <a:latin typeface="Times New Roman"/>
                <a:cs typeface="Times New Roman"/>
              </a:rPr>
              <a:t>Conclusion </a:t>
            </a:r>
          </a:p>
          <a:p>
            <a:pPr algn="ctr">
              <a:lnSpc>
                <a:spcPct val="100000"/>
              </a:lnSpc>
              <a:spcBef>
                <a:spcPts val="30"/>
              </a:spcBef>
            </a:pPr>
            <a:endParaRPr lang="en-US" sz="650" dirty="0">
              <a:solidFill>
                <a:schemeClr val="bg1"/>
              </a:solidFill>
              <a:latin typeface="Times New Roman"/>
              <a:cs typeface="Times New Roman"/>
            </a:endParaRPr>
          </a:p>
          <a:p>
            <a:pPr algn="ctr">
              <a:lnSpc>
                <a:spcPct val="100000"/>
              </a:lnSpc>
              <a:spcBef>
                <a:spcPts val="30"/>
              </a:spcBef>
            </a:pPr>
            <a:endParaRPr sz="650" dirty="0">
              <a:solidFill>
                <a:schemeClr val="bg1"/>
              </a:solidFill>
              <a:latin typeface="Times New Roman"/>
              <a:cs typeface="Times New Roman"/>
            </a:endParaRPr>
          </a:p>
        </p:txBody>
      </p:sp>
      <p:sp>
        <p:nvSpPr>
          <p:cNvPr id="3" name="object 4">
            <a:extLst>
              <a:ext uri="{FF2B5EF4-FFF2-40B4-BE49-F238E27FC236}">
                <a16:creationId xmlns:a16="http://schemas.microsoft.com/office/drawing/2014/main" id="{BD1A9FDD-4B87-4245-96D5-D574E4299C00}"/>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031FCFB5-D0D2-4FC4-B453-D3CA63BC4B0C}"/>
              </a:ext>
            </a:extLst>
          </p:cNvPr>
          <p:cNvSpPr txBox="1"/>
          <p:nvPr/>
        </p:nvSpPr>
        <p:spPr>
          <a:xfrm>
            <a:off x="19050" y="579832"/>
            <a:ext cx="4419600" cy="2492990"/>
          </a:xfrm>
          <a:prstGeom prst="rect">
            <a:avLst/>
          </a:prstGeom>
          <a:noFill/>
        </p:spPr>
        <p:txBody>
          <a:bodyPr wrap="square">
            <a:spAutoFit/>
          </a:bodyPr>
          <a:lstStyle/>
          <a:p>
            <a:pPr algn="just" rtl="0">
              <a:spcBef>
                <a:spcPts val="0"/>
              </a:spcBef>
              <a:spcAft>
                <a:spcPts val="0"/>
              </a:spcAft>
            </a:pPr>
            <a:r>
              <a:rPr lang="en-US" sz="1200" b="0" i="0" u="none" strike="noStrike" dirty="0">
                <a:solidFill>
                  <a:srgbClr val="292929"/>
                </a:solidFill>
                <a:effectLst/>
                <a:latin typeface="Georgia" panose="02040502050405020303" pitchFamily="18" charset="0"/>
              </a:rPr>
              <a:t>The SHA-256 hashing algorithm is currently one of the most widely used hashing algorithms as it hasn’t been cracked yet and the hashes are calculated quickly in comparison to the other secure hashes like the SHA-512. It is very well established but the industry is trying to slowly move towards the SHA-512 which is more secure as experts claim SHA-256 might be vulnerable very soon.</a:t>
            </a:r>
            <a:endParaRPr lang="en-US" sz="1200" b="0" dirty="0">
              <a:effectLst/>
              <a:latin typeface="Georgia" panose="02040502050405020303" pitchFamily="18" charset="0"/>
            </a:endParaRPr>
          </a:p>
          <a:p>
            <a:pPr algn="just" rtl="0">
              <a:spcBef>
                <a:spcPts val="0"/>
              </a:spcBef>
              <a:spcAft>
                <a:spcPts val="0"/>
              </a:spcAft>
            </a:pPr>
            <a:r>
              <a:rPr lang="en-US" sz="1200" b="0" i="0" u="none" strike="noStrike" dirty="0">
                <a:solidFill>
                  <a:srgbClr val="000000"/>
                </a:solidFill>
                <a:effectLst/>
                <a:latin typeface="Georgia" panose="02040502050405020303" pitchFamily="18" charset="0"/>
              </a:rPr>
              <a:t>SHA-256 is implemented using System Verilog. Also code coverage and assertions checks are performed for various input cases and output has been verified every time as shown in previous slides.</a:t>
            </a:r>
            <a:endParaRPr lang="en-US" sz="1200" b="0" dirty="0">
              <a:effectLst/>
              <a:latin typeface="Georgia" panose="02040502050405020303" pitchFamily="18" charset="0"/>
            </a:endParaRPr>
          </a:p>
          <a:p>
            <a:br>
              <a:rPr lang="en-US" sz="1200" dirty="0">
                <a:latin typeface="Georgia" panose="02040502050405020303" pitchFamily="18" charset="0"/>
              </a:rPr>
            </a:br>
            <a:endParaRPr lang="en-US" sz="1200" dirty="0">
              <a:latin typeface="Georgia" panose="02040502050405020303" pitchFamily="18" charset="0"/>
            </a:endParaRPr>
          </a:p>
        </p:txBody>
      </p:sp>
      <p:grpSp>
        <p:nvGrpSpPr>
          <p:cNvPr id="6" name="object 13">
            <a:extLst>
              <a:ext uri="{FF2B5EF4-FFF2-40B4-BE49-F238E27FC236}">
                <a16:creationId xmlns:a16="http://schemas.microsoft.com/office/drawing/2014/main" id="{32C14557-22A8-4B2C-AEFF-858832B3518D}"/>
              </a:ext>
            </a:extLst>
          </p:cNvPr>
          <p:cNvGrpSpPr/>
          <p:nvPr/>
        </p:nvGrpSpPr>
        <p:grpSpPr>
          <a:xfrm>
            <a:off x="0" y="3329876"/>
            <a:ext cx="4608195" cy="126364"/>
            <a:chOff x="0" y="3329876"/>
            <a:chExt cx="4608195" cy="126364"/>
          </a:xfrm>
        </p:grpSpPr>
        <p:sp>
          <p:nvSpPr>
            <p:cNvPr id="8" name="object 14">
              <a:extLst>
                <a:ext uri="{FF2B5EF4-FFF2-40B4-BE49-F238E27FC236}">
                  <a16:creationId xmlns:a16="http://schemas.microsoft.com/office/drawing/2014/main" id="{A428F5D0-37A2-4392-B1FA-98DE77EB6E63}"/>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9" name="object 15">
              <a:extLst>
                <a:ext uri="{FF2B5EF4-FFF2-40B4-BE49-F238E27FC236}">
                  <a16:creationId xmlns:a16="http://schemas.microsoft.com/office/drawing/2014/main" id="{BCCE21BF-6508-4E35-A770-C38BF9623303}"/>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0" name="object 16">
              <a:extLst>
                <a:ext uri="{FF2B5EF4-FFF2-40B4-BE49-F238E27FC236}">
                  <a16:creationId xmlns:a16="http://schemas.microsoft.com/office/drawing/2014/main" id="{BE3E8514-2F5D-4024-9135-5BB25AFAF155}"/>
                </a:ext>
              </a:extLst>
            </p:cNvPr>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2" name="object 22">
            <a:extLst>
              <a:ext uri="{FF2B5EF4-FFF2-40B4-BE49-F238E27FC236}">
                <a16:creationId xmlns:a16="http://schemas.microsoft.com/office/drawing/2014/main" id="{CE45D8AF-F047-4C39-8BAE-9B2250AF2318}"/>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12" name="object 24">
            <a:extLst>
              <a:ext uri="{FF2B5EF4-FFF2-40B4-BE49-F238E27FC236}">
                <a16:creationId xmlns:a16="http://schemas.microsoft.com/office/drawing/2014/main" id="{222E61FA-3B51-4D5C-A802-0FCBADE226B7}"/>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3" name="object 13">
            <a:extLst>
              <a:ext uri="{FF2B5EF4-FFF2-40B4-BE49-F238E27FC236}">
                <a16:creationId xmlns:a16="http://schemas.microsoft.com/office/drawing/2014/main" id="{81EBED24-BED3-43E4-9825-8D32FDF1BB4A}"/>
              </a:ext>
            </a:extLst>
          </p:cNvPr>
          <p:cNvSpPr txBox="1">
            <a:spLocks noGrp="1"/>
          </p:cNvSpPr>
          <p:nvPr>
            <p:ph type="sldNum" sz="quarter" idx="7"/>
          </p:nvPr>
        </p:nvSpPr>
        <p:spPr>
          <a:xfrm>
            <a:off x="83590" y="3344944"/>
            <a:ext cx="240259"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18</a:t>
            </a:fld>
            <a:r>
              <a:rPr lang="en-US" spc="-5" dirty="0"/>
              <a:t>/19</a:t>
            </a:r>
            <a:endParaRPr spc="-5" dirty="0"/>
          </a:p>
        </p:txBody>
      </p:sp>
      <p:sp>
        <p:nvSpPr>
          <p:cNvPr id="4" name="object 5">
            <a:extLst>
              <a:ext uri="{FF2B5EF4-FFF2-40B4-BE49-F238E27FC236}">
                <a16:creationId xmlns:a16="http://schemas.microsoft.com/office/drawing/2014/main" id="{BDC5ED2F-81A8-41A3-95FD-93E14404B791}"/>
              </a:ext>
            </a:extLst>
          </p:cNvPr>
          <p:cNvSpPr txBox="1"/>
          <p:nvPr/>
        </p:nvSpPr>
        <p:spPr>
          <a:xfrm>
            <a:off x="61531" y="315399"/>
            <a:ext cx="2147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LM Sans 12"/>
                <a:cs typeface="LM Sans 12"/>
              </a:rPr>
              <a:t>Conclusion:</a:t>
            </a:r>
            <a:endParaRPr sz="1400" dirty="0">
              <a:latin typeface="LM Sans 12"/>
              <a:cs typeface="LM Sans 12"/>
            </a:endParaRPr>
          </a:p>
        </p:txBody>
      </p:sp>
      <p:sp>
        <p:nvSpPr>
          <p:cNvPr id="16" name="object 2">
            <a:extLst>
              <a:ext uri="{FF2B5EF4-FFF2-40B4-BE49-F238E27FC236}">
                <a16:creationId xmlns:a16="http://schemas.microsoft.com/office/drawing/2014/main" id="{7DA8B633-6F3F-4791-BA59-8B15F16C4D8F}"/>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1344000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7563" y="-2382"/>
            <a:ext cx="2320441" cy="388568"/>
          </a:xfrm>
          <a:prstGeom prst="rect">
            <a:avLst/>
          </a:prstGeom>
          <a:solidFill>
            <a:srgbClr val="324BAE"/>
          </a:solidFill>
        </p:spPr>
        <p:txBody>
          <a:bodyPr vert="horz" wrap="square" lIns="0" tIns="3810" rIns="0" bIns="0" rtlCol="0">
            <a:spAutoFit/>
          </a:bodyPr>
          <a:lstStyle/>
          <a:p>
            <a:pPr marL="107950">
              <a:lnSpc>
                <a:spcPct val="100000"/>
              </a:lnSpc>
            </a:pPr>
            <a:endParaRPr lang="en-US" sz="650" dirty="0">
              <a:solidFill>
                <a:schemeClr val="bg1"/>
              </a:solidFill>
              <a:latin typeface="Times New Roman"/>
              <a:cs typeface="Times New Roman"/>
            </a:endParaRPr>
          </a:p>
          <a:p>
            <a:pPr marL="107950" algn="ctr">
              <a:lnSpc>
                <a:spcPct val="100000"/>
              </a:lnSpc>
            </a:pPr>
            <a:r>
              <a:rPr lang="en-US" sz="650" dirty="0">
                <a:solidFill>
                  <a:schemeClr val="bg1"/>
                </a:solidFill>
                <a:latin typeface="Times New Roman"/>
                <a:cs typeface="Times New Roman"/>
              </a:rPr>
              <a:t>References</a:t>
            </a:r>
            <a:endParaRPr lang="en-US" sz="600" b="1" spc="-5" dirty="0">
              <a:solidFill>
                <a:schemeClr val="bg1"/>
              </a:solidFill>
              <a:latin typeface="LM Sans 10"/>
              <a:cs typeface="Times New Roman"/>
            </a:endParaRPr>
          </a:p>
          <a:p>
            <a:pPr marL="107950">
              <a:lnSpc>
                <a:spcPct val="100000"/>
              </a:lnSpc>
            </a:pPr>
            <a:endParaRPr lang="en-US" sz="600" b="1" spc="-5" dirty="0">
              <a:solidFill>
                <a:schemeClr val="bg1"/>
              </a:solidFill>
              <a:latin typeface="LM Sans 10"/>
              <a:cs typeface="Times New Roman"/>
            </a:endParaRPr>
          </a:p>
          <a:p>
            <a:pPr marL="107950">
              <a:lnSpc>
                <a:spcPct val="100000"/>
              </a:lnSpc>
            </a:pPr>
            <a:endParaRPr sz="600" dirty="0">
              <a:solidFill>
                <a:schemeClr val="accent1">
                  <a:lumMod val="75000"/>
                </a:schemeClr>
              </a:solidFill>
              <a:latin typeface="LM Sans 10"/>
              <a:cs typeface="LM Sans 10"/>
            </a:endParaRPr>
          </a:p>
        </p:txBody>
      </p:sp>
      <p:sp>
        <p:nvSpPr>
          <p:cNvPr id="4" name="object 4"/>
          <p:cNvSpPr/>
          <p:nvPr/>
        </p:nvSpPr>
        <p:spPr>
          <a:xfrm>
            <a:off x="0" y="315404"/>
            <a:ext cx="4608004" cy="5060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990850" y="1532572"/>
            <a:ext cx="1080135" cy="395605"/>
          </a:xfrm>
          <a:custGeom>
            <a:avLst/>
            <a:gdLst/>
            <a:ahLst/>
            <a:cxnLst/>
            <a:rect l="l" t="t" r="r" b="b"/>
            <a:pathLst>
              <a:path w="1080135" h="395605">
                <a:moveTo>
                  <a:pt x="1080013" y="395234"/>
                </a:moveTo>
                <a:lnTo>
                  <a:pt x="1052320" y="337048"/>
                </a:lnTo>
                <a:lnTo>
                  <a:pt x="1024627" y="284216"/>
                </a:lnTo>
                <a:lnTo>
                  <a:pt x="996935" y="236550"/>
                </a:lnTo>
                <a:lnTo>
                  <a:pt x="969242" y="193866"/>
                </a:lnTo>
                <a:lnTo>
                  <a:pt x="941549" y="155978"/>
                </a:lnTo>
                <a:lnTo>
                  <a:pt x="913857" y="122699"/>
                </a:lnTo>
                <a:lnTo>
                  <a:pt x="886164" y="93845"/>
                </a:lnTo>
                <a:lnTo>
                  <a:pt x="830779" y="48666"/>
                </a:lnTo>
                <a:lnTo>
                  <a:pt x="775394" y="18956"/>
                </a:lnTo>
                <a:lnTo>
                  <a:pt x="720008" y="3229"/>
                </a:lnTo>
                <a:lnTo>
                  <a:pt x="664623" y="0"/>
                </a:lnTo>
                <a:lnTo>
                  <a:pt x="636930" y="2607"/>
                </a:lnTo>
                <a:lnTo>
                  <a:pt x="581545" y="15337"/>
                </a:lnTo>
                <a:lnTo>
                  <a:pt x="526160" y="36850"/>
                </a:lnTo>
                <a:lnTo>
                  <a:pt x="470774" y="65661"/>
                </a:lnTo>
                <a:lnTo>
                  <a:pt x="415389" y="100283"/>
                </a:lnTo>
                <a:lnTo>
                  <a:pt x="360004" y="139231"/>
                </a:lnTo>
                <a:lnTo>
                  <a:pt x="304619" y="181019"/>
                </a:lnTo>
                <a:lnTo>
                  <a:pt x="249233" y="224162"/>
                </a:lnTo>
                <a:lnTo>
                  <a:pt x="221541" y="245777"/>
                </a:lnTo>
                <a:lnTo>
                  <a:pt x="166155" y="288167"/>
                </a:lnTo>
                <a:lnTo>
                  <a:pt x="110770" y="328196"/>
                </a:lnTo>
                <a:lnTo>
                  <a:pt x="55385" y="364380"/>
                </a:lnTo>
                <a:lnTo>
                  <a:pt x="27692" y="380566"/>
                </a:lnTo>
                <a:lnTo>
                  <a:pt x="0" y="395234"/>
                </a:lnTo>
              </a:path>
            </a:pathLst>
          </a:custGeom>
          <a:ln w="25305">
            <a:solidFill>
              <a:srgbClr val="000000"/>
            </a:solidFill>
          </a:ln>
        </p:spPr>
        <p:txBody>
          <a:bodyPr wrap="square" lIns="0" tIns="0" rIns="0" bIns="0" rtlCol="0"/>
          <a:lstStyle/>
          <a:p>
            <a:endParaRPr/>
          </a:p>
        </p:txBody>
      </p:sp>
      <p:sp>
        <p:nvSpPr>
          <p:cNvPr id="6" name="object 6"/>
          <p:cNvSpPr/>
          <p:nvPr/>
        </p:nvSpPr>
        <p:spPr>
          <a:xfrm rot="706100">
            <a:off x="3034613" y="759313"/>
            <a:ext cx="1080135" cy="471805"/>
          </a:xfrm>
          <a:custGeom>
            <a:avLst/>
            <a:gdLst/>
            <a:ahLst/>
            <a:cxnLst/>
            <a:rect l="l" t="t" r="r" b="b"/>
            <a:pathLst>
              <a:path w="1080135" h="471805">
                <a:moveTo>
                  <a:pt x="0" y="0"/>
                </a:moveTo>
                <a:lnTo>
                  <a:pt x="25714" y="61739"/>
                </a:lnTo>
                <a:lnTo>
                  <a:pt x="51429" y="118485"/>
                </a:lnTo>
                <a:lnTo>
                  <a:pt x="77143" y="170385"/>
                </a:lnTo>
                <a:lnTo>
                  <a:pt x="102858" y="217588"/>
                </a:lnTo>
                <a:lnTo>
                  <a:pt x="128572" y="260243"/>
                </a:lnTo>
                <a:lnTo>
                  <a:pt x="154287" y="298499"/>
                </a:lnTo>
                <a:lnTo>
                  <a:pt x="180002" y="332504"/>
                </a:lnTo>
                <a:lnTo>
                  <a:pt x="205716" y="362406"/>
                </a:lnTo>
                <a:lnTo>
                  <a:pt x="257145" y="410500"/>
                </a:lnTo>
                <a:lnTo>
                  <a:pt x="308575" y="443970"/>
                </a:lnTo>
                <a:lnTo>
                  <a:pt x="360004" y="464005"/>
                </a:lnTo>
                <a:lnTo>
                  <a:pt x="411433" y="471796"/>
                </a:lnTo>
                <a:lnTo>
                  <a:pt x="437148" y="471470"/>
                </a:lnTo>
                <a:lnTo>
                  <a:pt x="488577" y="463123"/>
                </a:lnTo>
                <a:lnTo>
                  <a:pt x="540006" y="445505"/>
                </a:lnTo>
                <a:lnTo>
                  <a:pt x="591435" y="419805"/>
                </a:lnTo>
                <a:lnTo>
                  <a:pt x="642864" y="387213"/>
                </a:lnTo>
                <a:lnTo>
                  <a:pt x="694294" y="348918"/>
                </a:lnTo>
                <a:lnTo>
                  <a:pt x="745723" y="306110"/>
                </a:lnTo>
                <a:lnTo>
                  <a:pt x="797152" y="259978"/>
                </a:lnTo>
                <a:lnTo>
                  <a:pt x="848581" y="211712"/>
                </a:lnTo>
                <a:lnTo>
                  <a:pt x="900010" y="162502"/>
                </a:lnTo>
                <a:lnTo>
                  <a:pt x="925725" y="137914"/>
                </a:lnTo>
                <a:lnTo>
                  <a:pt x="977154" y="89517"/>
                </a:lnTo>
                <a:lnTo>
                  <a:pt x="1028583" y="43149"/>
                </a:lnTo>
                <a:lnTo>
                  <a:pt x="1054298" y="21097"/>
                </a:lnTo>
                <a:lnTo>
                  <a:pt x="1080013" y="0"/>
                </a:lnTo>
              </a:path>
            </a:pathLst>
          </a:custGeom>
          <a:ln w="25305">
            <a:solidFill>
              <a:srgbClr val="000000"/>
            </a:solidFill>
          </a:ln>
        </p:spPr>
        <p:txBody>
          <a:bodyPr wrap="square" lIns="0" tIns="0" rIns="0" bIns="0" rtlCol="0"/>
          <a:lstStyle/>
          <a:p>
            <a:endParaRPr/>
          </a:p>
        </p:txBody>
      </p:sp>
      <p:sp>
        <p:nvSpPr>
          <p:cNvPr id="7" name="object 7"/>
          <p:cNvSpPr txBox="1"/>
          <p:nvPr/>
        </p:nvSpPr>
        <p:spPr>
          <a:xfrm rot="19800000">
            <a:off x="3050218" y="1141318"/>
            <a:ext cx="1410057" cy="312420"/>
          </a:xfrm>
          <a:prstGeom prst="rect">
            <a:avLst/>
          </a:prstGeom>
        </p:spPr>
        <p:txBody>
          <a:bodyPr vert="horz" wrap="square" lIns="0" tIns="0" rIns="0" bIns="0" rtlCol="0">
            <a:spAutoFit/>
          </a:bodyPr>
          <a:lstStyle/>
          <a:p>
            <a:pPr>
              <a:lnSpc>
                <a:spcPts val="2460"/>
              </a:lnSpc>
            </a:pPr>
            <a:r>
              <a:rPr sz="2450" spc="15" dirty="0">
                <a:latin typeface="LM Sans 17"/>
                <a:cs typeface="LM Sans 17"/>
              </a:rPr>
              <a:t>Thank</a:t>
            </a:r>
            <a:r>
              <a:rPr sz="2450" spc="-140" dirty="0">
                <a:latin typeface="LM Sans 17"/>
                <a:cs typeface="LM Sans 17"/>
              </a:rPr>
              <a:t> </a:t>
            </a:r>
            <a:r>
              <a:rPr sz="3675" spc="-75" baseline="2267" dirty="0">
                <a:latin typeface="LM Sans 17"/>
                <a:cs typeface="LM Sans 17"/>
              </a:rPr>
              <a:t>Y</a:t>
            </a:r>
            <a:r>
              <a:rPr sz="3675" spc="-75" baseline="3401" dirty="0">
                <a:latin typeface="LM Sans 17"/>
                <a:cs typeface="LM Sans 17"/>
              </a:rPr>
              <a:t>ou</a:t>
            </a:r>
            <a:endParaRPr sz="3675" baseline="3401" dirty="0">
              <a:latin typeface="LM Sans 17"/>
              <a:cs typeface="LM Sans 17"/>
            </a:endParaRPr>
          </a:p>
        </p:txBody>
      </p:sp>
      <p:grpSp>
        <p:nvGrpSpPr>
          <p:cNvPr id="8" name="object 8"/>
          <p:cNvGrpSpPr/>
          <p:nvPr/>
        </p:nvGrpSpPr>
        <p:grpSpPr>
          <a:xfrm>
            <a:off x="0" y="3329876"/>
            <a:ext cx="4608195" cy="126364"/>
            <a:chOff x="0" y="3329876"/>
            <a:chExt cx="4608195" cy="126364"/>
          </a:xfrm>
        </p:grpSpPr>
        <p:sp>
          <p:nvSpPr>
            <p:cNvPr id="9" name="object 9"/>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10" name="object 10"/>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1" name="object 11"/>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13" name="object 13"/>
          <p:cNvSpPr txBox="1">
            <a:spLocks noGrp="1"/>
          </p:cNvSpPr>
          <p:nvPr>
            <p:ph type="sldNum" sz="quarter" idx="7"/>
          </p:nvPr>
        </p:nvSpPr>
        <p:spPr>
          <a:xfrm>
            <a:off x="83590" y="3344944"/>
            <a:ext cx="240259"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19</a:t>
            </a:fld>
            <a:r>
              <a:rPr lang="en-US" spc="-5" dirty="0"/>
              <a:t>/19</a:t>
            </a:r>
            <a:endParaRPr spc="-5" dirty="0"/>
          </a:p>
        </p:txBody>
      </p:sp>
      <p:sp>
        <p:nvSpPr>
          <p:cNvPr id="15" name="object 24">
            <a:extLst>
              <a:ext uri="{FF2B5EF4-FFF2-40B4-BE49-F238E27FC236}">
                <a16:creationId xmlns:a16="http://schemas.microsoft.com/office/drawing/2014/main" id="{C47156FC-3FD3-48AD-AF96-8D573E026204}"/>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7" name="object 22">
            <a:extLst>
              <a:ext uri="{FF2B5EF4-FFF2-40B4-BE49-F238E27FC236}">
                <a16:creationId xmlns:a16="http://schemas.microsoft.com/office/drawing/2014/main" id="{2DF8CE29-6F6F-452A-83C5-13462EC6142F}"/>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19" name="TextBox 18">
            <a:extLst>
              <a:ext uri="{FF2B5EF4-FFF2-40B4-BE49-F238E27FC236}">
                <a16:creationId xmlns:a16="http://schemas.microsoft.com/office/drawing/2014/main" id="{710A7A45-F1BF-4096-A889-A376C0A2277F}"/>
              </a:ext>
            </a:extLst>
          </p:cNvPr>
          <p:cNvSpPr txBox="1"/>
          <p:nvPr/>
        </p:nvSpPr>
        <p:spPr>
          <a:xfrm>
            <a:off x="91651" y="777865"/>
            <a:ext cx="2526259" cy="2185214"/>
          </a:xfrm>
          <a:prstGeom prst="rect">
            <a:avLst/>
          </a:prstGeom>
          <a:noFill/>
        </p:spPr>
        <p:txBody>
          <a:bodyPr wrap="square">
            <a:spAutoFit/>
          </a:bodyPr>
          <a:lstStyle/>
          <a:p>
            <a:pPr rtl="0">
              <a:spcBef>
                <a:spcPts val="0"/>
              </a:spcBef>
              <a:spcAft>
                <a:spcPts val="0"/>
              </a:spcAft>
            </a:pPr>
            <a:endParaRPr lang="en-US" sz="800" i="0" u="none" strike="noStrike" dirty="0">
              <a:solidFill>
                <a:srgbClr val="000000"/>
              </a:solidFill>
              <a:latin typeface="Georgia" panose="02040502050405020303" pitchFamily="18" charset="0"/>
            </a:endParaRPr>
          </a:p>
          <a:p>
            <a:pPr rtl="0">
              <a:spcBef>
                <a:spcPts val="0"/>
              </a:spcBef>
              <a:spcAft>
                <a:spcPts val="0"/>
              </a:spcAft>
            </a:pPr>
            <a:r>
              <a:rPr lang="en-US" sz="800" b="0" i="0" u="none" strike="noStrike" dirty="0">
                <a:effectLst/>
                <a:latin typeface="Georgia" panose="02040502050405020303" pitchFamily="18" charset="0"/>
              </a:rPr>
              <a:t>1. Basic Definition and Introduction from       Wikipedia.(Slide-3)</a:t>
            </a:r>
          </a:p>
          <a:p>
            <a:pPr rtl="0">
              <a:spcBef>
                <a:spcPts val="0"/>
              </a:spcBef>
              <a:spcAft>
                <a:spcPts val="0"/>
              </a:spcAft>
            </a:pPr>
            <a:r>
              <a:rPr lang="en-US" sz="800" b="0" i="0" u="sng" strike="noStrike" dirty="0">
                <a:solidFill>
                  <a:srgbClr val="3D4594"/>
                </a:solidFill>
                <a:effectLst/>
                <a:latin typeface="Georgia" panose="02040502050405020303" pitchFamily="18" charset="0"/>
                <a:hlinkClick r:id="rId3"/>
              </a:rPr>
              <a:t>https://en.wikipedia.org/wiki/SHA-2</a:t>
            </a:r>
            <a:endParaRPr lang="en-US" sz="800" b="0" i="0" u="sng" strike="noStrike" dirty="0">
              <a:solidFill>
                <a:srgbClr val="3D4594"/>
              </a:solidFill>
              <a:effectLst/>
              <a:latin typeface="Georgia" panose="02040502050405020303" pitchFamily="18" charset="0"/>
            </a:endParaRPr>
          </a:p>
          <a:p>
            <a:pPr marL="457200" rtl="0">
              <a:spcBef>
                <a:spcPts val="0"/>
              </a:spcBef>
              <a:spcAft>
                <a:spcPts val="0"/>
              </a:spcAft>
            </a:pPr>
            <a:endParaRPr lang="en-US" sz="800" b="0" dirty="0">
              <a:effectLst/>
            </a:endParaRPr>
          </a:p>
          <a:p>
            <a:pPr rtl="0" fontAlgn="base">
              <a:spcBef>
                <a:spcPts val="0"/>
              </a:spcBef>
              <a:spcAft>
                <a:spcPts val="0"/>
              </a:spcAft>
              <a:buFont typeface="+mj-lt"/>
              <a:buAutoNum type="arabicPeriod" startAt="2"/>
            </a:pPr>
            <a:r>
              <a:rPr lang="en-US" sz="800" i="0" u="none" strike="noStrike" dirty="0">
                <a:solidFill>
                  <a:srgbClr val="000000"/>
                </a:solidFill>
                <a:latin typeface="Georgia" panose="02040502050405020303" pitchFamily="18" charset="0"/>
              </a:rPr>
              <a:t> </a:t>
            </a:r>
            <a:r>
              <a:rPr lang="en-US" sz="800" b="0" i="0" u="none" strike="noStrike" dirty="0">
                <a:solidFill>
                  <a:srgbClr val="000000"/>
                </a:solidFill>
                <a:effectLst/>
                <a:latin typeface="Georgia" panose="02040502050405020303" pitchFamily="18" charset="0"/>
              </a:rPr>
              <a:t>Example output in slide-3 is taken from </a:t>
            </a:r>
            <a:r>
              <a:rPr lang="en-US" sz="800" b="0" i="0" u="sng" strike="noStrike" dirty="0">
                <a:solidFill>
                  <a:srgbClr val="3D4594"/>
                </a:solidFill>
                <a:effectLst/>
                <a:latin typeface="Georgia" panose="02040502050405020303" pitchFamily="18" charset="0"/>
                <a:hlinkClick r:id="rId4"/>
              </a:rPr>
              <a:t>https://www.movabletype.co.uk/scripts/sha256.html</a:t>
            </a:r>
            <a:r>
              <a:rPr lang="en-US" sz="800" b="0" i="0" u="none" strike="noStrike" dirty="0">
                <a:solidFill>
                  <a:srgbClr val="000000"/>
                </a:solidFill>
                <a:effectLst/>
                <a:latin typeface="Georgia" panose="02040502050405020303" pitchFamily="18" charset="0"/>
              </a:rPr>
              <a:t> </a:t>
            </a:r>
          </a:p>
          <a:p>
            <a:pPr rtl="0" fontAlgn="base">
              <a:spcBef>
                <a:spcPts val="0"/>
              </a:spcBef>
              <a:spcAft>
                <a:spcPts val="0"/>
              </a:spcAft>
            </a:pPr>
            <a:endParaRPr lang="en-US" sz="800" b="0" i="0" u="none" strike="noStrike" dirty="0">
              <a:solidFill>
                <a:srgbClr val="000000"/>
              </a:solidFill>
              <a:effectLst/>
              <a:latin typeface="Georgia" panose="02040502050405020303" pitchFamily="18" charset="0"/>
            </a:endParaRPr>
          </a:p>
          <a:p>
            <a:pPr rtl="0" fontAlgn="base">
              <a:spcBef>
                <a:spcPts val="0"/>
              </a:spcBef>
              <a:spcAft>
                <a:spcPts val="0"/>
              </a:spcAft>
              <a:buFont typeface="+mj-lt"/>
              <a:buAutoNum type="arabicPeriod" startAt="3"/>
            </a:pPr>
            <a:r>
              <a:rPr lang="en-US" sz="800" i="0" u="none" strike="noStrike" dirty="0">
                <a:solidFill>
                  <a:srgbClr val="000000"/>
                </a:solidFill>
                <a:latin typeface="Georgia" panose="02040502050405020303" pitchFamily="18" charset="0"/>
              </a:rPr>
              <a:t> </a:t>
            </a:r>
            <a:r>
              <a:rPr lang="en-US" sz="800" b="0" i="0" u="none" strike="noStrike" dirty="0">
                <a:solidFill>
                  <a:srgbClr val="000000"/>
                </a:solidFill>
                <a:effectLst/>
                <a:latin typeface="Georgia" panose="02040502050405020303" pitchFamily="18" charset="0"/>
              </a:rPr>
              <a:t>Remaining algorithm and pictures from (Other important slides)</a:t>
            </a:r>
          </a:p>
          <a:p>
            <a:pPr rtl="0" fontAlgn="base">
              <a:spcBef>
                <a:spcPts val="0"/>
              </a:spcBef>
              <a:spcAft>
                <a:spcPts val="0"/>
              </a:spcAft>
            </a:pPr>
            <a:r>
              <a:rPr lang="en-US" sz="800" b="0" i="0" u="sng" strike="noStrike" dirty="0">
                <a:solidFill>
                  <a:srgbClr val="3D4594"/>
                </a:solidFill>
                <a:effectLst/>
                <a:latin typeface="Georgia" panose="02040502050405020303" pitchFamily="18" charset="0"/>
                <a:hlinkClick r:id="rId5"/>
              </a:rPr>
              <a:t>http://www.iwar.org.uk/comsec/resources/cipher/sha256-384-512.pdf</a:t>
            </a:r>
            <a:endParaRPr lang="en-US" sz="800" b="0" dirty="0">
              <a:effectLst/>
            </a:endParaRPr>
          </a:p>
          <a:p>
            <a:br>
              <a:rPr lang="en-US" sz="800" b="0" dirty="0">
                <a:effectLst/>
              </a:rPr>
            </a:br>
            <a:br>
              <a:rPr lang="en-US" sz="800" b="0" dirty="0">
                <a:effectLst/>
              </a:rPr>
            </a:br>
            <a:br>
              <a:rPr lang="en-US" sz="800" b="0" dirty="0">
                <a:effectLst/>
              </a:rPr>
            </a:br>
            <a:endParaRPr lang="en-US" sz="800" dirty="0"/>
          </a:p>
        </p:txBody>
      </p:sp>
      <p:sp>
        <p:nvSpPr>
          <p:cNvPr id="2" name="object 4">
            <a:extLst>
              <a:ext uri="{FF2B5EF4-FFF2-40B4-BE49-F238E27FC236}">
                <a16:creationId xmlns:a16="http://schemas.microsoft.com/office/drawing/2014/main" id="{0CB9BFBA-9AD9-45A8-B47A-1B0C9396E1AF}"/>
              </a:ext>
            </a:extLst>
          </p:cNvPr>
          <p:cNvSpPr/>
          <p:nvPr/>
        </p:nvSpPr>
        <p:spPr>
          <a:xfrm>
            <a:off x="0" y="315399"/>
            <a:ext cx="4608004" cy="308729"/>
          </a:xfrm>
          <a:prstGeom prst="rect">
            <a:avLst/>
          </a:prstGeom>
          <a:blipFill>
            <a:blip r:embed="rId6" cstate="print"/>
            <a:stretch>
              <a:fillRect/>
            </a:stretch>
          </a:blipFill>
        </p:spPr>
        <p:txBody>
          <a:bodyPr wrap="square" lIns="0" tIns="0" rIns="0" bIns="0" rtlCol="0"/>
          <a:lstStyle/>
          <a:p>
            <a:endParaRPr/>
          </a:p>
        </p:txBody>
      </p:sp>
      <p:sp>
        <p:nvSpPr>
          <p:cNvPr id="12" name="object 5">
            <a:extLst>
              <a:ext uri="{FF2B5EF4-FFF2-40B4-BE49-F238E27FC236}">
                <a16:creationId xmlns:a16="http://schemas.microsoft.com/office/drawing/2014/main" id="{F1FE7783-1718-4232-A480-48D7D2DBB8EF}"/>
              </a:ext>
            </a:extLst>
          </p:cNvPr>
          <p:cNvSpPr txBox="1"/>
          <p:nvPr/>
        </p:nvSpPr>
        <p:spPr>
          <a:xfrm>
            <a:off x="61531" y="315399"/>
            <a:ext cx="2147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LM Sans 12"/>
                <a:cs typeface="LM Sans 12"/>
              </a:rPr>
              <a:t>References:</a:t>
            </a:r>
            <a:endParaRPr sz="1400" dirty="0">
              <a:latin typeface="LM Sans 12"/>
              <a:cs typeface="LM Sans 12"/>
            </a:endParaRPr>
          </a:p>
        </p:txBody>
      </p:sp>
      <p:sp>
        <p:nvSpPr>
          <p:cNvPr id="14" name="object 2">
            <a:extLst>
              <a:ext uri="{FF2B5EF4-FFF2-40B4-BE49-F238E27FC236}">
                <a16:creationId xmlns:a16="http://schemas.microsoft.com/office/drawing/2014/main" id="{E31ADABC-84E5-4189-BEC2-581B33A4947C}"/>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624205"/>
            <a:chOff x="0" y="0"/>
            <a:chExt cx="4608195" cy="624205"/>
          </a:xfrm>
        </p:grpSpPr>
        <p:sp>
          <p:nvSpPr>
            <p:cNvPr id="4" name="object 4"/>
            <p:cNvSpPr/>
            <p:nvPr/>
          </p:nvSpPr>
          <p:spPr>
            <a:xfrm>
              <a:off x="2303995" y="0"/>
              <a:ext cx="2304415" cy="318135"/>
            </a:xfrm>
            <a:custGeom>
              <a:avLst/>
              <a:gdLst/>
              <a:ahLst/>
              <a:cxnLst/>
              <a:rect l="l" t="t" r="r" b="b"/>
              <a:pathLst>
                <a:path w="2304415" h="318135">
                  <a:moveTo>
                    <a:pt x="2303995" y="0"/>
                  </a:moveTo>
                  <a:lnTo>
                    <a:pt x="0" y="0"/>
                  </a:lnTo>
                  <a:lnTo>
                    <a:pt x="0" y="317931"/>
                  </a:lnTo>
                  <a:lnTo>
                    <a:pt x="2303995" y="317931"/>
                  </a:lnTo>
                  <a:lnTo>
                    <a:pt x="2303995" y="0"/>
                  </a:lnTo>
                  <a:close/>
                </a:path>
              </a:pathLst>
            </a:custGeom>
            <a:solidFill>
              <a:srgbClr val="324BAE"/>
            </a:solidFill>
          </p:spPr>
          <p:txBody>
            <a:bodyPr wrap="square" lIns="0" tIns="0" rIns="0" bIns="0" rtlCol="0"/>
            <a:lstStyle/>
            <a:p>
              <a:endParaRPr/>
            </a:p>
          </p:txBody>
        </p:sp>
        <p:sp>
          <p:nvSpPr>
            <p:cNvPr id="5" name="object 5"/>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83591" y="331545"/>
            <a:ext cx="1557020" cy="244475"/>
          </a:xfrm>
          <a:prstGeom prst="rect">
            <a:avLst/>
          </a:prstGeom>
        </p:spPr>
        <p:txBody>
          <a:bodyPr vert="horz" wrap="square" lIns="0" tIns="17145" rIns="0" bIns="0" rtlCol="0">
            <a:spAutoFit/>
          </a:bodyPr>
          <a:lstStyle/>
          <a:p>
            <a:pPr marL="12700">
              <a:lnSpc>
                <a:spcPct val="100000"/>
              </a:lnSpc>
              <a:spcBef>
                <a:spcPts val="135"/>
              </a:spcBef>
            </a:pPr>
            <a:r>
              <a:rPr b="0" spc="10" dirty="0">
                <a:latin typeface="LM Sans 12"/>
                <a:cs typeface="LM Sans 12"/>
              </a:rPr>
              <a:t>Presentation</a:t>
            </a:r>
            <a:r>
              <a:rPr b="0" spc="-10" dirty="0">
                <a:latin typeface="LM Sans 12"/>
                <a:cs typeface="LM Sans 12"/>
              </a:rPr>
              <a:t> </a:t>
            </a:r>
            <a:r>
              <a:rPr b="0" spc="10" dirty="0">
                <a:latin typeface="LM Sans 12"/>
                <a:cs typeface="LM Sans 12"/>
              </a:rPr>
              <a:t>Outline</a:t>
            </a:r>
          </a:p>
        </p:txBody>
      </p:sp>
      <p:sp>
        <p:nvSpPr>
          <p:cNvPr id="7" name="object 7"/>
          <p:cNvSpPr/>
          <p:nvPr/>
        </p:nvSpPr>
        <p:spPr>
          <a:xfrm>
            <a:off x="191654" y="760996"/>
            <a:ext cx="160096" cy="16009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01204" y="934580"/>
            <a:ext cx="65265" cy="65265"/>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397546" y="770228"/>
            <a:ext cx="923290" cy="268856"/>
          </a:xfrm>
          <a:prstGeom prst="rect">
            <a:avLst/>
          </a:prstGeom>
        </p:spPr>
        <p:txBody>
          <a:bodyPr vert="horz" wrap="square" lIns="0" tIns="17145" rIns="0" bIns="0" rtlCol="0">
            <a:spAutoFit/>
          </a:bodyPr>
          <a:lstStyle/>
          <a:p>
            <a:pPr marL="113664" marR="5080" indent="-101600">
              <a:lnSpc>
                <a:spcPts val="950"/>
              </a:lnSpc>
              <a:spcBef>
                <a:spcPts val="135"/>
              </a:spcBef>
            </a:pPr>
            <a:r>
              <a:rPr sz="800" u="sng" spc="-5" dirty="0">
                <a:solidFill>
                  <a:srgbClr val="0000FF"/>
                </a:solidFill>
                <a:latin typeface="LM Sans 8"/>
                <a:cs typeface="LM Sans 8"/>
                <a:hlinkClick r:id="rId5" action="ppaction://hlinksldjump">
                  <a:extLst>
                    <a:ext uri="{A12FA001-AC4F-418D-AE19-62706E023703}">
                      <ahyp:hlinkClr xmlns:ahyp="http://schemas.microsoft.com/office/drawing/2018/hyperlinkcolor" val="tx"/>
                    </a:ext>
                  </a:extLst>
                </a:hlinkClick>
              </a:rPr>
              <a:t>Introduction </a:t>
            </a:r>
            <a:r>
              <a:rPr sz="800" u="sng" spc="-5" dirty="0">
                <a:solidFill>
                  <a:srgbClr val="0000FF"/>
                </a:solidFill>
                <a:latin typeface="LM Sans 8"/>
                <a:cs typeface="LM Sans 8"/>
              </a:rPr>
              <a:t> </a:t>
            </a:r>
            <a:r>
              <a:rPr lang="en-US" sz="800" u="sng" spc="-5" dirty="0">
                <a:solidFill>
                  <a:srgbClr val="0000FF"/>
                </a:solidFill>
                <a:latin typeface="LM Sans 8"/>
                <a:cs typeface="LM Sans 8"/>
              </a:rPr>
              <a:t> Overview</a:t>
            </a:r>
            <a:endParaRPr sz="800" u="sng" dirty="0">
              <a:solidFill>
                <a:srgbClr val="0000FF"/>
              </a:solidFill>
              <a:latin typeface="LM Sans 8"/>
              <a:cs typeface="LM Sans 8"/>
            </a:endParaRPr>
          </a:p>
        </p:txBody>
      </p:sp>
      <p:sp>
        <p:nvSpPr>
          <p:cNvPr id="11" name="object 11"/>
          <p:cNvSpPr/>
          <p:nvPr/>
        </p:nvSpPr>
        <p:spPr>
          <a:xfrm>
            <a:off x="191654" y="1302728"/>
            <a:ext cx="160096" cy="160096"/>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401204" y="1476311"/>
            <a:ext cx="65265" cy="65265"/>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401204" y="1268459"/>
            <a:ext cx="1453033" cy="422744"/>
          </a:xfrm>
          <a:prstGeom prst="rect">
            <a:avLst/>
          </a:prstGeom>
        </p:spPr>
        <p:txBody>
          <a:bodyPr vert="horz" wrap="square" lIns="0" tIns="17145" rIns="0" bIns="0" rtlCol="0">
            <a:spAutoFit/>
          </a:bodyPr>
          <a:lstStyle/>
          <a:p>
            <a:pPr marL="113664" marR="5080" indent="-101600">
              <a:lnSpc>
                <a:spcPts val="950"/>
              </a:lnSpc>
              <a:spcBef>
                <a:spcPts val="135"/>
              </a:spcBef>
            </a:pPr>
            <a:r>
              <a:rPr lang="en-US" sz="800" u="sng" dirty="0">
                <a:solidFill>
                  <a:srgbClr val="0000FF"/>
                </a:solidFill>
                <a:latin typeface="LM Sans 8"/>
                <a:cs typeface="LM Sans 8"/>
              </a:rPr>
              <a:t>Algorithm</a:t>
            </a:r>
          </a:p>
          <a:p>
            <a:pPr marL="113664" marR="5080" indent="-101600">
              <a:lnSpc>
                <a:spcPts val="950"/>
              </a:lnSpc>
              <a:spcBef>
                <a:spcPts val="135"/>
              </a:spcBef>
            </a:pPr>
            <a:r>
              <a:rPr lang="en-US" sz="800" dirty="0">
                <a:solidFill>
                  <a:srgbClr val="0000FF"/>
                </a:solidFill>
                <a:latin typeface="LM Sans 8"/>
                <a:cs typeface="LM Sans 8"/>
              </a:rPr>
              <a:t>	1. </a:t>
            </a:r>
            <a:r>
              <a:rPr lang="en-US" sz="800" u="sng" dirty="0">
                <a:solidFill>
                  <a:srgbClr val="0000FF"/>
                </a:solidFill>
                <a:latin typeface="LM Sans 8"/>
                <a:cs typeface="LM Sans 8"/>
              </a:rPr>
              <a:t>Notations</a:t>
            </a:r>
          </a:p>
          <a:p>
            <a:pPr marL="113664" marR="5080" indent="-101600">
              <a:lnSpc>
                <a:spcPts val="950"/>
              </a:lnSpc>
              <a:spcBef>
                <a:spcPts val="135"/>
              </a:spcBef>
            </a:pPr>
            <a:r>
              <a:rPr lang="en-US" sz="800" dirty="0">
                <a:solidFill>
                  <a:srgbClr val="0000FF"/>
                </a:solidFill>
                <a:latin typeface="LM Sans 8"/>
                <a:cs typeface="LM Sans 8"/>
              </a:rPr>
              <a:t>     2. </a:t>
            </a:r>
            <a:r>
              <a:rPr lang="en-US" sz="800" u="sng" dirty="0">
                <a:solidFill>
                  <a:srgbClr val="0000FF"/>
                </a:solidFill>
                <a:latin typeface="LM Sans 8"/>
                <a:cs typeface="LM Sans 8"/>
              </a:rPr>
              <a:t>Pre and post processing</a:t>
            </a:r>
          </a:p>
        </p:txBody>
      </p:sp>
      <p:sp>
        <p:nvSpPr>
          <p:cNvPr id="15" name="object 15"/>
          <p:cNvSpPr/>
          <p:nvPr/>
        </p:nvSpPr>
        <p:spPr>
          <a:xfrm>
            <a:off x="202998" y="1895570"/>
            <a:ext cx="160096" cy="160096"/>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flipV="1">
            <a:off x="377863" y="1958402"/>
            <a:ext cx="63158" cy="85051"/>
          </a:xfrm>
          <a:prstGeom prst="rect">
            <a:avLst/>
          </a:prstGeom>
          <a:blipFill>
            <a:blip r:embed="rId8" cstate="print"/>
            <a:stretch>
              <a:fillRect/>
            </a:stretch>
          </a:blipFill>
        </p:spPr>
        <p:txBody>
          <a:bodyPr wrap="square" lIns="0" tIns="0" rIns="0" bIns="0" rtlCol="0"/>
          <a:lstStyle/>
          <a:p>
            <a:endParaRPr/>
          </a:p>
        </p:txBody>
      </p:sp>
      <p:grpSp>
        <p:nvGrpSpPr>
          <p:cNvPr id="18" name="object 18"/>
          <p:cNvGrpSpPr/>
          <p:nvPr/>
        </p:nvGrpSpPr>
        <p:grpSpPr>
          <a:xfrm>
            <a:off x="0" y="3329876"/>
            <a:ext cx="4608195" cy="126364"/>
            <a:chOff x="0" y="3329876"/>
            <a:chExt cx="4608195" cy="126364"/>
          </a:xfrm>
        </p:grpSpPr>
        <p:sp>
          <p:nvSpPr>
            <p:cNvPr id="19" name="object 19"/>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20" name="object 20"/>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21" name="object 21"/>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23" name="object 23"/>
          <p:cNvSpPr txBox="1">
            <a:spLocks noGrp="1"/>
          </p:cNvSpPr>
          <p:nvPr>
            <p:ph type="sldNum" sz="quarter" idx="7"/>
          </p:nvPr>
        </p:nvSpPr>
        <p:spPr>
          <a:xfrm>
            <a:off x="83591" y="3344944"/>
            <a:ext cx="221043"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2</a:t>
            </a:fld>
            <a:r>
              <a:rPr spc="-5" dirty="0"/>
              <a:t>/</a:t>
            </a:r>
            <a:r>
              <a:rPr lang="en-US" spc="-5" dirty="0"/>
              <a:t>19</a:t>
            </a:r>
            <a:endParaRPr spc="-5" dirty="0"/>
          </a:p>
        </p:txBody>
      </p:sp>
      <p:sp>
        <p:nvSpPr>
          <p:cNvPr id="26" name="object 24">
            <a:extLst>
              <a:ext uri="{FF2B5EF4-FFF2-40B4-BE49-F238E27FC236}">
                <a16:creationId xmlns:a16="http://schemas.microsoft.com/office/drawing/2014/main" id="{9E2E5E97-2D4C-44D1-A10E-2D92A4611F80}"/>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28" name="object 22">
            <a:extLst>
              <a:ext uri="{FF2B5EF4-FFF2-40B4-BE49-F238E27FC236}">
                <a16:creationId xmlns:a16="http://schemas.microsoft.com/office/drawing/2014/main" id="{B2CD2330-4356-4E65-9BCE-7D335AC35191}"/>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2" name="object 2">
            <a:extLst>
              <a:ext uri="{FF2B5EF4-FFF2-40B4-BE49-F238E27FC236}">
                <a16:creationId xmlns:a16="http://schemas.microsoft.com/office/drawing/2014/main" id="{988400B4-5DA6-4A21-9BF0-B92F433B6278}"/>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
        <p:nvSpPr>
          <p:cNvPr id="22" name="object 14">
            <a:extLst>
              <a:ext uri="{FF2B5EF4-FFF2-40B4-BE49-F238E27FC236}">
                <a16:creationId xmlns:a16="http://schemas.microsoft.com/office/drawing/2014/main" id="{E038CB3A-2CDB-464B-AD66-C6DF720AC66D}"/>
              </a:ext>
            </a:extLst>
          </p:cNvPr>
          <p:cNvSpPr txBox="1"/>
          <p:nvPr/>
        </p:nvSpPr>
        <p:spPr>
          <a:xfrm>
            <a:off x="467400" y="1923373"/>
            <a:ext cx="1453033" cy="140616"/>
          </a:xfrm>
          <a:prstGeom prst="rect">
            <a:avLst/>
          </a:prstGeom>
        </p:spPr>
        <p:txBody>
          <a:bodyPr vert="horz" wrap="square" lIns="0" tIns="17145" rIns="0" bIns="0" rtlCol="0">
            <a:spAutoFit/>
          </a:bodyPr>
          <a:lstStyle/>
          <a:p>
            <a:pPr marL="113664" marR="5080" indent="-101600">
              <a:lnSpc>
                <a:spcPts val="950"/>
              </a:lnSpc>
              <a:spcBef>
                <a:spcPts val="135"/>
              </a:spcBef>
            </a:pPr>
            <a:r>
              <a:rPr lang="en-US" sz="800" u="sng" dirty="0">
                <a:solidFill>
                  <a:srgbClr val="0000FF"/>
                </a:solidFill>
                <a:latin typeface="LM Sans 8"/>
                <a:cs typeface="LM Sans 8"/>
              </a:rPr>
              <a:t>Outputs</a:t>
            </a:r>
          </a:p>
        </p:txBody>
      </p:sp>
      <p:sp>
        <p:nvSpPr>
          <p:cNvPr id="32" name="object 15">
            <a:extLst>
              <a:ext uri="{FF2B5EF4-FFF2-40B4-BE49-F238E27FC236}">
                <a16:creationId xmlns:a16="http://schemas.microsoft.com/office/drawing/2014/main" id="{6B541B15-2060-4CF1-B323-86592F08F9EF}"/>
              </a:ext>
            </a:extLst>
          </p:cNvPr>
          <p:cNvSpPr/>
          <p:nvPr/>
        </p:nvSpPr>
        <p:spPr>
          <a:xfrm>
            <a:off x="202998" y="2261285"/>
            <a:ext cx="160096" cy="160096"/>
          </a:xfrm>
          <a:prstGeom prst="rect">
            <a:avLst/>
          </a:prstGeom>
          <a:blipFill>
            <a:blip r:embed="rId7" cstate="print"/>
            <a:stretch>
              <a:fillRect/>
            </a:stretch>
          </a:blipFill>
        </p:spPr>
        <p:txBody>
          <a:bodyPr wrap="square" lIns="0" tIns="0" rIns="0" bIns="0" rtlCol="0"/>
          <a:lstStyle/>
          <a:p>
            <a:endParaRPr/>
          </a:p>
        </p:txBody>
      </p:sp>
      <p:sp>
        <p:nvSpPr>
          <p:cNvPr id="34" name="object 16">
            <a:extLst>
              <a:ext uri="{FF2B5EF4-FFF2-40B4-BE49-F238E27FC236}">
                <a16:creationId xmlns:a16="http://schemas.microsoft.com/office/drawing/2014/main" id="{183512A8-3399-4BD4-9374-E8AF0DD46EAA}"/>
              </a:ext>
            </a:extLst>
          </p:cNvPr>
          <p:cNvSpPr/>
          <p:nvPr/>
        </p:nvSpPr>
        <p:spPr>
          <a:xfrm flipV="1">
            <a:off x="377863" y="2324117"/>
            <a:ext cx="63158" cy="85051"/>
          </a:xfrm>
          <a:prstGeom prst="rect">
            <a:avLst/>
          </a:prstGeom>
          <a:blipFill>
            <a:blip r:embed="rId8" cstate="print"/>
            <a:stretch>
              <a:fillRect/>
            </a:stretch>
          </a:blipFill>
        </p:spPr>
        <p:txBody>
          <a:bodyPr wrap="square" lIns="0" tIns="0" rIns="0" bIns="0" rtlCol="0"/>
          <a:lstStyle/>
          <a:p>
            <a:endParaRPr/>
          </a:p>
        </p:txBody>
      </p:sp>
      <p:sp>
        <p:nvSpPr>
          <p:cNvPr id="36" name="object 15">
            <a:extLst>
              <a:ext uri="{FF2B5EF4-FFF2-40B4-BE49-F238E27FC236}">
                <a16:creationId xmlns:a16="http://schemas.microsoft.com/office/drawing/2014/main" id="{B9EDF4DD-AF59-4F0C-9AF8-77C27B7D6187}"/>
              </a:ext>
            </a:extLst>
          </p:cNvPr>
          <p:cNvSpPr/>
          <p:nvPr/>
        </p:nvSpPr>
        <p:spPr>
          <a:xfrm>
            <a:off x="202998" y="2638368"/>
            <a:ext cx="160096" cy="160096"/>
          </a:xfrm>
          <a:prstGeom prst="rect">
            <a:avLst/>
          </a:prstGeom>
          <a:blipFill>
            <a:blip r:embed="rId7" cstate="print"/>
            <a:stretch>
              <a:fillRect/>
            </a:stretch>
          </a:blipFill>
        </p:spPr>
        <p:txBody>
          <a:bodyPr wrap="square" lIns="0" tIns="0" rIns="0" bIns="0" rtlCol="0"/>
          <a:lstStyle/>
          <a:p>
            <a:endParaRPr/>
          </a:p>
        </p:txBody>
      </p:sp>
      <p:sp>
        <p:nvSpPr>
          <p:cNvPr id="38" name="object 16">
            <a:extLst>
              <a:ext uri="{FF2B5EF4-FFF2-40B4-BE49-F238E27FC236}">
                <a16:creationId xmlns:a16="http://schemas.microsoft.com/office/drawing/2014/main" id="{6A2E3EAC-80CC-4A78-909D-9624286BFC71}"/>
              </a:ext>
            </a:extLst>
          </p:cNvPr>
          <p:cNvSpPr/>
          <p:nvPr/>
        </p:nvSpPr>
        <p:spPr>
          <a:xfrm flipV="1">
            <a:off x="377863" y="2701200"/>
            <a:ext cx="63158" cy="85051"/>
          </a:xfrm>
          <a:prstGeom prst="rect">
            <a:avLst/>
          </a:prstGeom>
          <a:blipFill>
            <a:blip r:embed="rId8" cstate="print"/>
            <a:stretch>
              <a:fillRect/>
            </a:stretch>
          </a:blipFill>
        </p:spPr>
        <p:txBody>
          <a:bodyPr wrap="square" lIns="0" tIns="0" rIns="0" bIns="0" rtlCol="0"/>
          <a:lstStyle/>
          <a:p>
            <a:endParaRPr/>
          </a:p>
        </p:txBody>
      </p:sp>
      <p:sp>
        <p:nvSpPr>
          <p:cNvPr id="40" name="object 15">
            <a:extLst>
              <a:ext uri="{FF2B5EF4-FFF2-40B4-BE49-F238E27FC236}">
                <a16:creationId xmlns:a16="http://schemas.microsoft.com/office/drawing/2014/main" id="{49AB13D1-4065-46B2-971D-411964B76989}"/>
              </a:ext>
            </a:extLst>
          </p:cNvPr>
          <p:cNvSpPr/>
          <p:nvPr/>
        </p:nvSpPr>
        <p:spPr>
          <a:xfrm>
            <a:off x="205423" y="3014223"/>
            <a:ext cx="160096" cy="160096"/>
          </a:xfrm>
          <a:prstGeom prst="rect">
            <a:avLst/>
          </a:prstGeom>
          <a:blipFill>
            <a:blip r:embed="rId7" cstate="print"/>
            <a:stretch>
              <a:fillRect/>
            </a:stretch>
          </a:blipFill>
        </p:spPr>
        <p:txBody>
          <a:bodyPr wrap="square" lIns="0" tIns="0" rIns="0" bIns="0" rtlCol="0"/>
          <a:lstStyle/>
          <a:p>
            <a:endParaRPr/>
          </a:p>
        </p:txBody>
      </p:sp>
      <p:sp>
        <p:nvSpPr>
          <p:cNvPr id="42" name="object 16">
            <a:extLst>
              <a:ext uri="{FF2B5EF4-FFF2-40B4-BE49-F238E27FC236}">
                <a16:creationId xmlns:a16="http://schemas.microsoft.com/office/drawing/2014/main" id="{AC0D9DAB-4097-4A5D-ABC4-D674888A64C7}"/>
              </a:ext>
            </a:extLst>
          </p:cNvPr>
          <p:cNvSpPr/>
          <p:nvPr/>
        </p:nvSpPr>
        <p:spPr>
          <a:xfrm flipV="1">
            <a:off x="380288" y="3077055"/>
            <a:ext cx="63158" cy="85051"/>
          </a:xfrm>
          <a:prstGeom prst="rect">
            <a:avLst/>
          </a:prstGeom>
          <a:blipFill>
            <a:blip r:embed="rId8" cstate="print"/>
            <a:stretch>
              <a:fillRect/>
            </a:stretch>
          </a:blipFill>
        </p:spPr>
        <p:txBody>
          <a:bodyPr wrap="square" lIns="0" tIns="0" rIns="0" bIns="0" rtlCol="0"/>
          <a:lstStyle/>
          <a:p>
            <a:endParaRPr/>
          </a:p>
        </p:txBody>
      </p:sp>
      <p:sp>
        <p:nvSpPr>
          <p:cNvPr id="48" name="object 14">
            <a:extLst>
              <a:ext uri="{FF2B5EF4-FFF2-40B4-BE49-F238E27FC236}">
                <a16:creationId xmlns:a16="http://schemas.microsoft.com/office/drawing/2014/main" id="{695BCAFA-C28D-4BD5-9E08-06BBFF6B530F}"/>
              </a:ext>
            </a:extLst>
          </p:cNvPr>
          <p:cNvSpPr txBox="1"/>
          <p:nvPr/>
        </p:nvSpPr>
        <p:spPr>
          <a:xfrm>
            <a:off x="466469" y="2253809"/>
            <a:ext cx="1453033" cy="140616"/>
          </a:xfrm>
          <a:prstGeom prst="rect">
            <a:avLst/>
          </a:prstGeom>
        </p:spPr>
        <p:txBody>
          <a:bodyPr vert="horz" wrap="square" lIns="0" tIns="17145" rIns="0" bIns="0" rtlCol="0">
            <a:spAutoFit/>
          </a:bodyPr>
          <a:lstStyle/>
          <a:p>
            <a:pPr marL="113664" marR="5080" indent="-101600">
              <a:lnSpc>
                <a:spcPts val="950"/>
              </a:lnSpc>
              <a:spcBef>
                <a:spcPts val="135"/>
              </a:spcBef>
            </a:pPr>
            <a:r>
              <a:rPr lang="en-US" sz="800" u="sng" dirty="0">
                <a:solidFill>
                  <a:srgbClr val="0000FF"/>
                </a:solidFill>
                <a:latin typeface="LM Sans 8"/>
                <a:cs typeface="LM Sans 8"/>
              </a:rPr>
              <a:t>Code Coverage</a:t>
            </a:r>
          </a:p>
        </p:txBody>
      </p:sp>
      <p:sp>
        <p:nvSpPr>
          <p:cNvPr id="50" name="object 14">
            <a:extLst>
              <a:ext uri="{FF2B5EF4-FFF2-40B4-BE49-F238E27FC236}">
                <a16:creationId xmlns:a16="http://schemas.microsoft.com/office/drawing/2014/main" id="{7F0AB80B-F2DD-4EDD-9118-DAD1489C60E2}"/>
              </a:ext>
            </a:extLst>
          </p:cNvPr>
          <p:cNvSpPr txBox="1"/>
          <p:nvPr/>
        </p:nvSpPr>
        <p:spPr>
          <a:xfrm>
            <a:off x="446814" y="2657848"/>
            <a:ext cx="1453033" cy="140616"/>
          </a:xfrm>
          <a:prstGeom prst="rect">
            <a:avLst/>
          </a:prstGeom>
        </p:spPr>
        <p:txBody>
          <a:bodyPr vert="horz" wrap="square" lIns="0" tIns="17145" rIns="0" bIns="0" rtlCol="0">
            <a:spAutoFit/>
          </a:bodyPr>
          <a:lstStyle/>
          <a:p>
            <a:pPr marL="113664" marR="5080" indent="-101600">
              <a:lnSpc>
                <a:spcPts val="950"/>
              </a:lnSpc>
              <a:spcBef>
                <a:spcPts val="135"/>
              </a:spcBef>
            </a:pPr>
            <a:r>
              <a:rPr lang="en-US" sz="800" u="sng" dirty="0">
                <a:solidFill>
                  <a:srgbClr val="0000FF"/>
                </a:solidFill>
                <a:latin typeface="LM Sans 8"/>
                <a:cs typeface="LM Sans 8"/>
              </a:rPr>
              <a:t>Assertions</a:t>
            </a:r>
          </a:p>
        </p:txBody>
      </p:sp>
      <p:sp>
        <p:nvSpPr>
          <p:cNvPr id="52" name="object 14">
            <a:extLst>
              <a:ext uri="{FF2B5EF4-FFF2-40B4-BE49-F238E27FC236}">
                <a16:creationId xmlns:a16="http://schemas.microsoft.com/office/drawing/2014/main" id="{0951836B-9D82-4770-B2EE-88F7C4FD6014}"/>
              </a:ext>
            </a:extLst>
          </p:cNvPr>
          <p:cNvSpPr txBox="1"/>
          <p:nvPr/>
        </p:nvSpPr>
        <p:spPr>
          <a:xfrm>
            <a:off x="466469" y="3047144"/>
            <a:ext cx="1453033" cy="140616"/>
          </a:xfrm>
          <a:prstGeom prst="rect">
            <a:avLst/>
          </a:prstGeom>
        </p:spPr>
        <p:txBody>
          <a:bodyPr vert="horz" wrap="square" lIns="0" tIns="17145" rIns="0" bIns="0" rtlCol="0">
            <a:spAutoFit/>
          </a:bodyPr>
          <a:lstStyle/>
          <a:p>
            <a:pPr marL="113664" marR="5080" indent="-101600">
              <a:lnSpc>
                <a:spcPts val="950"/>
              </a:lnSpc>
              <a:spcBef>
                <a:spcPts val="135"/>
              </a:spcBef>
            </a:pPr>
            <a:r>
              <a:rPr lang="en-US" sz="800" u="sng" dirty="0">
                <a:solidFill>
                  <a:srgbClr val="0000FF"/>
                </a:solidFill>
                <a:latin typeface="LM Sans 8"/>
                <a:cs typeface="LM Sans 8"/>
              </a:rPr>
              <a:t>Conclusion</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83591" y="312824"/>
            <a:ext cx="4431259" cy="2028119"/>
          </a:xfrm>
          <a:prstGeom prst="rect">
            <a:avLst/>
          </a:prstGeom>
        </p:spPr>
        <p:txBody>
          <a:bodyPr vert="horz" wrap="square" lIns="0" tIns="17145" rIns="0" bIns="0" rtlCol="0">
            <a:spAutoFit/>
          </a:bodyPr>
          <a:lstStyle/>
          <a:p>
            <a:pPr marL="12700">
              <a:lnSpc>
                <a:spcPct val="100000"/>
              </a:lnSpc>
              <a:spcBef>
                <a:spcPts val="135"/>
              </a:spcBef>
            </a:pPr>
            <a:r>
              <a:rPr lang="en-US" sz="1400" spc="10" dirty="0">
                <a:solidFill>
                  <a:srgbClr val="FFFFFF"/>
                </a:solidFill>
                <a:latin typeface="LM Sans 12"/>
                <a:cs typeface="LM Sans 12"/>
              </a:rPr>
              <a:t>Introduction:</a:t>
            </a:r>
          </a:p>
          <a:p>
            <a:pPr rtl="0">
              <a:spcBef>
                <a:spcPts val="500"/>
              </a:spcBef>
              <a:spcAft>
                <a:spcPts val="500"/>
              </a:spcAft>
            </a:pPr>
            <a:r>
              <a:rPr lang="en-US" sz="800" b="0" i="0" strike="noStrike" dirty="0">
                <a:effectLst/>
                <a:latin typeface="Georgia" panose="02040502050405020303" pitchFamily="18" charset="0"/>
              </a:rPr>
              <a:t>SHA-2 (Secure Hash Algorithm 2) is a set of </a:t>
            </a:r>
            <a:r>
              <a:rPr lang="en-US" sz="800" dirty="0">
                <a:latin typeface="Georgia" panose="02040502050405020303" pitchFamily="18" charset="0"/>
              </a:rPr>
              <a:t>cryptographic hash functions</a:t>
            </a:r>
            <a:r>
              <a:rPr lang="en-US" sz="800" b="0" i="0" strike="noStrike" dirty="0">
                <a:effectLst/>
                <a:latin typeface="Georgia" panose="02040502050405020303" pitchFamily="18" charset="0"/>
              </a:rPr>
              <a:t> designed by the United States </a:t>
            </a:r>
            <a:r>
              <a:rPr lang="en-US" sz="800" dirty="0">
                <a:latin typeface="Georgia" panose="02040502050405020303" pitchFamily="18" charset="0"/>
              </a:rPr>
              <a:t>National Security Agency</a:t>
            </a:r>
            <a:r>
              <a:rPr lang="en-US" sz="800" b="0" i="0" strike="noStrike" dirty="0">
                <a:effectLst/>
                <a:latin typeface="Georgia" panose="02040502050405020303" pitchFamily="18" charset="0"/>
              </a:rPr>
              <a:t>(NSA) and first published in 2001.</a:t>
            </a:r>
            <a:endParaRPr lang="en-US" sz="800" b="0" dirty="0">
              <a:effectLst/>
            </a:endParaRPr>
          </a:p>
          <a:p>
            <a:pPr rtl="0">
              <a:spcBef>
                <a:spcPts val="500"/>
              </a:spcBef>
              <a:spcAft>
                <a:spcPts val="500"/>
              </a:spcAft>
            </a:pPr>
            <a:r>
              <a:rPr lang="en-US" sz="800" b="0" i="0" strike="noStrike" dirty="0">
                <a:effectLst/>
                <a:latin typeface="Georgia" panose="02040502050405020303" pitchFamily="18" charset="0"/>
              </a:rPr>
              <a:t>A cryptographic hash (sometimes called ‘digest’) is a kind of ‘signature’ for a text or a data file. SHA-256 generates an almost-unique 256-bit (32-byte) signature for a text. SHA-256 is one of the successor hash functions to SHA-1 (collectively referred to as SHA-2), and is one of the strongest hash functions available. SHA-256 is not much more complex to code than SHA-1, and has not yet been compromised in any way. The 256-bit key makes it a good partner-function for AES. It is defined in the NIST (National Institute of Standards and Technology) standard ‘</a:t>
            </a:r>
            <a:r>
              <a:rPr lang="en-US" sz="800" dirty="0">
                <a:latin typeface="Georgia" panose="02040502050405020303" pitchFamily="18" charset="0"/>
              </a:rPr>
              <a:t>FIPS 180-4</a:t>
            </a:r>
            <a:r>
              <a:rPr lang="en-US" sz="800" b="0" i="0" strike="noStrike" dirty="0">
                <a:effectLst/>
                <a:latin typeface="Georgia" panose="02040502050405020303" pitchFamily="18" charset="0"/>
              </a:rPr>
              <a:t>’. NIST also provide a number of </a:t>
            </a:r>
            <a:r>
              <a:rPr lang="en-US" sz="800" dirty="0">
                <a:latin typeface="Georgia" panose="02040502050405020303" pitchFamily="18" charset="0"/>
              </a:rPr>
              <a:t>test vectors</a:t>
            </a:r>
            <a:r>
              <a:rPr lang="en-US" sz="800" b="0" i="0" strike="noStrike" dirty="0">
                <a:effectLst/>
                <a:latin typeface="Georgia" panose="02040502050405020303" pitchFamily="18" charset="0"/>
              </a:rPr>
              <a:t> to verify correctness of implementation.</a:t>
            </a:r>
            <a:endParaRPr lang="en-US" sz="800" b="0" dirty="0">
              <a:effectLst/>
            </a:endParaRPr>
          </a:p>
          <a:p>
            <a:br>
              <a:rPr lang="en-US" sz="1400" dirty="0"/>
            </a:br>
            <a:endParaRPr lang="en-US" sz="1400" dirty="0">
              <a:latin typeface="LM Sans 12"/>
              <a:cs typeface="LM Sans 12"/>
            </a:endParaRPr>
          </a:p>
        </p:txBody>
      </p:sp>
      <p:sp>
        <p:nvSpPr>
          <p:cNvPr id="8" name="object 8"/>
          <p:cNvSpPr txBox="1"/>
          <p:nvPr/>
        </p:nvSpPr>
        <p:spPr>
          <a:xfrm>
            <a:off x="347294" y="2775718"/>
            <a:ext cx="3710355" cy="535403"/>
          </a:xfrm>
          <a:prstGeom prst="rect">
            <a:avLst/>
          </a:prstGeom>
        </p:spPr>
        <p:txBody>
          <a:bodyPr vert="horz" wrap="square" lIns="0" tIns="12065" rIns="0" bIns="0" rtlCol="0">
            <a:spAutoFit/>
          </a:bodyPr>
          <a:lstStyle/>
          <a:p>
            <a:pPr algn="ctr" rtl="0">
              <a:spcBef>
                <a:spcPts val="0"/>
              </a:spcBef>
              <a:spcAft>
                <a:spcPts val="0"/>
              </a:spcAft>
            </a:pPr>
            <a:r>
              <a:rPr sz="1000" spc="-5" dirty="0">
                <a:solidFill>
                  <a:srgbClr val="324BAE"/>
                </a:solidFill>
                <a:latin typeface="LM Sans 10"/>
                <a:cs typeface="LM Sans 10"/>
              </a:rPr>
              <a:t>Figure 1:</a:t>
            </a:r>
            <a:r>
              <a:rPr lang="en-US" sz="800" spc="-5" dirty="0">
                <a:latin typeface="LM Sans 10"/>
                <a:cs typeface="LM Sans 10"/>
              </a:rPr>
              <a:t>Evaluation of SHA-256 for abc </a:t>
            </a:r>
          </a:p>
          <a:p>
            <a:pPr algn="ctr" rtl="0">
              <a:spcBef>
                <a:spcPts val="0"/>
              </a:spcBef>
              <a:spcAft>
                <a:spcPts val="0"/>
              </a:spcAft>
            </a:pPr>
            <a:r>
              <a:rPr lang="en-US" sz="800" spc="-5" dirty="0">
                <a:solidFill>
                  <a:srgbClr val="324BAE"/>
                </a:solidFill>
                <a:latin typeface="LM Sans 10"/>
                <a:cs typeface="LM Sans 10"/>
              </a:rPr>
              <a:t>using </a:t>
            </a:r>
            <a:r>
              <a:rPr lang="en-US" sz="800" b="0" i="0" u="none" strike="noStrike" dirty="0">
                <a:solidFill>
                  <a:srgbClr val="000000"/>
                </a:solidFill>
                <a:effectLst/>
                <a:latin typeface="Georgia" panose="02040502050405020303" pitchFamily="18" charset="0"/>
              </a:rPr>
              <a:t> </a:t>
            </a:r>
            <a:r>
              <a:rPr lang="en-US" sz="800" b="0" i="0" u="sng" strike="noStrike" dirty="0">
                <a:solidFill>
                  <a:srgbClr val="3D4594"/>
                </a:solidFill>
                <a:effectLst/>
                <a:latin typeface="Georgia" panose="02040502050405020303" pitchFamily="18" charset="0"/>
                <a:hlinkClick r:id="rId3"/>
              </a:rPr>
              <a:t>https://www.movable-type.co.uk/scripts/sha256.html</a:t>
            </a:r>
            <a:endParaRPr lang="en-US" sz="800" b="0" dirty="0">
              <a:effectLst/>
            </a:endParaRPr>
          </a:p>
          <a:p>
            <a:br>
              <a:rPr lang="en-US" sz="800" dirty="0"/>
            </a:br>
            <a:endParaRPr sz="800" dirty="0">
              <a:latin typeface="LM Sans 10"/>
              <a:cs typeface="LM Sans 10"/>
            </a:endParaRPr>
          </a:p>
        </p:txBody>
      </p:sp>
      <p:grpSp>
        <p:nvGrpSpPr>
          <p:cNvPr id="9" name="object 9"/>
          <p:cNvGrpSpPr/>
          <p:nvPr/>
        </p:nvGrpSpPr>
        <p:grpSpPr>
          <a:xfrm>
            <a:off x="0" y="3329876"/>
            <a:ext cx="4608195" cy="126364"/>
            <a:chOff x="0" y="3329876"/>
            <a:chExt cx="4608195" cy="126364"/>
          </a:xfrm>
        </p:grpSpPr>
        <p:sp>
          <p:nvSpPr>
            <p:cNvPr id="10" name="object 10"/>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dirty="0"/>
            </a:p>
          </p:txBody>
        </p:sp>
        <p:sp>
          <p:nvSpPr>
            <p:cNvPr id="11" name="object 11"/>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2" name="object 12"/>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14" name="object 14"/>
          <p:cNvSpPr txBox="1">
            <a:spLocks noGrp="1"/>
          </p:cNvSpPr>
          <p:nvPr>
            <p:ph type="sldNum" sz="quarter" idx="7"/>
          </p:nvPr>
        </p:nvSpPr>
        <p:spPr>
          <a:xfrm>
            <a:off x="83591" y="3344945"/>
            <a:ext cx="263703"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3</a:t>
            </a:fld>
            <a:r>
              <a:rPr spc="-5" dirty="0"/>
              <a:t>/</a:t>
            </a:r>
            <a:r>
              <a:rPr lang="en-US" spc="-5" dirty="0"/>
              <a:t>11</a:t>
            </a:r>
            <a:endParaRPr spc="-5" dirty="0"/>
          </a:p>
        </p:txBody>
      </p:sp>
      <p:sp>
        <p:nvSpPr>
          <p:cNvPr id="16" name="object 24">
            <a:extLst>
              <a:ext uri="{FF2B5EF4-FFF2-40B4-BE49-F238E27FC236}">
                <a16:creationId xmlns:a16="http://schemas.microsoft.com/office/drawing/2014/main" id="{422F9272-0CF7-462D-9E8F-0E5C0F2453AF}"/>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8" name="object 22">
            <a:extLst>
              <a:ext uri="{FF2B5EF4-FFF2-40B4-BE49-F238E27FC236}">
                <a16:creationId xmlns:a16="http://schemas.microsoft.com/office/drawing/2014/main" id="{D94A503C-9DA1-49CB-84B7-2AC75025A0BA}"/>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pic>
        <p:nvPicPr>
          <p:cNvPr id="1026" name="Picture 2">
            <a:extLst>
              <a:ext uri="{FF2B5EF4-FFF2-40B4-BE49-F238E27FC236}">
                <a16:creationId xmlns:a16="http://schemas.microsoft.com/office/drawing/2014/main" id="{3A07AB05-92DE-49A9-97B1-58C2010627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870" y="1898678"/>
            <a:ext cx="3371850" cy="789552"/>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a:extLst>
              <a:ext uri="{FF2B5EF4-FFF2-40B4-BE49-F238E27FC236}">
                <a16:creationId xmlns:a16="http://schemas.microsoft.com/office/drawing/2014/main" id="{6DD1979C-5567-4A09-BB80-51CA168AE0E0}"/>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
        <p:nvSpPr>
          <p:cNvPr id="7" name="object 3">
            <a:extLst>
              <a:ext uri="{FF2B5EF4-FFF2-40B4-BE49-F238E27FC236}">
                <a16:creationId xmlns:a16="http://schemas.microsoft.com/office/drawing/2014/main" id="{9C4EA828-0F3A-4604-B833-FAFC5A7335EA}"/>
              </a:ext>
            </a:extLst>
          </p:cNvPr>
          <p:cNvSpPr/>
          <p:nvPr/>
        </p:nvSpPr>
        <p:spPr>
          <a:xfrm>
            <a:off x="2303995" y="0"/>
            <a:ext cx="2304415" cy="318135"/>
          </a:xfrm>
          <a:custGeom>
            <a:avLst/>
            <a:gdLst/>
            <a:ahLst/>
            <a:cxnLst/>
            <a:rect l="l" t="t" r="r" b="b"/>
            <a:pathLst>
              <a:path w="2304415" h="318135">
                <a:moveTo>
                  <a:pt x="2303995" y="0"/>
                </a:moveTo>
                <a:lnTo>
                  <a:pt x="0" y="0"/>
                </a:lnTo>
                <a:lnTo>
                  <a:pt x="0" y="317931"/>
                </a:lnTo>
                <a:lnTo>
                  <a:pt x="2303995" y="317931"/>
                </a:lnTo>
                <a:lnTo>
                  <a:pt x="2303995" y="0"/>
                </a:lnTo>
                <a:close/>
              </a:path>
            </a:pathLst>
          </a:custGeom>
          <a:solidFill>
            <a:srgbClr val="324BAE"/>
          </a:solidFill>
        </p:spPr>
        <p:txBody>
          <a:bodyPr wrap="square" lIns="0" tIns="0" rIns="0" bIns="0" rtlCol="0"/>
          <a:lstStyle/>
          <a:p>
            <a:endParaRPr/>
          </a:p>
        </p:txBody>
      </p:sp>
      <p:sp>
        <p:nvSpPr>
          <p:cNvPr id="13" name="object 4">
            <a:extLst>
              <a:ext uri="{FF2B5EF4-FFF2-40B4-BE49-F238E27FC236}">
                <a16:creationId xmlns:a16="http://schemas.microsoft.com/office/drawing/2014/main" id="{EBE9A80B-2737-4938-B72E-DE3804AE8A6D}"/>
              </a:ext>
            </a:extLst>
          </p:cNvPr>
          <p:cNvSpPr txBox="1"/>
          <p:nvPr/>
        </p:nvSpPr>
        <p:spPr>
          <a:xfrm>
            <a:off x="3056285" y="104275"/>
            <a:ext cx="799834" cy="104516"/>
          </a:xfrm>
          <a:prstGeom prst="rect">
            <a:avLst/>
          </a:prstGeom>
        </p:spPr>
        <p:txBody>
          <a:bodyPr vert="horz" wrap="square" lIns="0" tIns="12065" rIns="0" bIns="0" rtlCol="0">
            <a:spAutoFit/>
          </a:bodyPr>
          <a:lstStyle/>
          <a:p>
            <a:pPr algn="ctr">
              <a:lnSpc>
                <a:spcPct val="100000"/>
              </a:lnSpc>
              <a:spcBef>
                <a:spcPts val="95"/>
              </a:spcBef>
            </a:pPr>
            <a:r>
              <a:rPr lang="en-US" sz="600" spc="-5" dirty="0">
                <a:solidFill>
                  <a:schemeClr val="bg1"/>
                </a:solidFill>
                <a:latin typeface="Georgia" panose="02040502050405020303" pitchFamily="18" charset="0"/>
                <a:cs typeface="LM Sans 10"/>
              </a:rPr>
              <a:t>Introduction</a:t>
            </a:r>
            <a:endParaRPr sz="600" dirty="0">
              <a:solidFill>
                <a:schemeClr val="bg1"/>
              </a:solidFill>
              <a:latin typeface="Georgia" panose="02040502050405020303" pitchFamily="18" charset="0"/>
              <a:cs typeface="LM Sans 10"/>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3995" y="0"/>
            <a:ext cx="2304415" cy="318135"/>
          </a:xfrm>
          <a:custGeom>
            <a:avLst/>
            <a:gdLst/>
            <a:ahLst/>
            <a:cxnLst/>
            <a:rect l="l" t="t" r="r" b="b"/>
            <a:pathLst>
              <a:path w="2304415" h="318135">
                <a:moveTo>
                  <a:pt x="2303995" y="0"/>
                </a:moveTo>
                <a:lnTo>
                  <a:pt x="0" y="0"/>
                </a:lnTo>
                <a:lnTo>
                  <a:pt x="0" y="317931"/>
                </a:lnTo>
                <a:lnTo>
                  <a:pt x="2303995" y="317931"/>
                </a:lnTo>
                <a:lnTo>
                  <a:pt x="2303995" y="0"/>
                </a:lnTo>
                <a:close/>
              </a:path>
            </a:pathLst>
          </a:custGeom>
          <a:solidFill>
            <a:srgbClr val="324BAE"/>
          </a:solidFill>
        </p:spPr>
        <p:txBody>
          <a:bodyPr wrap="square" lIns="0" tIns="0" rIns="0" bIns="0" rtlCol="0"/>
          <a:lstStyle/>
          <a:p>
            <a:endParaRPr/>
          </a:p>
        </p:txBody>
      </p:sp>
      <p:sp>
        <p:nvSpPr>
          <p:cNvPr id="4" name="object 4"/>
          <p:cNvSpPr txBox="1"/>
          <p:nvPr/>
        </p:nvSpPr>
        <p:spPr>
          <a:xfrm>
            <a:off x="3056285" y="104275"/>
            <a:ext cx="799834" cy="104516"/>
          </a:xfrm>
          <a:prstGeom prst="rect">
            <a:avLst/>
          </a:prstGeom>
        </p:spPr>
        <p:txBody>
          <a:bodyPr vert="horz" wrap="square" lIns="0" tIns="12065" rIns="0" bIns="0" rtlCol="0">
            <a:spAutoFit/>
          </a:bodyPr>
          <a:lstStyle/>
          <a:p>
            <a:pPr algn="ctr">
              <a:lnSpc>
                <a:spcPct val="100000"/>
              </a:lnSpc>
              <a:spcBef>
                <a:spcPts val="95"/>
              </a:spcBef>
            </a:pPr>
            <a:r>
              <a:rPr lang="en-US" sz="600" spc="-5" dirty="0">
                <a:solidFill>
                  <a:schemeClr val="bg1"/>
                </a:solidFill>
                <a:latin typeface="Georgia" panose="02040502050405020303" pitchFamily="18" charset="0"/>
                <a:cs typeface="LM Sans 10"/>
              </a:rPr>
              <a:t>Introduction</a:t>
            </a:r>
            <a:endParaRPr sz="600" dirty="0">
              <a:solidFill>
                <a:schemeClr val="bg1"/>
              </a:solidFill>
              <a:latin typeface="Georgia" panose="02040502050405020303" pitchFamily="18" charset="0"/>
              <a:cs typeface="LM Sans 10"/>
            </a:endParaRPr>
          </a:p>
        </p:txBody>
      </p:sp>
      <p:sp>
        <p:nvSpPr>
          <p:cNvPr id="5" name="object 5"/>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7712" y="641136"/>
            <a:ext cx="65265" cy="65265"/>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77712" y="1879104"/>
            <a:ext cx="65265" cy="65265"/>
          </a:xfrm>
          <a:prstGeom prst="rect">
            <a:avLst/>
          </a:prstGeom>
          <a:blipFill>
            <a:blip r:embed="rId4" cstate="print"/>
            <a:stretch>
              <a:fillRect/>
            </a:stretch>
          </a:blipFill>
        </p:spPr>
        <p:txBody>
          <a:bodyPr wrap="square" lIns="0" tIns="0" rIns="0" bIns="0" rtlCol="0"/>
          <a:lstStyle/>
          <a:p>
            <a:endParaRPr/>
          </a:p>
        </p:txBody>
      </p:sp>
      <p:grpSp>
        <p:nvGrpSpPr>
          <p:cNvPr id="14" name="object 14"/>
          <p:cNvGrpSpPr/>
          <p:nvPr/>
        </p:nvGrpSpPr>
        <p:grpSpPr>
          <a:xfrm>
            <a:off x="0" y="3329876"/>
            <a:ext cx="4608195" cy="126364"/>
            <a:chOff x="0" y="3329876"/>
            <a:chExt cx="4608195" cy="126364"/>
          </a:xfrm>
        </p:grpSpPr>
        <p:sp>
          <p:nvSpPr>
            <p:cNvPr id="15" name="object 15"/>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16" name="object 16"/>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7" name="object 17"/>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19" name="object 19"/>
          <p:cNvSpPr txBox="1">
            <a:spLocks noGrp="1"/>
          </p:cNvSpPr>
          <p:nvPr>
            <p:ph type="sldNum" sz="quarter" idx="7"/>
          </p:nvPr>
        </p:nvSpPr>
        <p:spPr>
          <a:xfrm>
            <a:off x="83591" y="3344944"/>
            <a:ext cx="220202"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4</a:t>
            </a:fld>
            <a:r>
              <a:rPr spc="-5" dirty="0"/>
              <a:t>/</a:t>
            </a:r>
            <a:r>
              <a:rPr lang="en-US" spc="-5" dirty="0"/>
              <a:t>11</a:t>
            </a:r>
            <a:endParaRPr spc="-5" dirty="0"/>
          </a:p>
        </p:txBody>
      </p:sp>
      <p:sp>
        <p:nvSpPr>
          <p:cNvPr id="21" name="object 24">
            <a:extLst>
              <a:ext uri="{FF2B5EF4-FFF2-40B4-BE49-F238E27FC236}">
                <a16:creationId xmlns:a16="http://schemas.microsoft.com/office/drawing/2014/main" id="{370D2AF4-EB7B-4881-A1C8-53BF3D1E75AF}"/>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23" name="object 22">
            <a:extLst>
              <a:ext uri="{FF2B5EF4-FFF2-40B4-BE49-F238E27FC236}">
                <a16:creationId xmlns:a16="http://schemas.microsoft.com/office/drawing/2014/main" id="{F4CE0053-2428-4AE2-AF1E-32A9EA8CA426}"/>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29" name="TextBox 28">
            <a:extLst>
              <a:ext uri="{FF2B5EF4-FFF2-40B4-BE49-F238E27FC236}">
                <a16:creationId xmlns:a16="http://schemas.microsoft.com/office/drawing/2014/main" id="{5764AB4C-160D-45B9-BF7F-CB7ED2A9C297}"/>
              </a:ext>
            </a:extLst>
          </p:cNvPr>
          <p:cNvSpPr txBox="1"/>
          <p:nvPr/>
        </p:nvSpPr>
        <p:spPr>
          <a:xfrm>
            <a:off x="93133" y="515140"/>
            <a:ext cx="4588954" cy="2831544"/>
          </a:xfrm>
          <a:prstGeom prst="rect">
            <a:avLst/>
          </a:prstGeom>
          <a:noFill/>
        </p:spPr>
        <p:txBody>
          <a:bodyPr wrap="square">
            <a:spAutoFit/>
          </a:bodyPr>
          <a:lstStyle/>
          <a:p>
            <a:pPr rtl="0">
              <a:spcBef>
                <a:spcPts val="0"/>
              </a:spcBef>
              <a:spcAft>
                <a:spcPts val="0"/>
              </a:spcAft>
            </a:pPr>
            <a:r>
              <a:rPr lang="en-US" sz="1000" b="1" i="0" u="none" strike="noStrike" dirty="0">
                <a:solidFill>
                  <a:srgbClr val="000000"/>
                </a:solidFill>
                <a:effectLst/>
                <a:latin typeface="Georgia" panose="02040502050405020303" pitchFamily="18" charset="0"/>
              </a:rPr>
              <a:t>Basic Description of SHA-256</a:t>
            </a:r>
            <a:endParaRPr lang="en-US" sz="10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The SHA-256 compression function works on a 512-bit message block and a 256-bit intermediate hash value. It is essentially a 256-bit block cipher algorithm which encrypts the intermediate hash value using the message block as key.</a:t>
            </a:r>
            <a:endParaRPr lang="en-US" sz="7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It consist of two major blocks:</a:t>
            </a:r>
            <a:endParaRPr lang="en-US" sz="700" b="0" dirty="0">
              <a:effectLst/>
            </a:endParaRPr>
          </a:p>
          <a:p>
            <a:pPr rtl="0" fontAlgn="base">
              <a:spcBef>
                <a:spcPts val="0"/>
              </a:spcBef>
              <a:spcAft>
                <a:spcPts val="0"/>
              </a:spcAft>
              <a:buFont typeface="+mj-lt"/>
              <a:buAutoNum type="arabicPeriod"/>
            </a:pPr>
            <a:r>
              <a:rPr lang="en-US" sz="700" b="0" i="0" u="none" strike="noStrike" dirty="0">
                <a:solidFill>
                  <a:srgbClr val="000000"/>
                </a:solidFill>
                <a:effectLst/>
                <a:latin typeface="Georgia" panose="02040502050405020303" pitchFamily="18" charset="0"/>
              </a:rPr>
              <a:t>Compression Function</a:t>
            </a:r>
          </a:p>
          <a:p>
            <a:pPr rtl="0" fontAlgn="base">
              <a:spcBef>
                <a:spcPts val="0"/>
              </a:spcBef>
              <a:spcAft>
                <a:spcPts val="0"/>
              </a:spcAft>
              <a:buFont typeface="+mj-lt"/>
              <a:buAutoNum type="arabicPeriod"/>
            </a:pPr>
            <a:r>
              <a:rPr lang="en-US" sz="700" b="0" i="0" u="none" strike="noStrike" dirty="0">
                <a:solidFill>
                  <a:srgbClr val="000000"/>
                </a:solidFill>
                <a:effectLst/>
                <a:latin typeface="Georgia" panose="02040502050405020303" pitchFamily="18" charset="0"/>
              </a:rPr>
              <a:t>Message schedule.</a:t>
            </a:r>
            <a:br>
              <a:rPr lang="en-US" sz="700" b="0" dirty="0">
                <a:effectLst/>
              </a:rPr>
            </a:br>
            <a:r>
              <a:rPr lang="en-US" sz="700" b="0" i="0" u="none" strike="noStrike" dirty="0">
                <a:solidFill>
                  <a:srgbClr val="000000"/>
                </a:solidFill>
                <a:effectLst/>
                <a:latin typeface="Georgia" panose="02040502050405020303" pitchFamily="18" charset="0"/>
              </a:rPr>
              <a:t>SHA-256 is a 256-bit hash and is meant to provide 128 bits of security against collision attacks.</a:t>
            </a:r>
            <a:endParaRPr lang="en-US" sz="700" b="0" dirty="0">
              <a:effectLst/>
            </a:endParaRPr>
          </a:p>
          <a:p>
            <a:pPr rtl="0">
              <a:spcBef>
                <a:spcPts val="0"/>
              </a:spcBef>
              <a:spcAft>
                <a:spcPts val="0"/>
              </a:spcAft>
            </a:pPr>
            <a:r>
              <a:rPr lang="en-US" sz="700" b="1" i="0" u="none" strike="noStrike" dirty="0">
                <a:solidFill>
                  <a:srgbClr val="000000"/>
                </a:solidFill>
                <a:effectLst/>
                <a:latin typeface="Georgia" panose="02040502050405020303" pitchFamily="18" charset="0"/>
              </a:rPr>
              <a:t>Collision attack: </a:t>
            </a:r>
            <a:r>
              <a:rPr lang="en-US" sz="700" b="0" i="0" u="none" strike="noStrike" dirty="0">
                <a:solidFill>
                  <a:srgbClr val="000000"/>
                </a:solidFill>
                <a:effectLst/>
                <a:latin typeface="Georgia" panose="02040502050405020303" pitchFamily="18" charset="0"/>
              </a:rPr>
              <a:t>Finding any two messages which hash to the same value should require work equivalent to about 2</a:t>
            </a:r>
            <a:r>
              <a:rPr lang="en-US" sz="700" b="0" i="0" u="none" strike="noStrike" baseline="30000" dirty="0">
                <a:solidFill>
                  <a:srgbClr val="000000"/>
                </a:solidFill>
                <a:effectLst/>
                <a:latin typeface="Georgia" panose="02040502050405020303" pitchFamily="18" charset="0"/>
              </a:rPr>
              <a:t>(n/2) </a:t>
            </a:r>
            <a:r>
              <a:rPr lang="en-US" sz="700" b="0" i="0" u="none" strike="noStrike" dirty="0">
                <a:solidFill>
                  <a:srgbClr val="000000"/>
                </a:solidFill>
                <a:effectLst/>
                <a:latin typeface="Georgia" panose="02040502050405020303" pitchFamily="18" charset="0"/>
              </a:rPr>
              <a:t>hash computations. Find two different messages </a:t>
            </a:r>
            <a:r>
              <a:rPr lang="en-US" sz="700" b="0" i="1" u="none" strike="noStrike" dirty="0">
                <a:solidFill>
                  <a:srgbClr val="000000"/>
                </a:solidFill>
                <a:effectLst/>
                <a:latin typeface="Georgia" panose="02040502050405020303" pitchFamily="18" charset="0"/>
              </a:rPr>
              <a:t>m1</a:t>
            </a:r>
            <a:r>
              <a:rPr lang="en-US" sz="700" b="0" i="0" u="none" strike="noStrike" dirty="0">
                <a:solidFill>
                  <a:srgbClr val="000000"/>
                </a:solidFill>
                <a:effectLst/>
                <a:latin typeface="Georgia" panose="02040502050405020303" pitchFamily="18" charset="0"/>
              </a:rPr>
              <a:t> and </a:t>
            </a:r>
            <a:r>
              <a:rPr lang="en-US" sz="700" b="0" i="1" u="none" strike="noStrike" dirty="0">
                <a:solidFill>
                  <a:srgbClr val="000000"/>
                </a:solidFill>
                <a:effectLst/>
                <a:latin typeface="Georgia" panose="02040502050405020303" pitchFamily="18" charset="0"/>
              </a:rPr>
              <a:t>m2</a:t>
            </a:r>
            <a:r>
              <a:rPr lang="en-US" sz="700" b="0" i="0" u="none" strike="noStrike" dirty="0">
                <a:solidFill>
                  <a:srgbClr val="000000"/>
                </a:solidFill>
                <a:effectLst/>
                <a:latin typeface="Georgia" panose="02040502050405020303" pitchFamily="18" charset="0"/>
              </a:rPr>
              <a:t> such that </a:t>
            </a:r>
            <a:r>
              <a:rPr lang="en-US" sz="700" b="0" i="1" u="none" strike="noStrike" dirty="0">
                <a:solidFill>
                  <a:srgbClr val="000000"/>
                </a:solidFill>
                <a:effectLst/>
                <a:latin typeface="Georgia" panose="02040502050405020303" pitchFamily="18" charset="0"/>
              </a:rPr>
              <a:t>hash(m1)</a:t>
            </a:r>
            <a:r>
              <a:rPr lang="en-US" sz="700" b="0" i="0" u="none" strike="noStrike" dirty="0">
                <a:solidFill>
                  <a:srgbClr val="000000"/>
                </a:solidFill>
                <a:effectLst/>
                <a:latin typeface="Georgia" panose="02040502050405020303" pitchFamily="18" charset="0"/>
              </a:rPr>
              <a:t> = </a:t>
            </a:r>
            <a:r>
              <a:rPr lang="en-US" sz="700" b="0" i="1" u="none" strike="noStrike" dirty="0">
                <a:solidFill>
                  <a:srgbClr val="000000"/>
                </a:solidFill>
                <a:effectLst/>
                <a:latin typeface="Georgia" panose="02040502050405020303" pitchFamily="18" charset="0"/>
              </a:rPr>
              <a:t>hash(m2)</a:t>
            </a:r>
            <a:r>
              <a:rPr lang="en-US" sz="700" b="0" i="0" u="none" strike="noStrike" dirty="0">
                <a:solidFill>
                  <a:srgbClr val="000000"/>
                </a:solidFill>
                <a:effectLst/>
                <a:latin typeface="Georgia" panose="02040502050405020303" pitchFamily="18" charset="0"/>
              </a:rPr>
              <a:t>.</a:t>
            </a:r>
            <a:endParaRPr lang="en-US" sz="700" b="0" dirty="0">
              <a:effectLst/>
            </a:endParaRPr>
          </a:p>
          <a:p>
            <a:pPr rtl="0">
              <a:spcBef>
                <a:spcPts val="0"/>
              </a:spcBef>
              <a:spcAft>
                <a:spcPts val="0"/>
              </a:spcAft>
            </a:pPr>
            <a:endParaRPr lang="en-US" sz="1000" b="1" i="0" u="none" strike="noStrike" dirty="0">
              <a:solidFill>
                <a:srgbClr val="000000"/>
              </a:solidFill>
              <a:effectLst/>
              <a:latin typeface="Georgia" panose="02040502050405020303" pitchFamily="18" charset="0"/>
            </a:endParaRPr>
          </a:p>
          <a:p>
            <a:pPr rtl="0">
              <a:spcBef>
                <a:spcPts val="0"/>
              </a:spcBef>
              <a:spcAft>
                <a:spcPts val="0"/>
              </a:spcAft>
            </a:pPr>
            <a:r>
              <a:rPr lang="en-US" sz="1000" b="1" i="0" u="none" strike="noStrike" dirty="0">
                <a:solidFill>
                  <a:srgbClr val="000000"/>
                </a:solidFill>
                <a:effectLst/>
                <a:latin typeface="Georgia" panose="02040502050405020303" pitchFamily="18" charset="0"/>
              </a:rPr>
              <a:t>Overview:</a:t>
            </a:r>
            <a:endParaRPr lang="en-US" sz="10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The message to be hashed is follows the following two steps:</a:t>
            </a:r>
            <a:br>
              <a:rPr lang="en-US" sz="700" b="0" dirty="0">
                <a:effectLst/>
              </a:rPr>
            </a:br>
            <a:r>
              <a:rPr lang="en-US" sz="700" b="0" i="0" u="none" strike="noStrike" dirty="0">
                <a:solidFill>
                  <a:srgbClr val="000000"/>
                </a:solidFill>
                <a:effectLst/>
                <a:latin typeface="Georgia" panose="02040502050405020303" pitchFamily="18" charset="0"/>
              </a:rPr>
              <a:t>(1) padded with its length in such away that the result is a multiple of 512 bits long, and then</a:t>
            </a:r>
            <a:br>
              <a:rPr lang="en-US" sz="700" b="0" dirty="0">
                <a:effectLst/>
              </a:rPr>
            </a:br>
            <a:r>
              <a:rPr lang="en-US" sz="700" b="0" i="0" u="none" strike="noStrike" dirty="0">
                <a:solidFill>
                  <a:srgbClr val="000000"/>
                </a:solidFill>
                <a:effectLst/>
                <a:latin typeface="Georgia" panose="02040502050405020303" pitchFamily="18" charset="0"/>
              </a:rPr>
              <a:t>(2) parsed into 512-bit message blocks M</a:t>
            </a:r>
            <a:r>
              <a:rPr lang="en-US" sz="700" b="0" i="0" u="none" strike="noStrike" baseline="30000" dirty="0">
                <a:solidFill>
                  <a:srgbClr val="000000"/>
                </a:solidFill>
                <a:effectLst/>
                <a:latin typeface="Georgia" panose="02040502050405020303" pitchFamily="18" charset="0"/>
              </a:rPr>
              <a:t>(1) </a:t>
            </a:r>
            <a:r>
              <a:rPr lang="en-US" sz="700" b="0" i="0" u="none" strike="noStrike" dirty="0">
                <a:solidFill>
                  <a:srgbClr val="000000"/>
                </a:solidFill>
                <a:effectLst/>
                <a:latin typeface="Georgia" panose="02040502050405020303" pitchFamily="18" charset="0"/>
              </a:rPr>
              <a:t>; M</a:t>
            </a:r>
            <a:r>
              <a:rPr lang="en-US" sz="700" b="0" i="0" u="none" strike="noStrike" baseline="30000" dirty="0">
                <a:solidFill>
                  <a:srgbClr val="000000"/>
                </a:solidFill>
                <a:effectLst/>
                <a:latin typeface="Georgia" panose="02040502050405020303" pitchFamily="18" charset="0"/>
              </a:rPr>
              <a:t>(2)</a:t>
            </a:r>
            <a:r>
              <a:rPr lang="en-US" sz="700" b="0" i="0" u="none" strike="noStrike" dirty="0">
                <a:solidFill>
                  <a:srgbClr val="000000"/>
                </a:solidFill>
                <a:effectLst/>
                <a:latin typeface="Georgia" panose="02040502050405020303" pitchFamily="18" charset="0"/>
              </a:rPr>
              <a:t> ;...............;M</a:t>
            </a:r>
            <a:r>
              <a:rPr lang="en-US" sz="700" b="0" i="0" u="none" strike="noStrike" baseline="30000" dirty="0">
                <a:solidFill>
                  <a:srgbClr val="000000"/>
                </a:solidFill>
                <a:effectLst/>
                <a:latin typeface="Georgia" panose="02040502050405020303" pitchFamily="18" charset="0"/>
              </a:rPr>
              <a:t>(N) </a:t>
            </a:r>
            <a:r>
              <a:rPr lang="en-US" sz="700" b="0" i="0" u="none" strike="noStrike" dirty="0">
                <a:solidFill>
                  <a:srgbClr val="000000"/>
                </a:solidFill>
                <a:effectLst/>
                <a:latin typeface="Georgia" panose="02040502050405020303" pitchFamily="18" charset="0"/>
              </a:rPr>
              <a:t>.</a:t>
            </a:r>
            <a:endParaRPr lang="en-US" sz="700" b="0" dirty="0">
              <a:effectLst/>
            </a:endParaRPr>
          </a:p>
          <a:p>
            <a:pPr rtl="0">
              <a:spcBef>
                <a:spcPts val="0"/>
              </a:spcBef>
              <a:spcAft>
                <a:spcPts val="0"/>
              </a:spcAft>
            </a:pPr>
            <a:br>
              <a:rPr lang="en-US" sz="700" b="0" dirty="0">
                <a:effectLst/>
              </a:rPr>
            </a:br>
            <a:r>
              <a:rPr lang="en-US" sz="700" b="0" i="0" u="none" strike="noStrike" dirty="0">
                <a:solidFill>
                  <a:srgbClr val="000000"/>
                </a:solidFill>
                <a:effectLst/>
                <a:latin typeface="Georgia" panose="02040502050405020303" pitchFamily="18" charset="0"/>
              </a:rPr>
              <a:t>The message blocks are processed one at a time:</a:t>
            </a:r>
            <a:endParaRPr lang="en-US" sz="7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Beginning with a fixed initial hash value H</a:t>
            </a:r>
            <a:r>
              <a:rPr lang="en-US" sz="700" b="0" i="0" u="none" strike="noStrike" baseline="30000" dirty="0">
                <a:solidFill>
                  <a:srgbClr val="000000"/>
                </a:solidFill>
                <a:effectLst/>
                <a:latin typeface="Georgia" panose="02040502050405020303" pitchFamily="18" charset="0"/>
              </a:rPr>
              <a:t>(0) </a:t>
            </a:r>
            <a:r>
              <a:rPr lang="en-US" sz="700" b="0" i="0" u="none" strike="noStrike" dirty="0">
                <a:solidFill>
                  <a:srgbClr val="000000"/>
                </a:solidFill>
                <a:effectLst/>
                <a:latin typeface="Georgia" panose="02040502050405020303" pitchFamily="18" charset="0"/>
              </a:rPr>
              <a:t>,  sequentially </a:t>
            </a:r>
            <a:r>
              <a:rPr lang="en-US" sz="700" b="1" i="0" u="none" strike="noStrike" dirty="0">
                <a:solidFill>
                  <a:srgbClr val="000000"/>
                </a:solidFill>
                <a:effectLst/>
                <a:latin typeface="Georgia" panose="02040502050405020303" pitchFamily="18" charset="0"/>
              </a:rPr>
              <a:t>compute H</a:t>
            </a:r>
            <a:r>
              <a:rPr lang="en-US" sz="700" b="1" i="0" u="none" strike="noStrike" baseline="30000" dirty="0">
                <a:solidFill>
                  <a:srgbClr val="000000"/>
                </a:solidFill>
                <a:effectLst/>
                <a:latin typeface="Georgia" panose="02040502050405020303" pitchFamily="18" charset="0"/>
              </a:rPr>
              <a:t>(</a:t>
            </a:r>
            <a:r>
              <a:rPr lang="en-US" sz="700" b="1" i="0" u="none" strike="noStrike" baseline="30000" dirty="0" err="1">
                <a:solidFill>
                  <a:srgbClr val="000000"/>
                </a:solidFill>
                <a:effectLst/>
                <a:latin typeface="Georgia" panose="02040502050405020303" pitchFamily="18" charset="0"/>
              </a:rPr>
              <a:t>i</a:t>
            </a:r>
            <a:r>
              <a:rPr lang="en-US" sz="700" b="1" i="0" u="none" strike="noStrike" baseline="30000" dirty="0">
                <a:solidFill>
                  <a:srgbClr val="000000"/>
                </a:solidFill>
                <a:effectLst/>
                <a:latin typeface="Georgia" panose="02040502050405020303" pitchFamily="18" charset="0"/>
              </a:rPr>
              <a:t>)</a:t>
            </a:r>
            <a:r>
              <a:rPr lang="en-US" sz="700" b="1" i="0" u="none" strike="noStrike" dirty="0">
                <a:solidFill>
                  <a:srgbClr val="000000"/>
                </a:solidFill>
                <a:effectLst/>
                <a:latin typeface="Georgia" panose="02040502050405020303" pitchFamily="18" charset="0"/>
              </a:rPr>
              <a:t> = H</a:t>
            </a:r>
            <a:r>
              <a:rPr lang="en-US" sz="700" b="1" i="0" u="none" strike="noStrike" baseline="30000" dirty="0">
                <a:solidFill>
                  <a:srgbClr val="000000"/>
                </a:solidFill>
                <a:effectLst/>
                <a:latin typeface="Georgia" panose="02040502050405020303" pitchFamily="18" charset="0"/>
              </a:rPr>
              <a:t>(i-1)</a:t>
            </a:r>
            <a:r>
              <a:rPr lang="en-US" sz="700" b="1" i="0" u="none" strike="noStrike" dirty="0">
                <a:solidFill>
                  <a:srgbClr val="000000"/>
                </a:solidFill>
                <a:effectLst/>
                <a:latin typeface="Georgia" panose="02040502050405020303" pitchFamily="18" charset="0"/>
              </a:rPr>
              <a:t> + C</a:t>
            </a:r>
            <a:r>
              <a:rPr lang="en-US" sz="700" b="1" i="0" u="none" strike="noStrike" baseline="-25000" dirty="0">
                <a:solidFill>
                  <a:srgbClr val="000000"/>
                </a:solidFill>
                <a:effectLst/>
                <a:latin typeface="Georgia" panose="02040502050405020303" pitchFamily="18" charset="0"/>
              </a:rPr>
              <a:t>M</a:t>
            </a:r>
            <a:r>
              <a:rPr lang="en-US" sz="700" b="1" i="0" u="none" strike="noStrike" baseline="30000" dirty="0">
                <a:solidFill>
                  <a:srgbClr val="000000"/>
                </a:solidFill>
                <a:effectLst/>
                <a:latin typeface="Georgia" panose="02040502050405020303" pitchFamily="18" charset="0"/>
              </a:rPr>
              <a:t>(</a:t>
            </a:r>
            <a:r>
              <a:rPr lang="en-US" sz="700" b="1" i="0" u="none" strike="noStrike" baseline="30000" dirty="0" err="1">
                <a:solidFill>
                  <a:srgbClr val="000000"/>
                </a:solidFill>
                <a:effectLst/>
                <a:latin typeface="Georgia" panose="02040502050405020303" pitchFamily="18" charset="0"/>
              </a:rPr>
              <a:t>i</a:t>
            </a:r>
            <a:r>
              <a:rPr lang="en-US" sz="700" b="1" i="0" u="none" strike="noStrike" baseline="30000" dirty="0">
                <a:solidFill>
                  <a:srgbClr val="000000"/>
                </a:solidFill>
                <a:effectLst/>
                <a:latin typeface="Georgia" panose="02040502050405020303" pitchFamily="18" charset="0"/>
              </a:rPr>
              <a:t>)</a:t>
            </a:r>
            <a:r>
              <a:rPr lang="en-US" sz="700" b="1" i="0" u="none" strike="noStrike" dirty="0">
                <a:solidFill>
                  <a:srgbClr val="000000"/>
                </a:solidFill>
                <a:effectLst/>
                <a:latin typeface="Georgia" panose="02040502050405020303" pitchFamily="18" charset="0"/>
              </a:rPr>
              <a:t> (H</a:t>
            </a:r>
            <a:r>
              <a:rPr lang="en-US" sz="700" b="1" i="0" u="none" strike="noStrike" baseline="30000" dirty="0">
                <a:solidFill>
                  <a:srgbClr val="000000"/>
                </a:solidFill>
                <a:effectLst/>
                <a:latin typeface="Georgia" panose="02040502050405020303" pitchFamily="18" charset="0"/>
              </a:rPr>
              <a:t>(i-1)</a:t>
            </a:r>
            <a:r>
              <a:rPr lang="en-US" sz="700" b="1" i="0" u="none" strike="noStrike" dirty="0">
                <a:solidFill>
                  <a:srgbClr val="000000"/>
                </a:solidFill>
                <a:effectLst/>
                <a:latin typeface="Georgia" panose="02040502050405020303" pitchFamily="18" charset="0"/>
              </a:rPr>
              <a:t>) ;</a:t>
            </a:r>
            <a:endParaRPr lang="en-US" sz="700" b="0" dirty="0">
              <a:effectLst/>
            </a:endParaRPr>
          </a:p>
          <a:p>
            <a:pPr rtl="0">
              <a:spcBef>
                <a:spcPts val="0"/>
              </a:spcBef>
              <a:spcAft>
                <a:spcPts val="0"/>
              </a:spcAft>
            </a:pPr>
            <a:br>
              <a:rPr lang="en-US" sz="700" b="0" dirty="0">
                <a:effectLst/>
              </a:rPr>
            </a:br>
            <a:r>
              <a:rPr lang="en-US" sz="700" b="0" i="0" u="none" strike="noStrike" dirty="0">
                <a:solidFill>
                  <a:srgbClr val="000000"/>
                </a:solidFill>
                <a:effectLst/>
                <a:latin typeface="Georgia" panose="02040502050405020303" pitchFamily="18" charset="0"/>
              </a:rPr>
              <a:t>where </a:t>
            </a:r>
            <a:r>
              <a:rPr lang="en-US" sz="700" b="1" i="0" u="none" strike="noStrike" dirty="0">
                <a:solidFill>
                  <a:srgbClr val="000000"/>
                </a:solidFill>
                <a:effectLst/>
                <a:latin typeface="Georgia" panose="02040502050405020303" pitchFamily="18" charset="0"/>
              </a:rPr>
              <a:t>C is the SHA-256 compression function</a:t>
            </a:r>
            <a:r>
              <a:rPr lang="en-US" sz="700" b="0" i="0" u="none" strike="noStrike" dirty="0">
                <a:solidFill>
                  <a:srgbClr val="000000"/>
                </a:solidFill>
                <a:effectLst/>
                <a:latin typeface="Georgia" panose="02040502050405020303" pitchFamily="18" charset="0"/>
              </a:rPr>
              <a:t> </a:t>
            </a:r>
            <a:endParaRPr lang="en-US" sz="7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and </a:t>
            </a:r>
            <a:r>
              <a:rPr lang="en-US" sz="700" b="1" i="0" u="none" strike="noStrike" dirty="0">
                <a:solidFill>
                  <a:srgbClr val="000000"/>
                </a:solidFill>
                <a:effectLst/>
                <a:latin typeface="Georgia" panose="02040502050405020303" pitchFamily="18" charset="0"/>
              </a:rPr>
              <a:t>+</a:t>
            </a:r>
            <a:r>
              <a:rPr lang="en-US" sz="700" b="0" i="0" u="none" strike="noStrike" dirty="0">
                <a:solidFill>
                  <a:srgbClr val="000000"/>
                </a:solidFill>
                <a:effectLst/>
                <a:latin typeface="Georgia" panose="02040502050405020303" pitchFamily="18" charset="0"/>
              </a:rPr>
              <a:t> means word-wise mod 2</a:t>
            </a:r>
            <a:r>
              <a:rPr lang="en-US" sz="700" b="0" i="0" u="none" strike="noStrike" baseline="30000" dirty="0">
                <a:solidFill>
                  <a:srgbClr val="000000"/>
                </a:solidFill>
                <a:effectLst/>
                <a:latin typeface="Georgia" panose="02040502050405020303" pitchFamily="18" charset="0"/>
              </a:rPr>
              <a:t>32</a:t>
            </a:r>
            <a:r>
              <a:rPr lang="en-US" sz="700" b="0" i="0" u="none" strike="noStrike" dirty="0">
                <a:solidFill>
                  <a:srgbClr val="000000"/>
                </a:solidFill>
                <a:effectLst/>
                <a:latin typeface="Georgia" panose="02040502050405020303" pitchFamily="18" charset="0"/>
              </a:rPr>
              <a:t> addition. H</a:t>
            </a:r>
            <a:r>
              <a:rPr lang="en-US" sz="700" b="0" i="0" u="none" strike="noStrike" baseline="30000" dirty="0">
                <a:solidFill>
                  <a:srgbClr val="000000"/>
                </a:solidFill>
                <a:effectLst/>
                <a:latin typeface="Georgia" panose="02040502050405020303" pitchFamily="18" charset="0"/>
              </a:rPr>
              <a:t>(N) </a:t>
            </a:r>
            <a:r>
              <a:rPr lang="en-US" sz="700" b="0" i="0" u="none" strike="noStrike" dirty="0">
                <a:solidFill>
                  <a:srgbClr val="000000"/>
                </a:solidFill>
                <a:effectLst/>
                <a:latin typeface="Georgia" panose="02040502050405020303" pitchFamily="18" charset="0"/>
              </a:rPr>
              <a:t>is the hash of  is the hash of M</a:t>
            </a:r>
            <a:endParaRPr lang="en-US" sz="700" b="0" dirty="0">
              <a:effectLst/>
            </a:endParaRPr>
          </a:p>
          <a:p>
            <a:br>
              <a:rPr lang="en-US" sz="700" b="0" dirty="0">
                <a:effectLst/>
              </a:rPr>
            </a:br>
            <a:br>
              <a:rPr lang="en-US" sz="400" b="0" dirty="0">
                <a:effectLst/>
              </a:rPr>
            </a:br>
            <a:endParaRPr lang="en-US" sz="400" dirty="0"/>
          </a:p>
        </p:txBody>
      </p:sp>
      <p:sp>
        <p:nvSpPr>
          <p:cNvPr id="33" name="TextBox 32">
            <a:extLst>
              <a:ext uri="{FF2B5EF4-FFF2-40B4-BE49-F238E27FC236}">
                <a16:creationId xmlns:a16="http://schemas.microsoft.com/office/drawing/2014/main" id="{D2774415-4A0B-4828-97FC-83D7AB2D01F8}"/>
              </a:ext>
            </a:extLst>
          </p:cNvPr>
          <p:cNvSpPr txBox="1"/>
          <p:nvPr/>
        </p:nvSpPr>
        <p:spPr>
          <a:xfrm>
            <a:off x="-17310" y="279308"/>
            <a:ext cx="2305352" cy="307777"/>
          </a:xfrm>
          <a:prstGeom prst="rect">
            <a:avLst/>
          </a:prstGeom>
          <a:noFill/>
        </p:spPr>
        <p:txBody>
          <a:bodyPr wrap="square">
            <a:spAutoFit/>
          </a:bodyPr>
          <a:lstStyle/>
          <a:p>
            <a:pPr marL="12700">
              <a:lnSpc>
                <a:spcPct val="100000"/>
              </a:lnSpc>
              <a:spcBef>
                <a:spcPts val="135"/>
              </a:spcBef>
            </a:pPr>
            <a:r>
              <a:rPr lang="en-US" sz="1400" spc="10" dirty="0">
                <a:solidFill>
                  <a:srgbClr val="FFFFFF"/>
                </a:solidFill>
                <a:latin typeface="LM Sans 12"/>
                <a:cs typeface="LM Sans 12"/>
              </a:rPr>
              <a:t>Introduction:</a:t>
            </a:r>
          </a:p>
        </p:txBody>
      </p:sp>
      <p:sp>
        <p:nvSpPr>
          <p:cNvPr id="2" name="object 2">
            <a:extLst>
              <a:ext uri="{FF2B5EF4-FFF2-40B4-BE49-F238E27FC236}">
                <a16:creationId xmlns:a16="http://schemas.microsoft.com/office/drawing/2014/main" id="{410BFAD1-AB93-44E2-BF3D-D7DA157723CB}"/>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E26A92AC-6830-4623-8003-0322688AF87A}"/>
              </a:ext>
            </a:extLst>
          </p:cNvPr>
          <p:cNvSpPr txBox="1"/>
          <p:nvPr/>
        </p:nvSpPr>
        <p:spPr>
          <a:xfrm>
            <a:off x="2303589" y="-11019"/>
            <a:ext cx="2304415" cy="373179"/>
          </a:xfrm>
          <a:prstGeom prst="rect">
            <a:avLst/>
          </a:prstGeom>
          <a:solidFill>
            <a:srgbClr val="324BAE"/>
          </a:solidFill>
        </p:spPr>
        <p:txBody>
          <a:bodyPr vert="horz" wrap="square" lIns="0" tIns="3810" rIns="0" bIns="0" rtlCol="0">
            <a:spAutoFit/>
          </a:bodyPr>
          <a:lstStyle/>
          <a:p>
            <a:pPr marL="107950" algn="ctr">
              <a:lnSpc>
                <a:spcPct val="100000"/>
              </a:lnSpc>
            </a:pPr>
            <a:endParaRPr lang="en-US" sz="600" b="1" spc="-10" dirty="0">
              <a:solidFill>
                <a:srgbClr val="FFFFFF"/>
              </a:solidFill>
              <a:latin typeface="LM Sans 10"/>
              <a:cs typeface="LM Sans 10"/>
            </a:endParaRPr>
          </a:p>
          <a:p>
            <a:pPr marL="107950" algn="ctr">
              <a:lnSpc>
                <a:spcPct val="100000"/>
              </a:lnSpc>
            </a:pPr>
            <a:r>
              <a:rPr lang="en-US" sz="600" spc="-10" dirty="0">
                <a:solidFill>
                  <a:srgbClr val="FFFFFF"/>
                </a:solidFill>
                <a:latin typeface="Georgia" panose="02040502050405020303" pitchFamily="18" charset="0"/>
                <a:cs typeface="LM Sans 10"/>
              </a:rPr>
              <a:t>Algorithm</a:t>
            </a:r>
          </a:p>
          <a:p>
            <a:pPr marL="107950" algn="ctr">
              <a:lnSpc>
                <a:spcPct val="100000"/>
              </a:lnSpc>
            </a:pPr>
            <a:endParaRPr lang="en-US" sz="600" b="1" spc="-10" dirty="0">
              <a:solidFill>
                <a:srgbClr val="FFFFFF"/>
              </a:solidFill>
              <a:latin typeface="LM Sans 10"/>
              <a:cs typeface="LM Sans 10"/>
            </a:endParaRPr>
          </a:p>
          <a:p>
            <a:pPr marL="107950" algn="ctr">
              <a:lnSpc>
                <a:spcPct val="100000"/>
              </a:lnSpc>
            </a:pPr>
            <a:endParaRPr sz="600" dirty="0">
              <a:latin typeface="LM Sans 10"/>
              <a:cs typeface="LM Sans 10"/>
            </a:endParaRPr>
          </a:p>
        </p:txBody>
      </p:sp>
      <p:sp>
        <p:nvSpPr>
          <p:cNvPr id="4" name="object 4"/>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33350" y="314876"/>
            <a:ext cx="3862540" cy="232756"/>
          </a:xfrm>
          <a:prstGeom prst="rect">
            <a:avLst/>
          </a:prstGeom>
        </p:spPr>
        <p:txBody>
          <a:bodyPr vert="horz" wrap="square" lIns="0" tIns="17145" rIns="0" bIns="0" rtlCol="0">
            <a:spAutoFit/>
          </a:bodyPr>
          <a:lstStyle/>
          <a:p>
            <a:pPr marL="205104">
              <a:lnSpc>
                <a:spcPct val="100000"/>
              </a:lnSpc>
              <a:spcBef>
                <a:spcPts val="1035"/>
              </a:spcBef>
            </a:pPr>
            <a:r>
              <a:rPr lang="en-US" sz="1400" spc="-5" dirty="0">
                <a:solidFill>
                  <a:schemeClr val="bg1"/>
                </a:solidFill>
                <a:latin typeface="LM Sans 10"/>
                <a:cs typeface="LM Sans 10"/>
              </a:rPr>
              <a:t>Algorithm:</a:t>
            </a:r>
            <a:endParaRPr sz="1400" dirty="0">
              <a:solidFill>
                <a:schemeClr val="bg1"/>
              </a:solidFill>
              <a:latin typeface="LM Sans 10"/>
              <a:cs typeface="LM Sans 10"/>
            </a:endParaRPr>
          </a:p>
        </p:txBody>
      </p:sp>
      <p:sp>
        <p:nvSpPr>
          <p:cNvPr id="7" name="object 7"/>
          <p:cNvSpPr txBox="1"/>
          <p:nvPr/>
        </p:nvSpPr>
        <p:spPr>
          <a:xfrm>
            <a:off x="3095564" y="2241007"/>
            <a:ext cx="1068134" cy="166071"/>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324BAE"/>
                </a:solidFill>
                <a:latin typeface="LM Sans 10"/>
                <a:cs typeface="LM Sans 10"/>
              </a:rPr>
              <a:t>Figure </a:t>
            </a:r>
            <a:r>
              <a:rPr sz="1000" dirty="0">
                <a:solidFill>
                  <a:srgbClr val="324BAE"/>
                </a:solidFill>
                <a:latin typeface="LM Sans 10"/>
                <a:cs typeface="LM Sans 10"/>
              </a:rPr>
              <a:t>2:</a:t>
            </a:r>
            <a:r>
              <a:rPr lang="en-US" sz="1000" dirty="0">
                <a:latin typeface="LM Sans 10"/>
                <a:cs typeface="LM Sans 10"/>
              </a:rPr>
              <a:t>Notations</a:t>
            </a:r>
            <a:r>
              <a:rPr sz="1000" dirty="0">
                <a:latin typeface="LM Sans 10"/>
                <a:cs typeface="LM Sans 10"/>
              </a:rPr>
              <a:t>.</a:t>
            </a:r>
          </a:p>
        </p:txBody>
      </p:sp>
      <p:grpSp>
        <p:nvGrpSpPr>
          <p:cNvPr id="8" name="object 8"/>
          <p:cNvGrpSpPr/>
          <p:nvPr/>
        </p:nvGrpSpPr>
        <p:grpSpPr>
          <a:xfrm>
            <a:off x="0" y="3329876"/>
            <a:ext cx="4608195" cy="126364"/>
            <a:chOff x="0" y="3329876"/>
            <a:chExt cx="4608195" cy="126364"/>
          </a:xfrm>
        </p:grpSpPr>
        <p:sp>
          <p:nvSpPr>
            <p:cNvPr id="9" name="object 9"/>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10" name="object 10"/>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1" name="object 11"/>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13" name="object 13"/>
          <p:cNvSpPr txBox="1">
            <a:spLocks noGrp="1"/>
          </p:cNvSpPr>
          <p:nvPr>
            <p:ph type="sldNum" sz="quarter" idx="7"/>
          </p:nvPr>
        </p:nvSpPr>
        <p:spPr>
          <a:xfrm>
            <a:off x="83591" y="3344944"/>
            <a:ext cx="285344"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5</a:t>
            </a:fld>
            <a:r>
              <a:rPr spc="-5" dirty="0"/>
              <a:t>/</a:t>
            </a:r>
            <a:r>
              <a:rPr lang="en-US" spc="-5" dirty="0"/>
              <a:t>11</a:t>
            </a:r>
            <a:endParaRPr spc="-5" dirty="0"/>
          </a:p>
        </p:txBody>
      </p:sp>
      <p:sp>
        <p:nvSpPr>
          <p:cNvPr id="15" name="object 24">
            <a:extLst>
              <a:ext uri="{FF2B5EF4-FFF2-40B4-BE49-F238E27FC236}">
                <a16:creationId xmlns:a16="http://schemas.microsoft.com/office/drawing/2014/main" id="{317C21D4-6AA1-47E0-881E-4A641BA9B336}"/>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7" name="object 22">
            <a:extLst>
              <a:ext uri="{FF2B5EF4-FFF2-40B4-BE49-F238E27FC236}">
                <a16:creationId xmlns:a16="http://schemas.microsoft.com/office/drawing/2014/main" id="{8B9D1444-89E6-4700-A053-323B0F961E15}"/>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19" name="TextBox 18">
            <a:extLst>
              <a:ext uri="{FF2B5EF4-FFF2-40B4-BE49-F238E27FC236}">
                <a16:creationId xmlns:a16="http://schemas.microsoft.com/office/drawing/2014/main" id="{09196B38-DFA4-4025-982B-01FF8693A4D1}"/>
              </a:ext>
            </a:extLst>
          </p:cNvPr>
          <p:cNvSpPr txBox="1"/>
          <p:nvPr/>
        </p:nvSpPr>
        <p:spPr>
          <a:xfrm>
            <a:off x="0" y="744292"/>
            <a:ext cx="4514850" cy="2539157"/>
          </a:xfrm>
          <a:prstGeom prst="rect">
            <a:avLst/>
          </a:prstGeom>
          <a:noFill/>
        </p:spPr>
        <p:txBody>
          <a:bodyPr wrap="square">
            <a:spAutoFit/>
          </a:bodyPr>
          <a:lstStyle/>
          <a:p>
            <a:pPr rtl="0">
              <a:spcBef>
                <a:spcPts val="0"/>
              </a:spcBef>
              <a:spcAft>
                <a:spcPts val="0"/>
              </a:spcAft>
            </a:pPr>
            <a:r>
              <a:rPr lang="en-US" sz="800" b="1" i="0" u="none" strike="noStrike" dirty="0">
                <a:solidFill>
                  <a:srgbClr val="000000"/>
                </a:solidFill>
                <a:effectLst/>
                <a:latin typeface="Georgia" panose="02040502050405020303" pitchFamily="18" charset="0"/>
              </a:rPr>
              <a:t>Notation and initial values:</a:t>
            </a:r>
            <a:endParaRPr lang="en-US" sz="800" b="0" dirty="0">
              <a:effectLst/>
            </a:endParaRPr>
          </a:p>
          <a:p>
            <a:pPr rtl="0">
              <a:spcBef>
                <a:spcPts val="0"/>
              </a:spcBef>
              <a:spcAft>
                <a:spcPts val="0"/>
              </a:spcAft>
            </a:pPr>
            <a:br>
              <a:rPr lang="en-US" sz="700" b="0" dirty="0">
                <a:effectLst/>
              </a:rPr>
            </a:br>
            <a:r>
              <a:rPr lang="en-US" sz="700" b="0" i="0" u="none" strike="noStrike" dirty="0">
                <a:solidFill>
                  <a:srgbClr val="000000"/>
                </a:solidFill>
                <a:effectLst/>
                <a:latin typeface="Georgia" panose="02040502050405020303" pitchFamily="18" charset="0"/>
              </a:rPr>
              <a:t>The initial hash value H</a:t>
            </a:r>
            <a:r>
              <a:rPr lang="en-US" sz="700" b="0" i="0" u="none" strike="noStrike" baseline="30000" dirty="0">
                <a:solidFill>
                  <a:srgbClr val="000000"/>
                </a:solidFill>
                <a:effectLst/>
                <a:latin typeface="Georgia" panose="02040502050405020303" pitchFamily="18" charset="0"/>
              </a:rPr>
              <a:t>(0)</a:t>
            </a:r>
            <a:r>
              <a:rPr lang="en-US" sz="700" b="0" i="0" u="none" strike="noStrike" dirty="0">
                <a:solidFill>
                  <a:srgbClr val="000000"/>
                </a:solidFill>
                <a:effectLst/>
                <a:latin typeface="Georgia" panose="02040502050405020303" pitchFamily="18" charset="0"/>
              </a:rPr>
              <a:t> is the following sequence of 32-bit words.</a:t>
            </a:r>
            <a:endParaRPr lang="en-US" sz="700" b="0" dirty="0">
              <a:effectLst/>
            </a:endParaRPr>
          </a:p>
          <a:p>
            <a:pPr rtl="0">
              <a:spcBef>
                <a:spcPts val="0"/>
              </a:spcBef>
              <a:spcAft>
                <a:spcPts val="0"/>
              </a:spcAft>
            </a:pPr>
            <a:br>
              <a:rPr lang="en-US" sz="700" b="0" dirty="0">
                <a:effectLst/>
              </a:rPr>
            </a:br>
            <a:r>
              <a:rPr lang="en-US" sz="700" b="0" i="0" u="none" strike="noStrike" dirty="0">
                <a:solidFill>
                  <a:srgbClr val="000000"/>
                </a:solidFill>
                <a:effectLst/>
                <a:latin typeface="Georgia" panose="02040502050405020303" pitchFamily="18" charset="0"/>
              </a:rPr>
              <a:t> H</a:t>
            </a:r>
            <a:r>
              <a:rPr lang="en-US" sz="700" b="0" i="0" u="none" strike="noStrike" baseline="30000" dirty="0">
                <a:solidFill>
                  <a:srgbClr val="000000"/>
                </a:solidFill>
                <a:effectLst/>
                <a:latin typeface="Georgia" panose="02040502050405020303" pitchFamily="18" charset="0"/>
              </a:rPr>
              <a:t>(0)</a:t>
            </a:r>
            <a:r>
              <a:rPr lang="en-US" sz="700" b="0" i="0" u="none" strike="noStrike" dirty="0">
                <a:solidFill>
                  <a:srgbClr val="000000"/>
                </a:solidFill>
                <a:effectLst/>
                <a:latin typeface="Georgia" panose="02040502050405020303" pitchFamily="18" charset="0"/>
              </a:rPr>
              <a:t> 1 = 6a09e667</a:t>
            </a:r>
            <a:endParaRPr lang="en-US" sz="700" b="0" dirty="0">
              <a:effectLst/>
            </a:endParaRPr>
          </a:p>
          <a:p>
            <a:pPr rtl="0">
              <a:spcBef>
                <a:spcPts val="0"/>
              </a:spcBef>
              <a:spcAft>
                <a:spcPts val="0"/>
              </a:spcAft>
            </a:pPr>
            <a:br>
              <a:rPr lang="en-US" sz="700" b="0" dirty="0">
                <a:effectLst/>
              </a:rPr>
            </a:br>
            <a:r>
              <a:rPr lang="en-US" sz="700" b="0" i="0" u="none" strike="noStrike" dirty="0">
                <a:solidFill>
                  <a:srgbClr val="000000"/>
                </a:solidFill>
                <a:effectLst/>
                <a:latin typeface="Georgia" panose="02040502050405020303" pitchFamily="18" charset="0"/>
              </a:rPr>
              <a:t> H</a:t>
            </a:r>
            <a:r>
              <a:rPr lang="en-US" sz="700" b="0" i="0" u="none" strike="noStrike" baseline="30000" dirty="0">
                <a:solidFill>
                  <a:srgbClr val="000000"/>
                </a:solidFill>
                <a:effectLst/>
                <a:latin typeface="Georgia" panose="02040502050405020303" pitchFamily="18" charset="0"/>
              </a:rPr>
              <a:t>(0)</a:t>
            </a:r>
            <a:r>
              <a:rPr lang="en-US" sz="700" b="0" i="0" u="none" strike="noStrike" dirty="0">
                <a:solidFill>
                  <a:srgbClr val="000000"/>
                </a:solidFill>
                <a:effectLst/>
                <a:latin typeface="Georgia" panose="02040502050405020303" pitchFamily="18" charset="0"/>
              </a:rPr>
              <a:t> 2 = bb67ae85 </a:t>
            </a:r>
            <a:endParaRPr lang="en-US" sz="700" b="0" dirty="0">
              <a:effectLst/>
            </a:endParaRPr>
          </a:p>
          <a:p>
            <a:pPr rtl="0">
              <a:spcBef>
                <a:spcPts val="0"/>
              </a:spcBef>
              <a:spcAft>
                <a:spcPts val="0"/>
              </a:spcAft>
            </a:pPr>
            <a:br>
              <a:rPr lang="en-US" sz="700" b="0" dirty="0">
                <a:effectLst/>
              </a:rPr>
            </a:br>
            <a:r>
              <a:rPr lang="en-US" sz="700" b="0" i="0" u="none" strike="noStrike" dirty="0">
                <a:solidFill>
                  <a:srgbClr val="000000"/>
                </a:solidFill>
                <a:effectLst/>
                <a:latin typeface="Georgia" panose="02040502050405020303" pitchFamily="18" charset="0"/>
              </a:rPr>
              <a:t> H</a:t>
            </a:r>
            <a:r>
              <a:rPr lang="en-US" sz="700" b="0" i="0" u="none" strike="noStrike" baseline="30000" dirty="0">
                <a:solidFill>
                  <a:srgbClr val="000000"/>
                </a:solidFill>
                <a:effectLst/>
                <a:latin typeface="Georgia" panose="02040502050405020303" pitchFamily="18" charset="0"/>
              </a:rPr>
              <a:t>(0)</a:t>
            </a:r>
            <a:r>
              <a:rPr lang="en-US" sz="700" b="0" i="0" u="none" strike="noStrike" dirty="0">
                <a:solidFill>
                  <a:srgbClr val="000000"/>
                </a:solidFill>
                <a:effectLst/>
                <a:latin typeface="Georgia" panose="02040502050405020303" pitchFamily="18" charset="0"/>
              </a:rPr>
              <a:t> 3 = 3c6ef372 </a:t>
            </a:r>
            <a:endParaRPr lang="en-US" sz="700" b="0" dirty="0">
              <a:effectLst/>
            </a:endParaRPr>
          </a:p>
          <a:p>
            <a:pPr rtl="0">
              <a:spcBef>
                <a:spcPts val="0"/>
              </a:spcBef>
              <a:spcAft>
                <a:spcPts val="0"/>
              </a:spcAft>
            </a:pPr>
            <a:br>
              <a:rPr lang="en-US" sz="700" b="0" dirty="0">
                <a:effectLst/>
              </a:rPr>
            </a:br>
            <a:r>
              <a:rPr lang="en-US" sz="700" b="0" i="0" u="none" strike="noStrike" dirty="0">
                <a:solidFill>
                  <a:srgbClr val="000000"/>
                </a:solidFill>
                <a:effectLst/>
                <a:latin typeface="Georgia" panose="02040502050405020303" pitchFamily="18" charset="0"/>
              </a:rPr>
              <a:t> H</a:t>
            </a:r>
            <a:r>
              <a:rPr lang="en-US" sz="700" b="0" i="0" u="none" strike="noStrike" baseline="30000" dirty="0">
                <a:solidFill>
                  <a:srgbClr val="000000"/>
                </a:solidFill>
                <a:effectLst/>
                <a:latin typeface="Georgia" panose="02040502050405020303" pitchFamily="18" charset="0"/>
              </a:rPr>
              <a:t>(0)</a:t>
            </a:r>
            <a:r>
              <a:rPr lang="en-US" sz="700" b="0" i="0" u="none" strike="noStrike" dirty="0">
                <a:solidFill>
                  <a:srgbClr val="000000"/>
                </a:solidFill>
                <a:effectLst/>
                <a:latin typeface="Georgia" panose="02040502050405020303" pitchFamily="18" charset="0"/>
              </a:rPr>
              <a:t> 4 = a54ff53a</a:t>
            </a:r>
            <a:endParaRPr lang="en-US" sz="700" b="0" dirty="0">
              <a:effectLst/>
            </a:endParaRPr>
          </a:p>
          <a:p>
            <a:pPr rtl="0">
              <a:spcBef>
                <a:spcPts val="0"/>
              </a:spcBef>
              <a:spcAft>
                <a:spcPts val="0"/>
              </a:spcAft>
            </a:pPr>
            <a:br>
              <a:rPr lang="en-US" sz="700" b="0" dirty="0">
                <a:effectLst/>
              </a:rPr>
            </a:br>
            <a:r>
              <a:rPr lang="en-US" sz="700" b="0" i="0" u="none" strike="noStrike" dirty="0">
                <a:solidFill>
                  <a:srgbClr val="000000"/>
                </a:solidFill>
                <a:effectLst/>
                <a:latin typeface="Georgia" panose="02040502050405020303" pitchFamily="18" charset="0"/>
              </a:rPr>
              <a:t> H</a:t>
            </a:r>
            <a:r>
              <a:rPr lang="en-US" sz="700" b="0" i="0" u="none" strike="noStrike" baseline="30000" dirty="0">
                <a:solidFill>
                  <a:srgbClr val="000000"/>
                </a:solidFill>
                <a:effectLst/>
                <a:latin typeface="Georgia" panose="02040502050405020303" pitchFamily="18" charset="0"/>
              </a:rPr>
              <a:t>(0) </a:t>
            </a:r>
            <a:r>
              <a:rPr lang="en-US" sz="700" b="0" i="0" u="none" strike="noStrike" dirty="0">
                <a:solidFill>
                  <a:srgbClr val="000000"/>
                </a:solidFill>
                <a:effectLst/>
                <a:latin typeface="Georgia" panose="02040502050405020303" pitchFamily="18" charset="0"/>
              </a:rPr>
              <a:t>5 = 510e527f</a:t>
            </a:r>
            <a:endParaRPr lang="en-US" sz="700" b="0" dirty="0">
              <a:effectLst/>
            </a:endParaRPr>
          </a:p>
          <a:p>
            <a:pPr rtl="0">
              <a:spcBef>
                <a:spcPts val="0"/>
              </a:spcBef>
              <a:spcAft>
                <a:spcPts val="0"/>
              </a:spcAft>
            </a:pPr>
            <a:br>
              <a:rPr lang="en-US" sz="700" b="0" dirty="0">
                <a:effectLst/>
              </a:rPr>
            </a:br>
            <a:r>
              <a:rPr lang="en-US" sz="700" b="0" i="0" u="none" strike="noStrike" dirty="0">
                <a:solidFill>
                  <a:srgbClr val="000000"/>
                </a:solidFill>
                <a:effectLst/>
                <a:latin typeface="Georgia" panose="02040502050405020303" pitchFamily="18" charset="0"/>
              </a:rPr>
              <a:t> H</a:t>
            </a:r>
            <a:r>
              <a:rPr lang="en-US" sz="700" b="0" i="0" u="none" strike="noStrike" baseline="30000" dirty="0">
                <a:solidFill>
                  <a:srgbClr val="000000"/>
                </a:solidFill>
                <a:effectLst/>
                <a:latin typeface="Georgia" panose="02040502050405020303" pitchFamily="18" charset="0"/>
              </a:rPr>
              <a:t>(0) </a:t>
            </a:r>
            <a:r>
              <a:rPr lang="en-US" sz="700" b="0" i="0" u="none" strike="noStrike" dirty="0">
                <a:solidFill>
                  <a:srgbClr val="000000"/>
                </a:solidFill>
                <a:effectLst/>
                <a:latin typeface="Georgia" panose="02040502050405020303" pitchFamily="18" charset="0"/>
              </a:rPr>
              <a:t>6 = 9b05688c                                                                                                                        </a:t>
            </a:r>
            <a:r>
              <a:rPr lang="en-US" sz="700" b="1" i="0" u="none" strike="noStrike" dirty="0">
                <a:solidFill>
                  <a:srgbClr val="000000"/>
                </a:solidFill>
                <a:effectLst/>
                <a:latin typeface="Georgia" panose="02040502050405020303" pitchFamily="18" charset="0"/>
              </a:rPr>
              <a:t>       </a:t>
            </a:r>
            <a:endParaRPr lang="en-US" sz="7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                                                 </a:t>
            </a:r>
            <a:endParaRPr lang="en-US" sz="7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 H</a:t>
            </a:r>
            <a:r>
              <a:rPr lang="en-US" sz="700" b="0" i="0" u="none" strike="noStrike" baseline="30000" dirty="0">
                <a:solidFill>
                  <a:srgbClr val="000000"/>
                </a:solidFill>
                <a:effectLst/>
                <a:latin typeface="Georgia" panose="02040502050405020303" pitchFamily="18" charset="0"/>
              </a:rPr>
              <a:t>(0) </a:t>
            </a:r>
            <a:r>
              <a:rPr lang="en-US" sz="700" b="0" i="0" u="none" strike="noStrike" dirty="0">
                <a:solidFill>
                  <a:srgbClr val="000000"/>
                </a:solidFill>
                <a:effectLst/>
                <a:latin typeface="Georgia" panose="02040502050405020303" pitchFamily="18" charset="0"/>
              </a:rPr>
              <a:t>7 = 1f83d9ab</a:t>
            </a:r>
            <a:endParaRPr lang="en-US" sz="700" b="0" dirty="0">
              <a:effectLst/>
            </a:endParaRPr>
          </a:p>
          <a:p>
            <a:pPr rtl="0">
              <a:spcBef>
                <a:spcPts val="0"/>
              </a:spcBef>
              <a:spcAft>
                <a:spcPts val="0"/>
              </a:spcAft>
            </a:pPr>
            <a:br>
              <a:rPr lang="en-US" sz="700" b="0" dirty="0">
                <a:effectLst/>
              </a:rPr>
            </a:br>
            <a:r>
              <a:rPr lang="en-US" sz="700" b="0" i="0" u="none" strike="noStrike" dirty="0">
                <a:solidFill>
                  <a:srgbClr val="000000"/>
                </a:solidFill>
                <a:effectLst/>
                <a:latin typeface="Georgia" panose="02040502050405020303" pitchFamily="18" charset="0"/>
              </a:rPr>
              <a:t> H</a:t>
            </a:r>
            <a:r>
              <a:rPr lang="en-US" sz="700" b="0" i="0" u="none" strike="noStrike" baseline="30000" dirty="0">
                <a:solidFill>
                  <a:srgbClr val="000000"/>
                </a:solidFill>
                <a:effectLst/>
                <a:latin typeface="Georgia" panose="02040502050405020303" pitchFamily="18" charset="0"/>
              </a:rPr>
              <a:t>(0) </a:t>
            </a:r>
            <a:r>
              <a:rPr lang="en-US" sz="700" b="0" i="0" u="none" strike="noStrike" dirty="0">
                <a:solidFill>
                  <a:srgbClr val="000000"/>
                </a:solidFill>
                <a:effectLst/>
                <a:latin typeface="Georgia" panose="02040502050405020303" pitchFamily="18" charset="0"/>
              </a:rPr>
              <a:t>8 = 5be0cd19 </a:t>
            </a:r>
            <a:endParaRPr lang="en-US" sz="700" dirty="0"/>
          </a:p>
          <a:p>
            <a:pPr rtl="0">
              <a:spcBef>
                <a:spcPts val="0"/>
              </a:spcBef>
              <a:spcAft>
                <a:spcPts val="0"/>
              </a:spcAft>
            </a:pPr>
            <a:endParaRPr lang="en-US" sz="700" b="0" i="1" u="none" strike="noStrike" dirty="0">
              <a:solidFill>
                <a:srgbClr val="000000"/>
              </a:solidFill>
              <a:effectLst/>
              <a:latin typeface="Georgia" panose="02040502050405020303" pitchFamily="18" charset="0"/>
            </a:endParaRPr>
          </a:p>
          <a:p>
            <a:br>
              <a:rPr lang="en-US" sz="600" dirty="0"/>
            </a:br>
            <a:endParaRPr lang="en-US" sz="600" dirty="0"/>
          </a:p>
        </p:txBody>
      </p:sp>
      <p:sp>
        <p:nvSpPr>
          <p:cNvPr id="20" name="AutoShape 2">
            <a:extLst>
              <a:ext uri="{FF2B5EF4-FFF2-40B4-BE49-F238E27FC236}">
                <a16:creationId xmlns:a16="http://schemas.microsoft.com/office/drawing/2014/main" id="{A01171A1-5E1E-4F22-9C8E-8393B0AD0ED8}"/>
              </a:ext>
            </a:extLst>
          </p:cNvPr>
          <p:cNvSpPr>
            <a:spLocks noChangeAspect="1" noChangeArrowheads="1"/>
          </p:cNvSpPr>
          <p:nvPr/>
        </p:nvSpPr>
        <p:spPr bwMode="auto">
          <a:xfrm>
            <a:off x="2152650" y="1577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6D163F30-A74C-4184-80B3-5A0DD7185868}"/>
              </a:ext>
            </a:extLst>
          </p:cNvPr>
          <p:cNvPicPr>
            <a:picLocks noChangeAspect="1"/>
          </p:cNvPicPr>
          <p:nvPr/>
        </p:nvPicPr>
        <p:blipFill>
          <a:blip r:embed="rId3"/>
          <a:stretch>
            <a:fillRect/>
          </a:stretch>
        </p:blipFill>
        <p:spPr>
          <a:xfrm>
            <a:off x="2762250" y="899999"/>
            <a:ext cx="1752600" cy="1341008"/>
          </a:xfrm>
          <a:prstGeom prst="rect">
            <a:avLst/>
          </a:prstGeom>
        </p:spPr>
      </p:pic>
      <p:sp>
        <p:nvSpPr>
          <p:cNvPr id="2" name="object 2">
            <a:extLst>
              <a:ext uri="{FF2B5EF4-FFF2-40B4-BE49-F238E27FC236}">
                <a16:creationId xmlns:a16="http://schemas.microsoft.com/office/drawing/2014/main" id="{DB9CA84C-7619-47F3-980F-2993F1A161BC}"/>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3">
            <a:extLst>
              <a:ext uri="{FF2B5EF4-FFF2-40B4-BE49-F238E27FC236}">
                <a16:creationId xmlns:a16="http://schemas.microsoft.com/office/drawing/2014/main" id="{A1D1DA15-4E30-4F61-BF31-9D6BD3900CB6}"/>
              </a:ext>
            </a:extLst>
          </p:cNvPr>
          <p:cNvSpPr txBox="1"/>
          <p:nvPr/>
        </p:nvSpPr>
        <p:spPr>
          <a:xfrm>
            <a:off x="2303589" y="-11019"/>
            <a:ext cx="2304415" cy="373179"/>
          </a:xfrm>
          <a:prstGeom prst="rect">
            <a:avLst/>
          </a:prstGeom>
          <a:solidFill>
            <a:srgbClr val="324BAE"/>
          </a:solidFill>
        </p:spPr>
        <p:txBody>
          <a:bodyPr vert="horz" wrap="square" lIns="0" tIns="3810" rIns="0" bIns="0" rtlCol="0">
            <a:spAutoFit/>
          </a:bodyPr>
          <a:lstStyle/>
          <a:p>
            <a:pPr marL="107950" algn="ctr">
              <a:lnSpc>
                <a:spcPct val="100000"/>
              </a:lnSpc>
            </a:pPr>
            <a:endParaRPr lang="en-US" sz="600" b="1" spc="-10" dirty="0">
              <a:solidFill>
                <a:srgbClr val="FFFFFF"/>
              </a:solidFill>
              <a:latin typeface="LM Sans 10"/>
              <a:cs typeface="LM Sans 10"/>
            </a:endParaRPr>
          </a:p>
          <a:p>
            <a:pPr marL="107950" algn="ctr">
              <a:lnSpc>
                <a:spcPct val="100000"/>
              </a:lnSpc>
            </a:pPr>
            <a:r>
              <a:rPr lang="en-US" sz="600" spc="-10" dirty="0">
                <a:solidFill>
                  <a:srgbClr val="FFFFFF"/>
                </a:solidFill>
                <a:latin typeface="Georgia" panose="02040502050405020303" pitchFamily="18" charset="0"/>
                <a:cs typeface="LM Sans 10"/>
              </a:rPr>
              <a:t>Algorithm</a:t>
            </a:r>
          </a:p>
          <a:p>
            <a:pPr marL="107950" algn="ctr">
              <a:lnSpc>
                <a:spcPct val="100000"/>
              </a:lnSpc>
            </a:pPr>
            <a:endParaRPr lang="en-US" sz="600" b="1" spc="-10" dirty="0">
              <a:solidFill>
                <a:srgbClr val="FFFFFF"/>
              </a:solidFill>
              <a:latin typeface="LM Sans 10"/>
              <a:cs typeface="LM Sans 10"/>
            </a:endParaRPr>
          </a:p>
          <a:p>
            <a:pPr marL="107950" algn="ctr">
              <a:lnSpc>
                <a:spcPct val="100000"/>
              </a:lnSpc>
            </a:pPr>
            <a:endParaRPr sz="600" dirty="0">
              <a:latin typeface="LM Sans 10"/>
              <a:cs typeface="LM Sans 10"/>
            </a:endParaRPr>
          </a:p>
        </p:txBody>
      </p:sp>
      <p:sp>
        <p:nvSpPr>
          <p:cNvPr id="5" name="object 4">
            <a:extLst>
              <a:ext uri="{FF2B5EF4-FFF2-40B4-BE49-F238E27FC236}">
                <a16:creationId xmlns:a16="http://schemas.microsoft.com/office/drawing/2014/main" id="{4B3C78C5-6C14-4C3E-A7ED-47C8F19CAB4E}"/>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grpSp>
        <p:nvGrpSpPr>
          <p:cNvPr id="6" name="object 8">
            <a:extLst>
              <a:ext uri="{FF2B5EF4-FFF2-40B4-BE49-F238E27FC236}">
                <a16:creationId xmlns:a16="http://schemas.microsoft.com/office/drawing/2014/main" id="{32C9AC03-9913-42B5-8444-5565EB52381C}"/>
              </a:ext>
            </a:extLst>
          </p:cNvPr>
          <p:cNvGrpSpPr/>
          <p:nvPr/>
        </p:nvGrpSpPr>
        <p:grpSpPr>
          <a:xfrm>
            <a:off x="0" y="3329876"/>
            <a:ext cx="4608195" cy="126364"/>
            <a:chOff x="0" y="3329876"/>
            <a:chExt cx="4608195" cy="126364"/>
          </a:xfrm>
        </p:grpSpPr>
        <p:sp>
          <p:nvSpPr>
            <p:cNvPr id="7" name="object 9">
              <a:extLst>
                <a:ext uri="{FF2B5EF4-FFF2-40B4-BE49-F238E27FC236}">
                  <a16:creationId xmlns:a16="http://schemas.microsoft.com/office/drawing/2014/main" id="{CF197174-407D-4B4B-8E41-8C87CBDEB8B8}"/>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8" name="object 10">
              <a:extLst>
                <a:ext uri="{FF2B5EF4-FFF2-40B4-BE49-F238E27FC236}">
                  <a16:creationId xmlns:a16="http://schemas.microsoft.com/office/drawing/2014/main" id="{85ADBAC1-932C-4E51-8E0E-7D6BA45BEBE7}"/>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9" name="object 11">
              <a:extLst>
                <a:ext uri="{FF2B5EF4-FFF2-40B4-BE49-F238E27FC236}">
                  <a16:creationId xmlns:a16="http://schemas.microsoft.com/office/drawing/2014/main" id="{9211250C-6F65-4257-A919-4B6CDB02D16A}"/>
                </a:ext>
              </a:extLst>
            </p:cNvPr>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13" name="TextBox 12">
            <a:extLst>
              <a:ext uri="{FF2B5EF4-FFF2-40B4-BE49-F238E27FC236}">
                <a16:creationId xmlns:a16="http://schemas.microsoft.com/office/drawing/2014/main" id="{66A505AE-A0F1-4ADB-85D0-BF5350177D8A}"/>
              </a:ext>
            </a:extLst>
          </p:cNvPr>
          <p:cNvSpPr txBox="1"/>
          <p:nvPr/>
        </p:nvSpPr>
        <p:spPr>
          <a:xfrm>
            <a:off x="19050" y="603629"/>
            <a:ext cx="4588954" cy="2092881"/>
          </a:xfrm>
          <a:prstGeom prst="rect">
            <a:avLst/>
          </a:prstGeom>
          <a:noFill/>
        </p:spPr>
        <p:txBody>
          <a:bodyPr wrap="square">
            <a:spAutoFit/>
          </a:bodyPr>
          <a:lstStyle/>
          <a:p>
            <a:pPr rtl="0">
              <a:spcBef>
                <a:spcPts val="0"/>
              </a:spcBef>
              <a:spcAft>
                <a:spcPts val="0"/>
              </a:spcAft>
            </a:pPr>
            <a:r>
              <a:rPr lang="en-US" sz="800" b="1" i="0" u="none" strike="noStrike" dirty="0">
                <a:effectLst/>
                <a:latin typeface="Georgia" panose="02040502050405020303" pitchFamily="18" charset="0"/>
              </a:rPr>
              <a:t>Pre-Processing:</a:t>
            </a:r>
            <a:endParaRPr lang="en-US" sz="8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Computation of the hash of a message begins by preparing the message:</a:t>
            </a:r>
          </a:p>
          <a:p>
            <a:pPr rtl="0">
              <a:spcBef>
                <a:spcPts val="0"/>
              </a:spcBef>
              <a:spcAft>
                <a:spcPts val="0"/>
              </a:spcAft>
            </a:pPr>
            <a:endParaRPr lang="en-US" sz="700" b="0" dirty="0">
              <a:effectLst/>
            </a:endParaRPr>
          </a:p>
          <a:p>
            <a:pPr rtl="0" fontAlgn="base">
              <a:spcBef>
                <a:spcPts val="0"/>
              </a:spcBef>
              <a:spcAft>
                <a:spcPts val="0"/>
              </a:spcAft>
              <a:buFont typeface="+mj-lt"/>
              <a:buAutoNum type="arabicPeriod"/>
            </a:pPr>
            <a:r>
              <a:rPr lang="en-US" sz="700" i="0" u="none" strike="noStrike" dirty="0">
                <a:solidFill>
                  <a:srgbClr val="000000"/>
                </a:solidFill>
                <a:latin typeface="Georgia" panose="02040502050405020303" pitchFamily="18" charset="0"/>
              </a:rPr>
              <a:t> </a:t>
            </a:r>
            <a:r>
              <a:rPr lang="en-US" sz="700" b="0" i="0" u="none" strike="noStrike" dirty="0">
                <a:solidFill>
                  <a:srgbClr val="000000"/>
                </a:solidFill>
                <a:effectLst/>
                <a:latin typeface="Georgia" panose="02040502050405020303" pitchFamily="18" charset="0"/>
              </a:rPr>
              <a:t>Pad the message in the usual way: Suppose the length of the message M, in bits, is l . Append the bit “1" to the end of the message, and then k zero bits, where k is the smallest non-negative solution to the equation</a:t>
            </a:r>
          </a:p>
          <a:p>
            <a:pPr rtl="0">
              <a:spcBef>
                <a:spcPts val="0"/>
              </a:spcBef>
              <a:spcAft>
                <a:spcPts val="0"/>
              </a:spcAft>
            </a:pPr>
            <a:r>
              <a:rPr lang="en-US" sz="700" b="0" i="0" u="none" strike="noStrike" dirty="0">
                <a:solidFill>
                  <a:srgbClr val="000000"/>
                </a:solidFill>
                <a:effectLst/>
                <a:latin typeface="Georgia" panose="02040502050405020303" pitchFamily="18" charset="0"/>
              </a:rPr>
              <a:t>  l +1+k ≡ 448 mod 512.</a:t>
            </a:r>
            <a:endParaRPr lang="en-US" sz="700" b="0" dirty="0">
              <a:effectLst/>
            </a:endParaRPr>
          </a:p>
          <a:p>
            <a:pPr rtl="0" fontAlgn="base">
              <a:spcBef>
                <a:spcPts val="0"/>
              </a:spcBef>
              <a:spcAft>
                <a:spcPts val="0"/>
              </a:spcAft>
            </a:pPr>
            <a:br>
              <a:rPr lang="en-US" sz="700" b="0" dirty="0">
                <a:effectLst/>
              </a:rPr>
            </a:br>
            <a:r>
              <a:rPr lang="en-US" sz="700" b="0" dirty="0">
                <a:effectLst/>
              </a:rPr>
              <a:t>2. </a:t>
            </a:r>
            <a:r>
              <a:rPr lang="en-US" sz="700" b="0" i="0" u="none" strike="noStrike" dirty="0">
                <a:solidFill>
                  <a:srgbClr val="000000"/>
                </a:solidFill>
                <a:effectLst/>
                <a:latin typeface="Georgia" panose="02040502050405020303" pitchFamily="18" charset="0"/>
              </a:rPr>
              <a:t>Parse the message into N 512-bit blocks M</a:t>
            </a:r>
            <a:r>
              <a:rPr lang="en-US" sz="700" b="0" i="0" u="none" strike="noStrike" baseline="30000" dirty="0">
                <a:solidFill>
                  <a:srgbClr val="000000"/>
                </a:solidFill>
                <a:effectLst/>
                <a:latin typeface="Georgia" panose="02040502050405020303" pitchFamily="18" charset="0"/>
              </a:rPr>
              <a:t>(1)</a:t>
            </a:r>
            <a:r>
              <a:rPr lang="en-US" sz="700" b="0" i="0" u="none" strike="noStrike" dirty="0">
                <a:solidFill>
                  <a:srgbClr val="000000"/>
                </a:solidFill>
                <a:effectLst/>
                <a:latin typeface="Georgia" panose="02040502050405020303" pitchFamily="18" charset="0"/>
              </a:rPr>
              <a:t>; M</a:t>
            </a:r>
            <a:r>
              <a:rPr lang="en-US" sz="700" b="0" i="0" u="none" strike="noStrike" baseline="30000" dirty="0">
                <a:solidFill>
                  <a:srgbClr val="000000"/>
                </a:solidFill>
                <a:effectLst/>
                <a:latin typeface="Georgia" panose="02040502050405020303" pitchFamily="18" charset="0"/>
              </a:rPr>
              <a:t>(2)</a:t>
            </a:r>
            <a:r>
              <a:rPr lang="en-US" sz="700" b="0" i="0" u="none" strike="noStrike" dirty="0">
                <a:solidFill>
                  <a:srgbClr val="000000"/>
                </a:solidFill>
                <a:effectLst/>
                <a:latin typeface="Georgia" panose="02040502050405020303" pitchFamily="18" charset="0"/>
              </a:rPr>
              <a:t> ;...........;M</a:t>
            </a:r>
            <a:r>
              <a:rPr lang="en-US" sz="700" b="0" i="0" u="none" strike="noStrike" baseline="30000" dirty="0">
                <a:solidFill>
                  <a:srgbClr val="000000"/>
                </a:solidFill>
                <a:effectLst/>
                <a:latin typeface="Georgia" panose="02040502050405020303" pitchFamily="18" charset="0"/>
              </a:rPr>
              <a:t>(N)</a:t>
            </a:r>
            <a:r>
              <a:rPr lang="en-US" sz="700" b="0" i="0" u="none" strike="noStrike" dirty="0">
                <a:solidFill>
                  <a:srgbClr val="000000"/>
                </a:solidFill>
                <a:effectLst/>
                <a:latin typeface="Georgia" panose="02040502050405020303" pitchFamily="18" charset="0"/>
              </a:rPr>
              <a:t> . The first 32 bits of message block </a:t>
            </a:r>
            <a:r>
              <a:rPr lang="en-US" sz="700" b="0" i="0" u="none" strike="noStrike" dirty="0" err="1">
                <a:solidFill>
                  <a:srgbClr val="000000"/>
                </a:solidFill>
                <a:effectLst/>
                <a:latin typeface="Georgia" panose="02040502050405020303" pitchFamily="18" charset="0"/>
              </a:rPr>
              <a:t>i</a:t>
            </a:r>
            <a:r>
              <a:rPr lang="en-US" sz="700" b="0" i="0" u="none" strike="noStrike" dirty="0">
                <a:solidFill>
                  <a:srgbClr val="000000"/>
                </a:solidFill>
                <a:effectLst/>
                <a:latin typeface="Georgia" panose="02040502050405020303" pitchFamily="18" charset="0"/>
              </a:rPr>
              <a:t> are denoted M</a:t>
            </a:r>
            <a:r>
              <a:rPr lang="en-US" sz="700" b="0" i="0" u="none" strike="noStrike" baseline="30000" dirty="0">
                <a:solidFill>
                  <a:srgbClr val="000000"/>
                </a:solidFill>
                <a:effectLst/>
                <a:latin typeface="Georgia" panose="02040502050405020303" pitchFamily="18" charset="0"/>
              </a:rPr>
              <a:t>(</a:t>
            </a:r>
            <a:r>
              <a:rPr lang="en-US" sz="700" b="0" i="0" u="none" strike="noStrike" baseline="30000" dirty="0" err="1">
                <a:solidFill>
                  <a:srgbClr val="000000"/>
                </a:solidFill>
                <a:effectLst/>
                <a:latin typeface="Georgia" panose="02040502050405020303" pitchFamily="18" charset="0"/>
              </a:rPr>
              <a:t>i</a:t>
            </a:r>
            <a:r>
              <a:rPr lang="en-US" sz="700" b="0" i="0" u="none" strike="noStrike" baseline="30000" dirty="0">
                <a:solidFill>
                  <a:srgbClr val="000000"/>
                </a:solidFill>
                <a:effectLst/>
                <a:latin typeface="Georgia" panose="02040502050405020303" pitchFamily="18" charset="0"/>
              </a:rPr>
              <a:t>)</a:t>
            </a:r>
            <a:r>
              <a:rPr lang="en-US" sz="700" b="0" i="0" u="none" strike="noStrike" dirty="0">
                <a:solidFill>
                  <a:srgbClr val="000000"/>
                </a:solidFill>
                <a:effectLst/>
                <a:latin typeface="Georgia" panose="02040502050405020303" pitchFamily="18" charset="0"/>
              </a:rPr>
              <a:t> </a:t>
            </a:r>
            <a:r>
              <a:rPr lang="en-US" sz="700" b="0" i="0" u="none" strike="noStrike" baseline="-25000" dirty="0">
                <a:solidFill>
                  <a:srgbClr val="000000"/>
                </a:solidFill>
                <a:effectLst/>
                <a:latin typeface="Georgia" panose="02040502050405020303" pitchFamily="18" charset="0"/>
              </a:rPr>
              <a:t>0</a:t>
            </a:r>
            <a:r>
              <a:rPr lang="en-US" sz="700" b="0" i="0" u="none" strike="noStrike" dirty="0">
                <a:solidFill>
                  <a:srgbClr val="000000"/>
                </a:solidFill>
                <a:effectLst/>
                <a:latin typeface="Georgia" panose="02040502050405020303" pitchFamily="18" charset="0"/>
              </a:rPr>
              <a:t> , the next 32 bits are M</a:t>
            </a:r>
            <a:r>
              <a:rPr lang="en-US" sz="700" b="0" i="0" u="none" strike="noStrike" baseline="30000" dirty="0">
                <a:solidFill>
                  <a:srgbClr val="000000"/>
                </a:solidFill>
                <a:effectLst/>
                <a:latin typeface="Georgia" panose="02040502050405020303" pitchFamily="18" charset="0"/>
              </a:rPr>
              <a:t>(</a:t>
            </a:r>
            <a:r>
              <a:rPr lang="en-US" sz="700" b="0" i="0" u="none" strike="noStrike" baseline="30000" dirty="0" err="1">
                <a:solidFill>
                  <a:srgbClr val="000000"/>
                </a:solidFill>
                <a:effectLst/>
                <a:latin typeface="Georgia" panose="02040502050405020303" pitchFamily="18" charset="0"/>
              </a:rPr>
              <a:t>i</a:t>
            </a:r>
            <a:r>
              <a:rPr lang="en-US" sz="700" b="0" i="0" u="none" strike="noStrike" baseline="30000" dirty="0">
                <a:solidFill>
                  <a:srgbClr val="000000"/>
                </a:solidFill>
                <a:effectLst/>
                <a:latin typeface="Georgia" panose="02040502050405020303" pitchFamily="18" charset="0"/>
              </a:rPr>
              <a:t>)</a:t>
            </a:r>
            <a:r>
              <a:rPr lang="en-US" sz="700" b="0" i="0" u="none" strike="noStrike" dirty="0">
                <a:solidFill>
                  <a:srgbClr val="000000"/>
                </a:solidFill>
                <a:effectLst/>
                <a:latin typeface="Georgia" panose="02040502050405020303" pitchFamily="18" charset="0"/>
              </a:rPr>
              <a:t> </a:t>
            </a:r>
            <a:r>
              <a:rPr lang="en-US" sz="700" b="0" i="0" u="none" strike="noStrike" baseline="-25000" dirty="0">
                <a:solidFill>
                  <a:srgbClr val="000000"/>
                </a:solidFill>
                <a:effectLst/>
                <a:latin typeface="Georgia" panose="02040502050405020303" pitchFamily="18" charset="0"/>
              </a:rPr>
              <a:t>1 </a:t>
            </a:r>
            <a:r>
              <a:rPr lang="en-US" sz="700" b="0" i="0" u="none" strike="noStrike" dirty="0">
                <a:solidFill>
                  <a:srgbClr val="000000"/>
                </a:solidFill>
                <a:effectLst/>
                <a:latin typeface="Georgia" panose="02040502050405020303" pitchFamily="18" charset="0"/>
              </a:rPr>
              <a:t>, and so on up to M</a:t>
            </a:r>
            <a:r>
              <a:rPr lang="en-US" sz="700" b="0" i="0" u="none" strike="noStrike" baseline="30000" dirty="0">
                <a:solidFill>
                  <a:srgbClr val="000000"/>
                </a:solidFill>
                <a:effectLst/>
                <a:latin typeface="Georgia" panose="02040502050405020303" pitchFamily="18" charset="0"/>
              </a:rPr>
              <a:t>(</a:t>
            </a:r>
            <a:r>
              <a:rPr lang="en-US" sz="700" b="0" i="0" u="none" strike="noStrike" baseline="30000" dirty="0" err="1">
                <a:solidFill>
                  <a:srgbClr val="000000"/>
                </a:solidFill>
                <a:effectLst/>
                <a:latin typeface="Georgia" panose="02040502050405020303" pitchFamily="18" charset="0"/>
              </a:rPr>
              <a:t>i</a:t>
            </a:r>
            <a:r>
              <a:rPr lang="en-US" sz="700" b="0" i="0" u="none" strike="noStrike" baseline="30000" dirty="0">
                <a:solidFill>
                  <a:srgbClr val="000000"/>
                </a:solidFill>
                <a:effectLst/>
                <a:latin typeface="Georgia" panose="02040502050405020303" pitchFamily="18" charset="0"/>
              </a:rPr>
              <a:t>)</a:t>
            </a:r>
            <a:r>
              <a:rPr lang="en-US" sz="700" b="0" i="0" u="none" strike="noStrike" dirty="0">
                <a:solidFill>
                  <a:srgbClr val="000000"/>
                </a:solidFill>
                <a:effectLst/>
                <a:latin typeface="Georgia" panose="02040502050405020303" pitchFamily="18" charset="0"/>
              </a:rPr>
              <a:t> </a:t>
            </a:r>
            <a:r>
              <a:rPr lang="en-US" sz="700" b="0" i="0" u="none" strike="noStrike" baseline="-25000" dirty="0">
                <a:solidFill>
                  <a:srgbClr val="000000"/>
                </a:solidFill>
                <a:effectLst/>
                <a:latin typeface="Georgia" panose="02040502050405020303" pitchFamily="18" charset="0"/>
              </a:rPr>
              <a:t>15</a:t>
            </a:r>
            <a:r>
              <a:rPr lang="en-US" sz="700" b="0" i="0" u="none" strike="noStrike" dirty="0">
                <a:solidFill>
                  <a:srgbClr val="000000"/>
                </a:solidFill>
                <a:effectLst/>
                <a:latin typeface="Georgia" panose="02040502050405020303" pitchFamily="18" charset="0"/>
              </a:rPr>
              <a:t> .</a:t>
            </a:r>
          </a:p>
          <a:p>
            <a:pPr rtl="0" fontAlgn="base">
              <a:spcBef>
                <a:spcPts val="0"/>
              </a:spcBef>
              <a:spcAft>
                <a:spcPts val="0"/>
              </a:spcAft>
              <a:buFont typeface="+mj-lt"/>
              <a:buAutoNum type="arabicPeriod" startAt="2"/>
            </a:pPr>
            <a:endParaRPr lang="en-US" sz="700" dirty="0">
              <a:solidFill>
                <a:srgbClr val="000000"/>
              </a:solidFill>
              <a:latin typeface="Georgia" panose="02040502050405020303" pitchFamily="18" charset="0"/>
            </a:endParaRPr>
          </a:p>
          <a:p>
            <a:pPr rtl="0" fontAlgn="base">
              <a:spcBef>
                <a:spcPts val="0"/>
              </a:spcBef>
              <a:spcAft>
                <a:spcPts val="0"/>
              </a:spcAft>
            </a:pPr>
            <a:r>
              <a:rPr lang="en-US" sz="700" b="0" i="0" u="none" strike="noStrike" dirty="0">
                <a:solidFill>
                  <a:srgbClr val="000000"/>
                </a:solidFill>
                <a:effectLst/>
                <a:latin typeface="Georgia" panose="02040502050405020303" pitchFamily="18" charset="0"/>
              </a:rPr>
              <a:t>We use the big-endian convention throughout, so within each 32-bit word, the leftmost bit is stored in the most significant bit position</a:t>
            </a:r>
            <a:endParaRPr lang="en-US" sz="700" b="0" dirty="0">
              <a:effectLst/>
            </a:endParaRPr>
          </a:p>
          <a:p>
            <a:pPr rtl="0">
              <a:spcBef>
                <a:spcPts val="0"/>
              </a:spcBef>
              <a:spcAft>
                <a:spcPts val="0"/>
              </a:spcAft>
            </a:pPr>
            <a:br>
              <a:rPr lang="en-US" sz="800" b="0" dirty="0">
                <a:effectLst/>
              </a:rPr>
            </a:br>
            <a:r>
              <a:rPr lang="en-US" sz="800" b="1" i="0" u="none" strike="noStrike" dirty="0">
                <a:effectLst/>
                <a:latin typeface="Georgia" panose="02040502050405020303" pitchFamily="18" charset="0"/>
              </a:rPr>
              <a:t>Functions involved:</a:t>
            </a:r>
            <a:endParaRPr lang="en-US" sz="8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Six logical functions are used in SHA-256. Each of these functions operates on 32-bit words and produces a 32-bit word as output. Each function is defined as follows: </a:t>
            </a:r>
            <a:endParaRPr lang="en-US" sz="700" b="0" dirty="0">
              <a:effectLst/>
            </a:endParaRPr>
          </a:p>
          <a:p>
            <a:br>
              <a:rPr lang="en-US" sz="700" b="0" dirty="0">
                <a:effectLst/>
              </a:rPr>
            </a:br>
            <a:endParaRPr lang="en-US" sz="700" dirty="0"/>
          </a:p>
        </p:txBody>
      </p:sp>
      <p:sp>
        <p:nvSpPr>
          <p:cNvPr id="16" name="TextBox 15">
            <a:extLst>
              <a:ext uri="{FF2B5EF4-FFF2-40B4-BE49-F238E27FC236}">
                <a16:creationId xmlns:a16="http://schemas.microsoft.com/office/drawing/2014/main" id="{62D69858-7951-48D6-8BAA-269459D6DF94}"/>
              </a:ext>
            </a:extLst>
          </p:cNvPr>
          <p:cNvSpPr txBox="1"/>
          <p:nvPr/>
        </p:nvSpPr>
        <p:spPr>
          <a:xfrm>
            <a:off x="19049" y="2569661"/>
            <a:ext cx="1331573" cy="338554"/>
          </a:xfrm>
          <a:prstGeom prst="rect">
            <a:avLst/>
          </a:prstGeom>
          <a:noFill/>
        </p:spPr>
        <p:txBody>
          <a:bodyPr wrap="square">
            <a:spAutoFit/>
          </a:bodyPr>
          <a:lstStyle/>
          <a:p>
            <a:pPr algn="ctr" rtl="0">
              <a:spcBef>
                <a:spcPts val="0"/>
              </a:spcBef>
              <a:spcAft>
                <a:spcPts val="0"/>
              </a:spcAft>
            </a:pPr>
            <a:r>
              <a:rPr lang="en-US" sz="800" b="1" spc="-5" dirty="0">
                <a:solidFill>
                  <a:srgbClr val="324BAE"/>
                </a:solidFill>
                <a:latin typeface="LM Sans 10"/>
                <a:cs typeface="LM Sans 10"/>
              </a:rPr>
              <a:t>Figure 3:</a:t>
            </a:r>
          </a:p>
          <a:p>
            <a:pPr algn="ctr" rtl="0">
              <a:spcBef>
                <a:spcPts val="0"/>
              </a:spcBef>
              <a:spcAft>
                <a:spcPts val="0"/>
              </a:spcAft>
            </a:pPr>
            <a:r>
              <a:rPr lang="en-US" sz="800" spc="-5" dirty="0">
                <a:solidFill>
                  <a:srgbClr val="324BAE"/>
                </a:solidFill>
                <a:latin typeface="LM Sans 10"/>
                <a:cs typeface="LM Sans 10"/>
              </a:rPr>
              <a:t>Functions</a:t>
            </a:r>
          </a:p>
        </p:txBody>
      </p:sp>
      <p:sp>
        <p:nvSpPr>
          <p:cNvPr id="18" name="object 5">
            <a:extLst>
              <a:ext uri="{FF2B5EF4-FFF2-40B4-BE49-F238E27FC236}">
                <a16:creationId xmlns:a16="http://schemas.microsoft.com/office/drawing/2014/main" id="{F885CBEB-4518-44A4-A1F7-F74ACE1E838A}"/>
              </a:ext>
            </a:extLst>
          </p:cNvPr>
          <p:cNvSpPr txBox="1"/>
          <p:nvPr/>
        </p:nvSpPr>
        <p:spPr>
          <a:xfrm>
            <a:off x="-133350" y="310831"/>
            <a:ext cx="3862540" cy="232756"/>
          </a:xfrm>
          <a:prstGeom prst="rect">
            <a:avLst/>
          </a:prstGeom>
        </p:spPr>
        <p:txBody>
          <a:bodyPr vert="horz" wrap="square" lIns="0" tIns="17145" rIns="0" bIns="0" rtlCol="0">
            <a:spAutoFit/>
          </a:bodyPr>
          <a:lstStyle/>
          <a:p>
            <a:pPr marL="205104">
              <a:lnSpc>
                <a:spcPct val="100000"/>
              </a:lnSpc>
              <a:spcBef>
                <a:spcPts val="1035"/>
              </a:spcBef>
            </a:pPr>
            <a:r>
              <a:rPr lang="en-US" sz="1400" spc="-5" dirty="0">
                <a:solidFill>
                  <a:schemeClr val="bg1"/>
                </a:solidFill>
                <a:latin typeface="LM Sans 10"/>
                <a:cs typeface="LM Sans 10"/>
              </a:rPr>
              <a:t>Algorithm:</a:t>
            </a:r>
            <a:endParaRPr sz="1400" dirty="0">
              <a:solidFill>
                <a:schemeClr val="bg1"/>
              </a:solidFill>
              <a:latin typeface="LM Sans 10"/>
              <a:cs typeface="LM Sans 10"/>
            </a:endParaRPr>
          </a:p>
        </p:txBody>
      </p:sp>
      <p:sp>
        <p:nvSpPr>
          <p:cNvPr id="20" name="object 22">
            <a:extLst>
              <a:ext uri="{FF2B5EF4-FFF2-40B4-BE49-F238E27FC236}">
                <a16:creationId xmlns:a16="http://schemas.microsoft.com/office/drawing/2014/main" id="{59C66304-54B5-4F2A-92E6-F24A2812CD2F}"/>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31" name="object 24">
            <a:extLst>
              <a:ext uri="{FF2B5EF4-FFF2-40B4-BE49-F238E27FC236}">
                <a16:creationId xmlns:a16="http://schemas.microsoft.com/office/drawing/2014/main" id="{C2E6DC20-3E6F-4494-A8F8-842CD4D9BAE3}"/>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36" name="object 13">
            <a:extLst>
              <a:ext uri="{FF2B5EF4-FFF2-40B4-BE49-F238E27FC236}">
                <a16:creationId xmlns:a16="http://schemas.microsoft.com/office/drawing/2014/main" id="{442B524C-3EFE-4168-966F-E79743BCD8C4}"/>
              </a:ext>
            </a:extLst>
          </p:cNvPr>
          <p:cNvSpPr txBox="1">
            <a:spLocks noGrp="1"/>
          </p:cNvSpPr>
          <p:nvPr>
            <p:ph type="sldNum" sz="quarter" idx="7"/>
          </p:nvPr>
        </p:nvSpPr>
        <p:spPr>
          <a:xfrm>
            <a:off x="83591" y="3344944"/>
            <a:ext cx="285344"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6</a:t>
            </a:fld>
            <a:r>
              <a:rPr spc="-5" dirty="0"/>
              <a:t>/</a:t>
            </a:r>
            <a:r>
              <a:rPr lang="en-US" spc="-5" dirty="0"/>
              <a:t>11</a:t>
            </a:r>
            <a:endParaRPr spc="-5" dirty="0"/>
          </a:p>
        </p:txBody>
      </p:sp>
      <p:pic>
        <p:nvPicPr>
          <p:cNvPr id="4" name="Picture 3">
            <a:extLst>
              <a:ext uri="{FF2B5EF4-FFF2-40B4-BE49-F238E27FC236}">
                <a16:creationId xmlns:a16="http://schemas.microsoft.com/office/drawing/2014/main" id="{72CF4FC0-E93A-4F4B-88EA-5B308CE6D07E}"/>
              </a:ext>
            </a:extLst>
          </p:cNvPr>
          <p:cNvPicPr>
            <a:picLocks noChangeAspect="1"/>
          </p:cNvPicPr>
          <p:nvPr/>
        </p:nvPicPr>
        <p:blipFill>
          <a:blip r:embed="rId3"/>
          <a:stretch>
            <a:fillRect/>
          </a:stretch>
        </p:blipFill>
        <p:spPr>
          <a:xfrm>
            <a:off x="1009650" y="2394078"/>
            <a:ext cx="1699598" cy="876300"/>
          </a:xfrm>
          <a:prstGeom prst="rect">
            <a:avLst/>
          </a:prstGeom>
        </p:spPr>
      </p:pic>
      <p:sp>
        <p:nvSpPr>
          <p:cNvPr id="2" name="object 2">
            <a:extLst>
              <a:ext uri="{FF2B5EF4-FFF2-40B4-BE49-F238E27FC236}">
                <a16:creationId xmlns:a16="http://schemas.microsoft.com/office/drawing/2014/main" id="{7C7D2F86-C16F-4AA0-AE4D-9FD0CA65E67A}"/>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1752728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2E0C4631-5A2C-43AB-81F3-4F1491A4C6ED}"/>
              </a:ext>
            </a:extLst>
          </p:cNvPr>
          <p:cNvSpPr txBox="1"/>
          <p:nvPr/>
        </p:nvSpPr>
        <p:spPr>
          <a:xfrm>
            <a:off x="2303589" y="-11019"/>
            <a:ext cx="2304415" cy="373179"/>
          </a:xfrm>
          <a:prstGeom prst="rect">
            <a:avLst/>
          </a:prstGeom>
          <a:solidFill>
            <a:srgbClr val="324BAE"/>
          </a:solidFill>
        </p:spPr>
        <p:txBody>
          <a:bodyPr vert="horz" wrap="square" lIns="0" tIns="3810" rIns="0" bIns="0" rtlCol="0">
            <a:spAutoFit/>
          </a:bodyPr>
          <a:lstStyle/>
          <a:p>
            <a:pPr marL="107950" algn="ctr">
              <a:lnSpc>
                <a:spcPct val="100000"/>
              </a:lnSpc>
            </a:pPr>
            <a:endParaRPr lang="en-US" sz="600" b="1" spc="-10" dirty="0">
              <a:solidFill>
                <a:srgbClr val="FFFFFF"/>
              </a:solidFill>
              <a:latin typeface="LM Sans 10"/>
              <a:cs typeface="LM Sans 10"/>
            </a:endParaRPr>
          </a:p>
          <a:p>
            <a:pPr marL="107950" algn="ctr">
              <a:lnSpc>
                <a:spcPct val="100000"/>
              </a:lnSpc>
            </a:pPr>
            <a:r>
              <a:rPr lang="en-US" sz="600" spc="-10" dirty="0">
                <a:solidFill>
                  <a:srgbClr val="FFFFFF"/>
                </a:solidFill>
                <a:latin typeface="Georgia" panose="02040502050405020303" pitchFamily="18" charset="0"/>
                <a:cs typeface="LM Sans 10"/>
              </a:rPr>
              <a:t>Algorithm</a:t>
            </a:r>
          </a:p>
          <a:p>
            <a:pPr marL="107950" algn="ctr">
              <a:lnSpc>
                <a:spcPct val="100000"/>
              </a:lnSpc>
            </a:pPr>
            <a:endParaRPr lang="en-US" sz="600" b="1" spc="-10" dirty="0">
              <a:solidFill>
                <a:srgbClr val="FFFFFF"/>
              </a:solidFill>
              <a:latin typeface="LM Sans 10"/>
              <a:cs typeface="LM Sans 10"/>
            </a:endParaRPr>
          </a:p>
          <a:p>
            <a:pPr marL="107950" algn="ctr">
              <a:lnSpc>
                <a:spcPct val="100000"/>
              </a:lnSpc>
            </a:pPr>
            <a:endParaRPr sz="600" dirty="0">
              <a:latin typeface="LM Sans 10"/>
              <a:cs typeface="LM Sans 10"/>
            </a:endParaRPr>
          </a:p>
        </p:txBody>
      </p:sp>
      <p:sp>
        <p:nvSpPr>
          <p:cNvPr id="4" name="object 4"/>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1229" y="315399"/>
            <a:ext cx="2147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LM Sans 12"/>
                <a:cs typeface="LM Sans 12"/>
              </a:rPr>
              <a:t>Algorithm:</a:t>
            </a:r>
            <a:endParaRPr sz="1400" dirty="0">
              <a:latin typeface="LM Sans 12"/>
              <a:cs typeface="LM Sans 12"/>
            </a:endParaRPr>
          </a:p>
        </p:txBody>
      </p:sp>
      <p:grpSp>
        <p:nvGrpSpPr>
          <p:cNvPr id="13" name="object 13"/>
          <p:cNvGrpSpPr/>
          <p:nvPr/>
        </p:nvGrpSpPr>
        <p:grpSpPr>
          <a:xfrm>
            <a:off x="0" y="3329876"/>
            <a:ext cx="4608195" cy="126364"/>
            <a:chOff x="0" y="3329876"/>
            <a:chExt cx="4608195" cy="126364"/>
          </a:xfrm>
        </p:grpSpPr>
        <p:sp>
          <p:nvSpPr>
            <p:cNvPr id="14" name="object 14"/>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15" name="object 15"/>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6" name="object 16"/>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18" name="object 18"/>
          <p:cNvSpPr txBox="1">
            <a:spLocks noGrp="1"/>
          </p:cNvSpPr>
          <p:nvPr>
            <p:ph type="sldNum" sz="quarter" idx="7"/>
          </p:nvPr>
        </p:nvSpPr>
        <p:spPr>
          <a:xfrm>
            <a:off x="83591" y="3344944"/>
            <a:ext cx="206338"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7</a:t>
            </a:fld>
            <a:r>
              <a:rPr spc="-5" dirty="0"/>
              <a:t>/</a:t>
            </a:r>
            <a:r>
              <a:rPr lang="en-US" spc="-5" dirty="0"/>
              <a:t>11</a:t>
            </a:r>
            <a:endParaRPr spc="-5" dirty="0"/>
          </a:p>
        </p:txBody>
      </p:sp>
      <p:sp>
        <p:nvSpPr>
          <p:cNvPr id="20" name="object 24">
            <a:extLst>
              <a:ext uri="{FF2B5EF4-FFF2-40B4-BE49-F238E27FC236}">
                <a16:creationId xmlns:a16="http://schemas.microsoft.com/office/drawing/2014/main" id="{FA4129E8-2B65-49DF-A1EC-66356B992997}"/>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22" name="object 22">
            <a:extLst>
              <a:ext uri="{FF2B5EF4-FFF2-40B4-BE49-F238E27FC236}">
                <a16:creationId xmlns:a16="http://schemas.microsoft.com/office/drawing/2014/main" id="{766F791D-ECE2-4E03-A698-B83882217232}"/>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23" name="TextBox 22">
            <a:extLst>
              <a:ext uri="{FF2B5EF4-FFF2-40B4-BE49-F238E27FC236}">
                <a16:creationId xmlns:a16="http://schemas.microsoft.com/office/drawing/2014/main" id="{84F36895-E2EE-440C-AEA1-E60A7968107A}"/>
              </a:ext>
            </a:extLst>
          </p:cNvPr>
          <p:cNvSpPr txBox="1"/>
          <p:nvPr/>
        </p:nvSpPr>
        <p:spPr>
          <a:xfrm>
            <a:off x="-121917" y="904853"/>
            <a:ext cx="1331573" cy="338554"/>
          </a:xfrm>
          <a:prstGeom prst="rect">
            <a:avLst/>
          </a:prstGeom>
          <a:noFill/>
        </p:spPr>
        <p:txBody>
          <a:bodyPr wrap="square">
            <a:spAutoFit/>
          </a:bodyPr>
          <a:lstStyle/>
          <a:p>
            <a:pPr algn="ctr" rtl="0">
              <a:spcBef>
                <a:spcPts val="0"/>
              </a:spcBef>
              <a:spcAft>
                <a:spcPts val="0"/>
              </a:spcAft>
            </a:pPr>
            <a:r>
              <a:rPr lang="en-US" sz="800" b="1" spc="-5" dirty="0">
                <a:solidFill>
                  <a:srgbClr val="324BAE"/>
                </a:solidFill>
                <a:latin typeface="LM Sans 10"/>
                <a:cs typeface="LM Sans 10"/>
              </a:rPr>
              <a:t>Figure 4:</a:t>
            </a:r>
          </a:p>
          <a:p>
            <a:pPr algn="ctr" rtl="0">
              <a:spcBef>
                <a:spcPts val="0"/>
              </a:spcBef>
              <a:spcAft>
                <a:spcPts val="0"/>
              </a:spcAft>
            </a:pPr>
            <a:r>
              <a:rPr lang="en-US" sz="800" spc="-5" dirty="0">
                <a:solidFill>
                  <a:srgbClr val="324BAE"/>
                </a:solidFill>
                <a:latin typeface="LM Sans 10"/>
                <a:cs typeface="LM Sans 10"/>
              </a:rPr>
              <a:t>Algorithm</a:t>
            </a:r>
          </a:p>
        </p:txBody>
      </p:sp>
      <p:pic>
        <p:nvPicPr>
          <p:cNvPr id="8" name="Picture 7">
            <a:extLst>
              <a:ext uri="{FF2B5EF4-FFF2-40B4-BE49-F238E27FC236}">
                <a16:creationId xmlns:a16="http://schemas.microsoft.com/office/drawing/2014/main" id="{6C07D97D-2DEF-418A-BB46-40CEFC44C867}"/>
              </a:ext>
            </a:extLst>
          </p:cNvPr>
          <p:cNvPicPr>
            <a:picLocks noChangeAspect="1"/>
          </p:cNvPicPr>
          <p:nvPr/>
        </p:nvPicPr>
        <p:blipFill rotWithShape="1">
          <a:blip r:embed="rId3"/>
          <a:srcRect t="2116" b="-1"/>
          <a:stretch/>
        </p:blipFill>
        <p:spPr>
          <a:xfrm>
            <a:off x="975431" y="592001"/>
            <a:ext cx="2539234" cy="2725672"/>
          </a:xfrm>
          <a:prstGeom prst="rect">
            <a:avLst/>
          </a:prstGeom>
        </p:spPr>
      </p:pic>
      <p:sp>
        <p:nvSpPr>
          <p:cNvPr id="3" name="object 2">
            <a:extLst>
              <a:ext uri="{FF2B5EF4-FFF2-40B4-BE49-F238E27FC236}">
                <a16:creationId xmlns:a16="http://schemas.microsoft.com/office/drawing/2014/main" id="{19222141-1431-434A-9928-081C0E4DEF3B}"/>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E6FE3F16-74C5-4E2A-83A5-6FFE9E7B9C9C}"/>
              </a:ext>
            </a:extLst>
          </p:cNvPr>
          <p:cNvSpPr txBox="1"/>
          <p:nvPr/>
        </p:nvSpPr>
        <p:spPr>
          <a:xfrm>
            <a:off x="2303589" y="-11019"/>
            <a:ext cx="2304415" cy="373179"/>
          </a:xfrm>
          <a:prstGeom prst="rect">
            <a:avLst/>
          </a:prstGeom>
          <a:solidFill>
            <a:srgbClr val="324BAE"/>
          </a:solidFill>
        </p:spPr>
        <p:txBody>
          <a:bodyPr vert="horz" wrap="square" lIns="0" tIns="3810" rIns="0" bIns="0" rtlCol="0">
            <a:spAutoFit/>
          </a:bodyPr>
          <a:lstStyle/>
          <a:p>
            <a:pPr marL="107950" algn="ctr">
              <a:lnSpc>
                <a:spcPct val="100000"/>
              </a:lnSpc>
            </a:pPr>
            <a:endParaRPr lang="en-US" sz="600" b="1" spc="-10" dirty="0">
              <a:solidFill>
                <a:srgbClr val="FFFFFF"/>
              </a:solidFill>
              <a:latin typeface="LM Sans 10"/>
              <a:cs typeface="LM Sans 10"/>
            </a:endParaRPr>
          </a:p>
          <a:p>
            <a:pPr marL="107950" algn="ctr">
              <a:lnSpc>
                <a:spcPct val="100000"/>
              </a:lnSpc>
            </a:pPr>
            <a:r>
              <a:rPr lang="en-US" sz="600" spc="-10" dirty="0">
                <a:solidFill>
                  <a:srgbClr val="FFFFFF"/>
                </a:solidFill>
                <a:latin typeface="Georgia" panose="02040502050405020303" pitchFamily="18" charset="0"/>
                <a:cs typeface="LM Sans 10"/>
              </a:rPr>
              <a:t>Algorithm</a:t>
            </a:r>
          </a:p>
          <a:p>
            <a:pPr marL="107950" algn="ctr">
              <a:lnSpc>
                <a:spcPct val="100000"/>
              </a:lnSpc>
            </a:pPr>
            <a:endParaRPr lang="en-US" sz="600" b="1" spc="-10" dirty="0">
              <a:solidFill>
                <a:srgbClr val="FFFFFF"/>
              </a:solidFill>
              <a:latin typeface="LM Sans 10"/>
              <a:cs typeface="LM Sans 10"/>
            </a:endParaRPr>
          </a:p>
          <a:p>
            <a:pPr marL="107950" algn="ctr">
              <a:lnSpc>
                <a:spcPct val="100000"/>
              </a:lnSpc>
            </a:pPr>
            <a:endParaRPr sz="600" dirty="0">
              <a:latin typeface="LM Sans 10"/>
              <a:cs typeface="LM Sans 10"/>
            </a:endParaRPr>
          </a:p>
        </p:txBody>
      </p:sp>
      <p:pic>
        <p:nvPicPr>
          <p:cNvPr id="13" name="Picture 12">
            <a:extLst>
              <a:ext uri="{FF2B5EF4-FFF2-40B4-BE49-F238E27FC236}">
                <a16:creationId xmlns:a16="http://schemas.microsoft.com/office/drawing/2014/main" id="{C600AD58-D8B9-4EE3-AF11-7FAAAA8651FE}"/>
              </a:ext>
            </a:extLst>
          </p:cNvPr>
          <p:cNvPicPr>
            <a:picLocks noChangeAspect="1"/>
          </p:cNvPicPr>
          <p:nvPr/>
        </p:nvPicPr>
        <p:blipFill>
          <a:blip r:embed="rId2"/>
          <a:stretch>
            <a:fillRect/>
          </a:stretch>
        </p:blipFill>
        <p:spPr>
          <a:xfrm>
            <a:off x="1390650" y="637830"/>
            <a:ext cx="2686050" cy="896153"/>
          </a:xfrm>
          <a:prstGeom prst="rect">
            <a:avLst/>
          </a:prstGeom>
        </p:spPr>
      </p:pic>
      <p:sp>
        <p:nvSpPr>
          <p:cNvPr id="4" name="object 4">
            <a:extLst>
              <a:ext uri="{FF2B5EF4-FFF2-40B4-BE49-F238E27FC236}">
                <a16:creationId xmlns:a16="http://schemas.microsoft.com/office/drawing/2014/main" id="{02CA5A70-A679-4628-BAB4-0DCF56D41C62}"/>
              </a:ext>
            </a:extLst>
          </p:cNvPr>
          <p:cNvSpPr/>
          <p:nvPr/>
        </p:nvSpPr>
        <p:spPr>
          <a:xfrm>
            <a:off x="0" y="315399"/>
            <a:ext cx="4608004" cy="308729"/>
          </a:xfrm>
          <a:prstGeom prst="rect">
            <a:avLst/>
          </a:prstGeom>
          <a:blipFill>
            <a:blip r:embed="rId3"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7B1918FA-1D75-49CA-847F-20415268CBA2}"/>
              </a:ext>
            </a:extLst>
          </p:cNvPr>
          <p:cNvSpPr txBox="1"/>
          <p:nvPr/>
        </p:nvSpPr>
        <p:spPr>
          <a:xfrm>
            <a:off x="56995" y="309440"/>
            <a:ext cx="2147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LM Sans 12"/>
                <a:cs typeface="LM Sans 12"/>
              </a:rPr>
              <a:t>Algorithm:</a:t>
            </a:r>
            <a:endParaRPr sz="1400" dirty="0">
              <a:latin typeface="LM Sans 12"/>
              <a:cs typeface="LM Sans 12"/>
            </a:endParaRPr>
          </a:p>
        </p:txBody>
      </p:sp>
      <p:grpSp>
        <p:nvGrpSpPr>
          <p:cNvPr id="6" name="object 13">
            <a:extLst>
              <a:ext uri="{FF2B5EF4-FFF2-40B4-BE49-F238E27FC236}">
                <a16:creationId xmlns:a16="http://schemas.microsoft.com/office/drawing/2014/main" id="{4652F551-CD83-4DFD-BAE7-C1F126A6C2AF}"/>
              </a:ext>
            </a:extLst>
          </p:cNvPr>
          <p:cNvGrpSpPr/>
          <p:nvPr/>
        </p:nvGrpSpPr>
        <p:grpSpPr>
          <a:xfrm>
            <a:off x="0" y="3329876"/>
            <a:ext cx="4608195" cy="126364"/>
            <a:chOff x="0" y="3329876"/>
            <a:chExt cx="4608195" cy="126364"/>
          </a:xfrm>
        </p:grpSpPr>
        <p:sp>
          <p:nvSpPr>
            <p:cNvPr id="7" name="object 14">
              <a:extLst>
                <a:ext uri="{FF2B5EF4-FFF2-40B4-BE49-F238E27FC236}">
                  <a16:creationId xmlns:a16="http://schemas.microsoft.com/office/drawing/2014/main" id="{50404A8E-AC95-422A-A3FC-E9947622E3BA}"/>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8" name="object 15">
              <a:extLst>
                <a:ext uri="{FF2B5EF4-FFF2-40B4-BE49-F238E27FC236}">
                  <a16:creationId xmlns:a16="http://schemas.microsoft.com/office/drawing/2014/main" id="{99DF766C-73D2-4433-B2D7-34DB4D891A39}"/>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9" name="object 16">
              <a:extLst>
                <a:ext uri="{FF2B5EF4-FFF2-40B4-BE49-F238E27FC236}">
                  <a16:creationId xmlns:a16="http://schemas.microsoft.com/office/drawing/2014/main" id="{86528F28-1943-42C3-B8BF-8CB602361525}"/>
                </a:ext>
              </a:extLst>
            </p:cNvPr>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10" name="object 18">
            <a:extLst>
              <a:ext uri="{FF2B5EF4-FFF2-40B4-BE49-F238E27FC236}">
                <a16:creationId xmlns:a16="http://schemas.microsoft.com/office/drawing/2014/main" id="{B9A838D8-9621-4BEB-A757-F2220016B3E7}"/>
              </a:ext>
            </a:extLst>
          </p:cNvPr>
          <p:cNvSpPr txBox="1">
            <a:spLocks noGrp="1"/>
          </p:cNvSpPr>
          <p:nvPr>
            <p:ph type="sldNum" sz="quarter" idx="7"/>
          </p:nvPr>
        </p:nvSpPr>
        <p:spPr>
          <a:xfrm>
            <a:off x="83591" y="3344944"/>
            <a:ext cx="265600"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8</a:t>
            </a:fld>
            <a:r>
              <a:rPr spc="-5" dirty="0"/>
              <a:t>/</a:t>
            </a:r>
            <a:r>
              <a:rPr lang="en-US" spc="-5" dirty="0"/>
              <a:t>11</a:t>
            </a:r>
            <a:endParaRPr spc="-5" dirty="0"/>
          </a:p>
        </p:txBody>
      </p:sp>
      <p:sp>
        <p:nvSpPr>
          <p:cNvPr id="11" name="object 24">
            <a:extLst>
              <a:ext uri="{FF2B5EF4-FFF2-40B4-BE49-F238E27FC236}">
                <a16:creationId xmlns:a16="http://schemas.microsoft.com/office/drawing/2014/main" id="{F893AB2D-6DA4-4397-83A7-8F7AC4478CCE}"/>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2" name="object 22">
            <a:extLst>
              <a:ext uri="{FF2B5EF4-FFF2-40B4-BE49-F238E27FC236}">
                <a16:creationId xmlns:a16="http://schemas.microsoft.com/office/drawing/2014/main" id="{B3B95E59-6FB5-4030-BCE3-FB645861C888}"/>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17" name="TextBox 16">
            <a:extLst>
              <a:ext uri="{FF2B5EF4-FFF2-40B4-BE49-F238E27FC236}">
                <a16:creationId xmlns:a16="http://schemas.microsoft.com/office/drawing/2014/main" id="{AA194E45-98E2-4D85-B761-6F1C4372B11C}"/>
              </a:ext>
            </a:extLst>
          </p:cNvPr>
          <p:cNvSpPr txBox="1"/>
          <p:nvPr/>
        </p:nvSpPr>
        <p:spPr>
          <a:xfrm>
            <a:off x="0" y="1767175"/>
            <a:ext cx="4514850" cy="1615827"/>
          </a:xfrm>
          <a:prstGeom prst="rect">
            <a:avLst/>
          </a:prstGeom>
          <a:noFill/>
        </p:spPr>
        <p:txBody>
          <a:bodyPr wrap="square">
            <a:spAutoFit/>
          </a:bodyPr>
          <a:lstStyle/>
          <a:p>
            <a:pPr rtl="0">
              <a:spcBef>
                <a:spcPts val="0"/>
              </a:spcBef>
              <a:spcAft>
                <a:spcPts val="0"/>
              </a:spcAft>
            </a:pPr>
            <a:r>
              <a:rPr lang="en-US" sz="800" b="1" i="1" u="none" strike="noStrike" dirty="0">
                <a:solidFill>
                  <a:srgbClr val="000000"/>
                </a:solidFill>
                <a:effectLst/>
                <a:latin typeface="Georgia" panose="02040502050405020303" pitchFamily="18" charset="0"/>
              </a:rPr>
              <a:t>What is K?</a:t>
            </a:r>
            <a:endParaRPr lang="en-US" sz="800" b="0" dirty="0">
              <a:effectLst/>
            </a:endParaRPr>
          </a:p>
          <a:p>
            <a:pPr rtl="0">
              <a:spcBef>
                <a:spcPts val="0"/>
              </a:spcBef>
              <a:spcAft>
                <a:spcPts val="0"/>
              </a:spcAft>
            </a:pPr>
            <a:r>
              <a:rPr lang="en-US" sz="700" b="1" i="0" u="none" strike="noStrike" dirty="0">
                <a:solidFill>
                  <a:srgbClr val="000000"/>
                </a:solidFill>
                <a:effectLst/>
                <a:latin typeface="Georgia" panose="02040502050405020303" pitchFamily="18" charset="0"/>
              </a:rPr>
              <a:t>A sequence of constant words, K</a:t>
            </a:r>
            <a:r>
              <a:rPr lang="en-US" sz="700" b="1" i="0" u="none" strike="noStrike" baseline="-25000" dirty="0">
                <a:solidFill>
                  <a:srgbClr val="000000"/>
                </a:solidFill>
                <a:effectLst/>
                <a:latin typeface="Georgia" panose="02040502050405020303" pitchFamily="18" charset="0"/>
              </a:rPr>
              <a:t>0</a:t>
            </a:r>
            <a:r>
              <a:rPr lang="en-US" sz="700" b="1" i="0" u="none" strike="noStrike" dirty="0">
                <a:solidFill>
                  <a:srgbClr val="000000"/>
                </a:solidFill>
                <a:effectLst/>
                <a:latin typeface="Georgia" panose="02040502050405020303" pitchFamily="18" charset="0"/>
              </a:rPr>
              <a:t>,......,K</a:t>
            </a:r>
            <a:r>
              <a:rPr lang="en-US" sz="700" b="1" i="0" u="none" strike="noStrike" baseline="-25000" dirty="0">
                <a:solidFill>
                  <a:srgbClr val="000000"/>
                </a:solidFill>
                <a:effectLst/>
                <a:latin typeface="Georgia" panose="02040502050405020303" pitchFamily="18" charset="0"/>
              </a:rPr>
              <a:t>63 ; </a:t>
            </a:r>
            <a:r>
              <a:rPr lang="en-US" sz="700" b="1" i="0" u="none" strike="noStrike" dirty="0">
                <a:solidFill>
                  <a:srgbClr val="000000"/>
                </a:solidFill>
                <a:effectLst/>
                <a:latin typeface="Georgia" panose="02040502050405020303" pitchFamily="18" charset="0"/>
              </a:rPr>
              <a:t>is used in SHA-256.</a:t>
            </a:r>
            <a:r>
              <a:rPr lang="en-US" sz="700" b="0" i="0" u="none" strike="noStrike" dirty="0">
                <a:solidFill>
                  <a:srgbClr val="000000"/>
                </a:solidFill>
                <a:effectLst/>
                <a:latin typeface="Georgia" panose="02040502050405020303" pitchFamily="18" charset="0"/>
              </a:rPr>
              <a:t> In hex, these are given by </a:t>
            </a:r>
            <a:endParaRPr lang="en-US" sz="7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428a2f98   71374491   b5c0fbcf    e9b5dba5   3956c25b   59f111f1      923f82a4   ab1c5ed5</a:t>
            </a:r>
            <a:endParaRPr lang="en-US" sz="7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d807aa98  12835b01   243185be  550c7dc3   72be5d74   80deb1fe    9bdc06a7   c19bf174 </a:t>
            </a:r>
            <a:endParaRPr lang="en-US" sz="7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e49b69c1   efbe4786    0fc19dc6   240ca1cc    2de92c6f   4a7484aa   5cb0a9dc    76f988da </a:t>
            </a:r>
            <a:endParaRPr lang="en-US" sz="7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983e5152   a831c66d    b00327c8  bf597fc7   c6e00bf3    d5a79147    06ca6351   14292967 </a:t>
            </a:r>
            <a:endParaRPr lang="en-US" sz="7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27b70a85   2e1b2138     4d2c6dfc   53380d13  650a7354  766a0abb   81c2c92e   92722c85</a:t>
            </a:r>
            <a:endParaRPr lang="en-US" sz="7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a2bfe8a1     a81a664b    c24b8b70  c76c51a3   d192e819   d6990624   f40e3585  106aa070</a:t>
            </a:r>
            <a:endParaRPr lang="en-US" sz="7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 19a4c116    1e376c08     2748774c   34b0bcb5  391c0cb3  4ed8aa4a     5b9cca4f    682e6ff3 </a:t>
            </a:r>
            <a:endParaRPr lang="en-US" sz="700" b="0" dirty="0">
              <a:effectLst/>
            </a:endParaRPr>
          </a:p>
          <a:p>
            <a:pPr rtl="0">
              <a:spcBef>
                <a:spcPts val="0"/>
              </a:spcBef>
              <a:spcAft>
                <a:spcPts val="0"/>
              </a:spcAft>
            </a:pPr>
            <a:r>
              <a:rPr lang="en-US" sz="700" b="0" i="0" u="none" strike="noStrike" dirty="0">
                <a:solidFill>
                  <a:srgbClr val="000000"/>
                </a:solidFill>
                <a:effectLst/>
                <a:latin typeface="Georgia" panose="02040502050405020303" pitchFamily="18" charset="0"/>
              </a:rPr>
              <a:t>748f82ee     78a5636f     84c87814   8cc70208 90befffa     a4506ceb     bef9a3f7     c67178f2 </a:t>
            </a:r>
            <a:endParaRPr lang="en-US" sz="700" b="0" dirty="0">
              <a:effectLst/>
            </a:endParaRPr>
          </a:p>
          <a:p>
            <a:pPr rtl="0">
              <a:spcBef>
                <a:spcPts val="0"/>
              </a:spcBef>
              <a:spcAft>
                <a:spcPts val="0"/>
              </a:spcAft>
            </a:pPr>
            <a:br>
              <a:rPr lang="en-US" sz="700" b="0" dirty="0">
                <a:effectLst/>
              </a:rPr>
            </a:br>
            <a:r>
              <a:rPr lang="en-US" sz="700" b="0" i="0" u="none" strike="noStrike" dirty="0">
                <a:solidFill>
                  <a:srgbClr val="000000"/>
                </a:solidFill>
                <a:effectLst/>
                <a:latin typeface="Georgia" panose="02040502050405020303" pitchFamily="18" charset="0"/>
              </a:rPr>
              <a:t>These are the first thirty-two bits of the fractional parts of the cube roots of the first sixty-four primes. </a:t>
            </a:r>
            <a:endParaRPr lang="en-US" sz="700" b="0" dirty="0">
              <a:effectLst/>
            </a:endParaRPr>
          </a:p>
          <a:p>
            <a:br>
              <a:rPr lang="en-US" sz="700" dirty="0"/>
            </a:br>
            <a:endParaRPr lang="en-US" sz="700" dirty="0"/>
          </a:p>
        </p:txBody>
      </p:sp>
      <p:sp>
        <p:nvSpPr>
          <p:cNvPr id="19" name="TextBox 18">
            <a:extLst>
              <a:ext uri="{FF2B5EF4-FFF2-40B4-BE49-F238E27FC236}">
                <a16:creationId xmlns:a16="http://schemas.microsoft.com/office/drawing/2014/main" id="{54361676-1A53-4910-91A4-22964F8F741A}"/>
              </a:ext>
            </a:extLst>
          </p:cNvPr>
          <p:cNvSpPr txBox="1"/>
          <p:nvPr/>
        </p:nvSpPr>
        <p:spPr>
          <a:xfrm>
            <a:off x="14212" y="663865"/>
            <a:ext cx="843038" cy="769441"/>
          </a:xfrm>
          <a:prstGeom prst="rect">
            <a:avLst/>
          </a:prstGeom>
          <a:noFill/>
        </p:spPr>
        <p:txBody>
          <a:bodyPr wrap="square">
            <a:spAutoFit/>
          </a:bodyPr>
          <a:lstStyle/>
          <a:p>
            <a:pPr rtl="0">
              <a:spcBef>
                <a:spcPts val="0"/>
              </a:spcBef>
              <a:spcAft>
                <a:spcPts val="0"/>
              </a:spcAft>
            </a:pPr>
            <a:r>
              <a:rPr lang="en-US" sz="800" b="1" i="1" u="none" strike="noStrike" dirty="0">
                <a:solidFill>
                  <a:srgbClr val="000000"/>
                </a:solidFill>
                <a:effectLst/>
                <a:latin typeface="Georgia" panose="02040502050405020303" pitchFamily="18" charset="0"/>
              </a:rPr>
              <a:t>What is W?</a:t>
            </a:r>
            <a:endParaRPr lang="en-US" sz="800" b="0" dirty="0">
              <a:effectLst/>
            </a:endParaRPr>
          </a:p>
          <a:p>
            <a:br>
              <a:rPr lang="en-US" dirty="0"/>
            </a:br>
            <a:endParaRPr lang="en-US" dirty="0"/>
          </a:p>
        </p:txBody>
      </p:sp>
      <p:sp>
        <p:nvSpPr>
          <p:cNvPr id="18" name="TextBox 17">
            <a:extLst>
              <a:ext uri="{FF2B5EF4-FFF2-40B4-BE49-F238E27FC236}">
                <a16:creationId xmlns:a16="http://schemas.microsoft.com/office/drawing/2014/main" id="{601DEC2B-F590-418C-88C1-422D74C44B22}"/>
              </a:ext>
            </a:extLst>
          </p:cNvPr>
          <p:cNvSpPr txBox="1"/>
          <p:nvPr/>
        </p:nvSpPr>
        <p:spPr>
          <a:xfrm>
            <a:off x="2097959" y="1425854"/>
            <a:ext cx="1331573" cy="338554"/>
          </a:xfrm>
          <a:prstGeom prst="rect">
            <a:avLst/>
          </a:prstGeom>
          <a:noFill/>
        </p:spPr>
        <p:txBody>
          <a:bodyPr wrap="square">
            <a:spAutoFit/>
          </a:bodyPr>
          <a:lstStyle/>
          <a:p>
            <a:pPr algn="ctr" rtl="0">
              <a:spcBef>
                <a:spcPts val="0"/>
              </a:spcBef>
              <a:spcAft>
                <a:spcPts val="0"/>
              </a:spcAft>
            </a:pPr>
            <a:r>
              <a:rPr lang="en-US" sz="800" b="1" spc="-5" dirty="0">
                <a:solidFill>
                  <a:srgbClr val="324BAE"/>
                </a:solidFill>
                <a:latin typeface="LM Sans 10"/>
                <a:cs typeface="LM Sans 10"/>
              </a:rPr>
              <a:t>Figure 5:</a:t>
            </a:r>
          </a:p>
          <a:p>
            <a:pPr algn="ctr" rtl="0">
              <a:spcBef>
                <a:spcPts val="0"/>
              </a:spcBef>
              <a:spcAft>
                <a:spcPts val="0"/>
              </a:spcAft>
            </a:pPr>
            <a:r>
              <a:rPr lang="en-US" sz="800" spc="-5" dirty="0">
                <a:solidFill>
                  <a:srgbClr val="324BAE"/>
                </a:solidFill>
                <a:latin typeface="LM Sans 10"/>
                <a:cs typeface="LM Sans 10"/>
              </a:rPr>
              <a:t>Expanded message block</a:t>
            </a:r>
          </a:p>
        </p:txBody>
      </p:sp>
      <p:sp>
        <p:nvSpPr>
          <p:cNvPr id="3" name="object 2">
            <a:extLst>
              <a:ext uri="{FF2B5EF4-FFF2-40B4-BE49-F238E27FC236}">
                <a16:creationId xmlns:a16="http://schemas.microsoft.com/office/drawing/2014/main" id="{D353E99A-B7DC-4A71-8A40-FD22688322D0}"/>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200632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B2FF7F07-11E9-4AD4-88B2-B1663B980801}"/>
              </a:ext>
            </a:extLst>
          </p:cNvPr>
          <p:cNvSpPr txBox="1"/>
          <p:nvPr/>
        </p:nvSpPr>
        <p:spPr>
          <a:xfrm>
            <a:off x="2303589" y="-11019"/>
            <a:ext cx="2304415" cy="373179"/>
          </a:xfrm>
          <a:prstGeom prst="rect">
            <a:avLst/>
          </a:prstGeom>
          <a:solidFill>
            <a:srgbClr val="324BAE"/>
          </a:solidFill>
        </p:spPr>
        <p:txBody>
          <a:bodyPr vert="horz" wrap="square" lIns="0" tIns="3810" rIns="0" bIns="0" rtlCol="0">
            <a:spAutoFit/>
          </a:bodyPr>
          <a:lstStyle/>
          <a:p>
            <a:pPr marL="107950" algn="ctr">
              <a:lnSpc>
                <a:spcPct val="100000"/>
              </a:lnSpc>
            </a:pPr>
            <a:endParaRPr lang="en-US" sz="600" b="1" spc="-10" dirty="0">
              <a:solidFill>
                <a:srgbClr val="FFFFFF"/>
              </a:solidFill>
              <a:latin typeface="LM Sans 10"/>
              <a:cs typeface="LM Sans 10"/>
            </a:endParaRPr>
          </a:p>
          <a:p>
            <a:pPr marL="107950" algn="ctr">
              <a:lnSpc>
                <a:spcPct val="100000"/>
              </a:lnSpc>
            </a:pPr>
            <a:r>
              <a:rPr lang="en-US" sz="600" spc="-10" dirty="0">
                <a:solidFill>
                  <a:srgbClr val="FFFFFF"/>
                </a:solidFill>
                <a:latin typeface="Georgia" panose="02040502050405020303" pitchFamily="18" charset="0"/>
                <a:cs typeface="LM Sans 10"/>
              </a:rPr>
              <a:t>Algorithm</a:t>
            </a:r>
          </a:p>
          <a:p>
            <a:pPr marL="107950" algn="ctr">
              <a:lnSpc>
                <a:spcPct val="100000"/>
              </a:lnSpc>
            </a:pPr>
            <a:endParaRPr lang="en-US" sz="600" b="1" spc="-10" dirty="0">
              <a:solidFill>
                <a:srgbClr val="FFFFFF"/>
              </a:solidFill>
              <a:latin typeface="LM Sans 10"/>
              <a:cs typeface="LM Sans 10"/>
            </a:endParaRPr>
          </a:p>
          <a:p>
            <a:pPr marL="107950" algn="ctr">
              <a:lnSpc>
                <a:spcPct val="100000"/>
              </a:lnSpc>
            </a:pPr>
            <a:endParaRPr sz="600" dirty="0">
              <a:latin typeface="LM Sans 10"/>
              <a:cs typeface="LM Sans 10"/>
            </a:endParaRPr>
          </a:p>
        </p:txBody>
      </p:sp>
      <p:sp>
        <p:nvSpPr>
          <p:cNvPr id="16" name="object 4">
            <a:extLst>
              <a:ext uri="{FF2B5EF4-FFF2-40B4-BE49-F238E27FC236}">
                <a16:creationId xmlns:a16="http://schemas.microsoft.com/office/drawing/2014/main" id="{FBB79390-00D7-4CF4-95A3-07FA0DF613CE}"/>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sp>
        <p:nvSpPr>
          <p:cNvPr id="17" name="object 5">
            <a:extLst>
              <a:ext uri="{FF2B5EF4-FFF2-40B4-BE49-F238E27FC236}">
                <a16:creationId xmlns:a16="http://schemas.microsoft.com/office/drawing/2014/main" id="{56369C11-6628-4311-B25C-2E24584965D3}"/>
              </a:ext>
            </a:extLst>
          </p:cNvPr>
          <p:cNvSpPr txBox="1"/>
          <p:nvPr/>
        </p:nvSpPr>
        <p:spPr>
          <a:xfrm>
            <a:off x="61531" y="302102"/>
            <a:ext cx="2147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LM Sans 12"/>
                <a:cs typeface="LM Sans 12"/>
              </a:rPr>
              <a:t>Algorithm:</a:t>
            </a:r>
            <a:endParaRPr sz="1400" dirty="0">
              <a:latin typeface="LM Sans 12"/>
              <a:cs typeface="LM Sans 12"/>
            </a:endParaRPr>
          </a:p>
        </p:txBody>
      </p:sp>
      <p:grpSp>
        <p:nvGrpSpPr>
          <p:cNvPr id="18" name="object 13">
            <a:extLst>
              <a:ext uri="{FF2B5EF4-FFF2-40B4-BE49-F238E27FC236}">
                <a16:creationId xmlns:a16="http://schemas.microsoft.com/office/drawing/2014/main" id="{9833C059-28D9-4130-9898-596AAD0F5862}"/>
              </a:ext>
            </a:extLst>
          </p:cNvPr>
          <p:cNvGrpSpPr/>
          <p:nvPr/>
        </p:nvGrpSpPr>
        <p:grpSpPr>
          <a:xfrm>
            <a:off x="0" y="3329876"/>
            <a:ext cx="4608195" cy="126364"/>
            <a:chOff x="0" y="3329876"/>
            <a:chExt cx="4608195" cy="126364"/>
          </a:xfrm>
        </p:grpSpPr>
        <p:sp>
          <p:nvSpPr>
            <p:cNvPr id="19" name="object 14">
              <a:extLst>
                <a:ext uri="{FF2B5EF4-FFF2-40B4-BE49-F238E27FC236}">
                  <a16:creationId xmlns:a16="http://schemas.microsoft.com/office/drawing/2014/main" id="{4F748EB0-AEF0-4011-9174-C0E10F04ECFA}"/>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20" name="object 15">
              <a:extLst>
                <a:ext uri="{FF2B5EF4-FFF2-40B4-BE49-F238E27FC236}">
                  <a16:creationId xmlns:a16="http://schemas.microsoft.com/office/drawing/2014/main" id="{F7941A6C-F75C-4790-9B34-D443703B05C9}"/>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21" name="object 16">
              <a:extLst>
                <a:ext uri="{FF2B5EF4-FFF2-40B4-BE49-F238E27FC236}">
                  <a16:creationId xmlns:a16="http://schemas.microsoft.com/office/drawing/2014/main" id="{DB4F0D2E-BEFD-4C49-BCCA-5ADDA60135C0}"/>
                </a:ext>
              </a:extLst>
            </p:cNvPr>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22" name="object 18">
            <a:extLst>
              <a:ext uri="{FF2B5EF4-FFF2-40B4-BE49-F238E27FC236}">
                <a16:creationId xmlns:a16="http://schemas.microsoft.com/office/drawing/2014/main" id="{9751995F-D638-48C4-8576-09ADA004BC90}"/>
              </a:ext>
            </a:extLst>
          </p:cNvPr>
          <p:cNvSpPr txBox="1">
            <a:spLocks noGrp="1"/>
          </p:cNvSpPr>
          <p:nvPr>
            <p:ph type="sldNum" sz="quarter" idx="7"/>
          </p:nvPr>
        </p:nvSpPr>
        <p:spPr>
          <a:xfrm>
            <a:off x="83591" y="3344944"/>
            <a:ext cx="206338"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9</a:t>
            </a:fld>
            <a:r>
              <a:rPr spc="-5" dirty="0"/>
              <a:t>/</a:t>
            </a:r>
            <a:r>
              <a:rPr lang="en-US" spc="-5" dirty="0"/>
              <a:t>11</a:t>
            </a:r>
            <a:endParaRPr spc="-5" dirty="0"/>
          </a:p>
        </p:txBody>
      </p:sp>
      <p:sp>
        <p:nvSpPr>
          <p:cNvPr id="23" name="object 24">
            <a:extLst>
              <a:ext uri="{FF2B5EF4-FFF2-40B4-BE49-F238E27FC236}">
                <a16:creationId xmlns:a16="http://schemas.microsoft.com/office/drawing/2014/main" id="{C13E6DDC-2C3F-4D1B-8340-EF232C50A471}"/>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24" name="object 22">
            <a:extLst>
              <a:ext uri="{FF2B5EF4-FFF2-40B4-BE49-F238E27FC236}">
                <a16:creationId xmlns:a16="http://schemas.microsoft.com/office/drawing/2014/main" id="{1B2B9543-2201-4C39-9127-79ACFA2775C0}"/>
              </a:ext>
            </a:extLst>
          </p:cNvPr>
          <p:cNvSpPr txBox="1"/>
          <p:nvPr/>
        </p:nvSpPr>
        <p:spPr>
          <a:xfrm>
            <a:off x="2829191" y="3305469"/>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SHA-256</a:t>
            </a:r>
            <a:endParaRPr sz="800" dirty="0">
              <a:solidFill>
                <a:schemeClr val="bg1"/>
              </a:solidFill>
              <a:latin typeface="LM Sans 10"/>
              <a:cs typeface="LM Sans 10"/>
            </a:endParaRPr>
          </a:p>
        </p:txBody>
      </p:sp>
      <p:sp>
        <p:nvSpPr>
          <p:cNvPr id="31" name="TextBox 30">
            <a:extLst>
              <a:ext uri="{FF2B5EF4-FFF2-40B4-BE49-F238E27FC236}">
                <a16:creationId xmlns:a16="http://schemas.microsoft.com/office/drawing/2014/main" id="{2F853992-598A-4A11-A34C-B1D3E1EBA501}"/>
              </a:ext>
            </a:extLst>
          </p:cNvPr>
          <p:cNvSpPr txBox="1"/>
          <p:nvPr/>
        </p:nvSpPr>
        <p:spPr>
          <a:xfrm>
            <a:off x="35778" y="610370"/>
            <a:ext cx="1152374" cy="769441"/>
          </a:xfrm>
          <a:prstGeom prst="rect">
            <a:avLst/>
          </a:prstGeom>
          <a:noFill/>
        </p:spPr>
        <p:txBody>
          <a:bodyPr wrap="square">
            <a:spAutoFit/>
          </a:bodyPr>
          <a:lstStyle/>
          <a:p>
            <a:pPr rtl="0">
              <a:spcBef>
                <a:spcPts val="0"/>
              </a:spcBef>
              <a:spcAft>
                <a:spcPts val="0"/>
              </a:spcAft>
            </a:pPr>
            <a:r>
              <a:rPr lang="en-US" sz="800" b="1" i="0" u="none" strike="noStrike" dirty="0">
                <a:solidFill>
                  <a:srgbClr val="000000"/>
                </a:solidFill>
                <a:effectLst/>
                <a:latin typeface="Georgia" panose="02040502050405020303" pitchFamily="18" charset="0"/>
              </a:rPr>
              <a:t>Block Diagrams:</a:t>
            </a:r>
            <a:endParaRPr lang="en-US" sz="800" b="0" dirty="0">
              <a:effectLst/>
            </a:endParaRPr>
          </a:p>
          <a:p>
            <a:br>
              <a:rPr lang="en-US" dirty="0"/>
            </a:br>
            <a:endParaRPr lang="en-US" dirty="0"/>
          </a:p>
        </p:txBody>
      </p:sp>
      <p:pic>
        <p:nvPicPr>
          <p:cNvPr id="6150" name="Picture 6">
            <a:extLst>
              <a:ext uri="{FF2B5EF4-FFF2-40B4-BE49-F238E27FC236}">
                <a16:creationId xmlns:a16="http://schemas.microsoft.com/office/drawing/2014/main" id="{7CF0C93E-9078-4B0A-9EAB-BFA81214DD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6331" y="582437"/>
            <a:ext cx="2421672" cy="164363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92F1583C-8CA9-4F3C-84F2-CEF3581E14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55" y="2093439"/>
            <a:ext cx="2398903" cy="1224233"/>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F7A4DF86-6817-434D-B483-7A21C95DFF6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4762" y="1066369"/>
            <a:ext cx="1847850" cy="54277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0635B10E-2FF6-4F9A-906C-6EE8DC71F72E}"/>
              </a:ext>
            </a:extLst>
          </p:cNvPr>
          <p:cNvSpPr/>
          <p:nvPr/>
        </p:nvSpPr>
        <p:spPr>
          <a:xfrm>
            <a:off x="611965" y="2873376"/>
            <a:ext cx="321485"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Rectangle 28">
            <a:extLst>
              <a:ext uri="{FF2B5EF4-FFF2-40B4-BE49-F238E27FC236}">
                <a16:creationId xmlns:a16="http://schemas.microsoft.com/office/drawing/2014/main" id="{B42E9EAD-D0F0-40EB-ACB7-A03B01EC9704}"/>
              </a:ext>
            </a:extLst>
          </p:cNvPr>
          <p:cNvSpPr/>
          <p:nvPr/>
        </p:nvSpPr>
        <p:spPr>
          <a:xfrm>
            <a:off x="2377927" y="1708706"/>
            <a:ext cx="321485"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 name="TextBox 29">
            <a:extLst>
              <a:ext uri="{FF2B5EF4-FFF2-40B4-BE49-F238E27FC236}">
                <a16:creationId xmlns:a16="http://schemas.microsoft.com/office/drawing/2014/main" id="{991086AB-8E27-497F-BDD2-4077C3AD730A}"/>
              </a:ext>
            </a:extLst>
          </p:cNvPr>
          <p:cNvSpPr txBox="1"/>
          <p:nvPr/>
        </p:nvSpPr>
        <p:spPr>
          <a:xfrm>
            <a:off x="347008" y="1649384"/>
            <a:ext cx="1331573" cy="215444"/>
          </a:xfrm>
          <a:prstGeom prst="rect">
            <a:avLst/>
          </a:prstGeom>
          <a:noFill/>
        </p:spPr>
        <p:txBody>
          <a:bodyPr wrap="square">
            <a:spAutoFit/>
          </a:bodyPr>
          <a:lstStyle/>
          <a:p>
            <a:pPr algn="ctr" rtl="0">
              <a:spcBef>
                <a:spcPts val="0"/>
              </a:spcBef>
              <a:spcAft>
                <a:spcPts val="0"/>
              </a:spcAft>
            </a:pPr>
            <a:r>
              <a:rPr lang="en-US" sz="800" b="1" spc="-5" dirty="0">
                <a:solidFill>
                  <a:srgbClr val="324BAE"/>
                </a:solidFill>
                <a:latin typeface="LM Sans 10"/>
                <a:cs typeface="LM Sans 10"/>
              </a:rPr>
              <a:t>Figure 6</a:t>
            </a:r>
            <a:r>
              <a:rPr lang="en-US" sz="800" spc="-5" dirty="0">
                <a:solidFill>
                  <a:srgbClr val="324BAE"/>
                </a:solidFill>
                <a:latin typeface="LM Sans 10"/>
                <a:cs typeface="LM Sans 10"/>
              </a:rPr>
              <a:t>: Overlook</a:t>
            </a:r>
          </a:p>
        </p:txBody>
      </p:sp>
      <p:sp>
        <p:nvSpPr>
          <p:cNvPr id="32" name="TextBox 31">
            <a:extLst>
              <a:ext uri="{FF2B5EF4-FFF2-40B4-BE49-F238E27FC236}">
                <a16:creationId xmlns:a16="http://schemas.microsoft.com/office/drawing/2014/main" id="{CAA243C5-A04C-45DF-B305-5CD30AF39B0C}"/>
              </a:ext>
            </a:extLst>
          </p:cNvPr>
          <p:cNvSpPr txBox="1"/>
          <p:nvPr/>
        </p:nvSpPr>
        <p:spPr>
          <a:xfrm>
            <a:off x="1862300" y="1686284"/>
            <a:ext cx="1331573" cy="215444"/>
          </a:xfrm>
          <a:prstGeom prst="rect">
            <a:avLst/>
          </a:prstGeom>
          <a:noFill/>
        </p:spPr>
        <p:txBody>
          <a:bodyPr wrap="square">
            <a:spAutoFit/>
          </a:bodyPr>
          <a:lstStyle/>
          <a:p>
            <a:pPr algn="ctr" rtl="0">
              <a:spcBef>
                <a:spcPts val="0"/>
              </a:spcBef>
              <a:spcAft>
                <a:spcPts val="0"/>
              </a:spcAft>
            </a:pPr>
            <a:r>
              <a:rPr lang="en-US" sz="800" b="1" spc="-5" dirty="0">
                <a:solidFill>
                  <a:srgbClr val="324BAE"/>
                </a:solidFill>
                <a:latin typeface="LM Sans 10"/>
                <a:cs typeface="LM Sans 10"/>
              </a:rPr>
              <a:t>Figure 7:</a:t>
            </a:r>
            <a:r>
              <a:rPr lang="en-US" sz="800" spc="-5" dirty="0">
                <a:solidFill>
                  <a:srgbClr val="324BAE"/>
                </a:solidFill>
                <a:latin typeface="LM Sans 10"/>
                <a:cs typeface="LM Sans 10"/>
              </a:rPr>
              <a:t> </a:t>
            </a:r>
          </a:p>
        </p:txBody>
      </p:sp>
      <p:sp>
        <p:nvSpPr>
          <p:cNvPr id="33" name="TextBox 32">
            <a:extLst>
              <a:ext uri="{FF2B5EF4-FFF2-40B4-BE49-F238E27FC236}">
                <a16:creationId xmlns:a16="http://schemas.microsoft.com/office/drawing/2014/main" id="{45213781-E447-45A9-8C81-37D3B6B7D11C}"/>
              </a:ext>
            </a:extLst>
          </p:cNvPr>
          <p:cNvSpPr txBox="1"/>
          <p:nvPr/>
        </p:nvSpPr>
        <p:spPr>
          <a:xfrm>
            <a:off x="83591" y="2848606"/>
            <a:ext cx="1331573" cy="215444"/>
          </a:xfrm>
          <a:prstGeom prst="rect">
            <a:avLst/>
          </a:prstGeom>
          <a:noFill/>
        </p:spPr>
        <p:txBody>
          <a:bodyPr wrap="square">
            <a:spAutoFit/>
          </a:bodyPr>
          <a:lstStyle/>
          <a:p>
            <a:pPr algn="ctr" rtl="0">
              <a:spcBef>
                <a:spcPts val="0"/>
              </a:spcBef>
              <a:spcAft>
                <a:spcPts val="0"/>
              </a:spcAft>
            </a:pPr>
            <a:r>
              <a:rPr lang="en-US" sz="800" b="1" spc="-5" dirty="0">
                <a:solidFill>
                  <a:srgbClr val="324BAE"/>
                </a:solidFill>
                <a:latin typeface="LM Sans 10"/>
                <a:cs typeface="LM Sans 10"/>
              </a:rPr>
              <a:t>Figure 8</a:t>
            </a:r>
            <a:r>
              <a:rPr lang="en-US" sz="800" spc="-5" dirty="0">
                <a:solidFill>
                  <a:srgbClr val="324BAE"/>
                </a:solidFill>
                <a:latin typeface="LM Sans 10"/>
                <a:cs typeface="LM Sans 10"/>
              </a:rPr>
              <a:t>: </a:t>
            </a:r>
          </a:p>
        </p:txBody>
      </p:sp>
      <p:sp>
        <p:nvSpPr>
          <p:cNvPr id="4" name="object 2">
            <a:extLst>
              <a:ext uri="{FF2B5EF4-FFF2-40B4-BE49-F238E27FC236}">
                <a16:creationId xmlns:a16="http://schemas.microsoft.com/office/drawing/2014/main" id="{F2599E0F-AC99-4DBF-98E5-EB0B896B9CFD}"/>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Assertions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799533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TotalTime>
  <Words>1862</Words>
  <Application>Microsoft Office PowerPoint</Application>
  <PresentationFormat>Custom</PresentationFormat>
  <Paragraphs>278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Georgia</vt:lpstr>
      <vt:lpstr>LM Sans 10</vt:lpstr>
      <vt:lpstr>LM Sans 12</vt:lpstr>
      <vt:lpstr>LM Sans 17</vt:lpstr>
      <vt:lpstr>LM Sans 8</vt:lpstr>
      <vt:lpstr>Times New Roman</vt:lpstr>
      <vt:lpstr>Office Theme</vt:lpstr>
      <vt:lpstr>SHA-256 DSTTD lab</vt:lpstr>
      <vt:lpstr>Presentation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DSTTD lab</dc:title>
  <dc:creator>Name</dc:creator>
  <cp:lastModifiedBy>ranjan yadav</cp:lastModifiedBy>
  <cp:revision>23</cp:revision>
  <dcterms:created xsi:type="dcterms:W3CDTF">2020-08-17T04:59:15Z</dcterms:created>
  <dcterms:modified xsi:type="dcterms:W3CDTF">2020-11-01T13:57:17Z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2020-08-12T00:00:00Z</vt:filetime>
  </property>
  <property fmtid="{D5CDD505-2E9C-101B-9397-08002B2CF9AE}" pid="3" name="Creator">
    <vt:lpwstr>LaTeX with Beamer class version 3.36</vt:lpwstr>
  </property>
  <property fmtid="{D5CDD505-2E9C-101B-9397-08002B2CF9AE}" pid="4" name="LastSaved">
    <vt:filetime>2020-08-17T00:00:00Z</vt:filetime>
  </property>
</Properties>
</file>