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3" r:id="rId7"/>
    <p:sldId id="261" r:id="rId8"/>
    <p:sldId id="264" r:id="rId9"/>
    <p:sldId id="265" r:id="rId10"/>
    <p:sldId id="266" r:id="rId11"/>
    <p:sldId id="267" r:id="rId12"/>
    <p:sldId id="268" r:id="rId13"/>
    <p:sldId id="269" r:id="rId14"/>
    <p:sldId id="270" r:id="rId15"/>
    <p:sldId id="271" r:id="rId16"/>
    <p:sldId id="272" r:id="rId17"/>
    <p:sldId id="262" r:id="rId18"/>
  </p:sldIdLst>
  <p:sldSz cx="4610100" cy="3460750"/>
  <p:notesSz cx="4610100" cy="34607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58" d="100"/>
          <a:sy n="158" d="100"/>
        </p:scale>
        <p:origin x="1541" y="77"/>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njan yadav" userId="b7be7efb4b79d83a" providerId="LiveId" clId="{1760BA8A-8D19-4AEE-8A83-84EA87201727}"/>
    <pc:docChg chg="undo custSel addSld delSld modSld sldOrd">
      <pc:chgData name="ranjan yadav" userId="b7be7efb4b79d83a" providerId="LiveId" clId="{1760BA8A-8D19-4AEE-8A83-84EA87201727}" dt="2020-11-01T13:50:37.730" v="2008" actId="11529"/>
      <pc:docMkLst>
        <pc:docMk/>
      </pc:docMkLst>
      <pc:sldChg chg="addSp delSp modSp mod">
        <pc:chgData name="ranjan yadav" userId="b7be7efb4b79d83a" providerId="LiveId" clId="{1760BA8A-8D19-4AEE-8A83-84EA87201727}" dt="2020-11-01T13:47:04.128" v="1967" actId="22"/>
        <pc:sldMkLst>
          <pc:docMk/>
          <pc:sldMk cId="0" sldId="256"/>
        </pc:sldMkLst>
        <pc:spChg chg="del mod">
          <ac:chgData name="ranjan yadav" userId="b7be7efb4b79d83a" providerId="LiveId" clId="{1760BA8A-8D19-4AEE-8A83-84EA87201727}" dt="2020-11-01T12:28:27.643" v="866" actId="478"/>
          <ac:spMkLst>
            <pc:docMk/>
            <pc:sldMk cId="0" sldId="256"/>
            <ac:spMk id="2" creationId="{00000000-0000-0000-0000-000000000000}"/>
          </ac:spMkLst>
        </pc:spChg>
        <pc:spChg chg="add del">
          <ac:chgData name="ranjan yadav" userId="b7be7efb4b79d83a" providerId="LiveId" clId="{1760BA8A-8D19-4AEE-8A83-84EA87201727}" dt="2020-11-01T13:21:09.483" v="1392" actId="22"/>
          <ac:spMkLst>
            <pc:docMk/>
            <pc:sldMk cId="0" sldId="256"/>
            <ac:spMk id="2" creationId="{3D01F481-B5A2-41F4-AF00-3C0D581CDA10}"/>
          </ac:spMkLst>
        </pc:spChg>
        <pc:spChg chg="mod">
          <ac:chgData name="ranjan yadav" userId="b7be7efb4b79d83a" providerId="LiveId" clId="{1760BA8A-8D19-4AEE-8A83-84EA87201727}" dt="2020-11-01T10:03:03.909" v="57" actId="14100"/>
          <ac:spMkLst>
            <pc:docMk/>
            <pc:sldMk cId="0" sldId="256"/>
            <ac:spMk id="16" creationId="{00000000-0000-0000-0000-000000000000}"/>
          </ac:spMkLst>
        </pc:spChg>
        <pc:spChg chg="mod">
          <ac:chgData name="ranjan yadav" userId="b7be7efb4b79d83a" providerId="LiveId" clId="{1760BA8A-8D19-4AEE-8A83-84EA87201727}" dt="2020-11-01T10:03:21.532" v="78" actId="20577"/>
          <ac:spMkLst>
            <pc:docMk/>
            <pc:sldMk cId="0" sldId="256"/>
            <ac:spMk id="17" creationId="{00000000-0000-0000-0000-000000000000}"/>
          </ac:spMkLst>
        </pc:spChg>
        <pc:spChg chg="mod">
          <ac:chgData name="ranjan yadav" userId="b7be7efb4b79d83a" providerId="LiveId" clId="{1760BA8A-8D19-4AEE-8A83-84EA87201727}" dt="2020-11-01T12:25:34.863" v="857" actId="14100"/>
          <ac:spMkLst>
            <pc:docMk/>
            <pc:sldMk cId="0" sldId="256"/>
            <ac:spMk id="22" creationId="{00000000-0000-0000-0000-000000000000}"/>
          </ac:spMkLst>
        </pc:spChg>
        <pc:spChg chg="del mod">
          <ac:chgData name="ranjan yadav" userId="b7be7efb4b79d83a" providerId="LiveId" clId="{1760BA8A-8D19-4AEE-8A83-84EA87201727}" dt="2020-11-01T12:34:12.222" v="962" actId="478"/>
          <ac:spMkLst>
            <pc:docMk/>
            <pc:sldMk cId="0" sldId="256"/>
            <ac:spMk id="23" creationId="{00000000-0000-0000-0000-000000000000}"/>
          </ac:spMkLst>
        </pc:spChg>
        <pc:spChg chg="add del">
          <ac:chgData name="ranjan yadav" userId="b7be7efb4b79d83a" providerId="LiveId" clId="{1760BA8A-8D19-4AEE-8A83-84EA87201727}" dt="2020-11-01T13:47:03.370" v="1966" actId="478"/>
          <ac:spMkLst>
            <pc:docMk/>
            <pc:sldMk cId="0" sldId="256"/>
            <ac:spMk id="23" creationId="{0F3AAD81-D8DE-4B09-ABF1-573E0D80815F}"/>
          </ac:spMkLst>
        </pc:spChg>
        <pc:spChg chg="add mod">
          <ac:chgData name="ranjan yadav" userId="b7be7efb4b79d83a" providerId="LiveId" clId="{1760BA8A-8D19-4AEE-8A83-84EA87201727}" dt="2020-11-01T12:34:13.600" v="963"/>
          <ac:spMkLst>
            <pc:docMk/>
            <pc:sldMk cId="0" sldId="256"/>
            <ac:spMk id="25" creationId="{2A088520-7B9B-45E5-86E6-7DAA8A135B2D}"/>
          </ac:spMkLst>
        </pc:spChg>
        <pc:spChg chg="add">
          <ac:chgData name="ranjan yadav" userId="b7be7efb4b79d83a" providerId="LiveId" clId="{1760BA8A-8D19-4AEE-8A83-84EA87201727}" dt="2020-11-01T13:47:04.128" v="1967" actId="22"/>
          <ac:spMkLst>
            <pc:docMk/>
            <pc:sldMk cId="0" sldId="256"/>
            <ac:spMk id="29" creationId="{AA7BEAA5-4690-4157-8A1C-6DE5677F8BCB}"/>
          </ac:spMkLst>
        </pc:spChg>
      </pc:sldChg>
      <pc:sldChg chg="addSp delSp modSp mod">
        <pc:chgData name="ranjan yadav" userId="b7be7efb4b79d83a" providerId="LiveId" clId="{1760BA8A-8D19-4AEE-8A83-84EA87201727}" dt="2020-11-01T13:46:49.426" v="1965" actId="20577"/>
        <pc:sldMkLst>
          <pc:docMk/>
          <pc:sldMk cId="0" sldId="257"/>
        </pc:sldMkLst>
        <pc:spChg chg="add mod">
          <ac:chgData name="ranjan yadav" userId="b7be7efb4b79d83a" providerId="LiveId" clId="{1760BA8A-8D19-4AEE-8A83-84EA87201727}" dt="2020-11-01T13:46:49.426" v="1965" actId="20577"/>
          <ac:spMkLst>
            <pc:docMk/>
            <pc:sldMk cId="0" sldId="257"/>
            <ac:spMk id="2" creationId="{6A46E05B-7C87-4EC1-A381-CC7BA57B10F8}"/>
          </ac:spMkLst>
        </pc:spChg>
        <pc:spChg chg="add del">
          <ac:chgData name="ranjan yadav" userId="b7be7efb4b79d83a" providerId="LiveId" clId="{1760BA8A-8D19-4AEE-8A83-84EA87201727}" dt="2020-11-01T12:28:49.106" v="868" actId="22"/>
          <ac:spMkLst>
            <pc:docMk/>
            <pc:sldMk cId="0" sldId="257"/>
            <ac:spMk id="2" creationId="{CE25530F-60FE-48DA-945B-67857877CB45}"/>
          </ac:spMkLst>
        </pc:spChg>
        <pc:spChg chg="del">
          <ac:chgData name="ranjan yadav" userId="b7be7efb4b79d83a" providerId="LiveId" clId="{1760BA8A-8D19-4AEE-8A83-84EA87201727}" dt="2020-11-01T13:41:53.761" v="1831" actId="478"/>
          <ac:spMkLst>
            <pc:docMk/>
            <pc:sldMk cId="0" sldId="257"/>
            <ac:spMk id="7" creationId="{00000000-0000-0000-0000-000000000000}"/>
          </ac:spMkLst>
        </pc:spChg>
        <pc:spChg chg="del">
          <ac:chgData name="ranjan yadav" userId="b7be7efb4b79d83a" providerId="LiveId" clId="{1760BA8A-8D19-4AEE-8A83-84EA87201727}" dt="2020-11-01T13:41:53.761" v="1831" actId="478"/>
          <ac:spMkLst>
            <pc:docMk/>
            <pc:sldMk cId="0" sldId="257"/>
            <ac:spMk id="8" creationId="{00000000-0000-0000-0000-000000000000}"/>
          </ac:spMkLst>
        </pc:spChg>
        <pc:spChg chg="del">
          <ac:chgData name="ranjan yadav" userId="b7be7efb4b79d83a" providerId="LiveId" clId="{1760BA8A-8D19-4AEE-8A83-84EA87201727}" dt="2020-11-01T13:41:53.761" v="1831" actId="478"/>
          <ac:spMkLst>
            <pc:docMk/>
            <pc:sldMk cId="0" sldId="257"/>
            <ac:spMk id="9" creationId="{00000000-0000-0000-0000-000000000000}"/>
          </ac:spMkLst>
        </pc:spChg>
        <pc:spChg chg="del">
          <ac:chgData name="ranjan yadav" userId="b7be7efb4b79d83a" providerId="LiveId" clId="{1760BA8A-8D19-4AEE-8A83-84EA87201727}" dt="2020-11-01T13:41:53.761" v="1831" actId="478"/>
          <ac:spMkLst>
            <pc:docMk/>
            <pc:sldMk cId="0" sldId="257"/>
            <ac:spMk id="10" creationId="{00000000-0000-0000-0000-000000000000}"/>
          </ac:spMkLst>
        </pc:spChg>
        <pc:spChg chg="del">
          <ac:chgData name="ranjan yadav" userId="b7be7efb4b79d83a" providerId="LiveId" clId="{1760BA8A-8D19-4AEE-8A83-84EA87201727}" dt="2020-11-01T13:41:53.761" v="1831" actId="478"/>
          <ac:spMkLst>
            <pc:docMk/>
            <pc:sldMk cId="0" sldId="257"/>
            <ac:spMk id="11" creationId="{00000000-0000-0000-0000-000000000000}"/>
          </ac:spMkLst>
        </pc:spChg>
        <pc:spChg chg="del">
          <ac:chgData name="ranjan yadav" userId="b7be7efb4b79d83a" providerId="LiveId" clId="{1760BA8A-8D19-4AEE-8A83-84EA87201727}" dt="2020-11-01T13:41:53.761" v="1831" actId="478"/>
          <ac:spMkLst>
            <pc:docMk/>
            <pc:sldMk cId="0" sldId="257"/>
            <ac:spMk id="12" creationId="{00000000-0000-0000-0000-000000000000}"/>
          </ac:spMkLst>
        </pc:spChg>
        <pc:spChg chg="del">
          <ac:chgData name="ranjan yadav" userId="b7be7efb4b79d83a" providerId="LiveId" clId="{1760BA8A-8D19-4AEE-8A83-84EA87201727}" dt="2020-11-01T13:41:53.761" v="1831" actId="478"/>
          <ac:spMkLst>
            <pc:docMk/>
            <pc:sldMk cId="0" sldId="257"/>
            <ac:spMk id="13" creationId="{00000000-0000-0000-0000-000000000000}"/>
          </ac:spMkLst>
        </pc:spChg>
        <pc:spChg chg="del">
          <ac:chgData name="ranjan yadav" userId="b7be7efb4b79d83a" providerId="LiveId" clId="{1760BA8A-8D19-4AEE-8A83-84EA87201727}" dt="2020-11-01T13:41:53.761" v="1831" actId="478"/>
          <ac:spMkLst>
            <pc:docMk/>
            <pc:sldMk cId="0" sldId="257"/>
            <ac:spMk id="14" creationId="{00000000-0000-0000-0000-000000000000}"/>
          </ac:spMkLst>
        </pc:spChg>
        <pc:spChg chg="del">
          <ac:chgData name="ranjan yadav" userId="b7be7efb4b79d83a" providerId="LiveId" clId="{1760BA8A-8D19-4AEE-8A83-84EA87201727}" dt="2020-11-01T13:41:53.761" v="1831" actId="478"/>
          <ac:spMkLst>
            <pc:docMk/>
            <pc:sldMk cId="0" sldId="257"/>
            <ac:spMk id="15" creationId="{00000000-0000-0000-0000-000000000000}"/>
          </ac:spMkLst>
        </pc:spChg>
        <pc:spChg chg="del">
          <ac:chgData name="ranjan yadav" userId="b7be7efb4b79d83a" providerId="LiveId" clId="{1760BA8A-8D19-4AEE-8A83-84EA87201727}" dt="2020-11-01T13:41:53.761" v="1831" actId="478"/>
          <ac:spMkLst>
            <pc:docMk/>
            <pc:sldMk cId="0" sldId="257"/>
            <ac:spMk id="16" creationId="{00000000-0000-0000-0000-000000000000}"/>
          </ac:spMkLst>
        </pc:spChg>
        <pc:spChg chg="del">
          <ac:chgData name="ranjan yadav" userId="b7be7efb4b79d83a" providerId="LiveId" clId="{1760BA8A-8D19-4AEE-8A83-84EA87201727}" dt="2020-11-01T13:41:53.761" v="1831" actId="478"/>
          <ac:spMkLst>
            <pc:docMk/>
            <pc:sldMk cId="0" sldId="257"/>
            <ac:spMk id="17" creationId="{00000000-0000-0000-0000-000000000000}"/>
          </ac:spMkLst>
        </pc:spChg>
        <pc:spChg chg="add">
          <ac:chgData name="ranjan yadav" userId="b7be7efb4b79d83a" providerId="LiveId" clId="{1760BA8A-8D19-4AEE-8A83-84EA87201727}" dt="2020-11-01T12:28:54.299" v="870" actId="22"/>
          <ac:spMkLst>
            <pc:docMk/>
            <pc:sldMk cId="0" sldId="257"/>
            <ac:spMk id="22" creationId="{BA001BC1-C432-4F82-A9E3-E7B59DA76FA4}"/>
          </ac:spMkLst>
        </pc:spChg>
        <pc:spChg chg="del">
          <ac:chgData name="ranjan yadav" userId="b7be7efb4b79d83a" providerId="LiveId" clId="{1760BA8A-8D19-4AEE-8A83-84EA87201727}" dt="2020-11-01T12:34:18.083" v="964" actId="478"/>
          <ac:spMkLst>
            <pc:docMk/>
            <pc:sldMk cId="0" sldId="257"/>
            <ac:spMk id="23" creationId="{00000000-0000-0000-0000-000000000000}"/>
          </ac:spMkLst>
        </pc:spChg>
        <pc:spChg chg="add mod">
          <ac:chgData name="ranjan yadav" userId="b7be7efb4b79d83a" providerId="LiveId" clId="{1760BA8A-8D19-4AEE-8A83-84EA87201727}" dt="2020-11-01T13:42:58.519" v="1851" actId="1076"/>
          <ac:spMkLst>
            <pc:docMk/>
            <pc:sldMk cId="0" sldId="257"/>
            <ac:spMk id="23" creationId="{79D9C209-D1FB-4277-8782-D5BDC7C7485C}"/>
          </ac:spMkLst>
        </pc:spChg>
        <pc:spChg chg="add mod">
          <ac:chgData name="ranjan yadav" userId="b7be7efb4b79d83a" providerId="LiveId" clId="{1760BA8A-8D19-4AEE-8A83-84EA87201727}" dt="2020-11-01T13:43:04.661" v="1853" actId="1076"/>
          <ac:spMkLst>
            <pc:docMk/>
            <pc:sldMk cId="0" sldId="257"/>
            <ac:spMk id="24" creationId="{9D5E8E14-7937-46C4-B017-E3AA6479A8E4}"/>
          </ac:spMkLst>
        </pc:spChg>
        <pc:spChg chg="add mod">
          <ac:chgData name="ranjan yadav" userId="b7be7efb4b79d83a" providerId="LiveId" clId="{1760BA8A-8D19-4AEE-8A83-84EA87201727}" dt="2020-11-01T13:43:01.266" v="1852" actId="1076"/>
          <ac:spMkLst>
            <pc:docMk/>
            <pc:sldMk cId="0" sldId="257"/>
            <ac:spMk id="28" creationId="{04C36CB7-4D7D-4FD2-BBF5-43D6DE2703AA}"/>
          </ac:spMkLst>
        </pc:spChg>
        <pc:spChg chg="del">
          <ac:chgData name="ranjan yadav" userId="b7be7efb4b79d83a" providerId="LiveId" clId="{1760BA8A-8D19-4AEE-8A83-84EA87201727}" dt="2020-11-01T12:28:52.139" v="869" actId="478"/>
          <ac:spMkLst>
            <pc:docMk/>
            <pc:sldMk cId="0" sldId="257"/>
            <ac:spMk id="28" creationId="{B2CD2330-4356-4E65-9BCE-7D335AC35191}"/>
          </ac:spMkLst>
        </pc:spChg>
        <pc:spChg chg="add mod">
          <ac:chgData name="ranjan yadav" userId="b7be7efb4b79d83a" providerId="LiveId" clId="{1760BA8A-8D19-4AEE-8A83-84EA87201727}" dt="2020-11-01T12:34:19.318" v="965"/>
          <ac:spMkLst>
            <pc:docMk/>
            <pc:sldMk cId="0" sldId="257"/>
            <ac:spMk id="29" creationId="{9042EB24-354B-4272-B998-62AC36EE7D70}"/>
          </ac:spMkLst>
        </pc:spChg>
        <pc:spChg chg="del">
          <ac:chgData name="ranjan yadav" userId="b7be7efb4b79d83a" providerId="LiveId" clId="{1760BA8A-8D19-4AEE-8A83-84EA87201727}" dt="2020-11-01T13:21:14.069" v="1393" actId="478"/>
          <ac:spMkLst>
            <pc:docMk/>
            <pc:sldMk cId="0" sldId="257"/>
            <ac:spMk id="30" creationId="{E0A3D1A6-D3B5-4EB9-956D-845049D89E4F}"/>
          </ac:spMkLst>
        </pc:spChg>
        <pc:spChg chg="add mod">
          <ac:chgData name="ranjan yadav" userId="b7be7efb4b79d83a" providerId="LiveId" clId="{1760BA8A-8D19-4AEE-8A83-84EA87201727}" dt="2020-11-01T13:42:49.794" v="1848" actId="1076"/>
          <ac:spMkLst>
            <pc:docMk/>
            <pc:sldMk cId="0" sldId="257"/>
            <ac:spMk id="34" creationId="{BD3B0851-9A1D-40B3-9D66-CB6618D70154}"/>
          </ac:spMkLst>
        </pc:spChg>
        <pc:spChg chg="add mod">
          <ac:chgData name="ranjan yadav" userId="b7be7efb4b79d83a" providerId="LiveId" clId="{1760BA8A-8D19-4AEE-8A83-84EA87201727}" dt="2020-11-01T13:42:46.844" v="1847" actId="1076"/>
          <ac:spMkLst>
            <pc:docMk/>
            <pc:sldMk cId="0" sldId="257"/>
            <ac:spMk id="36" creationId="{B9BCABFA-CC7D-4EF3-950D-FB2C1CE4691B}"/>
          </ac:spMkLst>
        </pc:spChg>
        <pc:spChg chg="add mod">
          <ac:chgData name="ranjan yadav" userId="b7be7efb4b79d83a" providerId="LiveId" clId="{1760BA8A-8D19-4AEE-8A83-84EA87201727}" dt="2020-11-01T13:42:43.689" v="1846" actId="1076"/>
          <ac:spMkLst>
            <pc:docMk/>
            <pc:sldMk cId="0" sldId="257"/>
            <ac:spMk id="38" creationId="{1E8C0D58-3281-48C0-BE1E-BF366E159847}"/>
          </ac:spMkLst>
        </pc:spChg>
        <pc:spChg chg="add">
          <ac:chgData name="ranjan yadav" userId="b7be7efb4b79d83a" providerId="LiveId" clId="{1760BA8A-8D19-4AEE-8A83-84EA87201727}" dt="2020-11-01T13:41:55.009" v="1832" actId="22"/>
          <ac:spMkLst>
            <pc:docMk/>
            <pc:sldMk cId="0" sldId="257"/>
            <ac:spMk id="40" creationId="{F6A53575-5E95-4AC3-B288-B5C0A413EB9E}"/>
          </ac:spMkLst>
        </pc:spChg>
        <pc:spChg chg="add">
          <ac:chgData name="ranjan yadav" userId="b7be7efb4b79d83a" providerId="LiveId" clId="{1760BA8A-8D19-4AEE-8A83-84EA87201727}" dt="2020-11-01T13:41:55.009" v="1832" actId="22"/>
          <ac:spMkLst>
            <pc:docMk/>
            <pc:sldMk cId="0" sldId="257"/>
            <ac:spMk id="42" creationId="{F1B37E20-31F2-44E0-AC52-F3A08931716E}"/>
          </ac:spMkLst>
        </pc:spChg>
        <pc:spChg chg="add">
          <ac:chgData name="ranjan yadav" userId="b7be7efb4b79d83a" providerId="LiveId" clId="{1760BA8A-8D19-4AEE-8A83-84EA87201727}" dt="2020-11-01T13:41:55.009" v="1832" actId="22"/>
          <ac:spMkLst>
            <pc:docMk/>
            <pc:sldMk cId="0" sldId="257"/>
            <ac:spMk id="44" creationId="{BEB82926-AA11-4D05-A8F3-A799B4F74F17}"/>
          </ac:spMkLst>
        </pc:spChg>
        <pc:spChg chg="add">
          <ac:chgData name="ranjan yadav" userId="b7be7efb4b79d83a" providerId="LiveId" clId="{1760BA8A-8D19-4AEE-8A83-84EA87201727}" dt="2020-11-01T13:41:55.009" v="1832" actId="22"/>
          <ac:spMkLst>
            <pc:docMk/>
            <pc:sldMk cId="0" sldId="257"/>
            <ac:spMk id="46" creationId="{ECF6BA60-E86B-4369-B19F-F632340D548C}"/>
          </ac:spMkLst>
        </pc:spChg>
        <pc:spChg chg="add">
          <ac:chgData name="ranjan yadav" userId="b7be7efb4b79d83a" providerId="LiveId" clId="{1760BA8A-8D19-4AEE-8A83-84EA87201727}" dt="2020-11-01T13:41:55.009" v="1832" actId="22"/>
          <ac:spMkLst>
            <pc:docMk/>
            <pc:sldMk cId="0" sldId="257"/>
            <ac:spMk id="48" creationId="{62AA2022-BA6C-4BBC-86BE-8D2317425B51}"/>
          </ac:spMkLst>
        </pc:spChg>
        <pc:spChg chg="add del">
          <ac:chgData name="ranjan yadav" userId="b7be7efb4b79d83a" providerId="LiveId" clId="{1760BA8A-8D19-4AEE-8A83-84EA87201727}" dt="2020-11-01T13:46:25.386" v="1923" actId="478"/>
          <ac:spMkLst>
            <pc:docMk/>
            <pc:sldMk cId="0" sldId="257"/>
            <ac:spMk id="50" creationId="{B0209660-9593-48E2-8A0E-AF7E16F07B8E}"/>
          </ac:spMkLst>
        </pc:spChg>
        <pc:spChg chg="add del">
          <ac:chgData name="ranjan yadav" userId="b7be7efb4b79d83a" providerId="LiveId" clId="{1760BA8A-8D19-4AEE-8A83-84EA87201727}" dt="2020-11-01T13:46:25.798" v="1924" actId="478"/>
          <ac:spMkLst>
            <pc:docMk/>
            <pc:sldMk cId="0" sldId="257"/>
            <ac:spMk id="52" creationId="{14A56779-C48A-4B8B-A3D5-3C7464EB8CCF}"/>
          </ac:spMkLst>
        </pc:spChg>
        <pc:spChg chg="add">
          <ac:chgData name="ranjan yadav" userId="b7be7efb4b79d83a" providerId="LiveId" clId="{1760BA8A-8D19-4AEE-8A83-84EA87201727}" dt="2020-11-01T13:41:55.009" v="1832" actId="22"/>
          <ac:spMkLst>
            <pc:docMk/>
            <pc:sldMk cId="0" sldId="257"/>
            <ac:spMk id="54" creationId="{E5061015-3080-45DC-A316-C17A0C0B7CB5}"/>
          </ac:spMkLst>
        </pc:spChg>
        <pc:spChg chg="add">
          <ac:chgData name="ranjan yadav" userId="b7be7efb4b79d83a" providerId="LiveId" clId="{1760BA8A-8D19-4AEE-8A83-84EA87201727}" dt="2020-11-01T13:41:55.009" v="1832" actId="22"/>
          <ac:spMkLst>
            <pc:docMk/>
            <pc:sldMk cId="0" sldId="257"/>
            <ac:spMk id="56" creationId="{75BAC567-352F-4AC5-A2BA-DF1ED1AB4969}"/>
          </ac:spMkLst>
        </pc:spChg>
        <pc:spChg chg="add">
          <ac:chgData name="ranjan yadav" userId="b7be7efb4b79d83a" providerId="LiveId" clId="{1760BA8A-8D19-4AEE-8A83-84EA87201727}" dt="2020-11-01T13:41:55.009" v="1832" actId="22"/>
          <ac:spMkLst>
            <pc:docMk/>
            <pc:sldMk cId="0" sldId="257"/>
            <ac:spMk id="58" creationId="{EF2FF75E-4538-43BE-ACD5-546143A1B8EA}"/>
          </ac:spMkLst>
        </pc:spChg>
        <pc:spChg chg="add del mod">
          <ac:chgData name="ranjan yadav" userId="b7be7efb4b79d83a" providerId="LiveId" clId="{1760BA8A-8D19-4AEE-8A83-84EA87201727}" dt="2020-11-01T13:46:35.801" v="1944" actId="20577"/>
          <ac:spMkLst>
            <pc:docMk/>
            <pc:sldMk cId="0" sldId="257"/>
            <ac:spMk id="60" creationId="{3CB2A11A-F528-436C-937F-3D7CAA99EB17}"/>
          </ac:spMkLst>
        </pc:spChg>
        <pc:spChg chg="add">
          <ac:chgData name="ranjan yadav" userId="b7be7efb4b79d83a" providerId="LiveId" clId="{1760BA8A-8D19-4AEE-8A83-84EA87201727}" dt="2020-11-01T13:41:55.009" v="1832" actId="22"/>
          <ac:spMkLst>
            <pc:docMk/>
            <pc:sldMk cId="0" sldId="257"/>
            <ac:spMk id="62" creationId="{31D5DE25-3D6F-41B9-9A1C-7E2D503B7B21}"/>
          </ac:spMkLst>
        </pc:spChg>
        <pc:spChg chg="add mod">
          <ac:chgData name="ranjan yadav" userId="b7be7efb4b79d83a" providerId="LiveId" clId="{1760BA8A-8D19-4AEE-8A83-84EA87201727}" dt="2020-11-01T13:44:02.766" v="1919" actId="207"/>
          <ac:spMkLst>
            <pc:docMk/>
            <pc:sldMk cId="0" sldId="257"/>
            <ac:spMk id="63" creationId="{8E482E84-231B-46F6-8E53-7012CBB7AFCA}"/>
          </ac:spMkLst>
        </pc:spChg>
      </pc:sldChg>
      <pc:sldChg chg="addSp delSp modSp mod">
        <pc:chgData name="ranjan yadav" userId="b7be7efb4b79d83a" providerId="LiveId" clId="{1760BA8A-8D19-4AEE-8A83-84EA87201727}" dt="2020-11-01T13:47:11.323" v="1969" actId="22"/>
        <pc:sldMkLst>
          <pc:docMk/>
          <pc:sldMk cId="0" sldId="258"/>
        </pc:sldMkLst>
        <pc:spChg chg="add mod">
          <ac:chgData name="ranjan yadav" userId="b7be7efb4b79d83a" providerId="LiveId" clId="{1760BA8A-8D19-4AEE-8A83-84EA87201727}" dt="2020-11-01T12:30:21.659" v="883" actId="14100"/>
          <ac:spMkLst>
            <pc:docMk/>
            <pc:sldMk cId="0" sldId="258"/>
            <ac:spMk id="2" creationId="{3E72F478-C923-4581-BC01-E776803E123F}"/>
          </ac:spMkLst>
        </pc:spChg>
        <pc:spChg chg="mod">
          <ac:chgData name="ranjan yadav" userId="b7be7efb4b79d83a" providerId="LiveId" clId="{1760BA8A-8D19-4AEE-8A83-84EA87201727}" dt="2020-11-01T13:41:15.973" v="1830" actId="207"/>
          <ac:spMkLst>
            <pc:docMk/>
            <pc:sldMk cId="0" sldId="258"/>
            <ac:spMk id="4" creationId="{00000000-0000-0000-0000-000000000000}"/>
          </ac:spMkLst>
        </pc:spChg>
        <pc:spChg chg="mod">
          <ac:chgData name="ranjan yadav" userId="b7be7efb4b79d83a" providerId="LiveId" clId="{1760BA8A-8D19-4AEE-8A83-84EA87201727}" dt="2020-11-01T10:03:45.067" v="96" actId="20577"/>
          <ac:spMkLst>
            <pc:docMk/>
            <pc:sldMk cId="0" sldId="258"/>
            <ac:spMk id="6" creationId="{00000000-0000-0000-0000-000000000000}"/>
          </ac:spMkLst>
        </pc:spChg>
        <pc:spChg chg="add del">
          <ac:chgData name="ranjan yadav" userId="b7be7efb4b79d83a" providerId="LiveId" clId="{1760BA8A-8D19-4AEE-8A83-84EA87201727}" dt="2020-11-01T13:47:10.513" v="1968" actId="478"/>
          <ac:spMkLst>
            <pc:docMk/>
            <pc:sldMk cId="0" sldId="258"/>
            <ac:spMk id="7" creationId="{5080B232-DB30-488C-BFBE-24FFCAEEAB6F}"/>
          </ac:spMkLst>
        </pc:spChg>
        <pc:spChg chg="del mod">
          <ac:chgData name="ranjan yadav" userId="b7be7efb4b79d83a" providerId="LiveId" clId="{1760BA8A-8D19-4AEE-8A83-84EA87201727}" dt="2020-11-01T10:03:49.782" v="99" actId="478"/>
          <ac:spMkLst>
            <pc:docMk/>
            <pc:sldMk cId="0" sldId="258"/>
            <ac:spMk id="8" creationId="{00000000-0000-0000-0000-000000000000}"/>
          </ac:spMkLst>
        </pc:spChg>
        <pc:spChg chg="add">
          <ac:chgData name="ranjan yadav" userId="b7be7efb4b79d83a" providerId="LiveId" clId="{1760BA8A-8D19-4AEE-8A83-84EA87201727}" dt="2020-11-01T13:47:11.323" v="1969" actId="22"/>
          <ac:spMkLst>
            <pc:docMk/>
            <pc:sldMk cId="0" sldId="258"/>
            <ac:spMk id="8" creationId="{BA41851A-67AA-4A91-935A-F2EF9BC38D4F}"/>
          </ac:spMkLst>
        </pc:spChg>
        <pc:spChg chg="add del">
          <ac:chgData name="ranjan yadav" userId="b7be7efb4b79d83a" providerId="LiveId" clId="{1760BA8A-8D19-4AEE-8A83-84EA87201727}" dt="2020-11-01T10:09:55.692" v="146"/>
          <ac:spMkLst>
            <pc:docMk/>
            <pc:sldMk cId="0" sldId="258"/>
            <ac:spMk id="13" creationId="{4FD592ED-5EB4-4D80-B23F-A9FC09D4CE47}"/>
          </ac:spMkLst>
        </pc:spChg>
        <pc:spChg chg="del">
          <ac:chgData name="ranjan yadav" userId="b7be7efb4b79d83a" providerId="LiveId" clId="{1760BA8A-8D19-4AEE-8A83-84EA87201727}" dt="2020-11-01T12:34:23.035" v="966" actId="478"/>
          <ac:spMkLst>
            <pc:docMk/>
            <pc:sldMk cId="0" sldId="258"/>
            <ac:spMk id="14" creationId="{00000000-0000-0000-0000-000000000000}"/>
          </ac:spMkLst>
        </pc:spChg>
        <pc:spChg chg="add del mod">
          <ac:chgData name="ranjan yadav" userId="b7be7efb4b79d83a" providerId="LiveId" clId="{1760BA8A-8D19-4AEE-8A83-84EA87201727}" dt="2020-11-01T10:11:50.353" v="170"/>
          <ac:spMkLst>
            <pc:docMk/>
            <pc:sldMk cId="0" sldId="258"/>
            <ac:spMk id="17" creationId="{C1F6C392-0D38-4845-8BC4-6DBCE70F321A}"/>
          </ac:spMkLst>
        </pc:spChg>
        <pc:spChg chg="mod">
          <ac:chgData name="ranjan yadav" userId="b7be7efb4b79d83a" providerId="LiveId" clId="{1760BA8A-8D19-4AEE-8A83-84EA87201727}" dt="2020-11-01T12:30:43.082" v="905" actId="1076"/>
          <ac:spMkLst>
            <pc:docMk/>
            <pc:sldMk cId="0" sldId="258"/>
            <ac:spMk id="18" creationId="{D94A503C-9DA1-49CB-84B7-2AC75025A0BA}"/>
          </ac:spMkLst>
        </pc:spChg>
        <pc:spChg chg="del">
          <ac:chgData name="ranjan yadav" userId="b7be7efb4b79d83a" providerId="LiveId" clId="{1760BA8A-8D19-4AEE-8A83-84EA87201727}" dt="2020-11-01T13:21:35.491" v="1396" actId="478"/>
          <ac:spMkLst>
            <pc:docMk/>
            <pc:sldMk cId="0" sldId="258"/>
            <ac:spMk id="19" creationId="{F1C7436F-E157-494C-90DC-C6E73F34F6F6}"/>
          </ac:spMkLst>
        </pc:spChg>
        <pc:spChg chg="add del mod">
          <ac:chgData name="ranjan yadav" userId="b7be7efb4b79d83a" providerId="LiveId" clId="{1760BA8A-8D19-4AEE-8A83-84EA87201727}" dt="2020-11-01T10:08:49.455" v="133" actId="478"/>
          <ac:spMkLst>
            <pc:docMk/>
            <pc:sldMk cId="0" sldId="258"/>
            <ac:spMk id="20" creationId="{1BB4CF51-8BB0-4F93-A815-36035B82FF43}"/>
          </ac:spMkLst>
        </pc:spChg>
        <pc:spChg chg="add mod">
          <ac:chgData name="ranjan yadav" userId="b7be7efb4b79d83a" providerId="LiveId" clId="{1760BA8A-8D19-4AEE-8A83-84EA87201727}" dt="2020-11-01T12:34:24.328" v="967"/>
          <ac:spMkLst>
            <pc:docMk/>
            <pc:sldMk cId="0" sldId="258"/>
            <ac:spMk id="20" creationId="{CC50B484-5869-4522-A704-DAEAF5CF1773}"/>
          </ac:spMkLst>
        </pc:spChg>
        <pc:spChg chg="add del mod">
          <ac:chgData name="ranjan yadav" userId="b7be7efb4b79d83a" providerId="LiveId" clId="{1760BA8A-8D19-4AEE-8A83-84EA87201727}" dt="2020-11-01T10:10:11.437" v="152"/>
          <ac:spMkLst>
            <pc:docMk/>
            <pc:sldMk cId="0" sldId="258"/>
            <ac:spMk id="21" creationId="{53B6A026-8B4F-4D7A-ACEB-3B6F4225C72D}"/>
          </ac:spMkLst>
        </pc:spChg>
        <pc:spChg chg="add del mod">
          <ac:chgData name="ranjan yadav" userId="b7be7efb4b79d83a" providerId="LiveId" clId="{1760BA8A-8D19-4AEE-8A83-84EA87201727}" dt="2020-11-01T10:11:33.587" v="166" actId="478"/>
          <ac:spMkLst>
            <pc:docMk/>
            <pc:sldMk cId="0" sldId="258"/>
            <ac:spMk id="22" creationId="{072BF2E5-36E4-4ED3-B6EF-6536621B4062}"/>
          </ac:spMkLst>
        </pc:spChg>
        <pc:spChg chg="add del mod">
          <ac:chgData name="ranjan yadav" userId="b7be7efb4b79d83a" providerId="LiveId" clId="{1760BA8A-8D19-4AEE-8A83-84EA87201727}" dt="2020-11-01T12:29:53.975" v="876" actId="478"/>
          <ac:spMkLst>
            <pc:docMk/>
            <pc:sldMk cId="0" sldId="258"/>
            <ac:spMk id="30" creationId="{D767E65B-ED22-4D8A-B487-F634278939D2}"/>
          </ac:spMkLst>
        </pc:spChg>
        <pc:picChg chg="add del">
          <ac:chgData name="ranjan yadav" userId="b7be7efb4b79d83a" providerId="LiveId" clId="{1760BA8A-8D19-4AEE-8A83-84EA87201727}" dt="2020-11-01T10:09:55.692" v="146"/>
          <ac:picMkLst>
            <pc:docMk/>
            <pc:sldMk cId="0" sldId="258"/>
            <ac:picMk id="15" creationId="{C3BCC27F-5E6E-412C-94B2-6395D9B75C3F}"/>
          </ac:picMkLst>
        </pc:picChg>
        <pc:picChg chg="add mod">
          <ac:chgData name="ranjan yadav" userId="b7be7efb4b79d83a" providerId="LiveId" clId="{1760BA8A-8D19-4AEE-8A83-84EA87201727}" dt="2020-11-01T10:11:42.369" v="169" actId="1076"/>
          <ac:picMkLst>
            <pc:docMk/>
            <pc:sldMk cId="0" sldId="258"/>
            <ac:picMk id="23" creationId="{9340CE64-0520-4C90-9E11-3F8D59B2B48D}"/>
          </ac:picMkLst>
        </pc:picChg>
        <pc:picChg chg="del">
          <ac:chgData name="ranjan yadav" userId="b7be7efb4b79d83a" providerId="LiveId" clId="{1760BA8A-8D19-4AEE-8A83-84EA87201727}" dt="2020-11-01T10:03:46.672" v="97" actId="478"/>
          <ac:picMkLst>
            <pc:docMk/>
            <pc:sldMk cId="0" sldId="258"/>
            <ac:picMk id="1026" creationId="{3A07AB05-92DE-49A9-97B1-58C2010627BF}"/>
          </ac:picMkLst>
        </pc:picChg>
        <pc:picChg chg="add del mod">
          <ac:chgData name="ranjan yadav" userId="b7be7efb4b79d83a" providerId="LiveId" clId="{1760BA8A-8D19-4AEE-8A83-84EA87201727}" dt="2020-11-01T10:10:11.437" v="152"/>
          <ac:picMkLst>
            <pc:docMk/>
            <pc:sldMk cId="0" sldId="258"/>
            <ac:picMk id="1028" creationId="{7E4DD3D1-D602-4AA4-92CC-CEC45429D244}"/>
          </ac:picMkLst>
        </pc:picChg>
        <pc:picChg chg="add del mod">
          <ac:chgData name="ranjan yadav" userId="b7be7efb4b79d83a" providerId="LiveId" clId="{1760BA8A-8D19-4AEE-8A83-84EA87201727}" dt="2020-11-01T10:11:10.471" v="162"/>
          <ac:picMkLst>
            <pc:docMk/>
            <pc:sldMk cId="0" sldId="258"/>
            <ac:picMk id="1030" creationId="{BA651BC8-D8D3-429A-A628-1EF1D2B1BBC1}"/>
          </ac:picMkLst>
        </pc:picChg>
      </pc:sldChg>
      <pc:sldChg chg="addSp delSp modSp mod">
        <pc:chgData name="ranjan yadav" userId="b7be7efb4b79d83a" providerId="LiveId" clId="{1760BA8A-8D19-4AEE-8A83-84EA87201727}" dt="2020-11-01T13:47:18.707" v="1971" actId="22"/>
        <pc:sldMkLst>
          <pc:docMk/>
          <pc:sldMk cId="0" sldId="259"/>
        </pc:sldMkLst>
        <pc:spChg chg="add">
          <ac:chgData name="ranjan yadav" userId="b7be7efb4b79d83a" providerId="LiveId" clId="{1760BA8A-8D19-4AEE-8A83-84EA87201727}" dt="2020-11-01T12:30:51.462" v="907" actId="22"/>
          <ac:spMkLst>
            <pc:docMk/>
            <pc:sldMk cId="0" sldId="259"/>
            <ac:spMk id="2" creationId="{AF94D7A5-18E6-40B2-8424-D24FD0AD504F}"/>
          </ac:spMkLst>
        </pc:spChg>
        <pc:spChg chg="add del mod">
          <ac:chgData name="ranjan yadav" userId="b7be7efb4b79d83a" providerId="LiveId" clId="{1760BA8A-8D19-4AEE-8A83-84EA87201727}" dt="2020-11-01T10:17:37.601" v="248" actId="478"/>
          <ac:spMkLst>
            <pc:docMk/>
            <pc:sldMk cId="0" sldId="259"/>
            <ac:spMk id="2" creationId="{BC39127E-B999-48AC-A1D9-30A6D56D9D18}"/>
          </ac:spMkLst>
        </pc:spChg>
        <pc:spChg chg="mod">
          <ac:chgData name="ranjan yadav" userId="b7be7efb4b79d83a" providerId="LiveId" clId="{1760BA8A-8D19-4AEE-8A83-84EA87201727}" dt="2020-11-01T13:41:06.226" v="1828"/>
          <ac:spMkLst>
            <pc:docMk/>
            <pc:sldMk cId="0" sldId="259"/>
            <ac:spMk id="4" creationId="{00000000-0000-0000-0000-000000000000}"/>
          </ac:spMkLst>
        </pc:spChg>
        <pc:spChg chg="add mod">
          <ac:chgData name="ranjan yadav" userId="b7be7efb4b79d83a" providerId="LiveId" clId="{1760BA8A-8D19-4AEE-8A83-84EA87201727}" dt="2020-11-01T12:30:56.519" v="908" actId="313"/>
          <ac:spMkLst>
            <pc:docMk/>
            <pc:sldMk cId="0" sldId="259"/>
            <ac:spMk id="6" creationId="{33B99EFF-03B9-4FD9-A688-C41AFF070F38}"/>
          </ac:spMkLst>
        </pc:spChg>
        <pc:spChg chg="del">
          <ac:chgData name="ranjan yadav" userId="b7be7efb4b79d83a" providerId="LiveId" clId="{1760BA8A-8D19-4AEE-8A83-84EA87201727}" dt="2020-11-01T10:13:37.780" v="198" actId="478"/>
          <ac:spMkLst>
            <pc:docMk/>
            <pc:sldMk cId="0" sldId="259"/>
            <ac:spMk id="7" creationId="{00000000-0000-0000-0000-000000000000}"/>
          </ac:spMkLst>
        </pc:spChg>
        <pc:spChg chg="add del">
          <ac:chgData name="ranjan yadav" userId="b7be7efb4b79d83a" providerId="LiveId" clId="{1760BA8A-8D19-4AEE-8A83-84EA87201727}" dt="2020-11-01T13:47:17.979" v="1970" actId="478"/>
          <ac:spMkLst>
            <pc:docMk/>
            <pc:sldMk cId="0" sldId="259"/>
            <ac:spMk id="7" creationId="{A0C0945A-F0FB-4C9C-919B-93BB12ED73E0}"/>
          </ac:spMkLst>
        </pc:spChg>
        <pc:spChg chg="add del mod">
          <ac:chgData name="ranjan yadav" userId="b7be7efb4b79d83a" providerId="LiveId" clId="{1760BA8A-8D19-4AEE-8A83-84EA87201727}" dt="2020-11-01T12:36:50.746" v="993"/>
          <ac:spMkLst>
            <pc:docMk/>
            <pc:sldMk cId="0" sldId="259"/>
            <ac:spMk id="7" creationId="{DFF15BE5-BAE3-49B8-9908-38B4DE91F62B}"/>
          </ac:spMkLst>
        </pc:spChg>
        <pc:spChg chg="add">
          <ac:chgData name="ranjan yadav" userId="b7be7efb4b79d83a" providerId="LiveId" clId="{1760BA8A-8D19-4AEE-8A83-84EA87201727}" dt="2020-11-01T13:47:18.707" v="1971" actId="22"/>
          <ac:spMkLst>
            <pc:docMk/>
            <pc:sldMk cId="0" sldId="259"/>
            <ac:spMk id="8" creationId="{D8F50FE7-CBD4-4341-A5DB-A96B59691646}"/>
          </ac:spMkLst>
        </pc:spChg>
        <pc:spChg chg="del">
          <ac:chgData name="ranjan yadav" userId="b7be7efb4b79d83a" providerId="LiveId" clId="{1760BA8A-8D19-4AEE-8A83-84EA87201727}" dt="2020-11-01T10:13:38.820" v="199" actId="478"/>
          <ac:spMkLst>
            <pc:docMk/>
            <pc:sldMk cId="0" sldId="259"/>
            <ac:spMk id="13" creationId="{00000000-0000-0000-0000-000000000000}"/>
          </ac:spMkLst>
        </pc:spChg>
        <pc:spChg chg="mod">
          <ac:chgData name="ranjan yadav" userId="b7be7efb4b79d83a" providerId="LiveId" clId="{1760BA8A-8D19-4AEE-8A83-84EA87201727}" dt="2020-11-01T12:34:28.844" v="969" actId="20577"/>
          <ac:spMkLst>
            <pc:docMk/>
            <pc:sldMk cId="0" sldId="259"/>
            <ac:spMk id="19" creationId="{00000000-0000-0000-0000-000000000000}"/>
          </ac:spMkLst>
        </pc:spChg>
        <pc:spChg chg="add mod">
          <ac:chgData name="ranjan yadav" userId="b7be7efb4b79d83a" providerId="LiveId" clId="{1760BA8A-8D19-4AEE-8A83-84EA87201727}" dt="2020-11-01T12:37:44.741" v="1032" actId="20577"/>
          <ac:spMkLst>
            <pc:docMk/>
            <pc:sldMk cId="0" sldId="259"/>
            <ac:spMk id="20" creationId="{3B64E4A1-E6A5-42FC-9A5A-4B2F63D8CCA0}"/>
          </ac:spMkLst>
        </pc:spChg>
        <pc:spChg chg="del">
          <ac:chgData name="ranjan yadav" userId="b7be7efb4b79d83a" providerId="LiveId" clId="{1760BA8A-8D19-4AEE-8A83-84EA87201727}" dt="2020-11-01T12:30:50.177" v="906" actId="478"/>
          <ac:spMkLst>
            <pc:docMk/>
            <pc:sldMk cId="0" sldId="259"/>
            <ac:spMk id="23" creationId="{F4CE0053-2428-4AE2-AF1E-32A9EA8CA426}"/>
          </ac:spMkLst>
        </pc:spChg>
        <pc:spChg chg="del">
          <ac:chgData name="ranjan yadav" userId="b7be7efb4b79d83a" providerId="LiveId" clId="{1760BA8A-8D19-4AEE-8A83-84EA87201727}" dt="2020-11-01T10:13:36.120" v="197" actId="478"/>
          <ac:spMkLst>
            <pc:docMk/>
            <pc:sldMk cId="0" sldId="259"/>
            <ac:spMk id="29" creationId="{5764AB4C-160D-45B9-BF7F-CB7ED2A9C297}"/>
          </ac:spMkLst>
        </pc:spChg>
        <pc:spChg chg="del">
          <ac:chgData name="ranjan yadav" userId="b7be7efb4b79d83a" providerId="LiveId" clId="{1760BA8A-8D19-4AEE-8A83-84EA87201727}" dt="2020-11-01T13:21:44.510" v="1398" actId="478"/>
          <ac:spMkLst>
            <pc:docMk/>
            <pc:sldMk cId="0" sldId="259"/>
            <ac:spMk id="31" creationId="{44640AC9-E78F-4AA4-A90F-32FB0AC1E144}"/>
          </ac:spMkLst>
        </pc:spChg>
        <pc:spChg chg="del">
          <ac:chgData name="ranjan yadav" userId="b7be7efb4b79d83a" providerId="LiveId" clId="{1760BA8A-8D19-4AEE-8A83-84EA87201727}" dt="2020-11-01T10:13:34.090" v="196" actId="478"/>
          <ac:spMkLst>
            <pc:docMk/>
            <pc:sldMk cId="0" sldId="259"/>
            <ac:spMk id="33" creationId="{D2774415-4A0B-4828-97FC-83D7AB2D01F8}"/>
          </ac:spMkLst>
        </pc:spChg>
        <pc:picChg chg="add mod">
          <ac:chgData name="ranjan yadav" userId="b7be7efb4b79d83a" providerId="LiveId" clId="{1760BA8A-8D19-4AEE-8A83-84EA87201727}" dt="2020-11-01T10:18:16.241" v="255" actId="14100"/>
          <ac:picMkLst>
            <pc:docMk/>
            <pc:sldMk cId="0" sldId="259"/>
            <ac:picMk id="2050" creationId="{F1D8ED41-7E06-4A8F-9F5E-6A1F9C2C43F7}"/>
          </ac:picMkLst>
        </pc:picChg>
      </pc:sldChg>
      <pc:sldChg chg="addSp delSp modSp mod">
        <pc:chgData name="ranjan yadav" userId="b7be7efb4b79d83a" providerId="LiveId" clId="{1760BA8A-8D19-4AEE-8A83-84EA87201727}" dt="2020-11-01T13:47:26.237" v="1973" actId="22"/>
        <pc:sldMkLst>
          <pc:docMk/>
          <pc:sldMk cId="0" sldId="260"/>
        </pc:sldMkLst>
        <pc:spChg chg="add">
          <ac:chgData name="ranjan yadav" userId="b7be7efb4b79d83a" providerId="LiveId" clId="{1760BA8A-8D19-4AEE-8A83-84EA87201727}" dt="2020-11-01T12:31:07.924" v="910" actId="22"/>
          <ac:spMkLst>
            <pc:docMk/>
            <pc:sldMk cId="0" sldId="260"/>
            <ac:spMk id="2" creationId="{A59D5809-B2E3-4656-86CD-92B5754BFC1E}"/>
          </ac:spMkLst>
        </pc:spChg>
        <pc:spChg chg="mod">
          <ac:chgData name="ranjan yadav" userId="b7be7efb4b79d83a" providerId="LiveId" clId="{1760BA8A-8D19-4AEE-8A83-84EA87201727}" dt="2020-11-01T13:40:41.116" v="1825" actId="20577"/>
          <ac:spMkLst>
            <pc:docMk/>
            <pc:sldMk cId="0" sldId="260"/>
            <ac:spMk id="3" creationId="{00000000-0000-0000-0000-000000000000}"/>
          </ac:spMkLst>
        </pc:spChg>
        <pc:spChg chg="add del mod">
          <ac:chgData name="ranjan yadav" userId="b7be7efb4b79d83a" providerId="LiveId" clId="{1760BA8A-8D19-4AEE-8A83-84EA87201727}" dt="2020-11-01T10:19:12.132" v="263" actId="1076"/>
          <ac:spMkLst>
            <pc:docMk/>
            <pc:sldMk cId="0" sldId="260"/>
            <ac:spMk id="4" creationId="{00000000-0000-0000-0000-000000000000}"/>
          </ac:spMkLst>
        </pc:spChg>
        <pc:spChg chg="del mod">
          <ac:chgData name="ranjan yadav" userId="b7be7efb4b79d83a" providerId="LiveId" clId="{1760BA8A-8D19-4AEE-8A83-84EA87201727}" dt="2020-11-01T10:19:16.332" v="274"/>
          <ac:spMkLst>
            <pc:docMk/>
            <pc:sldMk cId="0" sldId="260"/>
            <ac:spMk id="5" creationId="{00000000-0000-0000-0000-000000000000}"/>
          </ac:spMkLst>
        </pc:spChg>
        <pc:spChg chg="add mod">
          <ac:chgData name="ranjan yadav" userId="b7be7efb4b79d83a" providerId="LiveId" clId="{1760BA8A-8D19-4AEE-8A83-84EA87201727}" dt="2020-11-01T12:38:19.151" v="1053" actId="20577"/>
          <ac:spMkLst>
            <pc:docMk/>
            <pc:sldMk cId="0" sldId="260"/>
            <ac:spMk id="5" creationId="{1C5CB324-8BCA-4A1F-880C-D73FC2C44202}"/>
          </ac:spMkLst>
        </pc:spChg>
        <pc:spChg chg="add del">
          <ac:chgData name="ranjan yadav" userId="b7be7efb4b79d83a" providerId="LiveId" clId="{1760BA8A-8D19-4AEE-8A83-84EA87201727}" dt="2020-11-01T13:47:25.383" v="1972" actId="478"/>
          <ac:spMkLst>
            <pc:docMk/>
            <pc:sldMk cId="0" sldId="260"/>
            <ac:spMk id="6" creationId="{6A8DEE36-9F00-4F40-B180-0D5307A90C11}"/>
          </ac:spMkLst>
        </pc:spChg>
        <pc:spChg chg="del">
          <ac:chgData name="ranjan yadav" userId="b7be7efb4b79d83a" providerId="LiveId" clId="{1760BA8A-8D19-4AEE-8A83-84EA87201727}" dt="2020-11-01T10:19:01.118" v="258" actId="478"/>
          <ac:spMkLst>
            <pc:docMk/>
            <pc:sldMk cId="0" sldId="260"/>
            <ac:spMk id="7" creationId="{00000000-0000-0000-0000-000000000000}"/>
          </ac:spMkLst>
        </pc:spChg>
        <pc:spChg chg="add">
          <ac:chgData name="ranjan yadav" userId="b7be7efb4b79d83a" providerId="LiveId" clId="{1760BA8A-8D19-4AEE-8A83-84EA87201727}" dt="2020-11-01T13:47:26.237" v="1973" actId="22"/>
          <ac:spMkLst>
            <pc:docMk/>
            <pc:sldMk cId="0" sldId="260"/>
            <ac:spMk id="7" creationId="{606417AA-F914-465D-B159-663276320CCF}"/>
          </ac:spMkLst>
        </pc:spChg>
        <pc:spChg chg="mod">
          <ac:chgData name="ranjan yadav" userId="b7be7efb4b79d83a" providerId="LiveId" clId="{1760BA8A-8D19-4AEE-8A83-84EA87201727}" dt="2020-11-01T12:34:34.984" v="971" actId="20577"/>
          <ac:spMkLst>
            <pc:docMk/>
            <pc:sldMk cId="0" sldId="260"/>
            <ac:spMk id="13" creationId="{00000000-0000-0000-0000-000000000000}"/>
          </ac:spMkLst>
        </pc:spChg>
        <pc:spChg chg="del">
          <ac:chgData name="ranjan yadav" userId="b7be7efb4b79d83a" providerId="LiveId" clId="{1760BA8A-8D19-4AEE-8A83-84EA87201727}" dt="2020-11-01T12:31:06.578" v="909" actId="478"/>
          <ac:spMkLst>
            <pc:docMk/>
            <pc:sldMk cId="0" sldId="260"/>
            <ac:spMk id="17" creationId="{8B9D1444-89E6-4700-A053-323B0F961E15}"/>
          </ac:spMkLst>
        </pc:spChg>
        <pc:spChg chg="add mod">
          <ac:chgData name="ranjan yadav" userId="b7be7efb4b79d83a" providerId="LiveId" clId="{1760BA8A-8D19-4AEE-8A83-84EA87201727}" dt="2020-11-01T10:20:24.928" v="287" actId="1076"/>
          <ac:spMkLst>
            <pc:docMk/>
            <pc:sldMk cId="0" sldId="260"/>
            <ac:spMk id="18" creationId="{2E7E18E4-3649-43BF-9C34-2E2FA896047C}"/>
          </ac:spMkLst>
        </pc:spChg>
        <pc:spChg chg="del">
          <ac:chgData name="ranjan yadav" userId="b7be7efb4b79d83a" providerId="LiveId" clId="{1760BA8A-8D19-4AEE-8A83-84EA87201727}" dt="2020-11-01T10:18:57.948" v="256" actId="478"/>
          <ac:spMkLst>
            <pc:docMk/>
            <pc:sldMk cId="0" sldId="260"/>
            <ac:spMk id="19" creationId="{09196B38-DFA4-4025-982B-01FF8693A4D1}"/>
          </ac:spMkLst>
        </pc:spChg>
        <pc:spChg chg="del">
          <ac:chgData name="ranjan yadav" userId="b7be7efb4b79d83a" providerId="LiveId" clId="{1760BA8A-8D19-4AEE-8A83-84EA87201727}" dt="2020-11-01T13:21:50.519" v="1400" actId="478"/>
          <ac:spMkLst>
            <pc:docMk/>
            <pc:sldMk cId="0" sldId="260"/>
            <ac:spMk id="21" creationId="{DD1A1254-B069-4427-9CA5-8BAD517BF724}"/>
          </ac:spMkLst>
        </pc:spChg>
        <pc:spChg chg="add mod">
          <ac:chgData name="ranjan yadav" userId="b7be7efb4b79d83a" providerId="LiveId" clId="{1760BA8A-8D19-4AEE-8A83-84EA87201727}" dt="2020-11-01T10:21:23.635" v="298" actId="1076"/>
          <ac:spMkLst>
            <pc:docMk/>
            <pc:sldMk cId="0" sldId="260"/>
            <ac:spMk id="22" creationId="{4F1766D6-9A66-4571-BE51-AC3FA7890516}"/>
          </ac:spMkLst>
        </pc:spChg>
        <pc:picChg chg="del">
          <ac:chgData name="ranjan yadav" userId="b7be7efb4b79d83a" providerId="LiveId" clId="{1760BA8A-8D19-4AEE-8A83-84EA87201727}" dt="2020-11-01T10:18:58.828" v="257" actId="478"/>
          <ac:picMkLst>
            <pc:docMk/>
            <pc:sldMk cId="0" sldId="260"/>
            <ac:picMk id="2054" creationId="{4BF63EC3-CFE0-46AF-AE10-7CF458F64328}"/>
          </ac:picMkLst>
        </pc:picChg>
        <pc:picChg chg="add mod">
          <ac:chgData name="ranjan yadav" userId="b7be7efb4b79d83a" providerId="LiveId" clId="{1760BA8A-8D19-4AEE-8A83-84EA87201727}" dt="2020-11-01T10:21:39.520" v="303" actId="1076"/>
          <ac:picMkLst>
            <pc:docMk/>
            <pc:sldMk cId="0" sldId="260"/>
            <ac:picMk id="3074" creationId="{306EA6AA-1C19-414E-941E-64A58BC6C557}"/>
          </ac:picMkLst>
        </pc:picChg>
        <pc:picChg chg="add del mod">
          <ac:chgData name="ranjan yadav" userId="b7be7efb4b79d83a" providerId="LiveId" clId="{1760BA8A-8D19-4AEE-8A83-84EA87201727}" dt="2020-11-01T10:21:25.435" v="299"/>
          <ac:picMkLst>
            <pc:docMk/>
            <pc:sldMk cId="0" sldId="260"/>
            <ac:picMk id="3076" creationId="{595E1A9F-4A57-4B1D-85A5-C9E1C8A50808}"/>
          </ac:picMkLst>
        </pc:picChg>
        <pc:picChg chg="add mod">
          <ac:chgData name="ranjan yadav" userId="b7be7efb4b79d83a" providerId="LiveId" clId="{1760BA8A-8D19-4AEE-8A83-84EA87201727}" dt="2020-11-01T10:21:43.979" v="304" actId="1076"/>
          <ac:picMkLst>
            <pc:docMk/>
            <pc:sldMk cId="0" sldId="260"/>
            <ac:picMk id="3078" creationId="{7EFEFD36-B428-4DB1-A929-CEF2DCB2BBE6}"/>
          </ac:picMkLst>
        </pc:picChg>
      </pc:sldChg>
      <pc:sldChg chg="addSp delSp modSp mod ord">
        <pc:chgData name="ranjan yadav" userId="b7be7efb4b79d83a" providerId="LiveId" clId="{1760BA8A-8D19-4AEE-8A83-84EA87201727}" dt="2020-11-01T13:47:37.372" v="1977" actId="22"/>
        <pc:sldMkLst>
          <pc:docMk/>
          <pc:sldMk cId="0" sldId="261"/>
        </pc:sldMkLst>
        <pc:spChg chg="mod ord">
          <ac:chgData name="ranjan yadav" userId="b7be7efb4b79d83a" providerId="LiveId" clId="{1760BA8A-8D19-4AEE-8A83-84EA87201727}" dt="2020-11-01T13:40:09.964" v="1759" actId="313"/>
          <ac:spMkLst>
            <pc:docMk/>
            <pc:sldMk cId="0" sldId="261"/>
            <ac:spMk id="2" creationId="{66831909-526A-4D37-8BA8-99DC1FEEC1BD}"/>
          </ac:spMkLst>
        </pc:spChg>
        <pc:spChg chg="add">
          <ac:chgData name="ranjan yadav" userId="b7be7efb4b79d83a" providerId="LiveId" clId="{1760BA8A-8D19-4AEE-8A83-84EA87201727}" dt="2020-11-01T12:31:37.395" v="915" actId="22"/>
          <ac:spMkLst>
            <pc:docMk/>
            <pc:sldMk cId="0" sldId="261"/>
            <ac:spMk id="3" creationId="{2519303F-F45C-4337-BE76-0D8ABA425AAF}"/>
          </ac:spMkLst>
        </pc:spChg>
        <pc:spChg chg="del mod">
          <ac:chgData name="ranjan yadav" userId="b7be7efb4b79d83a" providerId="LiveId" clId="{1760BA8A-8D19-4AEE-8A83-84EA87201727}" dt="2020-11-01T10:28:27.932" v="342"/>
          <ac:spMkLst>
            <pc:docMk/>
            <pc:sldMk cId="0" sldId="261"/>
            <ac:spMk id="5" creationId="{00000000-0000-0000-0000-000000000000}"/>
          </ac:spMkLst>
        </pc:spChg>
        <pc:spChg chg="add mod">
          <ac:chgData name="ranjan yadav" userId="b7be7efb4b79d83a" providerId="LiveId" clId="{1760BA8A-8D19-4AEE-8A83-84EA87201727}" dt="2020-11-01T12:39:12.148" v="1130" actId="20577"/>
          <ac:spMkLst>
            <pc:docMk/>
            <pc:sldMk cId="0" sldId="261"/>
            <ac:spMk id="5" creationId="{B9CDEC6D-3C76-46A2-A4E2-C2CB66ED41B7}"/>
          </ac:spMkLst>
        </pc:spChg>
        <pc:spChg chg="add del">
          <ac:chgData name="ranjan yadav" userId="b7be7efb4b79d83a" providerId="LiveId" clId="{1760BA8A-8D19-4AEE-8A83-84EA87201727}" dt="2020-11-01T13:47:36.629" v="1976" actId="478"/>
          <ac:spMkLst>
            <pc:docMk/>
            <pc:sldMk cId="0" sldId="261"/>
            <ac:spMk id="6" creationId="{27D89842-2BF4-4900-9F1A-184235415568}"/>
          </ac:spMkLst>
        </pc:spChg>
        <pc:spChg chg="add">
          <ac:chgData name="ranjan yadav" userId="b7be7efb4b79d83a" providerId="LiveId" clId="{1760BA8A-8D19-4AEE-8A83-84EA87201727}" dt="2020-11-01T13:47:37.372" v="1977" actId="22"/>
          <ac:spMkLst>
            <pc:docMk/>
            <pc:sldMk cId="0" sldId="261"/>
            <ac:spMk id="7" creationId="{B7E22884-6C6A-441F-BCCA-9FC8CC8E524C}"/>
          </ac:spMkLst>
        </pc:spChg>
        <pc:spChg chg="add mod">
          <ac:chgData name="ranjan yadav" userId="b7be7efb4b79d83a" providerId="LiveId" clId="{1760BA8A-8D19-4AEE-8A83-84EA87201727}" dt="2020-11-01T10:30:20.327" v="385" actId="313"/>
          <ac:spMkLst>
            <pc:docMk/>
            <pc:sldMk cId="0" sldId="261"/>
            <ac:spMk id="17" creationId="{2DC1AEBF-DBC1-4530-830F-B73277F41797}"/>
          </ac:spMkLst>
        </pc:spChg>
        <pc:spChg chg="mod">
          <ac:chgData name="ranjan yadav" userId="b7be7efb4b79d83a" providerId="LiveId" clId="{1760BA8A-8D19-4AEE-8A83-84EA87201727}" dt="2020-11-01T12:34:46.125" v="975" actId="20577"/>
          <ac:spMkLst>
            <pc:docMk/>
            <pc:sldMk cId="0" sldId="261"/>
            <ac:spMk id="18" creationId="{00000000-0000-0000-0000-000000000000}"/>
          </ac:spMkLst>
        </pc:spChg>
        <pc:spChg chg="del">
          <ac:chgData name="ranjan yadav" userId="b7be7efb4b79d83a" providerId="LiveId" clId="{1760BA8A-8D19-4AEE-8A83-84EA87201727}" dt="2020-11-01T12:31:35.542" v="914" actId="478"/>
          <ac:spMkLst>
            <pc:docMk/>
            <pc:sldMk cId="0" sldId="261"/>
            <ac:spMk id="22" creationId="{766F791D-ECE2-4E03-A698-B83882217232}"/>
          </ac:spMkLst>
        </pc:spChg>
        <pc:spChg chg="del">
          <ac:chgData name="ranjan yadav" userId="b7be7efb4b79d83a" providerId="LiveId" clId="{1760BA8A-8D19-4AEE-8A83-84EA87201727}" dt="2020-11-01T10:28:23.992" v="339" actId="478"/>
          <ac:spMkLst>
            <pc:docMk/>
            <pc:sldMk cId="0" sldId="261"/>
            <ac:spMk id="23" creationId="{84F36895-E2EE-440C-AEA1-E60A7968107A}"/>
          </ac:spMkLst>
        </pc:spChg>
        <pc:spChg chg="del">
          <ac:chgData name="ranjan yadav" userId="b7be7efb4b79d83a" providerId="LiveId" clId="{1760BA8A-8D19-4AEE-8A83-84EA87201727}" dt="2020-11-01T13:22:03.450" v="1404" actId="478"/>
          <ac:spMkLst>
            <pc:docMk/>
            <pc:sldMk cId="0" sldId="261"/>
            <ac:spMk id="25" creationId="{B4682913-9F7C-4C17-AB00-BD687B013361}"/>
          </ac:spMkLst>
        </pc:spChg>
        <pc:picChg chg="del">
          <ac:chgData name="ranjan yadav" userId="b7be7efb4b79d83a" providerId="LiveId" clId="{1760BA8A-8D19-4AEE-8A83-84EA87201727}" dt="2020-11-01T10:28:22.142" v="338" actId="478"/>
          <ac:picMkLst>
            <pc:docMk/>
            <pc:sldMk cId="0" sldId="261"/>
            <ac:picMk id="4098" creationId="{9C8B1C55-8D76-4C94-A084-1F4BE6A72F1F}"/>
          </ac:picMkLst>
        </pc:picChg>
      </pc:sldChg>
      <pc:sldChg chg="addSp delSp modSp mod">
        <pc:chgData name="ranjan yadav" userId="b7be7efb4b79d83a" providerId="LiveId" clId="{1760BA8A-8D19-4AEE-8A83-84EA87201727}" dt="2020-11-01T13:48:40.950" v="1997" actId="22"/>
        <pc:sldMkLst>
          <pc:docMk/>
          <pc:sldMk cId="0" sldId="262"/>
        </pc:sldMkLst>
        <pc:spChg chg="add">
          <ac:chgData name="ranjan yadav" userId="b7be7efb4b79d83a" providerId="LiveId" clId="{1760BA8A-8D19-4AEE-8A83-84EA87201727}" dt="2020-11-01T12:33:11.615" v="946" actId="22"/>
          <ac:spMkLst>
            <pc:docMk/>
            <pc:sldMk cId="0" sldId="262"/>
            <ac:spMk id="2" creationId="{D0B8ACEC-A849-40EB-BE7D-5D73FE681847}"/>
          </ac:spMkLst>
        </pc:spChg>
        <pc:spChg chg="mod">
          <ac:chgData name="ranjan yadav" userId="b7be7efb4b79d83a" providerId="LiveId" clId="{1760BA8A-8D19-4AEE-8A83-84EA87201727}" dt="2020-11-01T13:38:47.573" v="1664" actId="20577"/>
          <ac:spMkLst>
            <pc:docMk/>
            <pc:sldMk cId="0" sldId="262"/>
            <ac:spMk id="3" creationId="{00000000-0000-0000-0000-000000000000}"/>
          </ac:spMkLst>
        </pc:spChg>
        <pc:spChg chg="mod">
          <ac:chgData name="ranjan yadav" userId="b7be7efb4b79d83a" providerId="LiveId" clId="{1760BA8A-8D19-4AEE-8A83-84EA87201727}" dt="2020-11-01T12:27:32.704" v="864" actId="688"/>
          <ac:spMkLst>
            <pc:docMk/>
            <pc:sldMk cId="0" sldId="262"/>
            <ac:spMk id="6" creationId="{00000000-0000-0000-0000-000000000000}"/>
          </ac:spMkLst>
        </pc:spChg>
        <pc:spChg chg="add mod">
          <ac:chgData name="ranjan yadav" userId="b7be7efb4b79d83a" providerId="LiveId" clId="{1760BA8A-8D19-4AEE-8A83-84EA87201727}" dt="2020-11-01T12:42:47.865" v="1386" actId="1076"/>
          <ac:spMkLst>
            <pc:docMk/>
            <pc:sldMk cId="0" sldId="262"/>
            <ac:spMk id="12" creationId="{E14A0E69-3B4F-4269-848C-3A1B1223CE89}"/>
          </ac:spMkLst>
        </pc:spChg>
        <pc:spChg chg="mod">
          <ac:chgData name="ranjan yadav" userId="b7be7efb4b79d83a" providerId="LiveId" clId="{1760BA8A-8D19-4AEE-8A83-84EA87201727}" dt="2020-11-01T12:33:21.328" v="949" actId="20577"/>
          <ac:spMkLst>
            <pc:docMk/>
            <pc:sldMk cId="0" sldId="262"/>
            <ac:spMk id="13" creationId="{00000000-0000-0000-0000-000000000000}"/>
          </ac:spMkLst>
        </pc:spChg>
        <pc:spChg chg="add mod">
          <ac:chgData name="ranjan yadav" userId="b7be7efb4b79d83a" providerId="LiveId" clId="{1760BA8A-8D19-4AEE-8A83-84EA87201727}" dt="2020-11-01T12:42:32.788" v="1383" actId="20577"/>
          <ac:spMkLst>
            <pc:docMk/>
            <pc:sldMk cId="0" sldId="262"/>
            <ac:spMk id="14" creationId="{F5E78773-5836-4AFF-A37F-EDCAC0DA2AFB}"/>
          </ac:spMkLst>
        </pc:spChg>
        <pc:spChg chg="add del">
          <ac:chgData name="ranjan yadav" userId="b7be7efb4b79d83a" providerId="LiveId" clId="{1760BA8A-8D19-4AEE-8A83-84EA87201727}" dt="2020-11-01T13:48:40.170" v="1996" actId="478"/>
          <ac:spMkLst>
            <pc:docMk/>
            <pc:sldMk cId="0" sldId="262"/>
            <ac:spMk id="16" creationId="{B24F6A62-09E4-4F50-B8FC-9FDD126A0F3B}"/>
          </ac:spMkLst>
        </pc:spChg>
        <pc:spChg chg="del">
          <ac:chgData name="ranjan yadav" userId="b7be7efb4b79d83a" providerId="LiveId" clId="{1760BA8A-8D19-4AEE-8A83-84EA87201727}" dt="2020-11-01T12:33:10.359" v="945" actId="478"/>
          <ac:spMkLst>
            <pc:docMk/>
            <pc:sldMk cId="0" sldId="262"/>
            <ac:spMk id="17" creationId="{2DF8CE29-6F6F-452A-83C5-13462EC6142F}"/>
          </ac:spMkLst>
        </pc:spChg>
        <pc:spChg chg="add">
          <ac:chgData name="ranjan yadav" userId="b7be7efb4b79d83a" providerId="LiveId" clId="{1760BA8A-8D19-4AEE-8A83-84EA87201727}" dt="2020-11-01T13:48:40.950" v="1997" actId="22"/>
          <ac:spMkLst>
            <pc:docMk/>
            <pc:sldMk cId="0" sldId="262"/>
            <ac:spMk id="17" creationId="{D2E1F76F-8A7C-43E0-9417-2B83C74A2233}"/>
          </ac:spMkLst>
        </pc:spChg>
        <pc:spChg chg="mod">
          <ac:chgData name="ranjan yadav" userId="b7be7efb4b79d83a" providerId="LiveId" clId="{1760BA8A-8D19-4AEE-8A83-84EA87201727}" dt="2020-11-01T12:42:55.162" v="1387" actId="1076"/>
          <ac:spMkLst>
            <pc:docMk/>
            <pc:sldMk cId="0" sldId="262"/>
            <ac:spMk id="19" creationId="{710A7A45-F1BF-4096-A889-A376C0A2277F}"/>
          </ac:spMkLst>
        </pc:spChg>
        <pc:spChg chg="del">
          <ac:chgData name="ranjan yadav" userId="b7be7efb4b79d83a" providerId="LiveId" clId="{1760BA8A-8D19-4AEE-8A83-84EA87201727}" dt="2020-11-01T13:22:45.661" v="1418" actId="478"/>
          <ac:spMkLst>
            <pc:docMk/>
            <pc:sldMk cId="0" sldId="262"/>
            <ac:spMk id="21" creationId="{F4EC6385-F1E7-4655-9529-2FBFEC482290}"/>
          </ac:spMkLst>
        </pc:spChg>
      </pc:sldChg>
      <pc:sldChg chg="addSp delSp modSp mod">
        <pc:chgData name="ranjan yadav" userId="b7be7efb4b79d83a" providerId="LiveId" clId="{1760BA8A-8D19-4AEE-8A83-84EA87201727}" dt="2020-11-01T13:47:30.955" v="1975" actId="22"/>
        <pc:sldMkLst>
          <pc:docMk/>
          <pc:sldMk cId="1752728853" sldId="263"/>
        </pc:sldMkLst>
        <pc:spChg chg="add">
          <ac:chgData name="ranjan yadav" userId="b7be7efb4b79d83a" providerId="LiveId" clId="{1760BA8A-8D19-4AEE-8A83-84EA87201727}" dt="2020-11-01T12:31:28.583" v="913" actId="22"/>
          <ac:spMkLst>
            <pc:docMk/>
            <pc:sldMk cId="1752728853" sldId="263"/>
            <ac:spMk id="2" creationId="{5F159FDE-B1B3-4C1C-948F-ADF014575DDD}"/>
          </ac:spMkLst>
        </pc:spChg>
        <pc:spChg chg="mod">
          <ac:chgData name="ranjan yadav" userId="b7be7efb4b79d83a" providerId="LiveId" clId="{1760BA8A-8D19-4AEE-8A83-84EA87201727}" dt="2020-11-01T13:40:26.751" v="1791" actId="20577"/>
          <ac:spMkLst>
            <pc:docMk/>
            <pc:sldMk cId="1752728853" sldId="263"/>
            <ac:spMk id="3" creationId="{120ED192-D08E-453B-AD9A-2FA2FBF54CCB}"/>
          </ac:spMkLst>
        </pc:spChg>
        <pc:spChg chg="add mod">
          <ac:chgData name="ranjan yadav" userId="b7be7efb4b79d83a" providerId="LiveId" clId="{1760BA8A-8D19-4AEE-8A83-84EA87201727}" dt="2020-11-01T12:38:34.675" v="1072" actId="20577"/>
          <ac:spMkLst>
            <pc:docMk/>
            <pc:sldMk cId="1752728853" sldId="263"/>
            <ac:spMk id="4" creationId="{4D9BCA51-700B-4494-96C3-C15D00C02AEA}"/>
          </ac:spMkLst>
        </pc:spChg>
        <pc:spChg chg="add del">
          <ac:chgData name="ranjan yadav" userId="b7be7efb4b79d83a" providerId="LiveId" clId="{1760BA8A-8D19-4AEE-8A83-84EA87201727}" dt="2020-11-01T13:47:30.123" v="1974" actId="478"/>
          <ac:spMkLst>
            <pc:docMk/>
            <pc:sldMk cId="1752728853" sldId="263"/>
            <ac:spMk id="10" creationId="{BBF944C7-184A-470C-B101-959E1656C9CE}"/>
          </ac:spMkLst>
        </pc:spChg>
        <pc:spChg chg="add">
          <ac:chgData name="ranjan yadav" userId="b7be7efb4b79d83a" providerId="LiveId" clId="{1760BA8A-8D19-4AEE-8A83-84EA87201727}" dt="2020-11-01T13:47:30.955" v="1975" actId="22"/>
          <ac:spMkLst>
            <pc:docMk/>
            <pc:sldMk cId="1752728853" sldId="263"/>
            <ac:spMk id="11" creationId="{8BD7D8D1-3336-456D-964D-BA68E2395E28}"/>
          </ac:spMkLst>
        </pc:spChg>
        <pc:spChg chg="del">
          <ac:chgData name="ranjan yadav" userId="b7be7efb4b79d83a" providerId="LiveId" clId="{1760BA8A-8D19-4AEE-8A83-84EA87201727}" dt="2020-11-01T10:21:50.499" v="305" actId="478"/>
          <ac:spMkLst>
            <pc:docMk/>
            <pc:sldMk cId="1752728853" sldId="263"/>
            <ac:spMk id="13" creationId="{66A505AE-A0F1-4ADB-85D0-BF5350177D8A}"/>
          </ac:spMkLst>
        </pc:spChg>
        <pc:spChg chg="del">
          <ac:chgData name="ranjan yadav" userId="b7be7efb4b79d83a" providerId="LiveId" clId="{1760BA8A-8D19-4AEE-8A83-84EA87201727}" dt="2020-11-01T13:21:57.066" v="1402" actId="478"/>
          <ac:spMkLst>
            <pc:docMk/>
            <pc:sldMk cId="1752728853" sldId="263"/>
            <ac:spMk id="15" creationId="{03FF6FEA-2CE4-4D9D-B475-207BEA09D247}"/>
          </ac:spMkLst>
        </pc:spChg>
        <pc:spChg chg="del">
          <ac:chgData name="ranjan yadav" userId="b7be7efb4b79d83a" providerId="LiveId" clId="{1760BA8A-8D19-4AEE-8A83-84EA87201727}" dt="2020-11-01T10:21:56.290" v="307" actId="478"/>
          <ac:spMkLst>
            <pc:docMk/>
            <pc:sldMk cId="1752728853" sldId="263"/>
            <ac:spMk id="16" creationId="{62D69858-7951-48D6-8BAA-269459D6DF94}"/>
          </ac:spMkLst>
        </pc:spChg>
        <pc:spChg chg="add mod">
          <ac:chgData name="ranjan yadav" userId="b7be7efb4b79d83a" providerId="LiveId" clId="{1760BA8A-8D19-4AEE-8A83-84EA87201727}" dt="2020-11-01T10:26:53.001" v="325" actId="255"/>
          <ac:spMkLst>
            <pc:docMk/>
            <pc:sldMk cId="1752728853" sldId="263"/>
            <ac:spMk id="17" creationId="{F0DD921F-27E4-4069-BFB4-89C95886A81D}"/>
          </ac:spMkLst>
        </pc:spChg>
        <pc:spChg chg="del mod">
          <ac:chgData name="ranjan yadav" userId="b7be7efb4b79d83a" providerId="LiveId" clId="{1760BA8A-8D19-4AEE-8A83-84EA87201727}" dt="2020-11-01T10:25:34.925" v="309" actId="478"/>
          <ac:spMkLst>
            <pc:docMk/>
            <pc:sldMk cId="1752728853" sldId="263"/>
            <ac:spMk id="18" creationId="{F885CBEB-4518-44A4-A1F7-F74ACE1E838A}"/>
          </ac:spMkLst>
        </pc:spChg>
        <pc:spChg chg="del">
          <ac:chgData name="ranjan yadav" userId="b7be7efb4b79d83a" providerId="LiveId" clId="{1760BA8A-8D19-4AEE-8A83-84EA87201727}" dt="2020-11-01T12:31:26.437" v="912" actId="478"/>
          <ac:spMkLst>
            <pc:docMk/>
            <pc:sldMk cId="1752728853" sldId="263"/>
            <ac:spMk id="20" creationId="{59C66304-54B5-4F2A-92E6-F24A2812CD2F}"/>
          </ac:spMkLst>
        </pc:spChg>
        <pc:spChg chg="add mod">
          <ac:chgData name="ranjan yadav" userId="b7be7efb4b79d83a" providerId="LiveId" clId="{1760BA8A-8D19-4AEE-8A83-84EA87201727}" dt="2020-11-01T12:31:21.894" v="911" actId="14100"/>
          <ac:spMkLst>
            <pc:docMk/>
            <pc:sldMk cId="1752728853" sldId="263"/>
            <ac:spMk id="21" creationId="{559C9C47-83C2-42E7-BBD9-04D63932655F}"/>
          </ac:spMkLst>
        </pc:spChg>
        <pc:spChg chg="mod">
          <ac:chgData name="ranjan yadav" userId="b7be7efb4b79d83a" providerId="LiveId" clId="{1760BA8A-8D19-4AEE-8A83-84EA87201727}" dt="2020-11-01T12:34:39.723" v="973" actId="20577"/>
          <ac:spMkLst>
            <pc:docMk/>
            <pc:sldMk cId="1752728853" sldId="263"/>
            <ac:spMk id="36" creationId="{442B524C-3EFE-4168-966F-E79743BCD8C4}"/>
          </ac:spMkLst>
        </pc:spChg>
        <pc:picChg chg="del">
          <ac:chgData name="ranjan yadav" userId="b7be7efb4b79d83a" providerId="LiveId" clId="{1760BA8A-8D19-4AEE-8A83-84EA87201727}" dt="2020-11-01T10:21:52.779" v="306" actId="478"/>
          <ac:picMkLst>
            <pc:docMk/>
            <pc:sldMk cId="1752728853" sldId="263"/>
            <ac:picMk id="3074" creationId="{6FA105B3-3670-49BF-BF92-6DC5AB38273C}"/>
          </ac:picMkLst>
        </pc:picChg>
        <pc:picChg chg="add mod">
          <ac:chgData name="ranjan yadav" userId="b7be7efb4b79d83a" providerId="LiveId" clId="{1760BA8A-8D19-4AEE-8A83-84EA87201727}" dt="2020-11-01T10:27:19.475" v="330" actId="1076"/>
          <ac:picMkLst>
            <pc:docMk/>
            <pc:sldMk cId="1752728853" sldId="263"/>
            <ac:picMk id="4098" creationId="{87E4764F-3142-4487-94C9-E8BC82F19199}"/>
          </ac:picMkLst>
        </pc:picChg>
      </pc:sldChg>
      <pc:sldChg chg="addSp delSp modSp mod">
        <pc:chgData name="ranjan yadav" userId="b7be7efb4b79d83a" providerId="LiveId" clId="{1760BA8A-8D19-4AEE-8A83-84EA87201727}" dt="2020-11-01T13:47:44.126" v="1979" actId="22"/>
        <pc:sldMkLst>
          <pc:docMk/>
          <pc:sldMk cId="2006324319" sldId="264"/>
        </pc:sldMkLst>
        <pc:spChg chg="mod ord">
          <ac:chgData name="ranjan yadav" userId="b7be7efb4b79d83a" providerId="LiveId" clId="{1760BA8A-8D19-4AEE-8A83-84EA87201727}" dt="2020-11-01T13:39:46.437" v="1728" actId="167"/>
          <ac:spMkLst>
            <pc:docMk/>
            <pc:sldMk cId="2006324319" sldId="264"/>
            <ac:spMk id="2" creationId="{3E4810E3-328C-432F-9387-0ED85CE34EE4}"/>
          </ac:spMkLst>
        </pc:spChg>
        <pc:spChg chg="add mod">
          <ac:chgData name="ranjan yadav" userId="b7be7efb4b79d83a" providerId="LiveId" clId="{1760BA8A-8D19-4AEE-8A83-84EA87201727}" dt="2020-11-01T10:31:49.368" v="399" actId="1076"/>
          <ac:spMkLst>
            <pc:docMk/>
            <pc:sldMk cId="2006324319" sldId="264"/>
            <ac:spMk id="3" creationId="{2EDA213A-E5DF-494C-9AC1-E9706BDF43C3}"/>
          </ac:spMkLst>
        </pc:spChg>
        <pc:spChg chg="mod">
          <ac:chgData name="ranjan yadav" userId="b7be7efb4b79d83a" providerId="LiveId" clId="{1760BA8A-8D19-4AEE-8A83-84EA87201727}" dt="2020-11-01T12:39:23.858" v="1145" actId="20577"/>
          <ac:spMkLst>
            <pc:docMk/>
            <pc:sldMk cId="2006324319" sldId="264"/>
            <ac:spMk id="5" creationId="{7B1918FA-1D75-49CA-847F-20415268CBA2}"/>
          </ac:spMkLst>
        </pc:spChg>
        <pc:spChg chg="mod">
          <ac:chgData name="ranjan yadav" userId="b7be7efb4b79d83a" providerId="LiveId" clId="{1760BA8A-8D19-4AEE-8A83-84EA87201727}" dt="2020-11-01T12:34:50.076" v="977" actId="20577"/>
          <ac:spMkLst>
            <pc:docMk/>
            <pc:sldMk cId="2006324319" sldId="264"/>
            <ac:spMk id="10" creationId="{B9A838D8-9621-4BEB-A757-F2220016B3E7}"/>
          </ac:spMkLst>
        </pc:spChg>
        <pc:spChg chg="add del">
          <ac:chgData name="ranjan yadav" userId="b7be7efb4b79d83a" providerId="LiveId" clId="{1760BA8A-8D19-4AEE-8A83-84EA87201727}" dt="2020-11-01T13:47:43.228" v="1978" actId="478"/>
          <ac:spMkLst>
            <pc:docMk/>
            <pc:sldMk cId="2006324319" sldId="264"/>
            <ac:spMk id="12" creationId="{60FB69C5-C4F8-4B9A-A1AF-F9C6482ACA38}"/>
          </ac:spMkLst>
        </pc:spChg>
        <pc:spChg chg="del">
          <ac:chgData name="ranjan yadav" userId="b7be7efb4b79d83a" providerId="LiveId" clId="{1760BA8A-8D19-4AEE-8A83-84EA87201727}" dt="2020-11-01T12:31:47.274" v="916" actId="478"/>
          <ac:spMkLst>
            <pc:docMk/>
            <pc:sldMk cId="2006324319" sldId="264"/>
            <ac:spMk id="12" creationId="{B3B95E59-6FB5-4030-BCE3-FB645861C888}"/>
          </ac:spMkLst>
        </pc:spChg>
        <pc:spChg chg="add">
          <ac:chgData name="ranjan yadav" userId="b7be7efb4b79d83a" providerId="LiveId" clId="{1760BA8A-8D19-4AEE-8A83-84EA87201727}" dt="2020-11-01T12:31:48.632" v="917" actId="22"/>
          <ac:spMkLst>
            <pc:docMk/>
            <pc:sldMk cId="2006324319" sldId="264"/>
            <ac:spMk id="13" creationId="{1A7447F0-09EF-4168-BBEC-C6A08A958043}"/>
          </ac:spMkLst>
        </pc:spChg>
        <pc:spChg chg="add">
          <ac:chgData name="ranjan yadav" userId="b7be7efb4b79d83a" providerId="LiveId" clId="{1760BA8A-8D19-4AEE-8A83-84EA87201727}" dt="2020-11-01T13:47:44.126" v="1979" actId="22"/>
          <ac:spMkLst>
            <pc:docMk/>
            <pc:sldMk cId="2006324319" sldId="264"/>
            <ac:spMk id="14" creationId="{F6FEC8FC-EBC3-4054-B8B2-C5135E4A4744}"/>
          </ac:spMkLst>
        </pc:spChg>
        <pc:spChg chg="del">
          <ac:chgData name="ranjan yadav" userId="b7be7efb4b79d83a" providerId="LiveId" clId="{1760BA8A-8D19-4AEE-8A83-84EA87201727}" dt="2020-11-01T10:30:42.610" v="390" actId="478"/>
          <ac:spMkLst>
            <pc:docMk/>
            <pc:sldMk cId="2006324319" sldId="264"/>
            <ac:spMk id="17" creationId="{AA194E45-98E2-4D85-B761-6F1C4372B11C}"/>
          </ac:spMkLst>
        </pc:spChg>
        <pc:spChg chg="del">
          <ac:chgData name="ranjan yadav" userId="b7be7efb4b79d83a" providerId="LiveId" clId="{1760BA8A-8D19-4AEE-8A83-84EA87201727}" dt="2020-11-01T10:30:40.750" v="389" actId="478"/>
          <ac:spMkLst>
            <pc:docMk/>
            <pc:sldMk cId="2006324319" sldId="264"/>
            <ac:spMk id="18" creationId="{601DEC2B-F590-418C-88C1-422D74C44B22}"/>
          </ac:spMkLst>
        </pc:spChg>
        <pc:spChg chg="del mod">
          <ac:chgData name="ranjan yadav" userId="b7be7efb4b79d83a" providerId="LiveId" clId="{1760BA8A-8D19-4AEE-8A83-84EA87201727}" dt="2020-11-01T10:30:38.109" v="387" actId="478"/>
          <ac:spMkLst>
            <pc:docMk/>
            <pc:sldMk cId="2006324319" sldId="264"/>
            <ac:spMk id="19" creationId="{54361676-1A53-4910-91A4-22964F8F741A}"/>
          </ac:spMkLst>
        </pc:spChg>
        <pc:spChg chg="del">
          <ac:chgData name="ranjan yadav" userId="b7be7efb4b79d83a" providerId="LiveId" clId="{1760BA8A-8D19-4AEE-8A83-84EA87201727}" dt="2020-11-01T13:22:09.478" v="1406" actId="478"/>
          <ac:spMkLst>
            <pc:docMk/>
            <pc:sldMk cId="2006324319" sldId="264"/>
            <ac:spMk id="20" creationId="{40F6DB50-9D8E-454F-B987-30D6C1F23882}"/>
          </ac:spMkLst>
        </pc:spChg>
        <pc:picChg chg="del">
          <ac:chgData name="ranjan yadav" userId="b7be7efb4b79d83a" providerId="LiveId" clId="{1760BA8A-8D19-4AEE-8A83-84EA87201727}" dt="2020-11-01T10:30:38.869" v="388" actId="478"/>
          <ac:picMkLst>
            <pc:docMk/>
            <pc:sldMk cId="2006324319" sldId="264"/>
            <ac:picMk id="13" creationId="{C600AD58-D8B9-4EE3-AF11-7FAAAA8651FE}"/>
          </ac:picMkLst>
        </pc:picChg>
        <pc:picChg chg="add mod">
          <ac:chgData name="ranjan yadav" userId="b7be7efb4b79d83a" providerId="LiveId" clId="{1760BA8A-8D19-4AEE-8A83-84EA87201727}" dt="2020-11-01T10:31:20.528" v="394" actId="1076"/>
          <ac:picMkLst>
            <pc:docMk/>
            <pc:sldMk cId="2006324319" sldId="264"/>
            <ac:picMk id="5122" creationId="{86C5BA05-10F8-4FBD-93B7-FCD701D0338F}"/>
          </ac:picMkLst>
        </pc:picChg>
      </pc:sldChg>
      <pc:sldChg chg="addSp delSp modSp mod">
        <pc:chgData name="ranjan yadav" userId="b7be7efb4b79d83a" providerId="LiveId" clId="{1760BA8A-8D19-4AEE-8A83-84EA87201727}" dt="2020-11-01T13:47:49.788" v="1981" actId="22"/>
        <pc:sldMkLst>
          <pc:docMk/>
          <pc:sldMk cId="799533161" sldId="265"/>
        </pc:sldMkLst>
        <pc:spChg chg="mod ord">
          <ac:chgData name="ranjan yadav" userId="b7be7efb4b79d83a" providerId="LiveId" clId="{1760BA8A-8D19-4AEE-8A83-84EA87201727}" dt="2020-11-01T13:39:29.312" v="1701" actId="167"/>
          <ac:spMkLst>
            <pc:docMk/>
            <pc:sldMk cId="799533161" sldId="265"/>
            <ac:spMk id="2" creationId="{F6CA67B6-67F9-449B-BFC8-7DBE73A2FC73}"/>
          </ac:spMkLst>
        </pc:spChg>
        <pc:spChg chg="add">
          <ac:chgData name="ranjan yadav" userId="b7be7efb4b79d83a" providerId="LiveId" clId="{1760BA8A-8D19-4AEE-8A83-84EA87201727}" dt="2020-11-01T12:32:00.176" v="919" actId="22"/>
          <ac:spMkLst>
            <pc:docMk/>
            <pc:sldMk cId="799533161" sldId="265"/>
            <ac:spMk id="3" creationId="{96589FFB-DA87-42E5-B83E-D4876B26BC1E}"/>
          </ac:spMkLst>
        </pc:spChg>
        <pc:spChg chg="add del">
          <ac:chgData name="ranjan yadav" userId="b7be7efb4b79d83a" providerId="LiveId" clId="{1760BA8A-8D19-4AEE-8A83-84EA87201727}" dt="2020-11-01T13:47:48.932" v="1980" actId="478"/>
          <ac:spMkLst>
            <pc:docMk/>
            <pc:sldMk cId="799533161" sldId="265"/>
            <ac:spMk id="4" creationId="{8831D625-B44E-4978-8C09-DA160CA9D9CD}"/>
          </ac:spMkLst>
        </pc:spChg>
        <pc:spChg chg="add">
          <ac:chgData name="ranjan yadav" userId="b7be7efb4b79d83a" providerId="LiveId" clId="{1760BA8A-8D19-4AEE-8A83-84EA87201727}" dt="2020-11-01T13:47:49.788" v="1981" actId="22"/>
          <ac:spMkLst>
            <pc:docMk/>
            <pc:sldMk cId="799533161" sldId="265"/>
            <ac:spMk id="5" creationId="{F62B0464-BFE2-4FF1-9429-780812D8595C}"/>
          </ac:spMkLst>
        </pc:spChg>
        <pc:spChg chg="mod">
          <ac:chgData name="ranjan yadav" userId="b7be7efb4b79d83a" providerId="LiveId" clId="{1760BA8A-8D19-4AEE-8A83-84EA87201727}" dt="2020-11-01T12:39:36.935" v="1167" actId="20577"/>
          <ac:spMkLst>
            <pc:docMk/>
            <pc:sldMk cId="799533161" sldId="265"/>
            <ac:spMk id="17" creationId="{56369C11-6628-4311-B25C-2E24584965D3}"/>
          </ac:spMkLst>
        </pc:spChg>
        <pc:spChg chg="mod">
          <ac:chgData name="ranjan yadav" userId="b7be7efb4b79d83a" providerId="LiveId" clId="{1760BA8A-8D19-4AEE-8A83-84EA87201727}" dt="2020-11-01T12:34:58.575" v="981" actId="20577"/>
          <ac:spMkLst>
            <pc:docMk/>
            <pc:sldMk cId="799533161" sldId="265"/>
            <ac:spMk id="22" creationId="{9751995F-D638-48C4-8576-09ADA004BC90}"/>
          </ac:spMkLst>
        </pc:spChg>
        <pc:spChg chg="del">
          <ac:chgData name="ranjan yadav" userId="b7be7efb4b79d83a" providerId="LiveId" clId="{1760BA8A-8D19-4AEE-8A83-84EA87201727}" dt="2020-11-01T12:31:58.744" v="918" actId="478"/>
          <ac:spMkLst>
            <pc:docMk/>
            <pc:sldMk cId="799533161" sldId="265"/>
            <ac:spMk id="24" creationId="{1B2B9543-2201-4C39-9127-79ACFA2775C0}"/>
          </ac:spMkLst>
        </pc:spChg>
        <pc:spChg chg="add mod">
          <ac:chgData name="ranjan yadav" userId="b7be7efb4b79d83a" providerId="LiveId" clId="{1760BA8A-8D19-4AEE-8A83-84EA87201727}" dt="2020-11-01T10:38:15.357" v="423" actId="1076"/>
          <ac:spMkLst>
            <pc:docMk/>
            <pc:sldMk cId="799533161" sldId="265"/>
            <ac:spMk id="25" creationId="{B3D1DF29-5A37-4320-B9CF-2D0D6583FB1E}"/>
          </ac:spMkLst>
        </pc:spChg>
        <pc:spChg chg="del">
          <ac:chgData name="ranjan yadav" userId="b7be7efb4b79d83a" providerId="LiveId" clId="{1760BA8A-8D19-4AEE-8A83-84EA87201727}" dt="2020-11-01T10:37:02.024" v="403" actId="478"/>
          <ac:spMkLst>
            <pc:docMk/>
            <pc:sldMk cId="799533161" sldId="265"/>
            <ac:spMk id="30" creationId="{991086AB-8E27-497F-BDD2-4077C3AD730A}"/>
          </ac:spMkLst>
        </pc:spChg>
        <pc:spChg chg="del mod">
          <ac:chgData name="ranjan yadav" userId="b7be7efb4b79d83a" providerId="LiveId" clId="{1760BA8A-8D19-4AEE-8A83-84EA87201727}" dt="2020-11-01T10:36:59.954" v="401" actId="478"/>
          <ac:spMkLst>
            <pc:docMk/>
            <pc:sldMk cId="799533161" sldId="265"/>
            <ac:spMk id="31" creationId="{2F853992-598A-4A11-A34C-B1D3E1EBA501}"/>
          </ac:spMkLst>
        </pc:spChg>
        <pc:spChg chg="del">
          <ac:chgData name="ranjan yadav" userId="b7be7efb4b79d83a" providerId="LiveId" clId="{1760BA8A-8D19-4AEE-8A83-84EA87201727}" dt="2020-11-01T10:37:07.164" v="407" actId="478"/>
          <ac:spMkLst>
            <pc:docMk/>
            <pc:sldMk cId="799533161" sldId="265"/>
            <ac:spMk id="32" creationId="{CAA243C5-A04C-45DF-B305-5CD30AF39B0C}"/>
          </ac:spMkLst>
        </pc:spChg>
        <pc:spChg chg="del">
          <ac:chgData name="ranjan yadav" userId="b7be7efb4b79d83a" providerId="LiveId" clId="{1760BA8A-8D19-4AEE-8A83-84EA87201727}" dt="2020-11-01T10:37:04.494" v="405" actId="478"/>
          <ac:spMkLst>
            <pc:docMk/>
            <pc:sldMk cId="799533161" sldId="265"/>
            <ac:spMk id="33" creationId="{45213781-E447-45A9-8C81-37D3B6B7D11C}"/>
          </ac:spMkLst>
        </pc:spChg>
        <pc:spChg chg="del">
          <ac:chgData name="ranjan yadav" userId="b7be7efb4b79d83a" providerId="LiveId" clId="{1760BA8A-8D19-4AEE-8A83-84EA87201727}" dt="2020-11-01T13:22:15.503" v="1408" actId="478"/>
          <ac:spMkLst>
            <pc:docMk/>
            <pc:sldMk cId="799533161" sldId="265"/>
            <ac:spMk id="34" creationId="{97948396-775E-419D-A5C4-6473AFC69460}"/>
          </ac:spMkLst>
        </pc:spChg>
        <pc:picChg chg="add mod">
          <ac:chgData name="ranjan yadav" userId="b7be7efb4b79d83a" providerId="LiveId" clId="{1760BA8A-8D19-4AEE-8A83-84EA87201727}" dt="2020-11-01T10:38:17.817" v="424" actId="1076"/>
          <ac:picMkLst>
            <pc:docMk/>
            <pc:sldMk cId="799533161" sldId="265"/>
            <ac:picMk id="6146" creationId="{6A49EAB6-560A-4F5E-B8FE-6F32DF6020FC}"/>
          </ac:picMkLst>
        </pc:picChg>
        <pc:picChg chg="del">
          <ac:chgData name="ranjan yadav" userId="b7be7efb4b79d83a" providerId="LiveId" clId="{1760BA8A-8D19-4AEE-8A83-84EA87201727}" dt="2020-11-01T10:37:05.254" v="406" actId="478"/>
          <ac:picMkLst>
            <pc:docMk/>
            <pc:sldMk cId="799533161" sldId="265"/>
            <ac:picMk id="6150" creationId="{7CF0C93E-9078-4B0A-9EAB-BFA81214DD81}"/>
          </ac:picMkLst>
        </pc:picChg>
        <pc:picChg chg="del">
          <ac:chgData name="ranjan yadav" userId="b7be7efb4b79d83a" providerId="LiveId" clId="{1760BA8A-8D19-4AEE-8A83-84EA87201727}" dt="2020-11-01T10:37:02.804" v="404" actId="478"/>
          <ac:picMkLst>
            <pc:docMk/>
            <pc:sldMk cId="799533161" sldId="265"/>
            <ac:picMk id="6152" creationId="{92F1583C-8CA9-4F3C-84F2-CEF3581E14ED}"/>
          </ac:picMkLst>
        </pc:picChg>
        <pc:picChg chg="del">
          <ac:chgData name="ranjan yadav" userId="b7be7efb4b79d83a" providerId="LiveId" clId="{1760BA8A-8D19-4AEE-8A83-84EA87201727}" dt="2020-11-01T10:37:00.624" v="402" actId="478"/>
          <ac:picMkLst>
            <pc:docMk/>
            <pc:sldMk cId="799533161" sldId="265"/>
            <ac:picMk id="6154" creationId="{F7A4DF86-6817-434D-B483-7A21C95DFF6D}"/>
          </ac:picMkLst>
        </pc:picChg>
      </pc:sldChg>
      <pc:sldChg chg="addSp delSp modSp mod">
        <pc:chgData name="ranjan yadav" userId="b7be7efb4b79d83a" providerId="LiveId" clId="{1760BA8A-8D19-4AEE-8A83-84EA87201727}" dt="2020-11-01T13:47:56.022" v="1983" actId="22"/>
        <pc:sldMkLst>
          <pc:docMk/>
          <pc:sldMk cId="1846804218" sldId="266"/>
        </pc:sldMkLst>
        <pc:spChg chg="add mod">
          <ac:chgData name="ranjan yadav" userId="b7be7efb4b79d83a" providerId="LiveId" clId="{1760BA8A-8D19-4AEE-8A83-84EA87201727}" dt="2020-11-01T12:40:06.530" v="1223" actId="20577"/>
          <ac:spMkLst>
            <pc:docMk/>
            <pc:sldMk cId="1846804218" sldId="266"/>
            <ac:spMk id="2" creationId="{B1A36AAA-38F6-46EF-AADF-4A34D1F6F9C0}"/>
          </ac:spMkLst>
        </pc:spChg>
        <pc:spChg chg="mod">
          <ac:chgData name="ranjan yadav" userId="b7be7efb4b79d83a" providerId="LiveId" clId="{1760BA8A-8D19-4AEE-8A83-84EA87201727}" dt="2020-11-01T13:38:37.532" v="1663" actId="20577"/>
          <ac:spMkLst>
            <pc:docMk/>
            <pc:sldMk cId="1846804218" sldId="266"/>
            <ac:spMk id="3" creationId="{59CF8EF1-16CB-4E4B-8199-3D5DA79B9EB9}"/>
          </ac:spMkLst>
        </pc:spChg>
        <pc:spChg chg="del">
          <ac:chgData name="ranjan yadav" userId="b7be7efb4b79d83a" providerId="LiveId" clId="{1760BA8A-8D19-4AEE-8A83-84EA87201727}" dt="2020-11-01T11:16:38.116" v="425" actId="478"/>
          <ac:spMkLst>
            <pc:docMk/>
            <pc:sldMk cId="1846804218" sldId="266"/>
            <ac:spMk id="5" creationId="{10D8F4B3-AC92-4FF5-9ABB-B53166556F26}"/>
          </ac:spMkLst>
        </pc:spChg>
        <pc:spChg chg="add del">
          <ac:chgData name="ranjan yadav" userId="b7be7efb4b79d83a" providerId="LiveId" clId="{1760BA8A-8D19-4AEE-8A83-84EA87201727}" dt="2020-11-01T13:47:55.286" v="1982" actId="478"/>
          <ac:spMkLst>
            <pc:docMk/>
            <pc:sldMk cId="1846804218" sldId="266"/>
            <ac:spMk id="5" creationId="{E331C94D-1A66-4739-8FC1-AD06AEE27F61}"/>
          </ac:spMkLst>
        </pc:spChg>
        <pc:spChg chg="mod">
          <ac:chgData name="ranjan yadav" userId="b7be7efb4b79d83a" providerId="LiveId" clId="{1760BA8A-8D19-4AEE-8A83-84EA87201727}" dt="2020-11-01T12:35:03.434" v="983" actId="20577"/>
          <ac:spMkLst>
            <pc:docMk/>
            <pc:sldMk cId="1846804218" sldId="266"/>
            <ac:spMk id="10" creationId="{8C7B644F-D16B-4988-9858-7A7CE57C308A}"/>
          </ac:spMkLst>
        </pc:spChg>
        <pc:spChg chg="mod">
          <ac:chgData name="ranjan yadav" userId="b7be7efb4b79d83a" providerId="LiveId" clId="{1760BA8A-8D19-4AEE-8A83-84EA87201727}" dt="2020-11-01T12:32:25.782" v="938" actId="1076"/>
          <ac:spMkLst>
            <pc:docMk/>
            <pc:sldMk cId="1846804218" sldId="266"/>
            <ac:spMk id="12" creationId="{C166CDEB-7A04-421D-8F28-1CB0B78F6290}"/>
          </ac:spMkLst>
        </pc:spChg>
        <pc:spChg chg="add">
          <ac:chgData name="ranjan yadav" userId="b7be7efb4b79d83a" providerId="LiveId" clId="{1760BA8A-8D19-4AEE-8A83-84EA87201727}" dt="2020-11-01T13:47:56.022" v="1983" actId="22"/>
          <ac:spMkLst>
            <pc:docMk/>
            <pc:sldMk cId="1846804218" sldId="266"/>
            <ac:spMk id="13" creationId="{9B8F4098-1145-4670-A2E3-98AD5E557F06}"/>
          </ac:spMkLst>
        </pc:spChg>
        <pc:spChg chg="add del">
          <ac:chgData name="ranjan yadav" userId="b7be7efb4b79d83a" providerId="LiveId" clId="{1760BA8A-8D19-4AEE-8A83-84EA87201727}" dt="2020-11-01T11:18:59.998" v="460" actId="22"/>
          <ac:spMkLst>
            <pc:docMk/>
            <pc:sldMk cId="1846804218" sldId="266"/>
            <ac:spMk id="14" creationId="{888FCE93-7AB2-4500-8699-7FEECA523CE1}"/>
          </ac:spMkLst>
        </pc:spChg>
        <pc:spChg chg="add mod">
          <ac:chgData name="ranjan yadav" userId="b7be7efb4b79d83a" providerId="LiveId" clId="{1760BA8A-8D19-4AEE-8A83-84EA87201727}" dt="2020-11-01T12:39:48.629" v="1181" actId="20577"/>
          <ac:spMkLst>
            <pc:docMk/>
            <pc:sldMk cId="1846804218" sldId="266"/>
            <ac:spMk id="15" creationId="{C0696680-4B03-42C4-A74B-B9E07FCC68B3}"/>
          </ac:spMkLst>
        </pc:spChg>
        <pc:spChg chg="del">
          <ac:chgData name="ranjan yadav" userId="b7be7efb4b79d83a" providerId="LiveId" clId="{1760BA8A-8D19-4AEE-8A83-84EA87201727}" dt="2020-11-01T13:22:20.901" v="1410" actId="478"/>
          <ac:spMkLst>
            <pc:docMk/>
            <pc:sldMk cId="1846804218" sldId="266"/>
            <ac:spMk id="21" creationId="{BDCEA3AF-0099-4127-9A46-C847A0D8AF27}"/>
          </ac:spMkLst>
        </pc:spChg>
        <pc:grpChg chg="mod">
          <ac:chgData name="ranjan yadav" userId="b7be7efb4b79d83a" providerId="LiveId" clId="{1760BA8A-8D19-4AEE-8A83-84EA87201727}" dt="2020-11-01T12:32:10.444" v="920" actId="1076"/>
          <ac:grpSpMkLst>
            <pc:docMk/>
            <pc:sldMk cId="1846804218" sldId="266"/>
            <ac:grpSpMk id="6" creationId="{35C816A9-D477-4814-83CC-577D77430836}"/>
          </ac:grpSpMkLst>
        </pc:grpChg>
        <pc:picChg chg="del">
          <ac:chgData name="ranjan yadav" userId="b7be7efb4b79d83a" providerId="LiveId" clId="{1760BA8A-8D19-4AEE-8A83-84EA87201727}" dt="2020-11-01T11:16:40.096" v="426" actId="478"/>
          <ac:picMkLst>
            <pc:docMk/>
            <pc:sldMk cId="1846804218" sldId="266"/>
            <ac:picMk id="13" creationId="{9CB96AE3-FDDE-4C4F-974D-DB88E6AB9383}"/>
          </ac:picMkLst>
        </pc:picChg>
      </pc:sldChg>
      <pc:sldChg chg="addSp delSp modSp new mod">
        <pc:chgData name="ranjan yadav" userId="b7be7efb4b79d83a" providerId="LiveId" clId="{1760BA8A-8D19-4AEE-8A83-84EA87201727}" dt="2020-11-01T13:48:02.858" v="1985" actId="22"/>
        <pc:sldMkLst>
          <pc:docMk/>
          <pc:sldMk cId="498615107" sldId="267"/>
        </pc:sldMkLst>
        <pc:spChg chg="add">
          <ac:chgData name="ranjan yadav" userId="b7be7efb4b79d83a" providerId="LiveId" clId="{1760BA8A-8D19-4AEE-8A83-84EA87201727}" dt="2020-11-01T12:32:35.467" v="939" actId="22"/>
          <ac:spMkLst>
            <pc:docMk/>
            <pc:sldMk cId="498615107" sldId="267"/>
            <ac:spMk id="2" creationId="{3D01ADDE-D36E-4DDF-88C4-14D8C7113DC3}"/>
          </ac:spMkLst>
        </pc:spChg>
        <pc:spChg chg="add mod">
          <ac:chgData name="ranjan yadav" userId="b7be7efb4b79d83a" providerId="LiveId" clId="{1760BA8A-8D19-4AEE-8A83-84EA87201727}" dt="2020-11-01T11:20:23.791" v="475" actId="255"/>
          <ac:spMkLst>
            <pc:docMk/>
            <pc:sldMk cId="498615107" sldId="267"/>
            <ac:spMk id="3" creationId="{A30FD8BB-4A2B-42F1-946B-B8903069A684}"/>
          </ac:spMkLst>
        </pc:spChg>
        <pc:spChg chg="add mod">
          <ac:chgData name="ranjan yadav" userId="b7be7efb4b79d83a" providerId="LiveId" clId="{1760BA8A-8D19-4AEE-8A83-84EA87201727}" dt="2020-11-01T12:40:28.648" v="1250" actId="20577"/>
          <ac:spMkLst>
            <pc:docMk/>
            <pc:sldMk cId="498615107" sldId="267"/>
            <ac:spMk id="4" creationId="{2CFDBEFD-74B1-492F-9F14-6D81AACD8353}"/>
          </ac:spMkLst>
        </pc:spChg>
        <pc:spChg chg="add mod">
          <ac:chgData name="ranjan yadav" userId="b7be7efb4b79d83a" providerId="LiveId" clId="{1760BA8A-8D19-4AEE-8A83-84EA87201727}" dt="2020-11-01T13:38:23.045" v="1633" actId="20577"/>
          <ac:spMkLst>
            <pc:docMk/>
            <pc:sldMk cId="498615107" sldId="267"/>
            <ac:spMk id="5" creationId="{90D14AF2-6EBE-4C72-AAF0-F45105A9E578}"/>
          </ac:spMkLst>
        </pc:spChg>
        <pc:spChg chg="add del">
          <ac:chgData name="ranjan yadav" userId="b7be7efb4b79d83a" providerId="LiveId" clId="{1760BA8A-8D19-4AEE-8A83-84EA87201727}" dt="2020-11-01T13:48:02.159" v="1984" actId="478"/>
          <ac:spMkLst>
            <pc:docMk/>
            <pc:sldMk cId="498615107" sldId="267"/>
            <ac:spMk id="6" creationId="{5D9CE586-5602-4B21-9E45-A53F2E63C7A3}"/>
          </ac:spMkLst>
        </pc:spChg>
        <pc:spChg chg="add del">
          <ac:chgData name="ranjan yadav" userId="b7be7efb4b79d83a" providerId="LiveId" clId="{1760BA8A-8D19-4AEE-8A83-84EA87201727}" dt="2020-11-01T11:18:57.656" v="459" actId="22"/>
          <ac:spMkLst>
            <pc:docMk/>
            <pc:sldMk cId="498615107" sldId="267"/>
            <ac:spMk id="7" creationId="{9C1620AB-9172-4DAE-80FA-088FC3AC2241}"/>
          </ac:spMkLst>
        </pc:spChg>
        <pc:spChg chg="mod">
          <ac:chgData name="ranjan yadav" userId="b7be7efb4b79d83a" providerId="LiveId" clId="{1760BA8A-8D19-4AEE-8A83-84EA87201727}" dt="2020-11-01T12:25:50.295" v="858"/>
          <ac:spMkLst>
            <pc:docMk/>
            <pc:sldMk cId="498615107" sldId="267"/>
            <ac:spMk id="8" creationId="{9020A924-A531-48A3-BD1B-4AAB8FBE46E1}"/>
          </ac:spMkLst>
        </pc:spChg>
        <pc:spChg chg="add">
          <ac:chgData name="ranjan yadav" userId="b7be7efb4b79d83a" providerId="LiveId" clId="{1760BA8A-8D19-4AEE-8A83-84EA87201727}" dt="2020-11-01T11:19:03.708" v="461" actId="22"/>
          <ac:spMkLst>
            <pc:docMk/>
            <pc:sldMk cId="498615107" sldId="267"/>
            <ac:spMk id="9" creationId="{EA233B17-83C7-4531-8CBF-57BD566FEA53}"/>
          </ac:spMkLst>
        </pc:spChg>
        <pc:spChg chg="add mod">
          <ac:chgData name="ranjan yadav" userId="b7be7efb4b79d83a" providerId="LiveId" clId="{1760BA8A-8D19-4AEE-8A83-84EA87201727}" dt="2020-11-01T11:22:36.979" v="538" actId="255"/>
          <ac:spMkLst>
            <pc:docMk/>
            <pc:sldMk cId="498615107" sldId="267"/>
            <ac:spMk id="10" creationId="{49D3458C-387D-49AF-9583-10FB0E54A9AC}"/>
          </ac:spMkLst>
        </pc:spChg>
        <pc:spChg chg="mod">
          <ac:chgData name="ranjan yadav" userId="b7be7efb4b79d83a" providerId="LiveId" clId="{1760BA8A-8D19-4AEE-8A83-84EA87201727}" dt="2020-11-01T12:25:50.295" v="858"/>
          <ac:spMkLst>
            <pc:docMk/>
            <pc:sldMk cId="498615107" sldId="267"/>
            <ac:spMk id="11" creationId="{561860A0-D02B-4F78-8656-6D3FEEBF603A}"/>
          </ac:spMkLst>
        </pc:spChg>
        <pc:spChg chg="mod">
          <ac:chgData name="ranjan yadav" userId="b7be7efb4b79d83a" providerId="LiveId" clId="{1760BA8A-8D19-4AEE-8A83-84EA87201727}" dt="2020-11-01T12:25:50.295" v="858"/>
          <ac:spMkLst>
            <pc:docMk/>
            <pc:sldMk cId="498615107" sldId="267"/>
            <ac:spMk id="12" creationId="{375AC2D3-6CAE-4EE6-BDEC-853303FA29B4}"/>
          </ac:spMkLst>
        </pc:spChg>
        <pc:spChg chg="add">
          <ac:chgData name="ranjan yadav" userId="b7be7efb4b79d83a" providerId="LiveId" clId="{1760BA8A-8D19-4AEE-8A83-84EA87201727}" dt="2020-11-01T13:48:02.858" v="1985" actId="22"/>
          <ac:spMkLst>
            <pc:docMk/>
            <pc:sldMk cId="498615107" sldId="267"/>
            <ac:spMk id="13" creationId="{B6270EFC-3BFC-462D-8C66-2A2FC340D6E9}"/>
          </ac:spMkLst>
        </pc:spChg>
        <pc:spChg chg="add mod">
          <ac:chgData name="ranjan yadav" userId="b7be7efb4b79d83a" providerId="LiveId" clId="{1760BA8A-8D19-4AEE-8A83-84EA87201727}" dt="2020-11-01T12:33:52.078" v="955"/>
          <ac:spMkLst>
            <pc:docMk/>
            <pc:sldMk cId="498615107" sldId="267"/>
            <ac:spMk id="14" creationId="{09FC6197-E214-4397-A595-64CCE37C7E82}"/>
          </ac:spMkLst>
        </pc:spChg>
        <pc:spChg chg="add mod">
          <ac:chgData name="ranjan yadav" userId="b7be7efb4b79d83a" providerId="LiveId" clId="{1760BA8A-8D19-4AEE-8A83-84EA87201727}" dt="2020-11-01T12:36:11.422" v="984"/>
          <ac:spMkLst>
            <pc:docMk/>
            <pc:sldMk cId="498615107" sldId="267"/>
            <ac:spMk id="15" creationId="{9872397A-8B91-499A-BD33-5E9476D44DAA}"/>
          </ac:spMkLst>
        </pc:spChg>
        <pc:grpChg chg="add mod">
          <ac:chgData name="ranjan yadav" userId="b7be7efb4b79d83a" providerId="LiveId" clId="{1760BA8A-8D19-4AEE-8A83-84EA87201727}" dt="2020-11-01T12:25:50.295" v="858"/>
          <ac:grpSpMkLst>
            <pc:docMk/>
            <pc:sldMk cId="498615107" sldId="267"/>
            <ac:grpSpMk id="7" creationId="{C5968F37-9336-48BB-BF82-D19EA5E36B72}"/>
          </ac:grpSpMkLst>
        </pc:grpChg>
        <pc:picChg chg="add mod">
          <ac:chgData name="ranjan yadav" userId="b7be7efb4b79d83a" providerId="LiveId" clId="{1760BA8A-8D19-4AEE-8A83-84EA87201727}" dt="2020-11-01T11:22:05.779" v="531" actId="1076"/>
          <ac:picMkLst>
            <pc:docMk/>
            <pc:sldMk cId="498615107" sldId="267"/>
            <ac:picMk id="7170" creationId="{FE497A8F-091F-482E-8056-C3CDB6DF6BBF}"/>
          </ac:picMkLst>
        </pc:picChg>
      </pc:sldChg>
      <pc:sldChg chg="addSp delSp modSp new mod">
        <pc:chgData name="ranjan yadav" userId="b7be7efb4b79d83a" providerId="LiveId" clId="{1760BA8A-8D19-4AEE-8A83-84EA87201727}" dt="2020-11-01T13:50:37.730" v="2008" actId="11529"/>
        <pc:sldMkLst>
          <pc:docMk/>
          <pc:sldMk cId="919189053" sldId="268"/>
        </pc:sldMkLst>
        <pc:spChg chg="add">
          <ac:chgData name="ranjan yadav" userId="b7be7efb4b79d83a" providerId="LiveId" clId="{1760BA8A-8D19-4AEE-8A83-84EA87201727}" dt="2020-11-01T12:32:40.911" v="940" actId="22"/>
          <ac:spMkLst>
            <pc:docMk/>
            <pc:sldMk cId="919189053" sldId="268"/>
            <ac:spMk id="2" creationId="{A3CBFB55-23E7-4E4D-8919-B7B6C1F597D5}"/>
          </ac:spMkLst>
        </pc:spChg>
        <pc:spChg chg="add mod">
          <ac:chgData name="ranjan yadav" userId="b7be7efb4b79d83a" providerId="LiveId" clId="{1760BA8A-8D19-4AEE-8A83-84EA87201727}" dt="2020-11-01T13:39:09.096" v="1667" actId="20577"/>
          <ac:spMkLst>
            <pc:docMk/>
            <pc:sldMk cId="919189053" sldId="268"/>
            <ac:spMk id="3" creationId="{32803F3F-41A4-4972-83A7-14915D0885AB}"/>
          </ac:spMkLst>
        </pc:spChg>
        <pc:spChg chg="add mod">
          <ac:chgData name="ranjan yadav" userId="b7be7efb4b79d83a" providerId="LiveId" clId="{1760BA8A-8D19-4AEE-8A83-84EA87201727}" dt="2020-11-01T12:40:40.349" v="1260" actId="20577"/>
          <ac:spMkLst>
            <pc:docMk/>
            <pc:sldMk cId="919189053" sldId="268"/>
            <ac:spMk id="4" creationId="{94462F44-EE85-4E25-B001-C46C36217852}"/>
          </ac:spMkLst>
        </pc:spChg>
        <pc:spChg chg="add">
          <ac:chgData name="ranjan yadav" userId="b7be7efb4b79d83a" providerId="LiveId" clId="{1760BA8A-8D19-4AEE-8A83-84EA87201727}" dt="2020-11-01T11:22:53.377" v="541" actId="22"/>
          <ac:spMkLst>
            <pc:docMk/>
            <pc:sldMk cId="919189053" sldId="268"/>
            <ac:spMk id="5" creationId="{8F9D3933-A5A6-4733-8FD0-BF7C43D30CE7}"/>
          </ac:spMkLst>
        </pc:spChg>
        <pc:spChg chg="mod">
          <ac:chgData name="ranjan yadav" userId="b7be7efb4b79d83a" providerId="LiveId" clId="{1760BA8A-8D19-4AEE-8A83-84EA87201727}" dt="2020-11-01T12:25:52.535" v="859"/>
          <ac:spMkLst>
            <pc:docMk/>
            <pc:sldMk cId="919189053" sldId="268"/>
            <ac:spMk id="7" creationId="{9F6D460D-2436-4661-9C40-0AB24D29A09C}"/>
          </ac:spMkLst>
        </pc:spChg>
        <pc:spChg chg="mod">
          <ac:chgData name="ranjan yadav" userId="b7be7efb4b79d83a" providerId="LiveId" clId="{1760BA8A-8D19-4AEE-8A83-84EA87201727}" dt="2020-11-01T12:25:52.535" v="859"/>
          <ac:spMkLst>
            <pc:docMk/>
            <pc:sldMk cId="919189053" sldId="268"/>
            <ac:spMk id="8" creationId="{4C495750-9382-401E-AC4C-5BF845EEED8A}"/>
          </ac:spMkLst>
        </pc:spChg>
        <pc:spChg chg="mod">
          <ac:chgData name="ranjan yadav" userId="b7be7efb4b79d83a" providerId="LiveId" clId="{1760BA8A-8D19-4AEE-8A83-84EA87201727}" dt="2020-11-01T12:25:52.535" v="859"/>
          <ac:spMkLst>
            <pc:docMk/>
            <pc:sldMk cId="919189053" sldId="268"/>
            <ac:spMk id="9" creationId="{2F838269-BA7B-42F4-A533-6DDF3C21155E}"/>
          </ac:spMkLst>
        </pc:spChg>
        <pc:spChg chg="add del">
          <ac:chgData name="ranjan yadav" userId="b7be7efb4b79d83a" providerId="LiveId" clId="{1760BA8A-8D19-4AEE-8A83-84EA87201727}" dt="2020-11-01T13:48:07.627" v="1986" actId="478"/>
          <ac:spMkLst>
            <pc:docMk/>
            <pc:sldMk cId="919189053" sldId="268"/>
            <ac:spMk id="10" creationId="{7E481B58-67F5-4AAC-AC56-8333CA3A7466}"/>
          </ac:spMkLst>
        </pc:spChg>
        <pc:spChg chg="add">
          <ac:chgData name="ranjan yadav" userId="b7be7efb4b79d83a" providerId="LiveId" clId="{1760BA8A-8D19-4AEE-8A83-84EA87201727}" dt="2020-11-01T13:48:08.301" v="1987" actId="22"/>
          <ac:spMkLst>
            <pc:docMk/>
            <pc:sldMk cId="919189053" sldId="268"/>
            <ac:spMk id="11" creationId="{6C52CEC4-5EB8-43F2-9F39-25939276E2CB}"/>
          </ac:spMkLst>
        </pc:spChg>
        <pc:spChg chg="add mod">
          <ac:chgData name="ranjan yadav" userId="b7be7efb4b79d83a" providerId="LiveId" clId="{1760BA8A-8D19-4AEE-8A83-84EA87201727}" dt="2020-11-01T12:33:54.114" v="956"/>
          <ac:spMkLst>
            <pc:docMk/>
            <pc:sldMk cId="919189053" sldId="268"/>
            <ac:spMk id="12" creationId="{703C4DAE-0022-4598-A18D-F1852A841940}"/>
          </ac:spMkLst>
        </pc:spChg>
        <pc:spChg chg="add mod">
          <ac:chgData name="ranjan yadav" userId="b7be7efb4b79d83a" providerId="LiveId" clId="{1760BA8A-8D19-4AEE-8A83-84EA87201727}" dt="2020-11-01T12:36:13.393" v="985"/>
          <ac:spMkLst>
            <pc:docMk/>
            <pc:sldMk cId="919189053" sldId="268"/>
            <ac:spMk id="13" creationId="{990114A4-976C-4924-977C-02EA338B5857}"/>
          </ac:spMkLst>
        </pc:spChg>
        <pc:spChg chg="add mod">
          <ac:chgData name="ranjan yadav" userId="b7be7efb4b79d83a" providerId="LiveId" clId="{1760BA8A-8D19-4AEE-8A83-84EA87201727}" dt="2020-11-01T13:49:31.312" v="2001"/>
          <ac:spMkLst>
            <pc:docMk/>
            <pc:sldMk cId="919189053" sldId="268"/>
            <ac:spMk id="15" creationId="{A63067C7-2306-4C27-B149-0E38C9BE13A0}"/>
          </ac:spMkLst>
        </pc:spChg>
        <pc:spChg chg="add mod">
          <ac:chgData name="ranjan yadav" userId="b7be7efb4b79d83a" providerId="LiveId" clId="{1760BA8A-8D19-4AEE-8A83-84EA87201727}" dt="2020-11-01T13:49:47.704" v="2003" actId="1076"/>
          <ac:spMkLst>
            <pc:docMk/>
            <pc:sldMk cId="919189053" sldId="268"/>
            <ac:spMk id="17" creationId="{C5E1A155-1A83-4F60-A609-DB1B7AAF8985}"/>
          </ac:spMkLst>
        </pc:spChg>
        <pc:spChg chg="add">
          <ac:chgData name="ranjan yadav" userId="b7be7efb4b79d83a" providerId="LiveId" clId="{1760BA8A-8D19-4AEE-8A83-84EA87201727}" dt="2020-11-01T13:50:37.730" v="2008" actId="11529"/>
          <ac:spMkLst>
            <pc:docMk/>
            <pc:sldMk cId="919189053" sldId="268"/>
            <ac:spMk id="19" creationId="{833DDB22-EAD6-4891-993C-03C478E68827}"/>
          </ac:spMkLst>
        </pc:spChg>
        <pc:spChg chg="add mod">
          <ac:chgData name="ranjan yadav" userId="b7be7efb4b79d83a" providerId="LiveId" clId="{1760BA8A-8D19-4AEE-8A83-84EA87201727}" dt="2020-11-01T13:50:24.456" v="2007" actId="1076"/>
          <ac:spMkLst>
            <pc:docMk/>
            <pc:sldMk cId="919189053" sldId="268"/>
            <ac:spMk id="21" creationId="{22AEA611-6F2E-4A1E-9B4C-AE1A70E39982}"/>
          </ac:spMkLst>
        </pc:spChg>
        <pc:grpChg chg="add mod">
          <ac:chgData name="ranjan yadav" userId="b7be7efb4b79d83a" providerId="LiveId" clId="{1760BA8A-8D19-4AEE-8A83-84EA87201727}" dt="2020-11-01T12:25:52.535" v="859"/>
          <ac:grpSpMkLst>
            <pc:docMk/>
            <pc:sldMk cId="919189053" sldId="268"/>
            <ac:grpSpMk id="6" creationId="{DBCD4066-6445-4317-913F-4D0218BD277C}"/>
          </ac:grpSpMkLst>
        </pc:grpChg>
        <pc:picChg chg="add mod">
          <ac:chgData name="ranjan yadav" userId="b7be7efb4b79d83a" providerId="LiveId" clId="{1760BA8A-8D19-4AEE-8A83-84EA87201727}" dt="2020-11-01T11:23:41.870" v="547" actId="1076"/>
          <ac:picMkLst>
            <pc:docMk/>
            <pc:sldMk cId="919189053" sldId="268"/>
            <ac:picMk id="8194" creationId="{86FFE0FB-4ABC-4F5B-AE2D-06CCAF8BECA4}"/>
          </ac:picMkLst>
        </pc:picChg>
        <pc:picChg chg="add mod">
          <ac:chgData name="ranjan yadav" userId="b7be7efb4b79d83a" providerId="LiveId" clId="{1760BA8A-8D19-4AEE-8A83-84EA87201727}" dt="2020-11-01T11:23:57.433" v="550" actId="1076"/>
          <ac:picMkLst>
            <pc:docMk/>
            <pc:sldMk cId="919189053" sldId="268"/>
            <ac:picMk id="8196" creationId="{54C04B1F-FBA1-4940-880C-BD729CC701F2}"/>
          </ac:picMkLst>
        </pc:picChg>
      </pc:sldChg>
      <pc:sldChg chg="addSp delSp modSp new mod">
        <pc:chgData name="ranjan yadav" userId="b7be7efb4b79d83a" providerId="LiveId" clId="{1760BA8A-8D19-4AEE-8A83-84EA87201727}" dt="2020-11-01T13:48:14.821" v="1989" actId="22"/>
        <pc:sldMkLst>
          <pc:docMk/>
          <pc:sldMk cId="2087341078" sldId="269"/>
        </pc:sldMkLst>
        <pc:spChg chg="add">
          <ac:chgData name="ranjan yadav" userId="b7be7efb4b79d83a" providerId="LiveId" clId="{1760BA8A-8D19-4AEE-8A83-84EA87201727}" dt="2020-11-01T12:32:44.609" v="941" actId="22"/>
          <ac:spMkLst>
            <pc:docMk/>
            <pc:sldMk cId="2087341078" sldId="269"/>
            <ac:spMk id="2" creationId="{6FD92394-4624-4681-AEA2-D62CA06A8FD3}"/>
          </ac:spMkLst>
        </pc:spChg>
        <pc:spChg chg="add mod">
          <ac:chgData name="ranjan yadav" userId="b7be7efb4b79d83a" providerId="LiveId" clId="{1760BA8A-8D19-4AEE-8A83-84EA87201727}" dt="2020-11-01T13:38:55.876" v="1665" actId="20577"/>
          <ac:spMkLst>
            <pc:docMk/>
            <pc:sldMk cId="2087341078" sldId="269"/>
            <ac:spMk id="3" creationId="{858D1F12-17DA-4FAB-84C2-7AD6D71FD8D5}"/>
          </ac:spMkLst>
        </pc:spChg>
        <pc:spChg chg="add mod">
          <ac:chgData name="ranjan yadav" userId="b7be7efb4b79d83a" providerId="LiveId" clId="{1760BA8A-8D19-4AEE-8A83-84EA87201727}" dt="2020-11-01T12:40:57.125" v="1288" actId="20577"/>
          <ac:spMkLst>
            <pc:docMk/>
            <pc:sldMk cId="2087341078" sldId="269"/>
            <ac:spMk id="4" creationId="{EE64AEFF-4F81-4752-9A29-9F64EEEC28CC}"/>
          </ac:spMkLst>
        </pc:spChg>
        <pc:spChg chg="add">
          <ac:chgData name="ranjan yadav" userId="b7be7efb4b79d83a" providerId="LiveId" clId="{1760BA8A-8D19-4AEE-8A83-84EA87201727}" dt="2020-11-01T11:57:42.773" v="600" actId="22"/>
          <ac:spMkLst>
            <pc:docMk/>
            <pc:sldMk cId="2087341078" sldId="269"/>
            <ac:spMk id="5" creationId="{D80A8C76-6B73-4144-B478-B3066E48B51C}"/>
          </ac:spMkLst>
        </pc:spChg>
        <pc:spChg chg="add del">
          <ac:chgData name="ranjan yadav" userId="b7be7efb4b79d83a" providerId="LiveId" clId="{1760BA8A-8D19-4AEE-8A83-84EA87201727}" dt="2020-11-01T13:48:14.074" v="1988" actId="478"/>
          <ac:spMkLst>
            <pc:docMk/>
            <pc:sldMk cId="2087341078" sldId="269"/>
            <ac:spMk id="6" creationId="{9F144E8B-9E07-4B0E-966A-20DB543EEA4E}"/>
          </ac:spMkLst>
        </pc:spChg>
        <pc:spChg chg="add del mod">
          <ac:chgData name="ranjan yadav" userId="b7be7efb4b79d83a" providerId="LiveId" clId="{1760BA8A-8D19-4AEE-8A83-84EA87201727}" dt="2020-11-01T11:57:59.810" v="604"/>
          <ac:spMkLst>
            <pc:docMk/>
            <pc:sldMk cId="2087341078" sldId="269"/>
            <ac:spMk id="6" creationId="{A7AFDE53-B5B5-4EA6-92F1-BFC7FB026CF0}"/>
          </ac:spMkLst>
        </pc:spChg>
        <pc:spChg chg="add del mod">
          <ac:chgData name="ranjan yadav" userId="b7be7efb4b79d83a" providerId="LiveId" clId="{1760BA8A-8D19-4AEE-8A83-84EA87201727}" dt="2020-11-01T11:58:44.830" v="612"/>
          <ac:spMkLst>
            <pc:docMk/>
            <pc:sldMk cId="2087341078" sldId="269"/>
            <ac:spMk id="7" creationId="{EA854482-CE3A-41DC-AF16-56AE973668B1}"/>
          </ac:spMkLst>
        </pc:spChg>
        <pc:spChg chg="mod">
          <ac:chgData name="ranjan yadav" userId="b7be7efb4b79d83a" providerId="LiveId" clId="{1760BA8A-8D19-4AEE-8A83-84EA87201727}" dt="2020-11-01T12:25:54.412" v="860"/>
          <ac:spMkLst>
            <pc:docMk/>
            <pc:sldMk cId="2087341078" sldId="269"/>
            <ac:spMk id="8" creationId="{96B2F4EF-4CB2-400B-A6C3-824EF9FFEEC9}"/>
          </ac:spMkLst>
        </pc:spChg>
        <pc:spChg chg="mod">
          <ac:chgData name="ranjan yadav" userId="b7be7efb4b79d83a" providerId="LiveId" clId="{1760BA8A-8D19-4AEE-8A83-84EA87201727}" dt="2020-11-01T12:25:54.412" v="860"/>
          <ac:spMkLst>
            <pc:docMk/>
            <pc:sldMk cId="2087341078" sldId="269"/>
            <ac:spMk id="9" creationId="{074F2BF9-ADAF-4F22-B3D5-87BEF962FC15}"/>
          </ac:spMkLst>
        </pc:spChg>
        <pc:spChg chg="mod">
          <ac:chgData name="ranjan yadav" userId="b7be7efb4b79d83a" providerId="LiveId" clId="{1760BA8A-8D19-4AEE-8A83-84EA87201727}" dt="2020-11-01T12:25:54.412" v="860"/>
          <ac:spMkLst>
            <pc:docMk/>
            <pc:sldMk cId="2087341078" sldId="269"/>
            <ac:spMk id="10" creationId="{C7EF498C-3B97-47A2-A364-2E39BA01CEF5}"/>
          </ac:spMkLst>
        </pc:spChg>
        <pc:spChg chg="add mod">
          <ac:chgData name="ranjan yadav" userId="b7be7efb4b79d83a" providerId="LiveId" clId="{1760BA8A-8D19-4AEE-8A83-84EA87201727}" dt="2020-11-01T13:39:01.587" v="1666" actId="115"/>
          <ac:spMkLst>
            <pc:docMk/>
            <pc:sldMk cId="2087341078" sldId="269"/>
            <ac:spMk id="11" creationId="{D50E0835-868D-4559-A326-CA96A00CB136}"/>
          </ac:spMkLst>
        </pc:spChg>
        <pc:spChg chg="add">
          <ac:chgData name="ranjan yadav" userId="b7be7efb4b79d83a" providerId="LiveId" clId="{1760BA8A-8D19-4AEE-8A83-84EA87201727}" dt="2020-11-01T13:48:14.821" v="1989" actId="22"/>
          <ac:spMkLst>
            <pc:docMk/>
            <pc:sldMk cId="2087341078" sldId="269"/>
            <ac:spMk id="12" creationId="{9AB54641-A2DF-4C99-8C23-DDB3F4BCF263}"/>
          </ac:spMkLst>
        </pc:spChg>
        <pc:spChg chg="add mod">
          <ac:chgData name="ranjan yadav" userId="b7be7efb4b79d83a" providerId="LiveId" clId="{1760BA8A-8D19-4AEE-8A83-84EA87201727}" dt="2020-11-01T12:33:58.226" v="957"/>
          <ac:spMkLst>
            <pc:docMk/>
            <pc:sldMk cId="2087341078" sldId="269"/>
            <ac:spMk id="13" creationId="{5E1E3A66-90C5-4FB9-A421-BA7AB4D7D60F}"/>
          </ac:spMkLst>
        </pc:spChg>
        <pc:spChg chg="add mod">
          <ac:chgData name="ranjan yadav" userId="b7be7efb4b79d83a" providerId="LiveId" clId="{1760BA8A-8D19-4AEE-8A83-84EA87201727}" dt="2020-11-01T12:36:15.302" v="986"/>
          <ac:spMkLst>
            <pc:docMk/>
            <pc:sldMk cId="2087341078" sldId="269"/>
            <ac:spMk id="14" creationId="{A89C6079-C093-4700-9BCA-E37F2F536F1B}"/>
          </ac:spMkLst>
        </pc:spChg>
        <pc:grpChg chg="add mod">
          <ac:chgData name="ranjan yadav" userId="b7be7efb4b79d83a" providerId="LiveId" clId="{1760BA8A-8D19-4AEE-8A83-84EA87201727}" dt="2020-11-01T12:25:54.412" v="860"/>
          <ac:grpSpMkLst>
            <pc:docMk/>
            <pc:sldMk cId="2087341078" sldId="269"/>
            <ac:grpSpMk id="7" creationId="{38F7442C-EC05-49DC-A23D-2326EC09B269}"/>
          </ac:grpSpMkLst>
        </pc:grpChg>
        <pc:picChg chg="add del">
          <ac:chgData name="ranjan yadav" userId="b7be7efb4b79d83a" providerId="LiveId" clId="{1760BA8A-8D19-4AEE-8A83-84EA87201727}" dt="2020-11-01T11:58:44.830" v="612"/>
          <ac:picMkLst>
            <pc:docMk/>
            <pc:sldMk cId="2087341078" sldId="269"/>
            <ac:picMk id="10242" creationId="{88798115-6CA2-4162-8FAD-B6F9D03E7BC3}"/>
          </ac:picMkLst>
        </pc:picChg>
        <pc:picChg chg="add del">
          <ac:chgData name="ranjan yadav" userId="b7be7efb4b79d83a" providerId="LiveId" clId="{1760BA8A-8D19-4AEE-8A83-84EA87201727}" dt="2020-11-01T11:58:44.830" v="612"/>
          <ac:picMkLst>
            <pc:docMk/>
            <pc:sldMk cId="2087341078" sldId="269"/>
            <ac:picMk id="10243" creationId="{33B0D581-B8F3-48A6-B111-A5BBBCE38C17}"/>
          </ac:picMkLst>
        </pc:picChg>
        <pc:picChg chg="add mod">
          <ac:chgData name="ranjan yadav" userId="b7be7efb4b79d83a" providerId="LiveId" clId="{1760BA8A-8D19-4AEE-8A83-84EA87201727}" dt="2020-11-01T12:02:26.007" v="686" actId="1076"/>
          <ac:picMkLst>
            <pc:docMk/>
            <pc:sldMk cId="2087341078" sldId="269"/>
            <ac:picMk id="10245" creationId="{F00FB210-CBFF-49FE-A56E-690D8F5885BF}"/>
          </ac:picMkLst>
        </pc:picChg>
        <pc:picChg chg="add mod">
          <ac:chgData name="ranjan yadav" userId="b7be7efb4b79d83a" providerId="LiveId" clId="{1760BA8A-8D19-4AEE-8A83-84EA87201727}" dt="2020-11-01T12:02:40.031" v="690" actId="1076"/>
          <ac:picMkLst>
            <pc:docMk/>
            <pc:sldMk cId="2087341078" sldId="269"/>
            <ac:picMk id="10247" creationId="{B21FB7F3-2E92-48D4-91EE-0D35B2B3444F}"/>
          </ac:picMkLst>
        </pc:picChg>
      </pc:sldChg>
      <pc:sldChg chg="addSp delSp modSp new del mod">
        <pc:chgData name="ranjan yadav" userId="b7be7efb4b79d83a" providerId="LiveId" clId="{1760BA8A-8D19-4AEE-8A83-84EA87201727}" dt="2020-11-01T11:57:19.963" v="597" actId="47"/>
        <pc:sldMkLst>
          <pc:docMk/>
          <pc:sldMk cId="2469733148" sldId="269"/>
        </pc:sldMkLst>
        <pc:spChg chg="add">
          <ac:chgData name="ranjan yadav" userId="b7be7efb4b79d83a" providerId="LiveId" clId="{1760BA8A-8D19-4AEE-8A83-84EA87201727}" dt="2020-11-01T11:24:08.322" v="552" actId="22"/>
          <ac:spMkLst>
            <pc:docMk/>
            <pc:sldMk cId="2469733148" sldId="269"/>
            <ac:spMk id="3" creationId="{CAC3540A-1D7B-4448-AF97-34BE3D340B6B}"/>
          </ac:spMkLst>
        </pc:spChg>
        <pc:spChg chg="add">
          <ac:chgData name="ranjan yadav" userId="b7be7efb4b79d83a" providerId="LiveId" clId="{1760BA8A-8D19-4AEE-8A83-84EA87201727}" dt="2020-11-01T11:24:13.232" v="553" actId="22"/>
          <ac:spMkLst>
            <pc:docMk/>
            <pc:sldMk cId="2469733148" sldId="269"/>
            <ac:spMk id="5" creationId="{20672320-F4F2-48FA-9E14-D7C65B9B5B0C}"/>
          </ac:spMkLst>
        </pc:spChg>
        <pc:spChg chg="add del">
          <ac:chgData name="ranjan yadav" userId="b7be7efb4b79d83a" providerId="LiveId" clId="{1760BA8A-8D19-4AEE-8A83-84EA87201727}" dt="2020-11-01T11:24:48.867" v="555"/>
          <ac:spMkLst>
            <pc:docMk/>
            <pc:sldMk cId="2469733148" sldId="269"/>
            <ac:spMk id="6" creationId="{AEF7796C-7C77-41BE-A288-0E9764C08DDB}"/>
          </ac:spMkLst>
        </pc:spChg>
        <pc:spChg chg="add del mod">
          <ac:chgData name="ranjan yadav" userId="b7be7efb4b79d83a" providerId="LiveId" clId="{1760BA8A-8D19-4AEE-8A83-84EA87201727}" dt="2020-11-01T11:25:09.224" v="560"/>
          <ac:spMkLst>
            <pc:docMk/>
            <pc:sldMk cId="2469733148" sldId="269"/>
            <ac:spMk id="7" creationId="{11A81E95-06D3-4EA5-BB3E-7F05721F9DEE}"/>
          </ac:spMkLst>
        </pc:spChg>
        <pc:spChg chg="add del mod">
          <ac:chgData name="ranjan yadav" userId="b7be7efb4b79d83a" providerId="LiveId" clId="{1760BA8A-8D19-4AEE-8A83-84EA87201727}" dt="2020-11-01T11:25:28.297" v="565"/>
          <ac:spMkLst>
            <pc:docMk/>
            <pc:sldMk cId="2469733148" sldId="269"/>
            <ac:spMk id="8" creationId="{22DF77BD-F69B-4EE8-B00A-0300313C40E6}"/>
          </ac:spMkLst>
        </pc:spChg>
        <pc:spChg chg="add del">
          <ac:chgData name="ranjan yadav" userId="b7be7efb4b79d83a" providerId="LiveId" clId="{1760BA8A-8D19-4AEE-8A83-84EA87201727}" dt="2020-11-01T11:25:25.717" v="563"/>
          <ac:spMkLst>
            <pc:docMk/>
            <pc:sldMk cId="2469733148" sldId="269"/>
            <ac:spMk id="9" creationId="{E5CD799C-C17C-4E1D-8655-B139B5A0D33F}"/>
          </ac:spMkLst>
        </pc:spChg>
        <pc:spChg chg="add del mod">
          <ac:chgData name="ranjan yadav" userId="b7be7efb4b79d83a" providerId="LiveId" clId="{1760BA8A-8D19-4AEE-8A83-84EA87201727}" dt="2020-11-01T11:56:46.222" v="587" actId="478"/>
          <ac:spMkLst>
            <pc:docMk/>
            <pc:sldMk cId="2469733148" sldId="269"/>
            <ac:spMk id="10" creationId="{3F47D9AD-9992-43C1-8269-754E40A4A0BF}"/>
          </ac:spMkLst>
        </pc:spChg>
        <pc:spChg chg="add del mod">
          <ac:chgData name="ranjan yadav" userId="b7be7efb4b79d83a" providerId="LiveId" clId="{1760BA8A-8D19-4AEE-8A83-84EA87201727}" dt="2020-11-01T11:56:41.871" v="586"/>
          <ac:spMkLst>
            <pc:docMk/>
            <pc:sldMk cId="2469733148" sldId="269"/>
            <ac:spMk id="11" creationId="{9CF632EB-5FD0-43F0-A0E4-3F7F7591D28A}"/>
          </ac:spMkLst>
        </pc:spChg>
        <pc:spChg chg="add del mod">
          <ac:chgData name="ranjan yadav" userId="b7be7efb4b79d83a" providerId="LiveId" clId="{1760BA8A-8D19-4AEE-8A83-84EA87201727}" dt="2020-11-01T11:57:10.873" v="596"/>
          <ac:spMkLst>
            <pc:docMk/>
            <pc:sldMk cId="2469733148" sldId="269"/>
            <ac:spMk id="12" creationId="{E690E6FE-061D-40FB-BD2A-E0FD111AF712}"/>
          </ac:spMkLst>
        </pc:spChg>
        <pc:picChg chg="add del">
          <ac:chgData name="ranjan yadav" userId="b7be7efb4b79d83a" providerId="LiveId" clId="{1760BA8A-8D19-4AEE-8A83-84EA87201727}" dt="2020-11-01T11:24:48.867" v="555"/>
          <ac:picMkLst>
            <pc:docMk/>
            <pc:sldMk cId="2469733148" sldId="269"/>
            <ac:picMk id="9218" creationId="{21988FB6-67B5-4F0C-AF06-D4B59A24757E}"/>
          </ac:picMkLst>
        </pc:picChg>
        <pc:picChg chg="add del">
          <ac:chgData name="ranjan yadav" userId="b7be7efb4b79d83a" providerId="LiveId" clId="{1760BA8A-8D19-4AEE-8A83-84EA87201727}" dt="2020-11-01T11:24:48.867" v="555"/>
          <ac:picMkLst>
            <pc:docMk/>
            <pc:sldMk cId="2469733148" sldId="269"/>
            <ac:picMk id="9219" creationId="{52038541-6884-454D-AC88-61C3FB868628}"/>
          </ac:picMkLst>
        </pc:picChg>
        <pc:picChg chg="add del">
          <ac:chgData name="ranjan yadav" userId="b7be7efb4b79d83a" providerId="LiveId" clId="{1760BA8A-8D19-4AEE-8A83-84EA87201727}" dt="2020-11-01T11:25:25.717" v="563"/>
          <ac:picMkLst>
            <pc:docMk/>
            <pc:sldMk cId="2469733148" sldId="269"/>
            <ac:picMk id="9221" creationId="{17FACBF9-7B4D-4819-80FF-EA0ECBDCA849}"/>
          </ac:picMkLst>
        </pc:picChg>
        <pc:picChg chg="add del">
          <ac:chgData name="ranjan yadav" userId="b7be7efb4b79d83a" providerId="LiveId" clId="{1760BA8A-8D19-4AEE-8A83-84EA87201727}" dt="2020-11-01T11:25:25.717" v="563"/>
          <ac:picMkLst>
            <pc:docMk/>
            <pc:sldMk cId="2469733148" sldId="269"/>
            <ac:picMk id="9222" creationId="{0E3D9328-0C41-4C08-B0BF-97BEAC50ACFB}"/>
          </ac:picMkLst>
        </pc:picChg>
        <pc:picChg chg="add del">
          <ac:chgData name="ranjan yadav" userId="b7be7efb4b79d83a" providerId="LiveId" clId="{1760BA8A-8D19-4AEE-8A83-84EA87201727}" dt="2020-11-01T11:56:41.871" v="586"/>
          <ac:picMkLst>
            <pc:docMk/>
            <pc:sldMk cId="2469733148" sldId="269"/>
            <ac:picMk id="9224" creationId="{C65C375F-D1DA-4A3F-BCDF-61A6906E8FC6}"/>
          </ac:picMkLst>
        </pc:picChg>
        <pc:picChg chg="add del">
          <ac:chgData name="ranjan yadav" userId="b7be7efb4b79d83a" providerId="LiveId" clId="{1760BA8A-8D19-4AEE-8A83-84EA87201727}" dt="2020-11-01T11:56:41.871" v="586"/>
          <ac:picMkLst>
            <pc:docMk/>
            <pc:sldMk cId="2469733148" sldId="269"/>
            <ac:picMk id="9225" creationId="{A89DBE27-6636-46EE-AAC1-BE7537D9982B}"/>
          </ac:picMkLst>
        </pc:picChg>
        <pc:picChg chg="add">
          <ac:chgData name="ranjan yadav" userId="b7be7efb4b79d83a" providerId="LiveId" clId="{1760BA8A-8D19-4AEE-8A83-84EA87201727}" dt="2020-11-01T11:56:53.911" v="588"/>
          <ac:picMkLst>
            <pc:docMk/>
            <pc:sldMk cId="2469733148" sldId="269"/>
            <ac:picMk id="9227" creationId="{5869CE6C-592B-4A0D-A36E-AF2127F752B0}"/>
          </ac:picMkLst>
        </pc:picChg>
        <pc:picChg chg="add">
          <ac:chgData name="ranjan yadav" userId="b7be7efb4b79d83a" providerId="LiveId" clId="{1760BA8A-8D19-4AEE-8A83-84EA87201727}" dt="2020-11-01T11:56:53.911" v="588"/>
          <ac:picMkLst>
            <pc:docMk/>
            <pc:sldMk cId="2469733148" sldId="269"/>
            <ac:picMk id="9228" creationId="{5FBEC0CB-2E4C-4DBC-A610-A9F6293D57B9}"/>
          </ac:picMkLst>
        </pc:picChg>
      </pc:sldChg>
      <pc:sldChg chg="addSp delSp modSp new mod">
        <pc:chgData name="ranjan yadav" userId="b7be7efb4b79d83a" providerId="LiveId" clId="{1760BA8A-8D19-4AEE-8A83-84EA87201727}" dt="2020-11-01T13:48:22.569" v="1991" actId="22"/>
        <pc:sldMkLst>
          <pc:docMk/>
          <pc:sldMk cId="4191004164" sldId="270"/>
        </pc:sldMkLst>
        <pc:spChg chg="add">
          <ac:chgData name="ranjan yadav" userId="b7be7efb4b79d83a" providerId="LiveId" clId="{1760BA8A-8D19-4AEE-8A83-84EA87201727}" dt="2020-11-01T12:32:47.934" v="942" actId="22"/>
          <ac:spMkLst>
            <pc:docMk/>
            <pc:sldMk cId="4191004164" sldId="270"/>
            <ac:spMk id="2" creationId="{B4908DB0-3CE2-446D-AC4E-88FD76C3DA50}"/>
          </ac:spMkLst>
        </pc:spChg>
        <pc:spChg chg="add">
          <ac:chgData name="ranjan yadav" userId="b7be7efb4b79d83a" providerId="LiveId" clId="{1760BA8A-8D19-4AEE-8A83-84EA87201727}" dt="2020-11-01T12:02:52.903" v="692" actId="22"/>
          <ac:spMkLst>
            <pc:docMk/>
            <pc:sldMk cId="4191004164" sldId="270"/>
            <ac:spMk id="3" creationId="{BA36D1FF-3BC5-4CCD-8E19-4297015ECB7A}"/>
          </ac:spMkLst>
        </pc:spChg>
        <pc:spChg chg="add mod">
          <ac:chgData name="ranjan yadav" userId="b7be7efb4b79d83a" providerId="LiveId" clId="{1760BA8A-8D19-4AEE-8A83-84EA87201727}" dt="2020-11-01T12:04:23.511" v="707" actId="1076"/>
          <ac:spMkLst>
            <pc:docMk/>
            <pc:sldMk cId="4191004164" sldId="270"/>
            <ac:spMk id="4" creationId="{EF542967-E629-4366-90E9-23FBF6D9937C}"/>
          </ac:spMkLst>
        </pc:spChg>
        <pc:spChg chg="add mod">
          <ac:chgData name="ranjan yadav" userId="b7be7efb4b79d83a" providerId="LiveId" clId="{1760BA8A-8D19-4AEE-8A83-84EA87201727}" dt="2020-11-01T12:41:24.952" v="1312" actId="20577"/>
          <ac:spMkLst>
            <pc:docMk/>
            <pc:sldMk cId="4191004164" sldId="270"/>
            <ac:spMk id="5" creationId="{71EE7E5C-CDCD-48E7-BE30-4FAAEAA30431}"/>
          </ac:spMkLst>
        </pc:spChg>
        <pc:spChg chg="mod">
          <ac:chgData name="ranjan yadav" userId="b7be7efb4b79d83a" providerId="LiveId" clId="{1760BA8A-8D19-4AEE-8A83-84EA87201727}" dt="2020-11-01T12:25:57.782" v="861"/>
          <ac:spMkLst>
            <pc:docMk/>
            <pc:sldMk cId="4191004164" sldId="270"/>
            <ac:spMk id="7" creationId="{87772BFC-30A4-4430-B700-34A83A641AFA}"/>
          </ac:spMkLst>
        </pc:spChg>
        <pc:spChg chg="mod">
          <ac:chgData name="ranjan yadav" userId="b7be7efb4b79d83a" providerId="LiveId" clId="{1760BA8A-8D19-4AEE-8A83-84EA87201727}" dt="2020-11-01T12:25:57.782" v="861"/>
          <ac:spMkLst>
            <pc:docMk/>
            <pc:sldMk cId="4191004164" sldId="270"/>
            <ac:spMk id="8" creationId="{F10F53FF-ACB4-43DD-8549-B87077F0861F}"/>
          </ac:spMkLst>
        </pc:spChg>
        <pc:spChg chg="mod">
          <ac:chgData name="ranjan yadav" userId="b7be7efb4b79d83a" providerId="LiveId" clId="{1760BA8A-8D19-4AEE-8A83-84EA87201727}" dt="2020-11-01T12:25:57.782" v="861"/>
          <ac:spMkLst>
            <pc:docMk/>
            <pc:sldMk cId="4191004164" sldId="270"/>
            <ac:spMk id="9" creationId="{BFF3A2FB-3B8D-4681-AAE2-EC1DFE07DF17}"/>
          </ac:spMkLst>
        </pc:spChg>
        <pc:spChg chg="add del">
          <ac:chgData name="ranjan yadav" userId="b7be7efb4b79d83a" providerId="LiveId" clId="{1760BA8A-8D19-4AEE-8A83-84EA87201727}" dt="2020-11-01T13:48:21.791" v="1990" actId="478"/>
          <ac:spMkLst>
            <pc:docMk/>
            <pc:sldMk cId="4191004164" sldId="270"/>
            <ac:spMk id="10" creationId="{A6BF4F52-B5EA-4201-AF76-C2E689492171}"/>
          </ac:spMkLst>
        </pc:spChg>
        <pc:spChg chg="add mod ord">
          <ac:chgData name="ranjan yadav" userId="b7be7efb4b79d83a" providerId="LiveId" clId="{1760BA8A-8D19-4AEE-8A83-84EA87201727}" dt="2020-11-01T13:37:15.205" v="1542" actId="167"/>
          <ac:spMkLst>
            <pc:docMk/>
            <pc:sldMk cId="4191004164" sldId="270"/>
            <ac:spMk id="11" creationId="{4C41E6D6-82B5-4412-9788-BB2CE603610E}"/>
          </ac:spMkLst>
        </pc:spChg>
        <pc:spChg chg="add mod">
          <ac:chgData name="ranjan yadav" userId="b7be7efb4b79d83a" providerId="LiveId" clId="{1760BA8A-8D19-4AEE-8A83-84EA87201727}" dt="2020-11-01T12:34:00.682" v="958"/>
          <ac:spMkLst>
            <pc:docMk/>
            <pc:sldMk cId="4191004164" sldId="270"/>
            <ac:spMk id="12" creationId="{94EF219C-B2C2-42F3-8DD5-B6C29E930125}"/>
          </ac:spMkLst>
        </pc:spChg>
        <pc:spChg chg="add mod">
          <ac:chgData name="ranjan yadav" userId="b7be7efb4b79d83a" providerId="LiveId" clId="{1760BA8A-8D19-4AEE-8A83-84EA87201727}" dt="2020-11-01T12:36:18.049" v="987"/>
          <ac:spMkLst>
            <pc:docMk/>
            <pc:sldMk cId="4191004164" sldId="270"/>
            <ac:spMk id="13" creationId="{8BA245D1-CE1E-4F98-9821-6CE4AEF3B29F}"/>
          </ac:spMkLst>
        </pc:spChg>
        <pc:spChg chg="add">
          <ac:chgData name="ranjan yadav" userId="b7be7efb4b79d83a" providerId="LiveId" clId="{1760BA8A-8D19-4AEE-8A83-84EA87201727}" dt="2020-11-01T13:48:22.569" v="1991" actId="22"/>
          <ac:spMkLst>
            <pc:docMk/>
            <pc:sldMk cId="4191004164" sldId="270"/>
            <ac:spMk id="14" creationId="{8215D0B0-DE5D-4638-8DDC-5B72BE9C3AE7}"/>
          </ac:spMkLst>
        </pc:spChg>
        <pc:grpChg chg="add mod">
          <ac:chgData name="ranjan yadav" userId="b7be7efb4b79d83a" providerId="LiveId" clId="{1760BA8A-8D19-4AEE-8A83-84EA87201727}" dt="2020-11-01T12:25:57.782" v="861"/>
          <ac:grpSpMkLst>
            <pc:docMk/>
            <pc:sldMk cId="4191004164" sldId="270"/>
            <ac:grpSpMk id="6" creationId="{ED7CA772-1CB0-4D3C-8850-DFFA6FBDD723}"/>
          </ac:grpSpMkLst>
        </pc:grpChg>
        <pc:picChg chg="add mod">
          <ac:chgData name="ranjan yadav" userId="b7be7efb4b79d83a" providerId="LiveId" clId="{1760BA8A-8D19-4AEE-8A83-84EA87201727}" dt="2020-11-01T12:03:21.233" v="696" actId="1076"/>
          <ac:picMkLst>
            <pc:docMk/>
            <pc:sldMk cId="4191004164" sldId="270"/>
            <ac:picMk id="11266" creationId="{EDAD60E4-1F5C-4806-BA76-76E6317F9845}"/>
          </ac:picMkLst>
        </pc:picChg>
        <pc:picChg chg="add mod">
          <ac:chgData name="ranjan yadav" userId="b7be7efb4b79d83a" providerId="LiveId" clId="{1760BA8A-8D19-4AEE-8A83-84EA87201727}" dt="2020-11-01T12:03:55.394" v="701" actId="14100"/>
          <ac:picMkLst>
            <pc:docMk/>
            <pc:sldMk cId="4191004164" sldId="270"/>
            <ac:picMk id="11268" creationId="{FFF2FF21-80F3-4675-9302-456F24852EF6}"/>
          </ac:picMkLst>
        </pc:picChg>
      </pc:sldChg>
      <pc:sldChg chg="addSp delSp modSp new mod">
        <pc:chgData name="ranjan yadav" userId="b7be7efb4b79d83a" providerId="LiveId" clId="{1760BA8A-8D19-4AEE-8A83-84EA87201727}" dt="2020-11-01T13:48:30.741" v="1993" actId="22"/>
        <pc:sldMkLst>
          <pc:docMk/>
          <pc:sldMk cId="2477658027" sldId="271"/>
        </pc:sldMkLst>
        <pc:spChg chg="add">
          <ac:chgData name="ranjan yadav" userId="b7be7efb4b79d83a" providerId="LiveId" clId="{1760BA8A-8D19-4AEE-8A83-84EA87201727}" dt="2020-11-01T12:05:54.896" v="713" actId="22"/>
          <ac:spMkLst>
            <pc:docMk/>
            <pc:sldMk cId="2477658027" sldId="271"/>
            <ac:spMk id="2" creationId="{1F5BFBF6-DAC1-4273-BE51-CCE3E504D2C8}"/>
          </ac:spMkLst>
        </pc:spChg>
        <pc:spChg chg="add">
          <ac:chgData name="ranjan yadav" userId="b7be7efb4b79d83a" providerId="LiveId" clId="{1760BA8A-8D19-4AEE-8A83-84EA87201727}" dt="2020-11-01T12:32:49.868" v="943" actId="22"/>
          <ac:spMkLst>
            <pc:docMk/>
            <pc:sldMk cId="2477658027" sldId="271"/>
            <ac:spMk id="3" creationId="{EFD92F2D-E6E5-4550-91D7-B4C52A4FBE8E}"/>
          </ac:spMkLst>
        </pc:spChg>
        <pc:spChg chg="mod">
          <ac:chgData name="ranjan yadav" userId="b7be7efb4b79d83a" providerId="LiveId" clId="{1760BA8A-8D19-4AEE-8A83-84EA87201727}" dt="2020-11-01T12:25:59.383" v="862"/>
          <ac:spMkLst>
            <pc:docMk/>
            <pc:sldMk cId="2477658027" sldId="271"/>
            <ac:spMk id="5" creationId="{628E5FA1-A451-4C97-980E-DA11CFAE4911}"/>
          </ac:spMkLst>
        </pc:spChg>
        <pc:spChg chg="mod">
          <ac:chgData name="ranjan yadav" userId="b7be7efb4b79d83a" providerId="LiveId" clId="{1760BA8A-8D19-4AEE-8A83-84EA87201727}" dt="2020-11-01T12:25:59.383" v="862"/>
          <ac:spMkLst>
            <pc:docMk/>
            <pc:sldMk cId="2477658027" sldId="271"/>
            <ac:spMk id="6" creationId="{92BF7394-6BB6-455B-A731-60EFF9F96B2D}"/>
          </ac:spMkLst>
        </pc:spChg>
        <pc:spChg chg="mod">
          <ac:chgData name="ranjan yadav" userId="b7be7efb4b79d83a" providerId="LiveId" clId="{1760BA8A-8D19-4AEE-8A83-84EA87201727}" dt="2020-11-01T12:25:59.383" v="862"/>
          <ac:spMkLst>
            <pc:docMk/>
            <pc:sldMk cId="2477658027" sldId="271"/>
            <ac:spMk id="7" creationId="{E1823958-7DCE-481E-A8A8-34786439242D}"/>
          </ac:spMkLst>
        </pc:spChg>
        <pc:spChg chg="add del">
          <ac:chgData name="ranjan yadav" userId="b7be7efb4b79d83a" providerId="LiveId" clId="{1760BA8A-8D19-4AEE-8A83-84EA87201727}" dt="2020-11-01T13:48:29.903" v="1992" actId="478"/>
          <ac:spMkLst>
            <pc:docMk/>
            <pc:sldMk cId="2477658027" sldId="271"/>
            <ac:spMk id="8" creationId="{E763BC0A-E1E6-4193-8606-E11A24FFC992}"/>
          </ac:spMkLst>
        </pc:spChg>
        <pc:spChg chg="add mod">
          <ac:chgData name="ranjan yadav" userId="b7be7efb4b79d83a" providerId="LiveId" clId="{1760BA8A-8D19-4AEE-8A83-84EA87201727}" dt="2020-11-01T12:41:38.018" v="1335" actId="20577"/>
          <ac:spMkLst>
            <pc:docMk/>
            <pc:sldMk cId="2477658027" sldId="271"/>
            <ac:spMk id="9" creationId="{10DFC5C8-B513-4DBF-B474-1F1908317770}"/>
          </ac:spMkLst>
        </pc:spChg>
        <pc:spChg chg="add mod">
          <ac:chgData name="ranjan yadav" userId="b7be7efb4b79d83a" providerId="LiveId" clId="{1760BA8A-8D19-4AEE-8A83-84EA87201727}" dt="2020-11-01T12:34:03.654" v="959"/>
          <ac:spMkLst>
            <pc:docMk/>
            <pc:sldMk cId="2477658027" sldId="271"/>
            <ac:spMk id="10" creationId="{870FA8BC-15FF-41F8-8321-8099029B7BDE}"/>
          </ac:spMkLst>
        </pc:spChg>
        <pc:spChg chg="add mod">
          <ac:chgData name="ranjan yadav" userId="b7be7efb4b79d83a" providerId="LiveId" clId="{1760BA8A-8D19-4AEE-8A83-84EA87201727}" dt="2020-11-01T12:36:20.485" v="988"/>
          <ac:spMkLst>
            <pc:docMk/>
            <pc:sldMk cId="2477658027" sldId="271"/>
            <ac:spMk id="11" creationId="{E020E6F7-49E7-4D96-9457-8B4EC77E73BB}"/>
          </ac:spMkLst>
        </pc:spChg>
        <pc:spChg chg="add">
          <ac:chgData name="ranjan yadav" userId="b7be7efb4b79d83a" providerId="LiveId" clId="{1760BA8A-8D19-4AEE-8A83-84EA87201727}" dt="2020-11-01T13:48:30.741" v="1993" actId="22"/>
          <ac:spMkLst>
            <pc:docMk/>
            <pc:sldMk cId="2477658027" sldId="271"/>
            <ac:spMk id="12" creationId="{46EFCBC4-FE3E-4983-B363-09CFC5A66816}"/>
          </ac:spMkLst>
        </pc:spChg>
        <pc:spChg chg="add mod ord">
          <ac:chgData name="ranjan yadav" userId="b7be7efb4b79d83a" providerId="LiveId" clId="{1760BA8A-8D19-4AEE-8A83-84EA87201727}" dt="2020-11-01T13:23:41.083" v="1516" actId="167"/>
          <ac:spMkLst>
            <pc:docMk/>
            <pc:sldMk cId="2477658027" sldId="271"/>
            <ac:spMk id="13" creationId="{040C6181-266F-4F4B-8915-2B988FD5AB2B}"/>
          </ac:spMkLst>
        </pc:spChg>
        <pc:grpChg chg="add mod">
          <ac:chgData name="ranjan yadav" userId="b7be7efb4b79d83a" providerId="LiveId" clId="{1760BA8A-8D19-4AEE-8A83-84EA87201727}" dt="2020-11-01T12:25:59.383" v="862"/>
          <ac:grpSpMkLst>
            <pc:docMk/>
            <pc:sldMk cId="2477658027" sldId="271"/>
            <ac:grpSpMk id="4" creationId="{3B21D0C4-641B-4AD1-A699-E953EFE8F984}"/>
          </ac:grpSpMkLst>
        </pc:grpChg>
        <pc:picChg chg="add mod">
          <ac:chgData name="ranjan yadav" userId="b7be7efb4b79d83a" providerId="LiveId" clId="{1760BA8A-8D19-4AEE-8A83-84EA87201727}" dt="2020-11-01T12:04:47.471" v="711" actId="1076"/>
          <ac:picMkLst>
            <pc:docMk/>
            <pc:sldMk cId="2477658027" sldId="271"/>
            <ac:picMk id="12290" creationId="{DFA44934-A51D-447C-A2DE-56564E73594D}"/>
          </ac:picMkLst>
        </pc:picChg>
      </pc:sldChg>
      <pc:sldChg chg="addSp delSp modSp new mod">
        <pc:chgData name="ranjan yadav" userId="b7be7efb4b79d83a" providerId="LiveId" clId="{1760BA8A-8D19-4AEE-8A83-84EA87201727}" dt="2020-11-01T13:48:35.959" v="1995" actId="22"/>
        <pc:sldMkLst>
          <pc:docMk/>
          <pc:sldMk cId="4048874064" sldId="272"/>
        </pc:sldMkLst>
        <pc:spChg chg="add">
          <ac:chgData name="ranjan yadav" userId="b7be7efb4b79d83a" providerId="LiveId" clId="{1760BA8A-8D19-4AEE-8A83-84EA87201727}" dt="2020-11-01T12:33:04.732" v="944" actId="22"/>
          <ac:spMkLst>
            <pc:docMk/>
            <pc:sldMk cId="4048874064" sldId="272"/>
            <ac:spMk id="2" creationId="{DA9D5E85-E249-4C1A-B20F-7C6006A9BEF7}"/>
          </ac:spMkLst>
        </pc:spChg>
        <pc:spChg chg="add">
          <ac:chgData name="ranjan yadav" userId="b7be7efb4b79d83a" providerId="LiveId" clId="{1760BA8A-8D19-4AEE-8A83-84EA87201727}" dt="2020-11-01T12:05:56.866" v="714" actId="22"/>
          <ac:spMkLst>
            <pc:docMk/>
            <pc:sldMk cId="4048874064" sldId="272"/>
            <ac:spMk id="3" creationId="{2906BAB9-1828-4311-A3C8-E5C749F790F9}"/>
          </ac:spMkLst>
        </pc:spChg>
        <pc:spChg chg="add mod">
          <ac:chgData name="ranjan yadav" userId="b7be7efb4b79d83a" providerId="LiveId" clId="{1760BA8A-8D19-4AEE-8A83-84EA87201727}" dt="2020-11-01T12:41:53.134" v="1358" actId="20577"/>
          <ac:spMkLst>
            <pc:docMk/>
            <pc:sldMk cId="4048874064" sldId="272"/>
            <ac:spMk id="4" creationId="{5EFBE3DF-772E-4637-944F-7488F3AC4ABD}"/>
          </ac:spMkLst>
        </pc:spChg>
        <pc:spChg chg="add mod">
          <ac:chgData name="ranjan yadav" userId="b7be7efb4b79d83a" providerId="LiveId" clId="{1760BA8A-8D19-4AEE-8A83-84EA87201727}" dt="2020-11-01T12:09:35.099" v="800" actId="1076"/>
          <ac:spMkLst>
            <pc:docMk/>
            <pc:sldMk cId="4048874064" sldId="272"/>
            <ac:spMk id="6" creationId="{5E3F2B17-1A72-4F8F-8709-B6266C618A75}"/>
          </ac:spMkLst>
        </pc:spChg>
        <pc:spChg chg="mod">
          <ac:chgData name="ranjan yadav" userId="b7be7efb4b79d83a" providerId="LiveId" clId="{1760BA8A-8D19-4AEE-8A83-84EA87201727}" dt="2020-11-01T12:26:01.173" v="863"/>
          <ac:spMkLst>
            <pc:docMk/>
            <pc:sldMk cId="4048874064" sldId="272"/>
            <ac:spMk id="8" creationId="{FEAA0E6C-02F9-4154-BA8A-016757226616}"/>
          </ac:spMkLst>
        </pc:spChg>
        <pc:spChg chg="mod">
          <ac:chgData name="ranjan yadav" userId="b7be7efb4b79d83a" providerId="LiveId" clId="{1760BA8A-8D19-4AEE-8A83-84EA87201727}" dt="2020-11-01T12:26:01.173" v="863"/>
          <ac:spMkLst>
            <pc:docMk/>
            <pc:sldMk cId="4048874064" sldId="272"/>
            <ac:spMk id="9" creationId="{3E186016-DAD3-496E-AF13-48E4AC6A5304}"/>
          </ac:spMkLst>
        </pc:spChg>
        <pc:spChg chg="mod">
          <ac:chgData name="ranjan yadav" userId="b7be7efb4b79d83a" providerId="LiveId" clId="{1760BA8A-8D19-4AEE-8A83-84EA87201727}" dt="2020-11-01T12:26:01.173" v="863"/>
          <ac:spMkLst>
            <pc:docMk/>
            <pc:sldMk cId="4048874064" sldId="272"/>
            <ac:spMk id="10" creationId="{A177C409-A493-4EFA-91F5-DB2F861EB8B0}"/>
          </ac:spMkLst>
        </pc:spChg>
        <pc:spChg chg="add del">
          <ac:chgData name="ranjan yadav" userId="b7be7efb4b79d83a" providerId="LiveId" clId="{1760BA8A-8D19-4AEE-8A83-84EA87201727}" dt="2020-11-01T13:48:35.053" v="1994" actId="478"/>
          <ac:spMkLst>
            <pc:docMk/>
            <pc:sldMk cId="4048874064" sldId="272"/>
            <ac:spMk id="11" creationId="{0C0DD76B-0201-49F9-A05A-C333987698A5}"/>
          </ac:spMkLst>
        </pc:spChg>
        <pc:spChg chg="add mod">
          <ac:chgData name="ranjan yadav" userId="b7be7efb4b79d83a" providerId="LiveId" clId="{1760BA8A-8D19-4AEE-8A83-84EA87201727}" dt="2020-11-01T12:34:05.487" v="960"/>
          <ac:spMkLst>
            <pc:docMk/>
            <pc:sldMk cId="4048874064" sldId="272"/>
            <ac:spMk id="12" creationId="{C4EA4585-C156-440C-B38E-415E1D6CF1E1}"/>
          </ac:spMkLst>
        </pc:spChg>
        <pc:spChg chg="add mod">
          <ac:chgData name="ranjan yadav" userId="b7be7efb4b79d83a" providerId="LiveId" clId="{1760BA8A-8D19-4AEE-8A83-84EA87201727}" dt="2020-11-01T12:36:22.488" v="989"/>
          <ac:spMkLst>
            <pc:docMk/>
            <pc:sldMk cId="4048874064" sldId="272"/>
            <ac:spMk id="13" creationId="{E95A2D95-B486-49D3-AD51-D60AE7BC8086}"/>
          </ac:spMkLst>
        </pc:spChg>
        <pc:spChg chg="add">
          <ac:chgData name="ranjan yadav" userId="b7be7efb4b79d83a" providerId="LiveId" clId="{1760BA8A-8D19-4AEE-8A83-84EA87201727}" dt="2020-11-01T13:48:35.959" v="1995" actId="22"/>
          <ac:spMkLst>
            <pc:docMk/>
            <pc:sldMk cId="4048874064" sldId="272"/>
            <ac:spMk id="15" creationId="{E4133011-7894-4466-B5BE-61D7F16ECEBA}"/>
          </ac:spMkLst>
        </pc:spChg>
        <pc:spChg chg="add mod ord">
          <ac:chgData name="ranjan yadav" userId="b7be7efb4b79d83a" providerId="LiveId" clId="{1760BA8A-8D19-4AEE-8A83-84EA87201727}" dt="2020-11-01T13:23:24.298" v="1484" actId="167"/>
          <ac:spMkLst>
            <pc:docMk/>
            <pc:sldMk cId="4048874064" sldId="272"/>
            <ac:spMk id="16" creationId="{D9A82543-CC26-4A2E-A01B-10719390C40A}"/>
          </ac:spMkLst>
        </pc:spChg>
        <pc:grpChg chg="add mod">
          <ac:chgData name="ranjan yadav" userId="b7be7efb4b79d83a" providerId="LiveId" clId="{1760BA8A-8D19-4AEE-8A83-84EA87201727}" dt="2020-11-01T12:26:01.173" v="863"/>
          <ac:grpSpMkLst>
            <pc:docMk/>
            <pc:sldMk cId="4048874064" sldId="272"/>
            <ac:grpSpMk id="7" creationId="{3C55982C-3C86-440C-B7C7-FF1E64E64855}"/>
          </ac:grpSpMkLst>
        </pc:grpChg>
        <pc:picChg chg="add mod">
          <ac:chgData name="ranjan yadav" userId="b7be7efb4b79d83a" providerId="LiveId" clId="{1760BA8A-8D19-4AEE-8A83-84EA87201727}" dt="2020-11-01T12:09:46.611" v="802" actId="1076"/>
          <ac:picMkLst>
            <pc:docMk/>
            <pc:sldMk cId="4048874064" sldId="272"/>
            <ac:picMk id="5" creationId="{DDAE9EB8-9EAF-4F67-A056-8CF7E1FD213F}"/>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45757" y="1072832"/>
            <a:ext cx="3918585" cy="72675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691515" y="1938020"/>
            <a:ext cx="3227070" cy="86518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600" b="1" i="0">
                <a:solidFill>
                  <a:schemeClr val="bg1"/>
                </a:solidFill>
                <a:latin typeface="LM Sans 10"/>
                <a:cs typeface="LM Sans 10"/>
              </a:defRPr>
            </a:lvl1pPr>
          </a:lstStyle>
          <a:p>
            <a:pPr marL="12700">
              <a:lnSpc>
                <a:spcPts val="685"/>
              </a:lnSpc>
            </a:pPr>
            <a:r>
              <a:rPr spc="-5" dirty="0"/>
              <a:t>Name</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11/1/2020</a:t>
            </a:fld>
            <a:endParaRPr lang="en-US"/>
          </a:p>
        </p:txBody>
      </p:sp>
      <p:sp>
        <p:nvSpPr>
          <p:cNvPr id="6" name="Holder 6"/>
          <p:cNvSpPr>
            <a:spLocks noGrp="1"/>
          </p:cNvSpPr>
          <p:nvPr>
            <p:ph type="sldNum" sz="quarter" idx="7"/>
          </p:nvPr>
        </p:nvSpPr>
        <p:spPr/>
        <p:txBody>
          <a:bodyPr lIns="0" tIns="0" rIns="0" bIns="0"/>
          <a:lstStyle>
            <a:lvl1pPr>
              <a:defRPr sz="600" b="1" i="0">
                <a:solidFill>
                  <a:schemeClr val="bg1"/>
                </a:solidFill>
                <a:latin typeface="LM Sans 10"/>
                <a:cs typeface="LM Sans 10"/>
              </a:defRPr>
            </a:lvl1pPr>
          </a:lstStyle>
          <a:p>
            <a:pPr marL="38100">
              <a:lnSpc>
                <a:spcPts val="685"/>
              </a:lnSpc>
            </a:pPr>
            <a:fld id="{81D60167-4931-47E6-BA6A-407CBD079E47}" type="slidenum">
              <a:rPr spc="-5" dirty="0"/>
              <a:t>‹#›</a:t>
            </a:fld>
            <a:r>
              <a:rPr spc="-5" dirty="0"/>
              <a:t>/7</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1" i="0">
                <a:solidFill>
                  <a:schemeClr val="bg1"/>
                </a:solidFill>
                <a:latin typeface="LM Sans 10"/>
                <a:cs typeface="LM Sans 10"/>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600" b="1" i="0">
                <a:solidFill>
                  <a:schemeClr val="bg1"/>
                </a:solidFill>
                <a:latin typeface="LM Sans 10"/>
                <a:cs typeface="LM Sans 10"/>
              </a:defRPr>
            </a:lvl1pPr>
          </a:lstStyle>
          <a:p>
            <a:pPr marL="12700">
              <a:lnSpc>
                <a:spcPts val="685"/>
              </a:lnSpc>
            </a:pPr>
            <a:r>
              <a:rPr spc="-5" dirty="0"/>
              <a:t>Name</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11/1/2020</a:t>
            </a:fld>
            <a:endParaRPr lang="en-US"/>
          </a:p>
        </p:txBody>
      </p:sp>
      <p:sp>
        <p:nvSpPr>
          <p:cNvPr id="6" name="Holder 6"/>
          <p:cNvSpPr>
            <a:spLocks noGrp="1"/>
          </p:cNvSpPr>
          <p:nvPr>
            <p:ph type="sldNum" sz="quarter" idx="7"/>
          </p:nvPr>
        </p:nvSpPr>
        <p:spPr/>
        <p:txBody>
          <a:bodyPr lIns="0" tIns="0" rIns="0" bIns="0"/>
          <a:lstStyle>
            <a:lvl1pPr>
              <a:defRPr sz="600" b="1" i="0">
                <a:solidFill>
                  <a:schemeClr val="bg1"/>
                </a:solidFill>
                <a:latin typeface="LM Sans 10"/>
                <a:cs typeface="LM Sans 10"/>
              </a:defRPr>
            </a:lvl1pPr>
          </a:lstStyle>
          <a:p>
            <a:pPr marL="38100">
              <a:lnSpc>
                <a:spcPts val="685"/>
              </a:lnSpc>
            </a:pPr>
            <a:fld id="{81D60167-4931-47E6-BA6A-407CBD079E47}" type="slidenum">
              <a:rPr spc="-5" dirty="0"/>
              <a:t>‹#›</a:t>
            </a:fld>
            <a:r>
              <a:rPr spc="-5" dirty="0"/>
              <a:t>/7</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1" i="0">
                <a:solidFill>
                  <a:schemeClr val="bg1"/>
                </a:solidFill>
                <a:latin typeface="LM Sans 10"/>
                <a:cs typeface="LM Sans 10"/>
              </a:defRPr>
            </a:lvl1pPr>
          </a:lstStyle>
          <a:p>
            <a:endParaRPr/>
          </a:p>
        </p:txBody>
      </p:sp>
      <p:sp>
        <p:nvSpPr>
          <p:cNvPr id="3" name="Holder 3"/>
          <p:cNvSpPr>
            <a:spLocks noGrp="1"/>
          </p:cNvSpPr>
          <p:nvPr>
            <p:ph sz="half" idx="2"/>
          </p:nvPr>
        </p:nvSpPr>
        <p:spPr>
          <a:xfrm>
            <a:off x="230505" y="795972"/>
            <a:ext cx="2005393" cy="228409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374201" y="795972"/>
            <a:ext cx="2005393" cy="228409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600" b="1" i="0">
                <a:solidFill>
                  <a:schemeClr val="bg1"/>
                </a:solidFill>
                <a:latin typeface="LM Sans 10"/>
                <a:cs typeface="LM Sans 10"/>
              </a:defRPr>
            </a:lvl1pPr>
          </a:lstStyle>
          <a:p>
            <a:pPr marL="12700">
              <a:lnSpc>
                <a:spcPts val="685"/>
              </a:lnSpc>
            </a:pPr>
            <a:r>
              <a:rPr spc="-5" dirty="0"/>
              <a:t>Name</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11/1/2020</a:t>
            </a:fld>
            <a:endParaRPr lang="en-US"/>
          </a:p>
        </p:txBody>
      </p:sp>
      <p:sp>
        <p:nvSpPr>
          <p:cNvPr id="7" name="Holder 7"/>
          <p:cNvSpPr>
            <a:spLocks noGrp="1"/>
          </p:cNvSpPr>
          <p:nvPr>
            <p:ph type="sldNum" sz="quarter" idx="7"/>
          </p:nvPr>
        </p:nvSpPr>
        <p:spPr/>
        <p:txBody>
          <a:bodyPr lIns="0" tIns="0" rIns="0" bIns="0"/>
          <a:lstStyle>
            <a:lvl1pPr>
              <a:defRPr sz="600" b="1" i="0">
                <a:solidFill>
                  <a:schemeClr val="bg1"/>
                </a:solidFill>
                <a:latin typeface="LM Sans 10"/>
                <a:cs typeface="LM Sans 10"/>
              </a:defRPr>
            </a:lvl1pPr>
          </a:lstStyle>
          <a:p>
            <a:pPr marL="38100">
              <a:lnSpc>
                <a:spcPts val="685"/>
              </a:lnSpc>
            </a:pPr>
            <a:fld id="{81D60167-4931-47E6-BA6A-407CBD079E47}" type="slidenum">
              <a:rPr spc="-5" dirty="0"/>
              <a:t>‹#›</a:t>
            </a:fld>
            <a:r>
              <a:rPr spc="-5" dirty="0"/>
              <a:t>/7</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1" i="0">
                <a:solidFill>
                  <a:schemeClr val="bg1"/>
                </a:solidFill>
                <a:latin typeface="LM Sans 10"/>
                <a:cs typeface="LM Sans 10"/>
              </a:defRPr>
            </a:lvl1pPr>
          </a:lstStyle>
          <a:p>
            <a:endParaRPr/>
          </a:p>
        </p:txBody>
      </p:sp>
      <p:sp>
        <p:nvSpPr>
          <p:cNvPr id="3" name="Holder 3"/>
          <p:cNvSpPr>
            <a:spLocks noGrp="1"/>
          </p:cNvSpPr>
          <p:nvPr>
            <p:ph type="ftr" sz="quarter" idx="5"/>
          </p:nvPr>
        </p:nvSpPr>
        <p:spPr/>
        <p:txBody>
          <a:bodyPr lIns="0" tIns="0" rIns="0" bIns="0"/>
          <a:lstStyle>
            <a:lvl1pPr>
              <a:defRPr sz="600" b="1" i="0">
                <a:solidFill>
                  <a:schemeClr val="bg1"/>
                </a:solidFill>
                <a:latin typeface="LM Sans 10"/>
                <a:cs typeface="LM Sans 10"/>
              </a:defRPr>
            </a:lvl1pPr>
          </a:lstStyle>
          <a:p>
            <a:pPr marL="12700">
              <a:lnSpc>
                <a:spcPts val="685"/>
              </a:lnSpc>
            </a:pPr>
            <a:r>
              <a:rPr spc="-5" dirty="0"/>
              <a:t>Name</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11/1/2020</a:t>
            </a:fld>
            <a:endParaRPr lang="en-US"/>
          </a:p>
        </p:txBody>
      </p:sp>
      <p:sp>
        <p:nvSpPr>
          <p:cNvPr id="5" name="Holder 5"/>
          <p:cNvSpPr>
            <a:spLocks noGrp="1"/>
          </p:cNvSpPr>
          <p:nvPr>
            <p:ph type="sldNum" sz="quarter" idx="7"/>
          </p:nvPr>
        </p:nvSpPr>
        <p:spPr/>
        <p:txBody>
          <a:bodyPr lIns="0" tIns="0" rIns="0" bIns="0"/>
          <a:lstStyle>
            <a:lvl1pPr>
              <a:defRPr sz="600" b="1" i="0">
                <a:solidFill>
                  <a:schemeClr val="bg1"/>
                </a:solidFill>
                <a:latin typeface="LM Sans 10"/>
                <a:cs typeface="LM Sans 10"/>
              </a:defRPr>
            </a:lvl1pPr>
          </a:lstStyle>
          <a:p>
            <a:pPr marL="38100">
              <a:lnSpc>
                <a:spcPts val="685"/>
              </a:lnSpc>
            </a:pPr>
            <a:fld id="{81D60167-4931-47E6-BA6A-407CBD079E47}" type="slidenum">
              <a:rPr spc="-5" dirty="0"/>
              <a:t>‹#›</a:t>
            </a:fld>
            <a:r>
              <a:rPr spc="-5" dirty="0"/>
              <a:t>/7</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600" b="1" i="0">
                <a:solidFill>
                  <a:schemeClr val="bg1"/>
                </a:solidFill>
                <a:latin typeface="LM Sans 10"/>
                <a:cs typeface="LM Sans 10"/>
              </a:defRPr>
            </a:lvl1pPr>
          </a:lstStyle>
          <a:p>
            <a:pPr marL="12700">
              <a:lnSpc>
                <a:spcPts val="685"/>
              </a:lnSpc>
            </a:pPr>
            <a:r>
              <a:rPr spc="-5" dirty="0"/>
              <a:t>Name</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11/1/2020</a:t>
            </a:fld>
            <a:endParaRPr lang="en-US"/>
          </a:p>
        </p:txBody>
      </p:sp>
      <p:sp>
        <p:nvSpPr>
          <p:cNvPr id="4" name="Holder 4"/>
          <p:cNvSpPr>
            <a:spLocks noGrp="1"/>
          </p:cNvSpPr>
          <p:nvPr>
            <p:ph type="sldNum" sz="quarter" idx="7"/>
          </p:nvPr>
        </p:nvSpPr>
        <p:spPr/>
        <p:txBody>
          <a:bodyPr lIns="0" tIns="0" rIns="0" bIns="0"/>
          <a:lstStyle>
            <a:lvl1pPr>
              <a:defRPr sz="600" b="1" i="0">
                <a:solidFill>
                  <a:schemeClr val="bg1"/>
                </a:solidFill>
                <a:latin typeface="LM Sans 10"/>
                <a:cs typeface="LM Sans 10"/>
              </a:defRPr>
            </a:lvl1pPr>
          </a:lstStyle>
          <a:p>
            <a:pPr marL="38100">
              <a:lnSpc>
                <a:spcPts val="685"/>
              </a:lnSpc>
            </a:pPr>
            <a:fld id="{81D60167-4931-47E6-BA6A-407CBD079E47}" type="slidenum">
              <a:rPr spc="-5" dirty="0"/>
              <a:t>‹#›</a:t>
            </a:fld>
            <a:r>
              <a:rPr spc="-5" dirty="0"/>
              <a:t>/7</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293183" y="2914098"/>
            <a:ext cx="258706" cy="258255"/>
          </a:xfrm>
          <a:prstGeom prst="rect">
            <a:avLst/>
          </a:prstGeom>
          <a:blipFill>
            <a:blip r:embed="rId7" cstate="print"/>
            <a:stretch>
              <a:fillRect/>
            </a:stretch>
          </a:blipFill>
        </p:spPr>
        <p:txBody>
          <a:bodyPr wrap="square" lIns="0" tIns="0" rIns="0" bIns="0" rtlCol="0"/>
          <a:lstStyle/>
          <a:p>
            <a:endParaRPr/>
          </a:p>
        </p:txBody>
      </p:sp>
      <p:sp>
        <p:nvSpPr>
          <p:cNvPr id="17" name="bg object 17"/>
          <p:cNvSpPr/>
          <p:nvPr/>
        </p:nvSpPr>
        <p:spPr>
          <a:xfrm>
            <a:off x="3046680" y="3245103"/>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B7DF"/>
            </a:solidFill>
          </a:ln>
        </p:spPr>
        <p:txBody>
          <a:bodyPr wrap="square" lIns="0" tIns="0" rIns="0" bIns="0" rtlCol="0"/>
          <a:lstStyle/>
          <a:p>
            <a:endParaRPr/>
          </a:p>
        </p:txBody>
      </p:sp>
      <p:sp>
        <p:nvSpPr>
          <p:cNvPr id="18" name="bg object 18"/>
          <p:cNvSpPr/>
          <p:nvPr/>
        </p:nvSpPr>
        <p:spPr>
          <a:xfrm>
            <a:off x="2967063" y="3241141"/>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BEF"/>
          </a:solidFill>
        </p:spPr>
        <p:txBody>
          <a:bodyPr wrap="square" lIns="0" tIns="0" rIns="0" bIns="0" rtlCol="0"/>
          <a:lstStyle/>
          <a:p>
            <a:endParaRPr/>
          </a:p>
        </p:txBody>
      </p:sp>
      <p:sp>
        <p:nvSpPr>
          <p:cNvPr id="19" name="bg object 19"/>
          <p:cNvSpPr/>
          <p:nvPr/>
        </p:nvSpPr>
        <p:spPr>
          <a:xfrm>
            <a:off x="3144865" y="3241141"/>
            <a:ext cx="25400" cy="38100"/>
          </a:xfrm>
          <a:custGeom>
            <a:avLst/>
            <a:gdLst/>
            <a:ahLst/>
            <a:cxnLst/>
            <a:rect l="l" t="t" r="r" b="b"/>
            <a:pathLst>
              <a:path w="25400" h="38100">
                <a:moveTo>
                  <a:pt x="0" y="0"/>
                </a:moveTo>
                <a:lnTo>
                  <a:pt x="0" y="38100"/>
                </a:lnTo>
                <a:lnTo>
                  <a:pt x="25399" y="19050"/>
                </a:lnTo>
                <a:lnTo>
                  <a:pt x="0" y="0"/>
                </a:lnTo>
                <a:close/>
              </a:path>
            </a:pathLst>
          </a:custGeom>
          <a:solidFill>
            <a:srgbClr val="D6DBEF"/>
          </a:solidFill>
        </p:spPr>
        <p:txBody>
          <a:bodyPr wrap="square" lIns="0" tIns="0" rIns="0" bIns="0" rtlCol="0"/>
          <a:lstStyle/>
          <a:p>
            <a:endParaRPr/>
          </a:p>
        </p:txBody>
      </p:sp>
      <p:sp>
        <p:nvSpPr>
          <p:cNvPr id="20" name="bg object 20"/>
          <p:cNvSpPr/>
          <p:nvPr/>
        </p:nvSpPr>
        <p:spPr>
          <a:xfrm>
            <a:off x="3305694" y="3234791"/>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3" y="0"/>
                </a:lnTo>
                <a:lnTo>
                  <a:pt x="63833" y="30480"/>
                </a:lnTo>
                <a:lnTo>
                  <a:pt x="53672" y="30480"/>
                </a:lnTo>
              </a:path>
            </a:pathLst>
          </a:custGeom>
          <a:ln w="5060">
            <a:solidFill>
              <a:srgbClr val="ADB7DF"/>
            </a:solidFill>
          </a:ln>
        </p:spPr>
        <p:txBody>
          <a:bodyPr wrap="square" lIns="0" tIns="0" rIns="0" bIns="0" rtlCol="0"/>
          <a:lstStyle/>
          <a:p>
            <a:endParaRPr/>
          </a:p>
        </p:txBody>
      </p:sp>
      <p:sp>
        <p:nvSpPr>
          <p:cNvPr id="21" name="bg object 21"/>
          <p:cNvSpPr/>
          <p:nvPr/>
        </p:nvSpPr>
        <p:spPr>
          <a:xfrm>
            <a:off x="3242526" y="3241141"/>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BEF"/>
          </a:solidFill>
        </p:spPr>
        <p:txBody>
          <a:bodyPr wrap="square" lIns="0" tIns="0" rIns="0" bIns="0" rtlCol="0"/>
          <a:lstStyle/>
          <a:p>
            <a:endParaRPr/>
          </a:p>
        </p:txBody>
      </p:sp>
      <p:sp>
        <p:nvSpPr>
          <p:cNvPr id="22" name="bg object 22"/>
          <p:cNvSpPr/>
          <p:nvPr/>
        </p:nvSpPr>
        <p:spPr>
          <a:xfrm>
            <a:off x="3606877" y="3247491"/>
            <a:ext cx="38100" cy="0"/>
          </a:xfrm>
          <a:custGeom>
            <a:avLst/>
            <a:gdLst/>
            <a:ahLst/>
            <a:cxnLst/>
            <a:rect l="l" t="t" r="r" b="b"/>
            <a:pathLst>
              <a:path w="38100">
                <a:moveTo>
                  <a:pt x="0" y="0"/>
                </a:moveTo>
                <a:lnTo>
                  <a:pt x="38101" y="0"/>
                </a:lnTo>
              </a:path>
            </a:pathLst>
          </a:custGeom>
          <a:ln w="7591">
            <a:solidFill>
              <a:srgbClr val="ADB7DF"/>
            </a:solidFill>
          </a:ln>
        </p:spPr>
        <p:txBody>
          <a:bodyPr wrap="square" lIns="0" tIns="0" rIns="0" bIns="0" rtlCol="0"/>
          <a:lstStyle/>
          <a:p>
            <a:endParaRPr/>
          </a:p>
        </p:txBody>
      </p:sp>
      <p:sp>
        <p:nvSpPr>
          <p:cNvPr id="23" name="bg object 23"/>
          <p:cNvSpPr/>
          <p:nvPr/>
        </p:nvSpPr>
        <p:spPr>
          <a:xfrm>
            <a:off x="3517976" y="3241141"/>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BEF"/>
          </a:solidFill>
        </p:spPr>
        <p:txBody>
          <a:bodyPr wrap="square" lIns="0" tIns="0" rIns="0" bIns="0" rtlCol="0"/>
          <a:lstStyle/>
          <a:p>
            <a:endParaRPr/>
          </a:p>
        </p:txBody>
      </p:sp>
      <p:sp>
        <p:nvSpPr>
          <p:cNvPr id="24" name="bg object 24"/>
          <p:cNvSpPr/>
          <p:nvPr/>
        </p:nvSpPr>
        <p:spPr>
          <a:xfrm>
            <a:off x="3594177" y="3234791"/>
            <a:ext cx="50800" cy="50800"/>
          </a:xfrm>
          <a:custGeom>
            <a:avLst/>
            <a:gdLst/>
            <a:ahLst/>
            <a:cxnLst/>
            <a:rect l="l" t="t" r="r" b="b"/>
            <a:pathLst>
              <a:path w="50800" h="50800">
                <a:moveTo>
                  <a:pt x="0" y="0"/>
                </a:moveTo>
                <a:lnTo>
                  <a:pt x="38100" y="0"/>
                </a:lnTo>
              </a:path>
              <a:path w="50800" h="50800">
                <a:moveTo>
                  <a:pt x="12700" y="25400"/>
                </a:moveTo>
                <a:lnTo>
                  <a:pt x="50801" y="25400"/>
                </a:lnTo>
              </a:path>
              <a:path w="50800" h="50800">
                <a:moveTo>
                  <a:pt x="0" y="38100"/>
                </a:moveTo>
                <a:lnTo>
                  <a:pt x="38100" y="38100"/>
                </a:lnTo>
              </a:path>
              <a:path w="50800" h="50800">
                <a:moveTo>
                  <a:pt x="12700" y="50800"/>
                </a:moveTo>
                <a:lnTo>
                  <a:pt x="50801" y="50800"/>
                </a:lnTo>
              </a:path>
            </a:pathLst>
          </a:custGeom>
          <a:ln w="7591">
            <a:solidFill>
              <a:srgbClr val="D6DBEF"/>
            </a:solidFill>
          </a:ln>
        </p:spPr>
        <p:txBody>
          <a:bodyPr wrap="square" lIns="0" tIns="0" rIns="0" bIns="0" rtlCol="0"/>
          <a:lstStyle/>
          <a:p>
            <a:endParaRPr/>
          </a:p>
        </p:txBody>
      </p:sp>
      <p:sp>
        <p:nvSpPr>
          <p:cNvPr id="25" name="bg object 25"/>
          <p:cNvSpPr/>
          <p:nvPr/>
        </p:nvSpPr>
        <p:spPr>
          <a:xfrm>
            <a:off x="3869640" y="3234791"/>
            <a:ext cx="50800" cy="25400"/>
          </a:xfrm>
          <a:custGeom>
            <a:avLst/>
            <a:gdLst/>
            <a:ahLst/>
            <a:cxnLst/>
            <a:rect l="l" t="t" r="r" b="b"/>
            <a:pathLst>
              <a:path w="50800" h="25400">
                <a:moveTo>
                  <a:pt x="0" y="0"/>
                </a:moveTo>
                <a:lnTo>
                  <a:pt x="38100" y="0"/>
                </a:lnTo>
              </a:path>
              <a:path w="50800" h="25400">
                <a:moveTo>
                  <a:pt x="12700" y="12700"/>
                </a:moveTo>
                <a:lnTo>
                  <a:pt x="50801" y="12700"/>
                </a:lnTo>
              </a:path>
              <a:path w="50800" h="25400">
                <a:moveTo>
                  <a:pt x="12700" y="25400"/>
                </a:moveTo>
                <a:lnTo>
                  <a:pt x="50801" y="25400"/>
                </a:lnTo>
              </a:path>
            </a:pathLst>
          </a:custGeom>
          <a:ln w="7591">
            <a:solidFill>
              <a:srgbClr val="ADB7DF"/>
            </a:solidFill>
          </a:ln>
        </p:spPr>
        <p:txBody>
          <a:bodyPr wrap="square" lIns="0" tIns="0" rIns="0" bIns="0" rtlCol="0"/>
          <a:lstStyle/>
          <a:p>
            <a:endParaRPr/>
          </a:p>
        </p:txBody>
      </p:sp>
      <p:sp>
        <p:nvSpPr>
          <p:cNvPr id="26" name="bg object 26"/>
          <p:cNvSpPr/>
          <p:nvPr/>
        </p:nvSpPr>
        <p:spPr>
          <a:xfrm>
            <a:off x="3793439" y="3241141"/>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BEF"/>
          </a:solidFill>
        </p:spPr>
        <p:txBody>
          <a:bodyPr wrap="square" lIns="0" tIns="0" rIns="0" bIns="0" rtlCol="0"/>
          <a:lstStyle/>
          <a:p>
            <a:endParaRPr/>
          </a:p>
        </p:txBody>
      </p:sp>
      <p:sp>
        <p:nvSpPr>
          <p:cNvPr id="27" name="bg object 27"/>
          <p:cNvSpPr/>
          <p:nvPr/>
        </p:nvSpPr>
        <p:spPr>
          <a:xfrm>
            <a:off x="3869640" y="3272891"/>
            <a:ext cx="50800" cy="12700"/>
          </a:xfrm>
          <a:custGeom>
            <a:avLst/>
            <a:gdLst/>
            <a:ahLst/>
            <a:cxnLst/>
            <a:rect l="l" t="t" r="r" b="b"/>
            <a:pathLst>
              <a:path w="50800" h="12700">
                <a:moveTo>
                  <a:pt x="0" y="0"/>
                </a:moveTo>
                <a:lnTo>
                  <a:pt x="38100" y="0"/>
                </a:lnTo>
              </a:path>
              <a:path w="50800" h="12700">
                <a:moveTo>
                  <a:pt x="12700" y="12700"/>
                </a:moveTo>
                <a:lnTo>
                  <a:pt x="50801" y="12700"/>
                </a:lnTo>
              </a:path>
            </a:pathLst>
          </a:custGeom>
          <a:ln w="7591">
            <a:solidFill>
              <a:srgbClr val="D6DBEF"/>
            </a:solidFill>
          </a:ln>
        </p:spPr>
        <p:txBody>
          <a:bodyPr wrap="square" lIns="0" tIns="0" rIns="0" bIns="0" rtlCol="0"/>
          <a:lstStyle/>
          <a:p>
            <a:endParaRPr/>
          </a:p>
        </p:txBody>
      </p:sp>
      <p:sp>
        <p:nvSpPr>
          <p:cNvPr id="28" name="bg object 28"/>
          <p:cNvSpPr/>
          <p:nvPr/>
        </p:nvSpPr>
        <p:spPr>
          <a:xfrm>
            <a:off x="4145090" y="3234791"/>
            <a:ext cx="50800" cy="50800"/>
          </a:xfrm>
          <a:custGeom>
            <a:avLst/>
            <a:gdLst/>
            <a:ahLst/>
            <a:cxnLst/>
            <a:rect l="l" t="t" r="r" b="b"/>
            <a:pathLst>
              <a:path w="50800" h="50800">
                <a:moveTo>
                  <a:pt x="0" y="0"/>
                </a:moveTo>
                <a:lnTo>
                  <a:pt x="38100" y="0"/>
                </a:lnTo>
              </a:path>
              <a:path w="50800" h="50800">
                <a:moveTo>
                  <a:pt x="12700" y="12700"/>
                </a:moveTo>
                <a:lnTo>
                  <a:pt x="50801" y="12700"/>
                </a:lnTo>
              </a:path>
              <a:path w="50800" h="50800">
                <a:moveTo>
                  <a:pt x="12700" y="25400"/>
                </a:moveTo>
                <a:lnTo>
                  <a:pt x="50801" y="25400"/>
                </a:lnTo>
              </a:path>
              <a:path w="50800" h="50800">
                <a:moveTo>
                  <a:pt x="0" y="38100"/>
                </a:moveTo>
                <a:lnTo>
                  <a:pt x="38100" y="38100"/>
                </a:lnTo>
              </a:path>
              <a:path w="50800" h="50800">
                <a:moveTo>
                  <a:pt x="12700" y="50800"/>
                </a:moveTo>
                <a:lnTo>
                  <a:pt x="50801" y="50800"/>
                </a:lnTo>
              </a:path>
            </a:pathLst>
          </a:custGeom>
          <a:ln w="7591">
            <a:solidFill>
              <a:srgbClr val="ADB7DF"/>
            </a:solidFill>
          </a:ln>
        </p:spPr>
        <p:txBody>
          <a:bodyPr wrap="square" lIns="0" tIns="0" rIns="0" bIns="0" rtlCol="0"/>
          <a:lstStyle/>
          <a:p>
            <a:endParaRPr/>
          </a:p>
        </p:txBody>
      </p:sp>
      <p:sp>
        <p:nvSpPr>
          <p:cNvPr id="29" name="bg object 29"/>
          <p:cNvSpPr/>
          <p:nvPr/>
        </p:nvSpPr>
        <p:spPr>
          <a:xfrm>
            <a:off x="4451033" y="3265271"/>
            <a:ext cx="20320" cy="20320"/>
          </a:xfrm>
          <a:custGeom>
            <a:avLst/>
            <a:gdLst/>
            <a:ahLst/>
            <a:cxnLst/>
            <a:rect l="l" t="t" r="r" b="b"/>
            <a:pathLst>
              <a:path w="20320" h="20320">
                <a:moveTo>
                  <a:pt x="0" y="0"/>
                </a:moveTo>
                <a:lnTo>
                  <a:pt x="20321" y="20320"/>
                </a:lnTo>
              </a:path>
            </a:pathLst>
          </a:custGeom>
          <a:ln w="7591">
            <a:solidFill>
              <a:srgbClr val="ADB7DF"/>
            </a:solidFill>
          </a:ln>
        </p:spPr>
        <p:txBody>
          <a:bodyPr wrap="square" lIns="0" tIns="0" rIns="0" bIns="0" rtlCol="0"/>
          <a:lstStyle/>
          <a:p>
            <a:endParaRPr/>
          </a:p>
        </p:txBody>
      </p:sp>
      <p:sp>
        <p:nvSpPr>
          <p:cNvPr id="30" name="bg object 30"/>
          <p:cNvSpPr/>
          <p:nvPr/>
        </p:nvSpPr>
        <p:spPr>
          <a:xfrm>
            <a:off x="4423969" y="3238776"/>
            <a:ext cx="30480" cy="30480"/>
          </a:xfrm>
          <a:custGeom>
            <a:avLst/>
            <a:gdLst/>
            <a:ahLst/>
            <a:cxnLst/>
            <a:rect l="l" t="t" r="r" b="b"/>
            <a:pathLst>
              <a:path w="30479" h="30479">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ln w="5060">
            <a:solidFill>
              <a:srgbClr val="ADB7DF"/>
            </a:solidFill>
          </a:ln>
        </p:spPr>
        <p:txBody>
          <a:bodyPr wrap="square" lIns="0" tIns="0" rIns="0" bIns="0" rtlCol="0"/>
          <a:lstStyle/>
          <a:p>
            <a:endParaRPr/>
          </a:p>
        </p:txBody>
      </p:sp>
      <p:sp>
        <p:nvSpPr>
          <p:cNvPr id="31" name="bg object 31"/>
          <p:cNvSpPr/>
          <p:nvPr/>
        </p:nvSpPr>
        <p:spPr>
          <a:xfrm>
            <a:off x="4329112" y="3234791"/>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80" y="48796"/>
                </a:lnTo>
                <a:lnTo>
                  <a:pt x="175103" y="43339"/>
                </a:lnTo>
                <a:lnTo>
                  <a:pt x="169646" y="35262"/>
                </a:lnTo>
                <a:lnTo>
                  <a:pt x="167642" y="25400"/>
                </a:lnTo>
                <a:lnTo>
                  <a:pt x="169646" y="15537"/>
                </a:lnTo>
                <a:lnTo>
                  <a:pt x="175103" y="7461"/>
                </a:lnTo>
                <a:lnTo>
                  <a:pt x="183180"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B7DF"/>
            </a:solidFill>
          </a:ln>
        </p:spPr>
        <p:txBody>
          <a:bodyPr wrap="square" lIns="0" tIns="0" rIns="0" bIns="0" rtlCol="0"/>
          <a:lstStyle/>
          <a:p>
            <a:endParaRPr/>
          </a:p>
        </p:txBody>
      </p:sp>
      <p:sp>
        <p:nvSpPr>
          <p:cNvPr id="32" name="bg object 32"/>
          <p:cNvSpPr/>
          <p:nvPr/>
        </p:nvSpPr>
        <p:spPr>
          <a:xfrm>
            <a:off x="0" y="0"/>
            <a:ext cx="2304415" cy="318135"/>
          </a:xfrm>
          <a:custGeom>
            <a:avLst/>
            <a:gdLst/>
            <a:ahLst/>
            <a:cxnLst/>
            <a:rect l="l" t="t" r="r" b="b"/>
            <a:pathLst>
              <a:path w="2304415" h="318135">
                <a:moveTo>
                  <a:pt x="2303995" y="0"/>
                </a:moveTo>
                <a:lnTo>
                  <a:pt x="0" y="0"/>
                </a:lnTo>
                <a:lnTo>
                  <a:pt x="0" y="317931"/>
                </a:lnTo>
                <a:lnTo>
                  <a:pt x="2303995" y="317931"/>
                </a:lnTo>
                <a:lnTo>
                  <a:pt x="2303995" y="0"/>
                </a:lnTo>
                <a:close/>
              </a:path>
            </a:pathLst>
          </a:custGeom>
          <a:solidFill>
            <a:srgbClr val="000000"/>
          </a:solidFill>
        </p:spPr>
        <p:txBody>
          <a:bodyPr wrap="square" lIns="0" tIns="0" rIns="0" bIns="0" rtlCol="0"/>
          <a:lstStyle/>
          <a:p>
            <a:endParaRPr/>
          </a:p>
        </p:txBody>
      </p:sp>
      <p:sp>
        <p:nvSpPr>
          <p:cNvPr id="2" name="Holder 2"/>
          <p:cNvSpPr>
            <a:spLocks noGrp="1"/>
          </p:cNvSpPr>
          <p:nvPr>
            <p:ph type="title"/>
          </p:nvPr>
        </p:nvSpPr>
        <p:spPr>
          <a:xfrm>
            <a:off x="1449400" y="735530"/>
            <a:ext cx="1711299" cy="384809"/>
          </a:xfrm>
          <a:prstGeom prst="rect">
            <a:avLst/>
          </a:prstGeom>
        </p:spPr>
        <p:txBody>
          <a:bodyPr wrap="square" lIns="0" tIns="0" rIns="0" bIns="0">
            <a:spAutoFit/>
          </a:bodyPr>
          <a:lstStyle>
            <a:lvl1pPr>
              <a:defRPr sz="1400" b="1" i="0">
                <a:solidFill>
                  <a:schemeClr val="bg1"/>
                </a:solidFill>
                <a:latin typeface="LM Sans 10"/>
                <a:cs typeface="LM Sans 10"/>
              </a:defRPr>
            </a:lvl1pPr>
          </a:lstStyle>
          <a:p>
            <a:endParaRPr/>
          </a:p>
        </p:txBody>
      </p:sp>
      <p:sp>
        <p:nvSpPr>
          <p:cNvPr id="3" name="Holder 3"/>
          <p:cNvSpPr>
            <a:spLocks noGrp="1"/>
          </p:cNvSpPr>
          <p:nvPr>
            <p:ph type="body" idx="1"/>
          </p:nvPr>
        </p:nvSpPr>
        <p:spPr>
          <a:xfrm>
            <a:off x="864920" y="1387194"/>
            <a:ext cx="2880258" cy="155321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623481" y="3344944"/>
            <a:ext cx="230505" cy="104139"/>
          </a:xfrm>
          <a:prstGeom prst="rect">
            <a:avLst/>
          </a:prstGeom>
        </p:spPr>
        <p:txBody>
          <a:bodyPr wrap="square" lIns="0" tIns="0" rIns="0" bIns="0">
            <a:spAutoFit/>
          </a:bodyPr>
          <a:lstStyle>
            <a:lvl1pPr>
              <a:defRPr sz="600" b="1" i="0">
                <a:solidFill>
                  <a:schemeClr val="bg1"/>
                </a:solidFill>
                <a:latin typeface="LM Sans 10"/>
                <a:cs typeface="LM Sans 10"/>
              </a:defRPr>
            </a:lvl1pPr>
          </a:lstStyle>
          <a:p>
            <a:pPr marL="12700">
              <a:lnSpc>
                <a:spcPts val="685"/>
              </a:lnSpc>
            </a:pPr>
            <a:r>
              <a:rPr spc="-5" dirty="0"/>
              <a:t>Name</a:t>
            </a:r>
          </a:p>
        </p:txBody>
      </p:sp>
      <p:sp>
        <p:nvSpPr>
          <p:cNvPr id="5" name="Holder 5"/>
          <p:cNvSpPr>
            <a:spLocks noGrp="1"/>
          </p:cNvSpPr>
          <p:nvPr>
            <p:ph type="dt" sz="half" idx="6"/>
          </p:nvPr>
        </p:nvSpPr>
        <p:spPr>
          <a:xfrm>
            <a:off x="230505" y="3218497"/>
            <a:ext cx="1060323" cy="17303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11/1/2020</a:t>
            </a:fld>
            <a:endParaRPr lang="en-US"/>
          </a:p>
        </p:txBody>
      </p:sp>
      <p:sp>
        <p:nvSpPr>
          <p:cNvPr id="6" name="Holder 6"/>
          <p:cNvSpPr>
            <a:spLocks noGrp="1"/>
          </p:cNvSpPr>
          <p:nvPr>
            <p:ph type="sldNum" sz="quarter" idx="7"/>
          </p:nvPr>
        </p:nvSpPr>
        <p:spPr>
          <a:xfrm>
            <a:off x="83591" y="3344944"/>
            <a:ext cx="176529" cy="104139"/>
          </a:xfrm>
          <a:prstGeom prst="rect">
            <a:avLst/>
          </a:prstGeom>
        </p:spPr>
        <p:txBody>
          <a:bodyPr wrap="square" lIns="0" tIns="0" rIns="0" bIns="0">
            <a:spAutoFit/>
          </a:bodyPr>
          <a:lstStyle>
            <a:lvl1pPr>
              <a:defRPr sz="600" b="1" i="0">
                <a:solidFill>
                  <a:schemeClr val="bg1"/>
                </a:solidFill>
                <a:latin typeface="LM Sans 10"/>
                <a:cs typeface="LM Sans 10"/>
              </a:defRPr>
            </a:lvl1pPr>
          </a:lstStyle>
          <a:p>
            <a:pPr marL="38100">
              <a:lnSpc>
                <a:spcPts val="685"/>
              </a:lnSpc>
            </a:pPr>
            <a:fld id="{81D60167-4931-47E6-BA6A-407CBD079E47}" type="slidenum">
              <a:rPr spc="-5" dirty="0"/>
              <a:t>‹#›</a:t>
            </a:fld>
            <a:r>
              <a:rPr spc="-5" dirty="0"/>
              <a:t>/7</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slide" Target="slide3.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0" y="0"/>
            <a:ext cx="4608195" cy="366395"/>
            <a:chOff x="0" y="0"/>
            <a:chExt cx="4608195" cy="366395"/>
          </a:xfrm>
        </p:grpSpPr>
        <p:sp>
          <p:nvSpPr>
            <p:cNvPr id="4" name="object 4"/>
            <p:cNvSpPr/>
            <p:nvPr/>
          </p:nvSpPr>
          <p:spPr>
            <a:xfrm>
              <a:off x="2303995" y="0"/>
              <a:ext cx="2304415" cy="318135"/>
            </a:xfrm>
            <a:custGeom>
              <a:avLst/>
              <a:gdLst/>
              <a:ahLst/>
              <a:cxnLst/>
              <a:rect l="l" t="t" r="r" b="b"/>
              <a:pathLst>
                <a:path w="2304415" h="318135">
                  <a:moveTo>
                    <a:pt x="2303995" y="0"/>
                  </a:moveTo>
                  <a:lnTo>
                    <a:pt x="0" y="0"/>
                  </a:lnTo>
                  <a:lnTo>
                    <a:pt x="0" y="317931"/>
                  </a:lnTo>
                  <a:lnTo>
                    <a:pt x="2303995" y="317931"/>
                  </a:lnTo>
                  <a:lnTo>
                    <a:pt x="2303995" y="0"/>
                  </a:lnTo>
                  <a:close/>
                </a:path>
              </a:pathLst>
            </a:custGeom>
            <a:solidFill>
              <a:srgbClr val="324BAE"/>
            </a:solidFill>
          </p:spPr>
          <p:txBody>
            <a:bodyPr wrap="square" lIns="0" tIns="0" rIns="0" bIns="0" rtlCol="0"/>
            <a:lstStyle/>
            <a:p>
              <a:endParaRPr/>
            </a:p>
          </p:txBody>
        </p:sp>
        <p:sp>
          <p:nvSpPr>
            <p:cNvPr id="5" name="object 5"/>
            <p:cNvSpPr/>
            <p:nvPr/>
          </p:nvSpPr>
          <p:spPr>
            <a:xfrm>
              <a:off x="0" y="315404"/>
              <a:ext cx="4608004" cy="50609"/>
            </a:xfrm>
            <a:prstGeom prst="rect">
              <a:avLst/>
            </a:prstGeom>
            <a:blipFill>
              <a:blip r:embed="rId2" cstate="print"/>
              <a:stretch>
                <a:fillRect/>
              </a:stretch>
            </a:blipFill>
          </p:spPr>
          <p:txBody>
            <a:bodyPr wrap="square" lIns="0" tIns="0" rIns="0" bIns="0" rtlCol="0"/>
            <a:lstStyle/>
            <a:p>
              <a:endParaRPr/>
            </a:p>
          </p:txBody>
        </p:sp>
      </p:grpSp>
      <p:grpSp>
        <p:nvGrpSpPr>
          <p:cNvPr id="6" name="object 6"/>
          <p:cNvGrpSpPr/>
          <p:nvPr/>
        </p:nvGrpSpPr>
        <p:grpSpPr>
          <a:xfrm>
            <a:off x="309193" y="683755"/>
            <a:ext cx="4040504" cy="544195"/>
            <a:chOff x="309193" y="683755"/>
            <a:chExt cx="4040504" cy="544195"/>
          </a:xfrm>
        </p:grpSpPr>
        <p:sp>
          <p:nvSpPr>
            <p:cNvPr id="7" name="object 7"/>
            <p:cNvSpPr/>
            <p:nvPr/>
          </p:nvSpPr>
          <p:spPr>
            <a:xfrm>
              <a:off x="309193" y="683755"/>
              <a:ext cx="3989704" cy="82550"/>
            </a:xfrm>
            <a:custGeom>
              <a:avLst/>
              <a:gdLst/>
              <a:ahLst/>
              <a:cxnLst/>
              <a:rect l="l" t="t" r="r" b="b"/>
              <a:pathLst>
                <a:path w="3989704" h="82550">
                  <a:moveTo>
                    <a:pt x="3938854" y="0"/>
                  </a:moveTo>
                  <a:lnTo>
                    <a:pt x="50800" y="0"/>
                  </a:lnTo>
                  <a:lnTo>
                    <a:pt x="31075" y="4008"/>
                  </a:lnTo>
                  <a:lnTo>
                    <a:pt x="14922" y="14922"/>
                  </a:lnTo>
                  <a:lnTo>
                    <a:pt x="4008" y="31075"/>
                  </a:lnTo>
                  <a:lnTo>
                    <a:pt x="0" y="50800"/>
                  </a:lnTo>
                  <a:lnTo>
                    <a:pt x="0" y="82384"/>
                  </a:lnTo>
                  <a:lnTo>
                    <a:pt x="3989654" y="82384"/>
                  </a:lnTo>
                  <a:lnTo>
                    <a:pt x="3989654" y="50800"/>
                  </a:lnTo>
                  <a:lnTo>
                    <a:pt x="3985646" y="31075"/>
                  </a:lnTo>
                  <a:lnTo>
                    <a:pt x="3974732" y="14922"/>
                  </a:lnTo>
                  <a:lnTo>
                    <a:pt x="3958579" y="4008"/>
                  </a:lnTo>
                  <a:lnTo>
                    <a:pt x="3938854" y="0"/>
                  </a:lnTo>
                  <a:close/>
                </a:path>
              </a:pathLst>
            </a:custGeom>
            <a:solidFill>
              <a:srgbClr val="324BAE"/>
            </a:solidFill>
          </p:spPr>
          <p:txBody>
            <a:bodyPr wrap="square" lIns="0" tIns="0" rIns="0" bIns="0" rtlCol="0"/>
            <a:lstStyle/>
            <a:p>
              <a:endParaRPr/>
            </a:p>
          </p:txBody>
        </p:sp>
        <p:sp>
          <p:nvSpPr>
            <p:cNvPr id="8" name="object 8"/>
            <p:cNvSpPr/>
            <p:nvPr/>
          </p:nvSpPr>
          <p:spPr>
            <a:xfrm>
              <a:off x="359994" y="1126312"/>
              <a:ext cx="101600" cy="101600"/>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410794" y="1113612"/>
              <a:ext cx="3938802" cy="114300"/>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4298848" y="734314"/>
              <a:ext cx="50749" cy="391998"/>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309193" y="728178"/>
              <a:ext cx="3989704" cy="448945"/>
            </a:xfrm>
            <a:custGeom>
              <a:avLst/>
              <a:gdLst/>
              <a:ahLst/>
              <a:cxnLst/>
              <a:rect l="l" t="t" r="r" b="b"/>
              <a:pathLst>
                <a:path w="3989704" h="448944">
                  <a:moveTo>
                    <a:pt x="3989654" y="0"/>
                  </a:moveTo>
                  <a:lnTo>
                    <a:pt x="0" y="0"/>
                  </a:lnTo>
                  <a:lnTo>
                    <a:pt x="0" y="398133"/>
                  </a:lnTo>
                  <a:lnTo>
                    <a:pt x="4008" y="417858"/>
                  </a:lnTo>
                  <a:lnTo>
                    <a:pt x="14922" y="434011"/>
                  </a:lnTo>
                  <a:lnTo>
                    <a:pt x="31075" y="444925"/>
                  </a:lnTo>
                  <a:lnTo>
                    <a:pt x="50800" y="448933"/>
                  </a:lnTo>
                  <a:lnTo>
                    <a:pt x="3938854" y="448933"/>
                  </a:lnTo>
                  <a:lnTo>
                    <a:pt x="3958579" y="444925"/>
                  </a:lnTo>
                  <a:lnTo>
                    <a:pt x="3974732" y="434011"/>
                  </a:lnTo>
                  <a:lnTo>
                    <a:pt x="3985646" y="417858"/>
                  </a:lnTo>
                  <a:lnTo>
                    <a:pt x="3989654" y="398133"/>
                  </a:lnTo>
                  <a:lnTo>
                    <a:pt x="3989654" y="0"/>
                  </a:lnTo>
                  <a:close/>
                </a:path>
              </a:pathLst>
            </a:custGeom>
            <a:solidFill>
              <a:srgbClr val="324BAE"/>
            </a:solidFill>
          </p:spPr>
          <p:txBody>
            <a:bodyPr wrap="square" lIns="0" tIns="0" rIns="0" bIns="0" rtlCol="0"/>
            <a:lstStyle/>
            <a:p>
              <a:endParaRPr/>
            </a:p>
          </p:txBody>
        </p:sp>
        <p:sp>
          <p:nvSpPr>
            <p:cNvPr id="12" name="object 12"/>
            <p:cNvSpPr/>
            <p:nvPr/>
          </p:nvSpPr>
          <p:spPr>
            <a:xfrm>
              <a:off x="4298848" y="772416"/>
              <a:ext cx="0" cy="373380"/>
            </a:xfrm>
            <a:custGeom>
              <a:avLst/>
              <a:gdLst/>
              <a:ahLst/>
              <a:cxnLst/>
              <a:rect l="l" t="t" r="r" b="b"/>
              <a:pathLst>
                <a:path h="373380">
                  <a:moveTo>
                    <a:pt x="0" y="372945"/>
                  </a:moveTo>
                  <a:lnTo>
                    <a:pt x="0" y="0"/>
                  </a:lnTo>
                </a:path>
              </a:pathLst>
            </a:custGeom>
            <a:ln w="3175">
              <a:solidFill>
                <a:srgbClr val="7F7F7F"/>
              </a:solidFill>
            </a:ln>
          </p:spPr>
          <p:txBody>
            <a:bodyPr wrap="square" lIns="0" tIns="0" rIns="0" bIns="0" rtlCol="0"/>
            <a:lstStyle/>
            <a:p>
              <a:endParaRPr/>
            </a:p>
          </p:txBody>
        </p:sp>
        <p:sp>
          <p:nvSpPr>
            <p:cNvPr id="13" name="object 13"/>
            <p:cNvSpPr/>
            <p:nvPr/>
          </p:nvSpPr>
          <p:spPr>
            <a:xfrm>
              <a:off x="4298848" y="759716"/>
              <a:ext cx="0" cy="12700"/>
            </a:xfrm>
            <a:custGeom>
              <a:avLst/>
              <a:gdLst/>
              <a:ahLst/>
              <a:cxnLst/>
              <a:rect l="l" t="t" r="r" b="b"/>
              <a:pathLst>
                <a:path h="12700">
                  <a:moveTo>
                    <a:pt x="0" y="12700"/>
                  </a:moveTo>
                  <a:lnTo>
                    <a:pt x="0" y="0"/>
                  </a:lnTo>
                </a:path>
              </a:pathLst>
            </a:custGeom>
            <a:ln w="3175">
              <a:solidFill>
                <a:srgbClr val="AFAFAF"/>
              </a:solidFill>
            </a:ln>
          </p:spPr>
          <p:txBody>
            <a:bodyPr wrap="square" lIns="0" tIns="0" rIns="0" bIns="0" rtlCol="0"/>
            <a:lstStyle/>
            <a:p>
              <a:endParaRPr/>
            </a:p>
          </p:txBody>
        </p:sp>
        <p:sp>
          <p:nvSpPr>
            <p:cNvPr id="14" name="object 14"/>
            <p:cNvSpPr/>
            <p:nvPr/>
          </p:nvSpPr>
          <p:spPr>
            <a:xfrm>
              <a:off x="4298848" y="747016"/>
              <a:ext cx="0" cy="12700"/>
            </a:xfrm>
            <a:custGeom>
              <a:avLst/>
              <a:gdLst/>
              <a:ahLst/>
              <a:cxnLst/>
              <a:rect l="l" t="t" r="r" b="b"/>
              <a:pathLst>
                <a:path h="12700">
                  <a:moveTo>
                    <a:pt x="0" y="12700"/>
                  </a:moveTo>
                  <a:lnTo>
                    <a:pt x="0" y="0"/>
                  </a:lnTo>
                </a:path>
              </a:pathLst>
            </a:custGeom>
            <a:ln w="3175">
              <a:solidFill>
                <a:srgbClr val="CECECE"/>
              </a:solidFill>
            </a:ln>
          </p:spPr>
          <p:txBody>
            <a:bodyPr wrap="square" lIns="0" tIns="0" rIns="0" bIns="0" rtlCol="0"/>
            <a:lstStyle/>
            <a:p>
              <a:endParaRPr/>
            </a:p>
          </p:txBody>
        </p:sp>
        <p:sp>
          <p:nvSpPr>
            <p:cNvPr id="15" name="object 15"/>
            <p:cNvSpPr/>
            <p:nvPr/>
          </p:nvSpPr>
          <p:spPr>
            <a:xfrm>
              <a:off x="4298848" y="734316"/>
              <a:ext cx="0" cy="12700"/>
            </a:xfrm>
            <a:custGeom>
              <a:avLst/>
              <a:gdLst/>
              <a:ahLst/>
              <a:cxnLst/>
              <a:rect l="l" t="t" r="r" b="b"/>
              <a:pathLst>
                <a:path h="12700">
                  <a:moveTo>
                    <a:pt x="0" y="12700"/>
                  </a:moveTo>
                  <a:lnTo>
                    <a:pt x="0" y="0"/>
                  </a:lnTo>
                </a:path>
              </a:pathLst>
            </a:custGeom>
            <a:ln w="3175">
              <a:solidFill>
                <a:srgbClr val="EFEFEF"/>
              </a:solidFill>
            </a:ln>
          </p:spPr>
          <p:txBody>
            <a:bodyPr wrap="square" lIns="0" tIns="0" rIns="0" bIns="0" rtlCol="0"/>
            <a:lstStyle/>
            <a:p>
              <a:endParaRPr/>
            </a:p>
          </p:txBody>
        </p:sp>
      </p:grpSp>
      <p:sp>
        <p:nvSpPr>
          <p:cNvPr id="16" name="object 16"/>
          <p:cNvSpPr txBox="1">
            <a:spLocks noGrp="1"/>
          </p:cNvSpPr>
          <p:nvPr>
            <p:ph type="title"/>
          </p:nvPr>
        </p:nvSpPr>
        <p:spPr>
          <a:xfrm>
            <a:off x="461594" y="735530"/>
            <a:ext cx="3737706" cy="376385"/>
          </a:xfrm>
          <a:prstGeom prst="rect">
            <a:avLst/>
          </a:prstGeom>
        </p:spPr>
        <p:txBody>
          <a:bodyPr vert="horz" wrap="square" lIns="0" tIns="17145" rIns="0" bIns="0" rtlCol="0">
            <a:spAutoFit/>
          </a:bodyPr>
          <a:lstStyle/>
          <a:p>
            <a:pPr algn="ctr">
              <a:lnSpc>
                <a:spcPts val="1639"/>
              </a:lnSpc>
              <a:spcBef>
                <a:spcPts val="135"/>
              </a:spcBef>
            </a:pPr>
            <a:r>
              <a:rPr lang="en-US" spc="10" dirty="0"/>
              <a:t>Serial Communication Protocols – I2C &amp; SPI</a:t>
            </a:r>
            <a:endParaRPr spc="5" dirty="0"/>
          </a:p>
          <a:p>
            <a:pPr algn="ctr">
              <a:lnSpc>
                <a:spcPts val="1160"/>
              </a:lnSpc>
            </a:pPr>
            <a:r>
              <a:rPr sz="1000" b="0" i="1" spc="-5" dirty="0">
                <a:latin typeface="LM Sans 10"/>
                <a:cs typeface="LM Sans 10"/>
              </a:rPr>
              <a:t>DSTTD</a:t>
            </a:r>
            <a:r>
              <a:rPr sz="1000" b="0" i="1" spc="-15" dirty="0">
                <a:latin typeface="LM Sans 10"/>
                <a:cs typeface="LM Sans 10"/>
              </a:rPr>
              <a:t> </a:t>
            </a:r>
            <a:r>
              <a:rPr sz="1000" b="0" i="1" spc="-5" dirty="0">
                <a:latin typeface="LM Sans 10"/>
                <a:cs typeface="LM Sans 10"/>
              </a:rPr>
              <a:t>lab</a:t>
            </a:r>
            <a:endParaRPr sz="1000" dirty="0">
              <a:latin typeface="LM Sans 10"/>
              <a:cs typeface="LM Sans 10"/>
            </a:endParaRPr>
          </a:p>
        </p:txBody>
      </p:sp>
      <p:sp>
        <p:nvSpPr>
          <p:cNvPr id="17" name="object 17"/>
          <p:cNvSpPr txBox="1"/>
          <p:nvPr/>
        </p:nvSpPr>
        <p:spPr>
          <a:xfrm>
            <a:off x="864920" y="1387194"/>
            <a:ext cx="2877820" cy="1355499"/>
          </a:xfrm>
          <a:prstGeom prst="rect">
            <a:avLst/>
          </a:prstGeom>
        </p:spPr>
        <p:txBody>
          <a:bodyPr vert="horz" wrap="square" lIns="0" tIns="11430" rIns="0" bIns="0" rtlCol="0">
            <a:spAutoFit/>
          </a:bodyPr>
          <a:lstStyle/>
          <a:p>
            <a:pPr algn="ctr">
              <a:lnSpc>
                <a:spcPct val="100000"/>
              </a:lnSpc>
              <a:spcBef>
                <a:spcPts val="10"/>
              </a:spcBef>
            </a:pPr>
            <a:r>
              <a:rPr lang="en-US" sz="850" b="1" dirty="0">
                <a:latin typeface="LM Sans 10"/>
                <a:cs typeface="LM Sans 10"/>
              </a:rPr>
              <a:t>Ranjan Yadav</a:t>
            </a:r>
            <a:endParaRPr sz="850" b="1" dirty="0">
              <a:latin typeface="LM Sans 10"/>
              <a:cs typeface="LM Sans 10"/>
            </a:endParaRPr>
          </a:p>
          <a:p>
            <a:pPr marL="635" algn="ctr">
              <a:lnSpc>
                <a:spcPct val="100000"/>
              </a:lnSpc>
            </a:pPr>
            <a:r>
              <a:rPr sz="800" b="1" spc="-5" dirty="0">
                <a:latin typeface="LM Sans 10"/>
                <a:cs typeface="LM Sans 10"/>
              </a:rPr>
              <a:t>Roll No:</a:t>
            </a:r>
            <a:r>
              <a:rPr sz="800" b="1" spc="90" dirty="0">
                <a:latin typeface="LM Sans 10"/>
                <a:cs typeface="LM Sans 10"/>
              </a:rPr>
              <a:t> </a:t>
            </a:r>
            <a:r>
              <a:rPr sz="800" b="1" spc="-5" dirty="0">
                <a:latin typeface="LM Sans 10"/>
                <a:cs typeface="LM Sans 10"/>
              </a:rPr>
              <a:t>EVD17I</a:t>
            </a:r>
            <a:r>
              <a:rPr lang="en-US" sz="800" b="1" spc="-5" dirty="0">
                <a:latin typeface="LM Sans 10"/>
                <a:cs typeface="LM Sans 10"/>
              </a:rPr>
              <a:t>009</a:t>
            </a:r>
            <a:endParaRPr sz="800" dirty="0">
              <a:latin typeface="LM Sans 10"/>
              <a:cs typeface="LM Sans 10"/>
            </a:endParaRPr>
          </a:p>
          <a:p>
            <a:pPr algn="ctr">
              <a:lnSpc>
                <a:spcPts val="955"/>
              </a:lnSpc>
              <a:spcBef>
                <a:spcPts val="555"/>
              </a:spcBef>
            </a:pPr>
            <a:r>
              <a:rPr sz="800" spc="-5" dirty="0">
                <a:latin typeface="LM Sans 8"/>
                <a:cs typeface="LM Sans 8"/>
              </a:rPr>
              <a:t>Digital System </a:t>
            </a:r>
            <a:r>
              <a:rPr sz="800" spc="-15" dirty="0">
                <a:latin typeface="LM Sans 8"/>
                <a:cs typeface="LM Sans 8"/>
              </a:rPr>
              <a:t>Testing </a:t>
            </a:r>
            <a:r>
              <a:rPr sz="800" spc="-5" dirty="0">
                <a:latin typeface="LM Sans 8"/>
                <a:cs typeface="LM Sans 8"/>
              </a:rPr>
              <a:t>and </a:t>
            </a:r>
            <a:r>
              <a:rPr sz="800" spc="-15" dirty="0">
                <a:latin typeface="LM Sans 8"/>
                <a:cs typeface="LM Sans 8"/>
              </a:rPr>
              <a:t>Testable </a:t>
            </a:r>
            <a:r>
              <a:rPr sz="800" spc="-5" dirty="0">
                <a:latin typeface="LM Sans 8"/>
                <a:cs typeface="LM Sans 8"/>
              </a:rPr>
              <a:t>Design</a:t>
            </a:r>
            <a:r>
              <a:rPr sz="800" spc="35" dirty="0">
                <a:latin typeface="LM Sans 8"/>
                <a:cs typeface="LM Sans 8"/>
              </a:rPr>
              <a:t> </a:t>
            </a:r>
            <a:r>
              <a:rPr sz="800" spc="-5" dirty="0">
                <a:latin typeface="LM Sans 8"/>
                <a:cs typeface="LM Sans 8"/>
              </a:rPr>
              <a:t>Practice</a:t>
            </a:r>
            <a:endParaRPr sz="800" dirty="0">
              <a:latin typeface="LM Sans 8"/>
              <a:cs typeface="LM Sans 8"/>
            </a:endParaRPr>
          </a:p>
          <a:p>
            <a:pPr marL="635" algn="ctr">
              <a:lnSpc>
                <a:spcPts val="955"/>
              </a:lnSpc>
            </a:pPr>
            <a:r>
              <a:rPr sz="800" b="1" spc="-5" dirty="0">
                <a:latin typeface="LM Sans 10"/>
                <a:cs typeface="LM Sans 10"/>
              </a:rPr>
              <a:t>ELE548P</a:t>
            </a:r>
            <a:endParaRPr sz="800" dirty="0">
              <a:latin typeface="LM Sans 10"/>
              <a:cs typeface="LM Sans 10"/>
            </a:endParaRPr>
          </a:p>
          <a:p>
            <a:pPr marL="143510" marR="136525" algn="ctr">
              <a:lnSpc>
                <a:spcPts val="950"/>
              </a:lnSpc>
              <a:spcBef>
                <a:spcPts val="590"/>
              </a:spcBef>
            </a:pPr>
            <a:r>
              <a:rPr sz="800" spc="-10" dirty="0">
                <a:latin typeface="LM Sans 8"/>
                <a:cs typeface="LM Sans 8"/>
              </a:rPr>
              <a:t>Department </a:t>
            </a:r>
            <a:r>
              <a:rPr sz="800" spc="-5" dirty="0">
                <a:latin typeface="LM Sans 8"/>
                <a:cs typeface="LM Sans 8"/>
              </a:rPr>
              <a:t>of Electronics &amp; </a:t>
            </a:r>
            <a:r>
              <a:rPr sz="800" spc="-10" dirty="0">
                <a:latin typeface="LM Sans 8"/>
                <a:cs typeface="LM Sans 8"/>
              </a:rPr>
              <a:t>Communication </a:t>
            </a:r>
            <a:r>
              <a:rPr sz="800" spc="-5" dirty="0">
                <a:latin typeface="LM Sans 8"/>
                <a:cs typeface="LM Sans 8"/>
              </a:rPr>
              <a:t>Engineering  Indian Institute of Information</a:t>
            </a:r>
            <a:r>
              <a:rPr sz="800" spc="-10" dirty="0">
                <a:latin typeface="LM Sans 8"/>
                <a:cs typeface="LM Sans 8"/>
              </a:rPr>
              <a:t> Technology</a:t>
            </a:r>
            <a:endParaRPr sz="800" dirty="0">
              <a:latin typeface="LM Sans 8"/>
              <a:cs typeface="LM Sans 8"/>
            </a:endParaRPr>
          </a:p>
          <a:p>
            <a:pPr algn="ctr">
              <a:lnSpc>
                <a:spcPts val="915"/>
              </a:lnSpc>
            </a:pPr>
            <a:r>
              <a:rPr sz="800" spc="-5" dirty="0">
                <a:latin typeface="LM Sans 8"/>
                <a:cs typeface="LM Sans 8"/>
              </a:rPr>
              <a:t>Design and Manufacturing, Chennai, </a:t>
            </a:r>
            <a:r>
              <a:rPr sz="800" spc="-10" dirty="0">
                <a:latin typeface="LM Sans 8"/>
                <a:cs typeface="LM Sans 8"/>
              </a:rPr>
              <a:t>Tamil-Nadu-600127,</a:t>
            </a:r>
            <a:r>
              <a:rPr sz="800" spc="75" dirty="0">
                <a:latin typeface="LM Sans 8"/>
                <a:cs typeface="LM Sans 8"/>
              </a:rPr>
              <a:t> </a:t>
            </a:r>
            <a:r>
              <a:rPr sz="800" spc="-5" dirty="0">
                <a:latin typeface="LM Sans 8"/>
                <a:cs typeface="LM Sans 8"/>
              </a:rPr>
              <a:t>India</a:t>
            </a:r>
            <a:endParaRPr sz="800" dirty="0">
              <a:latin typeface="LM Sans 8"/>
              <a:cs typeface="LM Sans 8"/>
            </a:endParaRPr>
          </a:p>
          <a:p>
            <a:pPr>
              <a:lnSpc>
                <a:spcPct val="100000"/>
              </a:lnSpc>
              <a:spcBef>
                <a:spcPts val="25"/>
              </a:spcBef>
            </a:pPr>
            <a:endParaRPr lang="en-US" sz="900" dirty="0">
              <a:latin typeface="LM Sans 8"/>
              <a:cs typeface="LM Sans 8"/>
            </a:endParaRPr>
          </a:p>
          <a:p>
            <a:pPr marL="635" algn="ctr">
              <a:lnSpc>
                <a:spcPct val="100000"/>
              </a:lnSpc>
            </a:pPr>
            <a:r>
              <a:rPr lang="en-US" sz="1100" spc="-5" dirty="0">
                <a:latin typeface="LM Sans 10"/>
                <a:cs typeface="LM Sans 10"/>
              </a:rPr>
              <a:t>November 4,</a:t>
            </a:r>
            <a:r>
              <a:rPr lang="en-US" sz="1100" spc="-15" dirty="0">
                <a:latin typeface="LM Sans 10"/>
                <a:cs typeface="LM Sans 10"/>
              </a:rPr>
              <a:t> </a:t>
            </a:r>
            <a:r>
              <a:rPr lang="en-US" sz="1100" spc="-5" dirty="0">
                <a:latin typeface="LM Sans 10"/>
                <a:cs typeface="LM Sans 10"/>
              </a:rPr>
              <a:t>2020</a:t>
            </a:r>
            <a:endParaRPr lang="en-US" sz="1100" dirty="0">
              <a:latin typeface="LM Sans 10"/>
              <a:cs typeface="LM Sans 10"/>
            </a:endParaRPr>
          </a:p>
        </p:txBody>
      </p:sp>
      <p:grpSp>
        <p:nvGrpSpPr>
          <p:cNvPr id="18" name="object 18"/>
          <p:cNvGrpSpPr/>
          <p:nvPr/>
        </p:nvGrpSpPr>
        <p:grpSpPr>
          <a:xfrm>
            <a:off x="0" y="3329876"/>
            <a:ext cx="4608195" cy="126364"/>
            <a:chOff x="0" y="3329876"/>
            <a:chExt cx="4608195" cy="126364"/>
          </a:xfrm>
        </p:grpSpPr>
        <p:sp>
          <p:nvSpPr>
            <p:cNvPr id="19" name="object 19"/>
            <p:cNvSpPr/>
            <p:nvPr/>
          </p:nvSpPr>
          <p:spPr>
            <a:xfrm>
              <a:off x="0" y="3329876"/>
              <a:ext cx="368935" cy="126364"/>
            </a:xfrm>
            <a:custGeom>
              <a:avLst/>
              <a:gdLst/>
              <a:ahLst/>
              <a:cxnLst/>
              <a:rect l="l" t="t" r="r" b="b"/>
              <a:pathLst>
                <a:path w="368935" h="126364">
                  <a:moveTo>
                    <a:pt x="368642" y="0"/>
                  </a:moveTo>
                  <a:lnTo>
                    <a:pt x="0" y="0"/>
                  </a:lnTo>
                  <a:lnTo>
                    <a:pt x="0" y="126123"/>
                  </a:lnTo>
                  <a:lnTo>
                    <a:pt x="368642" y="126123"/>
                  </a:lnTo>
                  <a:lnTo>
                    <a:pt x="368642" y="0"/>
                  </a:lnTo>
                  <a:close/>
                </a:path>
              </a:pathLst>
            </a:custGeom>
            <a:solidFill>
              <a:srgbClr val="324BAE"/>
            </a:solidFill>
          </p:spPr>
          <p:txBody>
            <a:bodyPr wrap="square" lIns="0" tIns="0" rIns="0" bIns="0" rtlCol="0"/>
            <a:lstStyle/>
            <a:p>
              <a:endParaRPr/>
            </a:p>
          </p:txBody>
        </p:sp>
        <p:sp>
          <p:nvSpPr>
            <p:cNvPr id="20" name="object 20"/>
            <p:cNvSpPr/>
            <p:nvPr/>
          </p:nvSpPr>
          <p:spPr>
            <a:xfrm>
              <a:off x="377863" y="3329876"/>
              <a:ext cx="829944" cy="126364"/>
            </a:xfrm>
            <a:custGeom>
              <a:avLst/>
              <a:gdLst/>
              <a:ahLst/>
              <a:cxnLst/>
              <a:rect l="l" t="t" r="r" b="b"/>
              <a:pathLst>
                <a:path w="829944" h="126364">
                  <a:moveTo>
                    <a:pt x="829411" y="0"/>
                  </a:moveTo>
                  <a:lnTo>
                    <a:pt x="0" y="0"/>
                  </a:lnTo>
                  <a:lnTo>
                    <a:pt x="0" y="126123"/>
                  </a:lnTo>
                  <a:lnTo>
                    <a:pt x="829411" y="126123"/>
                  </a:lnTo>
                  <a:lnTo>
                    <a:pt x="829411" y="0"/>
                  </a:lnTo>
                  <a:close/>
                </a:path>
              </a:pathLst>
            </a:custGeom>
            <a:solidFill>
              <a:srgbClr val="000000"/>
            </a:solidFill>
          </p:spPr>
          <p:txBody>
            <a:bodyPr wrap="square" lIns="0" tIns="0" rIns="0" bIns="0" rtlCol="0"/>
            <a:lstStyle/>
            <a:p>
              <a:endParaRPr/>
            </a:p>
          </p:txBody>
        </p:sp>
        <p:sp>
          <p:nvSpPr>
            <p:cNvPr id="21" name="object 21"/>
            <p:cNvSpPr/>
            <p:nvPr/>
          </p:nvSpPr>
          <p:spPr>
            <a:xfrm>
              <a:off x="1216469" y="3329876"/>
              <a:ext cx="3391535" cy="126364"/>
            </a:xfrm>
            <a:custGeom>
              <a:avLst/>
              <a:gdLst/>
              <a:ahLst/>
              <a:cxnLst/>
              <a:rect l="l" t="t" r="r" b="b"/>
              <a:pathLst>
                <a:path w="3391535" h="126364">
                  <a:moveTo>
                    <a:pt x="0" y="126123"/>
                  </a:moveTo>
                  <a:lnTo>
                    <a:pt x="3391534" y="126123"/>
                  </a:lnTo>
                  <a:lnTo>
                    <a:pt x="3391534" y="0"/>
                  </a:lnTo>
                  <a:lnTo>
                    <a:pt x="0" y="0"/>
                  </a:lnTo>
                  <a:lnTo>
                    <a:pt x="0" y="126123"/>
                  </a:lnTo>
                  <a:close/>
                </a:path>
              </a:pathLst>
            </a:custGeom>
            <a:solidFill>
              <a:srgbClr val="324BAE"/>
            </a:solidFill>
          </p:spPr>
          <p:txBody>
            <a:bodyPr wrap="square" lIns="0" tIns="0" rIns="0" bIns="0" rtlCol="0"/>
            <a:lstStyle/>
            <a:p>
              <a:endParaRPr/>
            </a:p>
          </p:txBody>
        </p:sp>
      </p:grpSp>
      <p:sp>
        <p:nvSpPr>
          <p:cNvPr id="22" name="object 22"/>
          <p:cNvSpPr txBox="1"/>
          <p:nvPr/>
        </p:nvSpPr>
        <p:spPr>
          <a:xfrm>
            <a:off x="1442351" y="3305469"/>
            <a:ext cx="2877820" cy="132922"/>
          </a:xfrm>
          <a:prstGeom prst="rect">
            <a:avLst/>
          </a:prstGeom>
        </p:spPr>
        <p:txBody>
          <a:bodyPr vert="horz" wrap="square" lIns="0" tIns="0" rIns="0" bIns="0" rtlCol="0">
            <a:spAutoFit/>
          </a:bodyPr>
          <a:lstStyle/>
          <a:p>
            <a:pPr marL="12700" algn="ctr">
              <a:lnSpc>
                <a:spcPts val="1075"/>
              </a:lnSpc>
            </a:pPr>
            <a:r>
              <a:rPr lang="en-US" sz="800" dirty="0">
                <a:solidFill>
                  <a:schemeClr val="bg1"/>
                </a:solidFill>
                <a:latin typeface="LM Sans 10"/>
                <a:cs typeface="LM Sans 10"/>
              </a:rPr>
              <a:t>Serial Communication protocols – I2C &amp; SPI</a:t>
            </a:r>
            <a:endParaRPr sz="800" dirty="0">
              <a:solidFill>
                <a:schemeClr val="bg1"/>
              </a:solidFill>
              <a:latin typeface="LM Sans 10"/>
              <a:cs typeface="LM Sans 10"/>
            </a:endParaRPr>
          </a:p>
        </p:txBody>
      </p:sp>
      <p:sp>
        <p:nvSpPr>
          <p:cNvPr id="24" name="object 24"/>
          <p:cNvSpPr txBox="1">
            <a:spLocks noGrp="1"/>
          </p:cNvSpPr>
          <p:nvPr>
            <p:ph type="ftr" sz="quarter" idx="5"/>
          </p:nvPr>
        </p:nvSpPr>
        <p:spPr>
          <a:xfrm>
            <a:off x="543870" y="3344944"/>
            <a:ext cx="538569" cy="89768"/>
          </a:xfrm>
          <a:prstGeom prst="rect">
            <a:avLst/>
          </a:prstGeom>
        </p:spPr>
        <p:txBody>
          <a:bodyPr vert="horz" wrap="square" lIns="0" tIns="0" rIns="0" bIns="0" rtlCol="0">
            <a:spAutoFit/>
          </a:bodyPr>
          <a:lstStyle/>
          <a:p>
            <a:pPr marL="12700">
              <a:lnSpc>
                <a:spcPts val="685"/>
              </a:lnSpc>
            </a:pPr>
            <a:r>
              <a:rPr lang="en-US" spc="-5" dirty="0"/>
              <a:t>Ranjan Yadav</a:t>
            </a:r>
            <a:endParaRPr spc="-5" dirty="0"/>
          </a:p>
        </p:txBody>
      </p:sp>
      <p:sp>
        <p:nvSpPr>
          <p:cNvPr id="25" name="object 23">
            <a:extLst>
              <a:ext uri="{FF2B5EF4-FFF2-40B4-BE49-F238E27FC236}">
                <a16:creationId xmlns:a16="http://schemas.microsoft.com/office/drawing/2014/main" id="{2A088520-7B9B-45E5-86E6-7DAA8A135B2D}"/>
              </a:ext>
            </a:extLst>
          </p:cNvPr>
          <p:cNvSpPr txBox="1">
            <a:spLocks noGrp="1"/>
          </p:cNvSpPr>
          <p:nvPr>
            <p:ph type="sldNum" sz="quarter" idx="7"/>
          </p:nvPr>
        </p:nvSpPr>
        <p:spPr>
          <a:xfrm>
            <a:off x="83591" y="3344944"/>
            <a:ext cx="225602" cy="89768"/>
          </a:xfrm>
          <a:prstGeom prst="rect">
            <a:avLst/>
          </a:prstGeom>
        </p:spPr>
        <p:txBody>
          <a:bodyPr vert="horz" wrap="square" lIns="0" tIns="0" rIns="0" bIns="0" rtlCol="0">
            <a:spAutoFit/>
          </a:bodyPr>
          <a:lstStyle/>
          <a:p>
            <a:pPr marL="38100">
              <a:lnSpc>
                <a:spcPts val="685"/>
              </a:lnSpc>
            </a:pPr>
            <a:fld id="{81D60167-4931-47E6-BA6A-407CBD079E47}" type="slidenum">
              <a:rPr spc="-5" smtClean="0"/>
              <a:t>1</a:t>
            </a:fld>
            <a:r>
              <a:rPr spc="-5" dirty="0"/>
              <a:t>/</a:t>
            </a:r>
            <a:r>
              <a:rPr lang="en-US" spc="-5" dirty="0"/>
              <a:t>17</a:t>
            </a:r>
            <a:endParaRPr spc="-5" dirty="0"/>
          </a:p>
        </p:txBody>
      </p:sp>
      <p:sp>
        <p:nvSpPr>
          <p:cNvPr id="29" name="object 2">
            <a:extLst>
              <a:ext uri="{FF2B5EF4-FFF2-40B4-BE49-F238E27FC236}">
                <a16:creationId xmlns:a16="http://schemas.microsoft.com/office/drawing/2014/main" id="{AA7BEAA5-4690-4157-8A1C-6DE5677F8BCB}"/>
              </a:ext>
            </a:extLst>
          </p:cNvPr>
          <p:cNvSpPr txBox="1"/>
          <p:nvPr/>
        </p:nvSpPr>
        <p:spPr>
          <a:xfrm>
            <a:off x="1009650" y="-14026"/>
            <a:ext cx="1613203" cy="341119"/>
          </a:xfrm>
          <a:prstGeom prst="rect">
            <a:avLst/>
          </a:prstGeom>
        </p:spPr>
        <p:txBody>
          <a:bodyPr vert="horz" wrap="square" lIns="0" tIns="20320" rIns="0" bIns="0" rtlCol="0">
            <a:spAutoFit/>
          </a:bodyPr>
          <a:lstStyle/>
          <a:p>
            <a:pPr marL="12700" marR="5080" indent="74295" algn="just">
              <a:lnSpc>
                <a:spcPts val="670"/>
              </a:lnSpc>
              <a:spcBef>
                <a:spcPts val="160"/>
              </a:spcBef>
            </a:pPr>
            <a:r>
              <a:rPr lang="en-US" sz="600" b="1" spc="-5" dirty="0">
                <a:solidFill>
                  <a:schemeClr val="accent6">
                    <a:lumMod val="60000"/>
                    <a:lumOff val="40000"/>
                  </a:schemeClr>
                </a:solidFill>
                <a:latin typeface="LM Sans 10"/>
                <a:cs typeface="LM Sans 10"/>
              </a:rPr>
              <a:t>1. </a:t>
            </a:r>
            <a:r>
              <a:rPr sz="600" b="1" spc="-5" dirty="0">
                <a:solidFill>
                  <a:schemeClr val="accent6">
                    <a:lumMod val="60000"/>
                    <a:lumOff val="40000"/>
                  </a:schemeClr>
                </a:solidFill>
                <a:latin typeface="LM Sans 10"/>
                <a:cs typeface="LM Sans 10"/>
              </a:rPr>
              <a:t>Intr</a:t>
            </a:r>
            <a:r>
              <a:rPr sz="600" b="1" spc="10" dirty="0">
                <a:solidFill>
                  <a:schemeClr val="accent6">
                    <a:lumMod val="60000"/>
                    <a:lumOff val="40000"/>
                  </a:schemeClr>
                </a:solidFill>
                <a:latin typeface="LM Sans 10"/>
                <a:cs typeface="LM Sans 10"/>
              </a:rPr>
              <a:t>o</a:t>
            </a:r>
            <a:r>
              <a:rPr sz="600" b="1" spc="-5" dirty="0">
                <a:solidFill>
                  <a:schemeClr val="accent6">
                    <a:lumMod val="60000"/>
                    <a:lumOff val="40000"/>
                  </a:schemeClr>
                </a:solidFill>
                <a:latin typeface="LM Sans 10"/>
                <a:cs typeface="LM Sans 10"/>
              </a:rPr>
              <a:t>duct</a:t>
            </a:r>
            <a:r>
              <a:rPr sz="600" b="1" spc="-10" dirty="0">
                <a:solidFill>
                  <a:schemeClr val="accent6">
                    <a:lumMod val="60000"/>
                    <a:lumOff val="40000"/>
                  </a:schemeClr>
                </a:solidFill>
                <a:latin typeface="LM Sans 10"/>
                <a:cs typeface="LM Sans 10"/>
              </a:rPr>
              <a:t>i</a:t>
            </a:r>
            <a:r>
              <a:rPr sz="600" b="1" spc="-5" dirty="0">
                <a:solidFill>
                  <a:schemeClr val="accent6">
                    <a:lumMod val="60000"/>
                    <a:lumOff val="40000"/>
                  </a:schemeClr>
                </a:solidFill>
                <a:latin typeface="LM Sans 10"/>
                <a:cs typeface="LM Sans 10"/>
              </a:rPr>
              <a:t>o</a:t>
            </a:r>
            <a:r>
              <a:rPr lang="en-US" sz="600" b="1" spc="-5" dirty="0">
                <a:solidFill>
                  <a:schemeClr val="accent6">
                    <a:lumMod val="60000"/>
                    <a:lumOff val="40000"/>
                  </a:schemeClr>
                </a:solidFill>
                <a:latin typeface="LM Sans 10"/>
                <a:cs typeface="LM Sans 10"/>
              </a:rPr>
              <a:t>n</a:t>
            </a:r>
            <a:r>
              <a:rPr sz="600" b="1" spc="-5" dirty="0">
                <a:solidFill>
                  <a:schemeClr val="accent6">
                    <a:lumMod val="60000"/>
                    <a:lumOff val="40000"/>
                  </a:schemeClr>
                </a:solidFill>
                <a:latin typeface="LM Sans 10"/>
                <a:cs typeface="LM Sans 10"/>
              </a:rPr>
              <a:t> </a:t>
            </a:r>
            <a:r>
              <a:rPr lang="en-US" sz="600" b="1" spc="-5" dirty="0">
                <a:solidFill>
                  <a:schemeClr val="accent6">
                    <a:lumMod val="60000"/>
                    <a:lumOff val="40000"/>
                  </a:schemeClr>
                </a:solidFill>
                <a:latin typeface="LM Sans 10"/>
                <a:cs typeface="LM Sans 10"/>
              </a:rPr>
              <a:t>     2. Algorithm</a:t>
            </a:r>
          </a:p>
          <a:p>
            <a:pPr marL="12700" marR="5080" indent="74295" algn="just">
              <a:lnSpc>
                <a:spcPts val="670"/>
              </a:lnSpc>
              <a:spcBef>
                <a:spcPts val="160"/>
              </a:spcBef>
            </a:pPr>
            <a:r>
              <a:rPr lang="en-US" sz="600" b="1" spc="-5" dirty="0">
                <a:solidFill>
                  <a:schemeClr val="accent6">
                    <a:lumMod val="60000"/>
                    <a:lumOff val="40000"/>
                  </a:schemeClr>
                </a:solidFill>
                <a:latin typeface="LM Sans 10"/>
                <a:cs typeface="LM Sans 10"/>
              </a:rPr>
              <a:t>3. Output                4. Code Coverage</a:t>
            </a:r>
          </a:p>
          <a:p>
            <a:pPr marL="12700" marR="5080" indent="74295" algn="just">
              <a:lnSpc>
                <a:spcPts val="670"/>
              </a:lnSpc>
              <a:spcBef>
                <a:spcPts val="160"/>
              </a:spcBef>
            </a:pPr>
            <a:r>
              <a:rPr lang="en-US" sz="600" b="1" spc="-5" dirty="0">
                <a:solidFill>
                  <a:schemeClr val="accent6">
                    <a:lumMod val="60000"/>
                    <a:lumOff val="40000"/>
                  </a:schemeClr>
                </a:solidFill>
                <a:latin typeface="LM Sans 10"/>
                <a:cs typeface="LM Sans 10"/>
              </a:rPr>
              <a:t>5. Inference            6. Conclusion</a:t>
            </a:r>
            <a:endParaRPr sz="600" dirty="0">
              <a:solidFill>
                <a:schemeClr val="accent6">
                  <a:lumMod val="60000"/>
                  <a:lumOff val="40000"/>
                </a:schemeClr>
              </a:solidFill>
              <a:latin typeface="LM Sans 10"/>
              <a:cs typeface="LM Sans 10"/>
            </a:endParaRPr>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59CF8EF1-16CB-4E4B-8199-3D5DA79B9EB9}"/>
              </a:ext>
            </a:extLst>
          </p:cNvPr>
          <p:cNvSpPr txBox="1"/>
          <p:nvPr/>
        </p:nvSpPr>
        <p:spPr>
          <a:xfrm>
            <a:off x="2303995" y="0"/>
            <a:ext cx="2304415" cy="380873"/>
          </a:xfrm>
          <a:prstGeom prst="rect">
            <a:avLst/>
          </a:prstGeom>
          <a:solidFill>
            <a:srgbClr val="324BAE"/>
          </a:solidFill>
        </p:spPr>
        <p:txBody>
          <a:bodyPr vert="horz" wrap="square" lIns="0" tIns="3810" rIns="0" bIns="0" rtlCol="0">
            <a:spAutoFit/>
          </a:bodyPr>
          <a:lstStyle/>
          <a:p>
            <a:pPr>
              <a:lnSpc>
                <a:spcPct val="100000"/>
              </a:lnSpc>
              <a:spcBef>
                <a:spcPts val="30"/>
              </a:spcBef>
            </a:pPr>
            <a:endParaRPr sz="650" dirty="0">
              <a:latin typeface="Times New Roman"/>
              <a:cs typeface="Times New Roman"/>
            </a:endParaRPr>
          </a:p>
          <a:p>
            <a:pPr marL="107950">
              <a:lnSpc>
                <a:spcPct val="100000"/>
              </a:lnSpc>
            </a:pPr>
            <a:r>
              <a:rPr lang="en-US" sz="600" b="1" spc="-10" dirty="0">
                <a:solidFill>
                  <a:srgbClr val="FFFFFF"/>
                </a:solidFill>
                <a:latin typeface="LM Sans 10"/>
                <a:cs typeface="LM Sans 10"/>
              </a:rPr>
              <a:t>Introduction</a:t>
            </a:r>
          </a:p>
          <a:p>
            <a:pPr marL="107950">
              <a:lnSpc>
                <a:spcPct val="100000"/>
              </a:lnSpc>
            </a:pPr>
            <a:endParaRPr lang="en-US" sz="600" b="1" spc="-10" dirty="0">
              <a:solidFill>
                <a:srgbClr val="FFFFFF"/>
              </a:solidFill>
              <a:latin typeface="LM Sans 10"/>
              <a:cs typeface="LM Sans 10"/>
            </a:endParaRPr>
          </a:p>
          <a:p>
            <a:pPr marL="107950">
              <a:lnSpc>
                <a:spcPct val="100000"/>
              </a:lnSpc>
            </a:pPr>
            <a:endParaRPr sz="600" dirty="0">
              <a:latin typeface="LM Sans 10"/>
              <a:cs typeface="LM Sans 10"/>
            </a:endParaRPr>
          </a:p>
        </p:txBody>
      </p:sp>
      <p:sp>
        <p:nvSpPr>
          <p:cNvPr id="4" name="object 4">
            <a:extLst>
              <a:ext uri="{FF2B5EF4-FFF2-40B4-BE49-F238E27FC236}">
                <a16:creationId xmlns:a16="http://schemas.microsoft.com/office/drawing/2014/main" id="{012B2C90-C61E-4287-98DC-FEF705AA2871}"/>
              </a:ext>
            </a:extLst>
          </p:cNvPr>
          <p:cNvSpPr/>
          <p:nvPr/>
        </p:nvSpPr>
        <p:spPr>
          <a:xfrm>
            <a:off x="0" y="315399"/>
            <a:ext cx="4608004" cy="308729"/>
          </a:xfrm>
          <a:prstGeom prst="rect">
            <a:avLst/>
          </a:prstGeom>
          <a:blipFill>
            <a:blip r:embed="rId2" cstate="print"/>
            <a:stretch>
              <a:fillRect/>
            </a:stretch>
          </a:blipFill>
        </p:spPr>
        <p:txBody>
          <a:bodyPr wrap="square" lIns="0" tIns="0" rIns="0" bIns="0" rtlCol="0"/>
          <a:lstStyle/>
          <a:p>
            <a:endParaRPr/>
          </a:p>
        </p:txBody>
      </p:sp>
      <p:grpSp>
        <p:nvGrpSpPr>
          <p:cNvPr id="6" name="object 13">
            <a:extLst>
              <a:ext uri="{FF2B5EF4-FFF2-40B4-BE49-F238E27FC236}">
                <a16:creationId xmlns:a16="http://schemas.microsoft.com/office/drawing/2014/main" id="{35C816A9-D477-4814-83CC-577D77430836}"/>
              </a:ext>
            </a:extLst>
          </p:cNvPr>
          <p:cNvGrpSpPr/>
          <p:nvPr/>
        </p:nvGrpSpPr>
        <p:grpSpPr>
          <a:xfrm>
            <a:off x="-26821" y="3325259"/>
            <a:ext cx="4608195" cy="126364"/>
            <a:chOff x="0" y="3329876"/>
            <a:chExt cx="4608195" cy="126364"/>
          </a:xfrm>
        </p:grpSpPr>
        <p:sp>
          <p:nvSpPr>
            <p:cNvPr id="7" name="object 14">
              <a:extLst>
                <a:ext uri="{FF2B5EF4-FFF2-40B4-BE49-F238E27FC236}">
                  <a16:creationId xmlns:a16="http://schemas.microsoft.com/office/drawing/2014/main" id="{53901FEC-CD1B-4BE0-8700-D533DA3AF3FD}"/>
                </a:ext>
              </a:extLst>
            </p:cNvPr>
            <p:cNvSpPr/>
            <p:nvPr/>
          </p:nvSpPr>
          <p:spPr>
            <a:xfrm>
              <a:off x="0" y="3329876"/>
              <a:ext cx="368935" cy="126364"/>
            </a:xfrm>
            <a:custGeom>
              <a:avLst/>
              <a:gdLst/>
              <a:ahLst/>
              <a:cxnLst/>
              <a:rect l="l" t="t" r="r" b="b"/>
              <a:pathLst>
                <a:path w="368935" h="126364">
                  <a:moveTo>
                    <a:pt x="368642" y="0"/>
                  </a:moveTo>
                  <a:lnTo>
                    <a:pt x="0" y="0"/>
                  </a:lnTo>
                  <a:lnTo>
                    <a:pt x="0" y="126123"/>
                  </a:lnTo>
                  <a:lnTo>
                    <a:pt x="368642" y="126123"/>
                  </a:lnTo>
                  <a:lnTo>
                    <a:pt x="368642" y="0"/>
                  </a:lnTo>
                  <a:close/>
                </a:path>
              </a:pathLst>
            </a:custGeom>
            <a:solidFill>
              <a:srgbClr val="324BAE"/>
            </a:solidFill>
          </p:spPr>
          <p:txBody>
            <a:bodyPr wrap="square" lIns="0" tIns="0" rIns="0" bIns="0" rtlCol="0"/>
            <a:lstStyle/>
            <a:p>
              <a:endParaRPr/>
            </a:p>
          </p:txBody>
        </p:sp>
        <p:sp>
          <p:nvSpPr>
            <p:cNvPr id="8" name="object 15">
              <a:extLst>
                <a:ext uri="{FF2B5EF4-FFF2-40B4-BE49-F238E27FC236}">
                  <a16:creationId xmlns:a16="http://schemas.microsoft.com/office/drawing/2014/main" id="{3096CA8E-1A31-406F-AF5F-27077BCEAC2F}"/>
                </a:ext>
              </a:extLst>
            </p:cNvPr>
            <p:cNvSpPr/>
            <p:nvPr/>
          </p:nvSpPr>
          <p:spPr>
            <a:xfrm>
              <a:off x="377863" y="3329876"/>
              <a:ext cx="829944" cy="126364"/>
            </a:xfrm>
            <a:custGeom>
              <a:avLst/>
              <a:gdLst/>
              <a:ahLst/>
              <a:cxnLst/>
              <a:rect l="l" t="t" r="r" b="b"/>
              <a:pathLst>
                <a:path w="829944" h="126364">
                  <a:moveTo>
                    <a:pt x="829411" y="0"/>
                  </a:moveTo>
                  <a:lnTo>
                    <a:pt x="0" y="0"/>
                  </a:lnTo>
                  <a:lnTo>
                    <a:pt x="0" y="126123"/>
                  </a:lnTo>
                  <a:lnTo>
                    <a:pt x="829411" y="126123"/>
                  </a:lnTo>
                  <a:lnTo>
                    <a:pt x="829411" y="0"/>
                  </a:lnTo>
                  <a:close/>
                </a:path>
              </a:pathLst>
            </a:custGeom>
            <a:solidFill>
              <a:srgbClr val="000000"/>
            </a:solidFill>
          </p:spPr>
          <p:txBody>
            <a:bodyPr wrap="square" lIns="0" tIns="0" rIns="0" bIns="0" rtlCol="0"/>
            <a:lstStyle/>
            <a:p>
              <a:endParaRPr/>
            </a:p>
          </p:txBody>
        </p:sp>
        <p:sp>
          <p:nvSpPr>
            <p:cNvPr id="9" name="object 16">
              <a:extLst>
                <a:ext uri="{FF2B5EF4-FFF2-40B4-BE49-F238E27FC236}">
                  <a16:creationId xmlns:a16="http://schemas.microsoft.com/office/drawing/2014/main" id="{2C8B9F85-8352-43E8-9447-9F5AA989E487}"/>
                </a:ext>
              </a:extLst>
            </p:cNvPr>
            <p:cNvSpPr/>
            <p:nvPr/>
          </p:nvSpPr>
          <p:spPr>
            <a:xfrm>
              <a:off x="1216482" y="3329876"/>
              <a:ext cx="3391535" cy="126364"/>
            </a:xfrm>
            <a:custGeom>
              <a:avLst/>
              <a:gdLst/>
              <a:ahLst/>
              <a:cxnLst/>
              <a:rect l="l" t="t" r="r" b="b"/>
              <a:pathLst>
                <a:path w="3391535" h="126364">
                  <a:moveTo>
                    <a:pt x="0" y="126123"/>
                  </a:moveTo>
                  <a:lnTo>
                    <a:pt x="3391522" y="126123"/>
                  </a:lnTo>
                  <a:lnTo>
                    <a:pt x="3391522" y="0"/>
                  </a:lnTo>
                  <a:lnTo>
                    <a:pt x="0" y="0"/>
                  </a:lnTo>
                  <a:lnTo>
                    <a:pt x="0" y="126123"/>
                  </a:lnTo>
                  <a:close/>
                </a:path>
              </a:pathLst>
            </a:custGeom>
            <a:solidFill>
              <a:srgbClr val="324BAE"/>
            </a:solidFill>
          </p:spPr>
          <p:txBody>
            <a:bodyPr wrap="square" lIns="0" tIns="0" rIns="0" bIns="0" rtlCol="0"/>
            <a:lstStyle/>
            <a:p>
              <a:endParaRPr/>
            </a:p>
          </p:txBody>
        </p:sp>
      </p:grpSp>
      <p:sp>
        <p:nvSpPr>
          <p:cNvPr id="10" name="object 18">
            <a:extLst>
              <a:ext uri="{FF2B5EF4-FFF2-40B4-BE49-F238E27FC236}">
                <a16:creationId xmlns:a16="http://schemas.microsoft.com/office/drawing/2014/main" id="{8C7B644F-D16B-4988-9858-7A7CE57C308A}"/>
              </a:ext>
            </a:extLst>
          </p:cNvPr>
          <p:cNvSpPr txBox="1">
            <a:spLocks noGrp="1"/>
          </p:cNvSpPr>
          <p:nvPr>
            <p:ph type="sldNum" sz="quarter" idx="7"/>
          </p:nvPr>
        </p:nvSpPr>
        <p:spPr>
          <a:xfrm>
            <a:off x="83591" y="3344944"/>
            <a:ext cx="240259" cy="89768"/>
          </a:xfrm>
          <a:prstGeom prst="rect">
            <a:avLst/>
          </a:prstGeom>
        </p:spPr>
        <p:txBody>
          <a:bodyPr vert="horz" wrap="square" lIns="0" tIns="0" rIns="0" bIns="0" rtlCol="0">
            <a:spAutoFit/>
          </a:bodyPr>
          <a:lstStyle/>
          <a:p>
            <a:pPr marL="38100">
              <a:lnSpc>
                <a:spcPts val="685"/>
              </a:lnSpc>
            </a:pPr>
            <a:fld id="{81D60167-4931-47E6-BA6A-407CBD079E47}" type="slidenum">
              <a:rPr spc="-5" smtClean="0"/>
              <a:t>10</a:t>
            </a:fld>
            <a:r>
              <a:rPr spc="-5" dirty="0"/>
              <a:t>/</a:t>
            </a:r>
            <a:r>
              <a:rPr lang="en-US" spc="-5" dirty="0"/>
              <a:t>17</a:t>
            </a:r>
            <a:endParaRPr spc="-5" dirty="0"/>
          </a:p>
        </p:txBody>
      </p:sp>
      <p:sp>
        <p:nvSpPr>
          <p:cNvPr id="11" name="object 24">
            <a:extLst>
              <a:ext uri="{FF2B5EF4-FFF2-40B4-BE49-F238E27FC236}">
                <a16:creationId xmlns:a16="http://schemas.microsoft.com/office/drawing/2014/main" id="{6DAA0186-EAB1-4E80-8FFC-73B158FE8366}"/>
              </a:ext>
            </a:extLst>
          </p:cNvPr>
          <p:cNvSpPr txBox="1">
            <a:spLocks noGrp="1"/>
          </p:cNvSpPr>
          <p:nvPr>
            <p:ph type="ftr" sz="quarter" idx="5"/>
          </p:nvPr>
        </p:nvSpPr>
        <p:spPr>
          <a:xfrm>
            <a:off x="543870" y="3344944"/>
            <a:ext cx="538569" cy="89768"/>
          </a:xfrm>
          <a:prstGeom prst="rect">
            <a:avLst/>
          </a:prstGeom>
        </p:spPr>
        <p:txBody>
          <a:bodyPr vert="horz" wrap="square" lIns="0" tIns="0" rIns="0" bIns="0" rtlCol="0">
            <a:spAutoFit/>
          </a:bodyPr>
          <a:lstStyle/>
          <a:p>
            <a:pPr marL="12700">
              <a:lnSpc>
                <a:spcPts val="685"/>
              </a:lnSpc>
            </a:pPr>
            <a:r>
              <a:rPr lang="en-US" spc="-5" dirty="0"/>
              <a:t>Ranjan Yadav</a:t>
            </a:r>
            <a:endParaRPr spc="-5" dirty="0"/>
          </a:p>
        </p:txBody>
      </p:sp>
      <p:sp>
        <p:nvSpPr>
          <p:cNvPr id="12" name="object 22">
            <a:extLst>
              <a:ext uri="{FF2B5EF4-FFF2-40B4-BE49-F238E27FC236}">
                <a16:creationId xmlns:a16="http://schemas.microsoft.com/office/drawing/2014/main" id="{C166CDEB-7A04-421D-8F28-1CB0B78F6290}"/>
              </a:ext>
            </a:extLst>
          </p:cNvPr>
          <p:cNvSpPr txBox="1"/>
          <p:nvPr/>
        </p:nvSpPr>
        <p:spPr>
          <a:xfrm>
            <a:off x="2203482" y="3301790"/>
            <a:ext cx="1490980" cy="132922"/>
          </a:xfrm>
          <a:prstGeom prst="rect">
            <a:avLst/>
          </a:prstGeom>
        </p:spPr>
        <p:txBody>
          <a:bodyPr vert="horz" wrap="square" lIns="0" tIns="0" rIns="0" bIns="0" rtlCol="0">
            <a:spAutoFit/>
          </a:bodyPr>
          <a:lstStyle/>
          <a:p>
            <a:pPr marL="12700" algn="ctr">
              <a:lnSpc>
                <a:spcPts val="1075"/>
              </a:lnSpc>
            </a:pPr>
            <a:r>
              <a:rPr lang="en-US" sz="800" dirty="0">
                <a:solidFill>
                  <a:schemeClr val="bg1"/>
                </a:solidFill>
                <a:latin typeface="LM Sans 10"/>
                <a:cs typeface="LM Sans 10"/>
              </a:rPr>
              <a:t>SPI-Protocol</a:t>
            </a:r>
            <a:endParaRPr sz="800" dirty="0">
              <a:solidFill>
                <a:schemeClr val="bg1"/>
              </a:solidFill>
              <a:latin typeface="LM Sans 10"/>
              <a:cs typeface="LM Sans 10"/>
            </a:endParaRPr>
          </a:p>
        </p:txBody>
      </p:sp>
      <p:sp>
        <p:nvSpPr>
          <p:cNvPr id="15" name="TextBox 14">
            <a:extLst>
              <a:ext uri="{FF2B5EF4-FFF2-40B4-BE49-F238E27FC236}">
                <a16:creationId xmlns:a16="http://schemas.microsoft.com/office/drawing/2014/main" id="{C0696680-4B03-42C4-A74B-B9E07FCC68B3}"/>
              </a:ext>
            </a:extLst>
          </p:cNvPr>
          <p:cNvSpPr txBox="1"/>
          <p:nvPr/>
        </p:nvSpPr>
        <p:spPr>
          <a:xfrm>
            <a:off x="28726" y="645446"/>
            <a:ext cx="4409924" cy="2441694"/>
          </a:xfrm>
          <a:prstGeom prst="rect">
            <a:avLst/>
          </a:prstGeom>
          <a:noFill/>
        </p:spPr>
        <p:txBody>
          <a:bodyPr wrap="square">
            <a:spAutoFit/>
          </a:bodyPr>
          <a:lstStyle/>
          <a:p>
            <a:pPr algn="just" rtl="0">
              <a:spcBef>
                <a:spcPts val="0"/>
              </a:spcBef>
              <a:spcAft>
                <a:spcPts val="1000"/>
              </a:spcAft>
            </a:pPr>
            <a:r>
              <a:rPr lang="en-US" sz="800" b="0" i="0" u="none" strike="noStrike" dirty="0">
                <a:solidFill>
                  <a:srgbClr val="000000"/>
                </a:solidFill>
                <a:effectLst/>
                <a:latin typeface="Georgia" panose="02040502050405020303" pitchFamily="18" charset="0"/>
              </a:rPr>
              <a:t>The Serial Peripheral Interface (SPI) is a </a:t>
            </a:r>
            <a:r>
              <a:rPr lang="en-US" sz="800" dirty="0">
                <a:solidFill>
                  <a:srgbClr val="000000"/>
                </a:solidFill>
                <a:latin typeface="Georgia" panose="02040502050405020303" pitchFamily="18" charset="0"/>
              </a:rPr>
              <a:t>synchronous</a:t>
            </a:r>
            <a:r>
              <a:rPr lang="en-US" sz="800" b="0" i="0" u="none" strike="noStrike" dirty="0">
                <a:solidFill>
                  <a:srgbClr val="000000"/>
                </a:solidFill>
                <a:effectLst/>
                <a:latin typeface="Georgia" panose="02040502050405020303" pitchFamily="18" charset="0"/>
              </a:rPr>
              <a:t> </a:t>
            </a:r>
            <a:r>
              <a:rPr lang="en-US" sz="800" dirty="0">
                <a:solidFill>
                  <a:srgbClr val="000000"/>
                </a:solidFill>
                <a:latin typeface="Georgia" panose="02040502050405020303" pitchFamily="18" charset="0"/>
              </a:rPr>
              <a:t>serial communication</a:t>
            </a:r>
            <a:r>
              <a:rPr lang="en-US" sz="800" b="0" i="0" u="none" strike="noStrike" dirty="0">
                <a:solidFill>
                  <a:srgbClr val="000000"/>
                </a:solidFill>
                <a:effectLst/>
                <a:latin typeface="Georgia" panose="02040502050405020303" pitchFamily="18" charset="0"/>
              </a:rPr>
              <a:t> interface specification used for short-distance communication, primarily in </a:t>
            </a:r>
            <a:r>
              <a:rPr lang="en-US" sz="800" dirty="0">
                <a:solidFill>
                  <a:srgbClr val="000000"/>
                </a:solidFill>
                <a:latin typeface="Georgia" panose="02040502050405020303" pitchFamily="18" charset="0"/>
              </a:rPr>
              <a:t>embedded systems</a:t>
            </a:r>
            <a:r>
              <a:rPr lang="en-US" sz="800" b="0" i="0" u="none" strike="noStrike" dirty="0">
                <a:solidFill>
                  <a:srgbClr val="000000"/>
                </a:solidFill>
                <a:effectLst/>
                <a:latin typeface="Georgia" panose="02040502050405020303" pitchFamily="18" charset="0"/>
              </a:rPr>
              <a:t>. The interface was developed by </a:t>
            </a:r>
            <a:r>
              <a:rPr lang="en-US" sz="800" dirty="0">
                <a:solidFill>
                  <a:srgbClr val="000000"/>
                </a:solidFill>
                <a:latin typeface="Georgia" panose="02040502050405020303" pitchFamily="18" charset="0"/>
              </a:rPr>
              <a:t>Motorola</a:t>
            </a:r>
            <a:r>
              <a:rPr lang="en-US" sz="800" b="0" i="0" u="none" strike="noStrike" dirty="0">
                <a:solidFill>
                  <a:srgbClr val="000000"/>
                </a:solidFill>
                <a:effectLst/>
                <a:latin typeface="Georgia" panose="02040502050405020303" pitchFamily="18" charset="0"/>
              </a:rPr>
              <a:t> in the mid-1980s.</a:t>
            </a:r>
            <a:endParaRPr lang="en-US" sz="800" b="0" dirty="0">
              <a:effectLst/>
              <a:latin typeface="Georgia" panose="02040502050405020303" pitchFamily="18" charset="0"/>
            </a:endParaRPr>
          </a:p>
          <a:p>
            <a:pPr algn="just" rtl="0">
              <a:spcBef>
                <a:spcPts val="0"/>
              </a:spcBef>
              <a:spcAft>
                <a:spcPts val="1000"/>
              </a:spcAft>
            </a:pPr>
            <a:r>
              <a:rPr lang="en-US" sz="800" b="0" i="0" u="none" strike="noStrike" dirty="0">
                <a:solidFill>
                  <a:srgbClr val="000000"/>
                </a:solidFill>
                <a:effectLst/>
                <a:latin typeface="Georgia" panose="02040502050405020303" pitchFamily="18" charset="0"/>
              </a:rPr>
              <a:t>SPI devices communicate in </a:t>
            </a:r>
            <a:r>
              <a:rPr lang="en-US" sz="800" dirty="0">
                <a:solidFill>
                  <a:srgbClr val="000000"/>
                </a:solidFill>
                <a:latin typeface="Georgia" panose="02040502050405020303" pitchFamily="18" charset="0"/>
              </a:rPr>
              <a:t>full duplex</a:t>
            </a:r>
            <a:r>
              <a:rPr lang="en-US" sz="800" b="0" i="0" u="none" strike="noStrike" dirty="0">
                <a:solidFill>
                  <a:srgbClr val="000000"/>
                </a:solidFill>
                <a:effectLst/>
                <a:latin typeface="Georgia" panose="02040502050405020303" pitchFamily="18" charset="0"/>
              </a:rPr>
              <a:t> mode using a </a:t>
            </a:r>
            <a:r>
              <a:rPr lang="en-US" sz="800" dirty="0">
                <a:solidFill>
                  <a:srgbClr val="000000"/>
                </a:solidFill>
                <a:latin typeface="Georgia" panose="02040502050405020303" pitchFamily="18" charset="0"/>
              </a:rPr>
              <a:t>master-slave</a:t>
            </a:r>
            <a:r>
              <a:rPr lang="en-US" sz="800" b="0" i="0" u="none" strike="noStrike" dirty="0">
                <a:solidFill>
                  <a:srgbClr val="000000"/>
                </a:solidFill>
                <a:effectLst/>
                <a:latin typeface="Georgia" panose="02040502050405020303" pitchFamily="18" charset="0"/>
              </a:rPr>
              <a:t> architecture with a single master. The master device originates the </a:t>
            </a:r>
            <a:r>
              <a:rPr lang="en-US" sz="800" dirty="0">
                <a:solidFill>
                  <a:srgbClr val="000000"/>
                </a:solidFill>
                <a:latin typeface="Georgia" panose="02040502050405020303" pitchFamily="18" charset="0"/>
              </a:rPr>
              <a:t>frame</a:t>
            </a:r>
            <a:r>
              <a:rPr lang="en-US" sz="800" b="0" i="0" u="none" strike="noStrike" dirty="0">
                <a:solidFill>
                  <a:srgbClr val="000000"/>
                </a:solidFill>
                <a:effectLst/>
                <a:latin typeface="Georgia" panose="02040502050405020303" pitchFamily="18" charset="0"/>
              </a:rPr>
              <a:t> for reading and writing. Multiple slave-devices are supported through selection with individual </a:t>
            </a:r>
            <a:r>
              <a:rPr lang="en-US" sz="800" dirty="0">
                <a:solidFill>
                  <a:srgbClr val="000000"/>
                </a:solidFill>
                <a:latin typeface="Georgia" panose="02040502050405020303" pitchFamily="18" charset="0"/>
              </a:rPr>
              <a:t>slave select</a:t>
            </a:r>
            <a:r>
              <a:rPr lang="en-US" sz="800" b="0" i="0" u="none" strike="noStrike" dirty="0">
                <a:solidFill>
                  <a:srgbClr val="000000"/>
                </a:solidFill>
                <a:effectLst/>
                <a:latin typeface="Georgia" panose="02040502050405020303" pitchFamily="18" charset="0"/>
              </a:rPr>
              <a:t> (SS), sometimes called chip select (CS), lines.</a:t>
            </a:r>
            <a:endParaRPr lang="en-US" sz="800" b="0" dirty="0">
              <a:effectLst/>
              <a:latin typeface="Georgia" panose="02040502050405020303" pitchFamily="18" charset="0"/>
            </a:endParaRPr>
          </a:p>
          <a:p>
            <a:pPr algn="just" rtl="0">
              <a:spcBef>
                <a:spcPts val="0"/>
              </a:spcBef>
              <a:spcAft>
                <a:spcPts val="0"/>
              </a:spcAft>
            </a:pPr>
            <a:r>
              <a:rPr lang="en-US" sz="800" b="0" i="0" u="none" strike="noStrike" dirty="0">
                <a:solidFill>
                  <a:srgbClr val="000000"/>
                </a:solidFill>
                <a:effectLst/>
                <a:latin typeface="Georgia" panose="02040502050405020303" pitchFamily="18" charset="0"/>
              </a:rPr>
              <a:t>To begin communication, the bus master configures the clock, using a frequency supported by the slave device, typically up to a few </a:t>
            </a:r>
            <a:r>
              <a:rPr lang="en-US" sz="800" b="0" i="0" u="none" strike="noStrike" dirty="0" err="1">
                <a:solidFill>
                  <a:srgbClr val="000000"/>
                </a:solidFill>
                <a:effectLst/>
                <a:latin typeface="Georgia" panose="02040502050405020303" pitchFamily="18" charset="0"/>
              </a:rPr>
              <a:t>MHz.</a:t>
            </a:r>
            <a:r>
              <a:rPr lang="en-US" sz="800" b="0" i="0" u="none" strike="noStrike" dirty="0">
                <a:solidFill>
                  <a:srgbClr val="000000"/>
                </a:solidFill>
                <a:effectLst/>
                <a:latin typeface="Georgia" panose="02040502050405020303" pitchFamily="18" charset="0"/>
              </a:rPr>
              <a:t> The master then selects the slave device with a logic level 0 on the select line. If a waiting period is required, such as for an analog-to-digital conversion, the master must wait for at least that period of time before issuing clock cycles.</a:t>
            </a:r>
            <a:endParaRPr lang="en-US" sz="800" b="0" dirty="0">
              <a:effectLst/>
              <a:latin typeface="Georgia" panose="02040502050405020303" pitchFamily="18" charset="0"/>
            </a:endParaRPr>
          </a:p>
          <a:p>
            <a:pPr algn="just" rtl="0">
              <a:spcBef>
                <a:spcPts val="0"/>
              </a:spcBef>
              <a:spcAft>
                <a:spcPts val="0"/>
              </a:spcAft>
            </a:pPr>
            <a:r>
              <a:rPr lang="en-US" sz="800" b="0" i="0" u="none" strike="noStrike" dirty="0">
                <a:solidFill>
                  <a:srgbClr val="000000"/>
                </a:solidFill>
                <a:effectLst/>
                <a:latin typeface="Georgia" panose="02040502050405020303" pitchFamily="18" charset="0"/>
              </a:rPr>
              <a:t>During each SPI clock cycle, a full-duplex data transmission occurs. The master sends a bit on the MOSI line and the slave reads it, while the slave sends a bit on the MISO line and the master reads it. This sequence is maintained even when only one-directional data transfer is intended.</a:t>
            </a:r>
            <a:endParaRPr lang="en-US" sz="800" b="0" dirty="0">
              <a:effectLst/>
              <a:latin typeface="Georgia" panose="02040502050405020303" pitchFamily="18" charset="0"/>
            </a:endParaRPr>
          </a:p>
          <a:p>
            <a:br>
              <a:rPr lang="en-US" sz="800" b="0" dirty="0">
                <a:effectLst/>
                <a:latin typeface="Georgia" panose="02040502050405020303" pitchFamily="18" charset="0"/>
              </a:rPr>
            </a:br>
            <a:endParaRPr lang="en-US" sz="800" dirty="0">
              <a:latin typeface="Georgia" panose="02040502050405020303" pitchFamily="18" charset="0"/>
            </a:endParaRPr>
          </a:p>
        </p:txBody>
      </p:sp>
      <p:sp>
        <p:nvSpPr>
          <p:cNvPr id="2" name="object 6">
            <a:extLst>
              <a:ext uri="{FF2B5EF4-FFF2-40B4-BE49-F238E27FC236}">
                <a16:creationId xmlns:a16="http://schemas.microsoft.com/office/drawing/2014/main" id="{B1A36AAA-38F6-46EF-AADF-4A34D1F6F9C0}"/>
              </a:ext>
            </a:extLst>
          </p:cNvPr>
          <p:cNvSpPr txBox="1">
            <a:spLocks/>
          </p:cNvSpPr>
          <p:nvPr/>
        </p:nvSpPr>
        <p:spPr>
          <a:xfrm>
            <a:off x="83590" y="331545"/>
            <a:ext cx="2304415" cy="232756"/>
          </a:xfrm>
          <a:prstGeom prst="rect">
            <a:avLst/>
          </a:prstGeom>
        </p:spPr>
        <p:txBody>
          <a:bodyPr vert="horz" wrap="square" lIns="0" tIns="17145" rIns="0" bIns="0" rtlCol="0">
            <a:spAutoFit/>
          </a:bodyPr>
          <a:lstStyle>
            <a:lvl1pPr>
              <a:defRPr>
                <a:latin typeface="+mj-lt"/>
                <a:ea typeface="+mj-ea"/>
                <a:cs typeface="+mj-cs"/>
              </a:defRPr>
            </a:lvl1pPr>
          </a:lstStyle>
          <a:p>
            <a:pPr marL="12700">
              <a:spcBef>
                <a:spcPts val="135"/>
              </a:spcBef>
            </a:pPr>
            <a:r>
              <a:rPr lang="en-US" sz="1400" kern="0" spc="10" dirty="0">
                <a:solidFill>
                  <a:schemeClr val="bg1"/>
                </a:solidFill>
                <a:latin typeface="LM Sans 12"/>
                <a:cs typeface="LM Sans 12"/>
              </a:rPr>
              <a:t>Introduction to SPI Protocol:</a:t>
            </a:r>
          </a:p>
        </p:txBody>
      </p:sp>
      <p:sp>
        <p:nvSpPr>
          <p:cNvPr id="13" name="object 2">
            <a:extLst>
              <a:ext uri="{FF2B5EF4-FFF2-40B4-BE49-F238E27FC236}">
                <a16:creationId xmlns:a16="http://schemas.microsoft.com/office/drawing/2014/main" id="{9B8F4098-1145-4670-A2E3-98AD5E557F06}"/>
              </a:ext>
            </a:extLst>
          </p:cNvPr>
          <p:cNvSpPr txBox="1"/>
          <p:nvPr/>
        </p:nvSpPr>
        <p:spPr>
          <a:xfrm>
            <a:off x="1009650" y="-14026"/>
            <a:ext cx="1613203" cy="341119"/>
          </a:xfrm>
          <a:prstGeom prst="rect">
            <a:avLst/>
          </a:prstGeom>
        </p:spPr>
        <p:txBody>
          <a:bodyPr vert="horz" wrap="square" lIns="0" tIns="20320" rIns="0" bIns="0" rtlCol="0">
            <a:spAutoFit/>
          </a:bodyPr>
          <a:lstStyle/>
          <a:p>
            <a:pPr marL="12700" marR="5080" indent="74295" algn="just">
              <a:lnSpc>
                <a:spcPts val="670"/>
              </a:lnSpc>
              <a:spcBef>
                <a:spcPts val="160"/>
              </a:spcBef>
            </a:pPr>
            <a:r>
              <a:rPr lang="en-US" sz="600" b="1" spc="-5" dirty="0">
                <a:solidFill>
                  <a:schemeClr val="accent6">
                    <a:lumMod val="60000"/>
                    <a:lumOff val="40000"/>
                  </a:schemeClr>
                </a:solidFill>
                <a:latin typeface="LM Sans 10"/>
                <a:cs typeface="LM Sans 10"/>
              </a:rPr>
              <a:t>1. </a:t>
            </a:r>
            <a:r>
              <a:rPr sz="600" b="1" spc="-5" dirty="0">
                <a:solidFill>
                  <a:schemeClr val="accent6">
                    <a:lumMod val="60000"/>
                    <a:lumOff val="40000"/>
                  </a:schemeClr>
                </a:solidFill>
                <a:latin typeface="LM Sans 10"/>
                <a:cs typeface="LM Sans 10"/>
              </a:rPr>
              <a:t>Intr</a:t>
            </a:r>
            <a:r>
              <a:rPr sz="600" b="1" spc="10" dirty="0">
                <a:solidFill>
                  <a:schemeClr val="accent6">
                    <a:lumMod val="60000"/>
                    <a:lumOff val="40000"/>
                  </a:schemeClr>
                </a:solidFill>
                <a:latin typeface="LM Sans 10"/>
                <a:cs typeface="LM Sans 10"/>
              </a:rPr>
              <a:t>o</a:t>
            </a:r>
            <a:r>
              <a:rPr sz="600" b="1" spc="-5" dirty="0">
                <a:solidFill>
                  <a:schemeClr val="accent6">
                    <a:lumMod val="60000"/>
                    <a:lumOff val="40000"/>
                  </a:schemeClr>
                </a:solidFill>
                <a:latin typeface="LM Sans 10"/>
                <a:cs typeface="LM Sans 10"/>
              </a:rPr>
              <a:t>duct</a:t>
            </a:r>
            <a:r>
              <a:rPr sz="600" b="1" spc="-10" dirty="0">
                <a:solidFill>
                  <a:schemeClr val="accent6">
                    <a:lumMod val="60000"/>
                    <a:lumOff val="40000"/>
                  </a:schemeClr>
                </a:solidFill>
                <a:latin typeface="LM Sans 10"/>
                <a:cs typeface="LM Sans 10"/>
              </a:rPr>
              <a:t>i</a:t>
            </a:r>
            <a:r>
              <a:rPr sz="600" b="1" spc="-5" dirty="0">
                <a:solidFill>
                  <a:schemeClr val="accent6">
                    <a:lumMod val="60000"/>
                    <a:lumOff val="40000"/>
                  </a:schemeClr>
                </a:solidFill>
                <a:latin typeface="LM Sans 10"/>
                <a:cs typeface="LM Sans 10"/>
              </a:rPr>
              <a:t>o</a:t>
            </a:r>
            <a:r>
              <a:rPr lang="en-US" sz="600" b="1" spc="-5" dirty="0">
                <a:solidFill>
                  <a:schemeClr val="accent6">
                    <a:lumMod val="60000"/>
                    <a:lumOff val="40000"/>
                  </a:schemeClr>
                </a:solidFill>
                <a:latin typeface="LM Sans 10"/>
                <a:cs typeface="LM Sans 10"/>
              </a:rPr>
              <a:t>n</a:t>
            </a:r>
            <a:r>
              <a:rPr sz="600" b="1" spc="-5" dirty="0">
                <a:solidFill>
                  <a:schemeClr val="accent6">
                    <a:lumMod val="60000"/>
                    <a:lumOff val="40000"/>
                  </a:schemeClr>
                </a:solidFill>
                <a:latin typeface="LM Sans 10"/>
                <a:cs typeface="LM Sans 10"/>
              </a:rPr>
              <a:t> </a:t>
            </a:r>
            <a:r>
              <a:rPr lang="en-US" sz="600" b="1" spc="-5" dirty="0">
                <a:solidFill>
                  <a:schemeClr val="accent6">
                    <a:lumMod val="60000"/>
                    <a:lumOff val="40000"/>
                  </a:schemeClr>
                </a:solidFill>
                <a:latin typeface="LM Sans 10"/>
                <a:cs typeface="LM Sans 10"/>
              </a:rPr>
              <a:t>     2. Algorithm</a:t>
            </a:r>
          </a:p>
          <a:p>
            <a:pPr marL="12700" marR="5080" indent="74295" algn="just">
              <a:lnSpc>
                <a:spcPts val="670"/>
              </a:lnSpc>
              <a:spcBef>
                <a:spcPts val="160"/>
              </a:spcBef>
            </a:pPr>
            <a:r>
              <a:rPr lang="en-US" sz="600" b="1" spc="-5" dirty="0">
                <a:solidFill>
                  <a:schemeClr val="accent6">
                    <a:lumMod val="60000"/>
                    <a:lumOff val="40000"/>
                  </a:schemeClr>
                </a:solidFill>
                <a:latin typeface="LM Sans 10"/>
                <a:cs typeface="LM Sans 10"/>
              </a:rPr>
              <a:t>3. Output                4. Code Coverage</a:t>
            </a:r>
          </a:p>
          <a:p>
            <a:pPr marL="12700" marR="5080" indent="74295" algn="just">
              <a:lnSpc>
                <a:spcPts val="670"/>
              </a:lnSpc>
              <a:spcBef>
                <a:spcPts val="160"/>
              </a:spcBef>
            </a:pPr>
            <a:r>
              <a:rPr lang="en-US" sz="600" b="1" spc="-5" dirty="0">
                <a:solidFill>
                  <a:schemeClr val="accent6">
                    <a:lumMod val="60000"/>
                    <a:lumOff val="40000"/>
                  </a:schemeClr>
                </a:solidFill>
                <a:latin typeface="LM Sans 10"/>
                <a:cs typeface="LM Sans 10"/>
              </a:rPr>
              <a:t>5. Inference            6. Conclusion</a:t>
            </a:r>
            <a:endParaRPr sz="600" dirty="0">
              <a:solidFill>
                <a:schemeClr val="accent6">
                  <a:lumMod val="60000"/>
                  <a:lumOff val="40000"/>
                </a:schemeClr>
              </a:solidFill>
              <a:latin typeface="LM Sans 10"/>
              <a:cs typeface="LM Sans 10"/>
            </a:endParaRPr>
          </a:p>
        </p:txBody>
      </p:sp>
    </p:spTree>
    <p:extLst>
      <p:ext uri="{BB962C8B-B14F-4D97-AF65-F5344CB8AC3E}">
        <p14:creationId xmlns:p14="http://schemas.microsoft.com/office/powerpoint/2010/main" val="1846804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0FD8BB-4A2B-42F1-946B-B8903069A684}"/>
              </a:ext>
            </a:extLst>
          </p:cNvPr>
          <p:cNvSpPr txBox="1"/>
          <p:nvPr/>
        </p:nvSpPr>
        <p:spPr>
          <a:xfrm>
            <a:off x="0" y="631462"/>
            <a:ext cx="4550854" cy="1200329"/>
          </a:xfrm>
          <a:prstGeom prst="rect">
            <a:avLst/>
          </a:prstGeom>
          <a:noFill/>
        </p:spPr>
        <p:txBody>
          <a:bodyPr wrap="square">
            <a:spAutoFit/>
          </a:bodyPr>
          <a:lstStyle/>
          <a:p>
            <a:pPr algn="just" rtl="0">
              <a:spcBef>
                <a:spcPts val="0"/>
              </a:spcBef>
              <a:spcAft>
                <a:spcPts val="0"/>
              </a:spcAft>
            </a:pPr>
            <a:r>
              <a:rPr lang="en-US" sz="600" b="0" i="0" u="none" strike="noStrike" dirty="0">
                <a:solidFill>
                  <a:srgbClr val="000000"/>
                </a:solidFill>
                <a:effectLst/>
                <a:latin typeface="Georgia" panose="02040502050405020303" pitchFamily="18" charset="0"/>
              </a:rPr>
              <a:t>Transmissions normally involve two shift registers of some given word-size, such as eight bits, one in the master and one in the slave; they are connected in a virtual ring topology. Data is usually shifted out with the most significant bit first. On the clock edge, both master and slave shift out a bit and output it on the transmission line to the counterpart. On the next clock edge, at each receiver the bit is sampled from the transmission line and set as a new least-significant bit of the shift register. After the register bits have been shifted out and in, the master and slave have exchanged register values. If more data needs to be exchanged, the shift registers are reloaded and the process repeats. Transmission may continue for any number of clock cycles. When complete, the master stops toggling the clock signal, and typically deselects the slave.</a:t>
            </a:r>
            <a:endParaRPr lang="en-US" sz="600" b="0" dirty="0">
              <a:effectLst/>
              <a:latin typeface="Georgia" panose="02040502050405020303" pitchFamily="18" charset="0"/>
            </a:endParaRPr>
          </a:p>
          <a:p>
            <a:pPr algn="just" rtl="0">
              <a:spcBef>
                <a:spcPts val="0"/>
              </a:spcBef>
              <a:spcAft>
                <a:spcPts val="0"/>
              </a:spcAft>
            </a:pPr>
            <a:r>
              <a:rPr lang="en-US" sz="600" b="0" i="0" u="none" strike="noStrike" dirty="0">
                <a:solidFill>
                  <a:srgbClr val="000000"/>
                </a:solidFill>
                <a:effectLst/>
                <a:latin typeface="Georgia" panose="02040502050405020303" pitchFamily="18" charset="0"/>
              </a:rPr>
              <a:t>Transmissions often consist of eight-bit words. However, other word-sizes are also common, for example, sixteen-bit words for touch-screen controllers or audio codecs, such as the TSC2101 by </a:t>
            </a:r>
            <a:r>
              <a:rPr lang="en-US" sz="600" dirty="0">
                <a:solidFill>
                  <a:srgbClr val="000000"/>
                </a:solidFill>
                <a:latin typeface="Georgia" panose="02040502050405020303" pitchFamily="18" charset="0"/>
              </a:rPr>
              <a:t>Texas Instruments</a:t>
            </a:r>
            <a:r>
              <a:rPr lang="en-US" sz="600" b="0" i="0" u="none" strike="noStrike" dirty="0">
                <a:solidFill>
                  <a:srgbClr val="000000"/>
                </a:solidFill>
                <a:effectLst/>
                <a:latin typeface="Georgia" panose="02040502050405020303" pitchFamily="18" charset="0"/>
              </a:rPr>
              <a:t>, or twelve-bit words for many digital-to-analog or analog-to-digital converters.</a:t>
            </a:r>
            <a:endParaRPr lang="en-US" sz="600" b="0" dirty="0">
              <a:effectLst/>
              <a:latin typeface="Georgia" panose="02040502050405020303" pitchFamily="18" charset="0"/>
            </a:endParaRPr>
          </a:p>
          <a:p>
            <a:pPr algn="just" rtl="0">
              <a:spcBef>
                <a:spcPts val="0"/>
              </a:spcBef>
              <a:spcAft>
                <a:spcPts val="0"/>
              </a:spcAft>
            </a:pPr>
            <a:r>
              <a:rPr lang="en-US" sz="600" b="0" i="0" u="none" strike="noStrike" dirty="0">
                <a:solidFill>
                  <a:srgbClr val="000000"/>
                </a:solidFill>
                <a:effectLst/>
                <a:latin typeface="Georgia" panose="02040502050405020303" pitchFamily="18" charset="0"/>
              </a:rPr>
              <a:t>Every slave on the bus that has not been activated using its chip select line must disregard the input clock and MOSI signals and should not drive MISO (I.E. must have a </a:t>
            </a:r>
            <a:r>
              <a:rPr lang="en-US" sz="600" dirty="0">
                <a:solidFill>
                  <a:srgbClr val="000000"/>
                </a:solidFill>
                <a:latin typeface="Georgia" panose="02040502050405020303" pitchFamily="18" charset="0"/>
              </a:rPr>
              <a:t>tristate </a:t>
            </a:r>
            <a:r>
              <a:rPr lang="en-US" sz="600" b="0" i="0" u="none" strike="noStrike" dirty="0">
                <a:solidFill>
                  <a:srgbClr val="000000"/>
                </a:solidFill>
                <a:effectLst/>
                <a:latin typeface="Georgia" panose="02040502050405020303" pitchFamily="18" charset="0"/>
              </a:rPr>
              <a:t>output) although some devices need external tristate buffers to implement this.</a:t>
            </a:r>
            <a:endParaRPr lang="en-US" sz="600" b="0" dirty="0">
              <a:effectLst/>
              <a:latin typeface="Georgia" panose="02040502050405020303" pitchFamily="18" charset="0"/>
            </a:endParaRPr>
          </a:p>
        </p:txBody>
      </p:sp>
      <p:sp>
        <p:nvSpPr>
          <p:cNvPr id="5" name="object 3">
            <a:extLst>
              <a:ext uri="{FF2B5EF4-FFF2-40B4-BE49-F238E27FC236}">
                <a16:creationId xmlns:a16="http://schemas.microsoft.com/office/drawing/2014/main" id="{90D14AF2-6EBE-4C72-AAF0-F45105A9E578}"/>
              </a:ext>
            </a:extLst>
          </p:cNvPr>
          <p:cNvSpPr txBox="1"/>
          <p:nvPr/>
        </p:nvSpPr>
        <p:spPr>
          <a:xfrm>
            <a:off x="2303995" y="0"/>
            <a:ext cx="2304415" cy="380873"/>
          </a:xfrm>
          <a:prstGeom prst="rect">
            <a:avLst/>
          </a:prstGeom>
          <a:solidFill>
            <a:srgbClr val="324BAE"/>
          </a:solidFill>
        </p:spPr>
        <p:txBody>
          <a:bodyPr vert="horz" wrap="square" lIns="0" tIns="3810" rIns="0" bIns="0" rtlCol="0">
            <a:spAutoFit/>
          </a:bodyPr>
          <a:lstStyle/>
          <a:p>
            <a:pPr>
              <a:lnSpc>
                <a:spcPct val="100000"/>
              </a:lnSpc>
              <a:spcBef>
                <a:spcPts val="30"/>
              </a:spcBef>
            </a:pPr>
            <a:endParaRPr sz="650" dirty="0">
              <a:latin typeface="Times New Roman"/>
              <a:cs typeface="Times New Roman"/>
            </a:endParaRPr>
          </a:p>
          <a:p>
            <a:pPr marL="107950">
              <a:lnSpc>
                <a:spcPct val="100000"/>
              </a:lnSpc>
            </a:pPr>
            <a:r>
              <a:rPr lang="en-US" sz="600" b="1" spc="-10" dirty="0">
                <a:solidFill>
                  <a:srgbClr val="FFFFFF"/>
                </a:solidFill>
                <a:latin typeface="LM Sans 10"/>
                <a:cs typeface="LM Sans 10"/>
              </a:rPr>
              <a:t>Introduction</a:t>
            </a:r>
          </a:p>
          <a:p>
            <a:pPr marL="107950">
              <a:lnSpc>
                <a:spcPct val="100000"/>
              </a:lnSpc>
            </a:pPr>
            <a:endParaRPr lang="en-US" sz="600" b="1" spc="-10" dirty="0">
              <a:solidFill>
                <a:srgbClr val="FFFFFF"/>
              </a:solidFill>
              <a:latin typeface="LM Sans 10"/>
              <a:cs typeface="LM Sans 10"/>
            </a:endParaRPr>
          </a:p>
          <a:p>
            <a:pPr marL="107950">
              <a:lnSpc>
                <a:spcPct val="100000"/>
              </a:lnSpc>
            </a:pPr>
            <a:endParaRPr sz="600" dirty="0">
              <a:latin typeface="LM Sans 10"/>
              <a:cs typeface="LM Sans 10"/>
            </a:endParaRPr>
          </a:p>
        </p:txBody>
      </p:sp>
      <p:sp>
        <p:nvSpPr>
          <p:cNvPr id="9" name="object 4">
            <a:extLst>
              <a:ext uri="{FF2B5EF4-FFF2-40B4-BE49-F238E27FC236}">
                <a16:creationId xmlns:a16="http://schemas.microsoft.com/office/drawing/2014/main" id="{EA233B17-83C7-4531-8CBF-57BD566FEA53}"/>
              </a:ext>
            </a:extLst>
          </p:cNvPr>
          <p:cNvSpPr/>
          <p:nvPr/>
        </p:nvSpPr>
        <p:spPr>
          <a:xfrm>
            <a:off x="0" y="315399"/>
            <a:ext cx="4608004" cy="308729"/>
          </a:xfrm>
          <a:prstGeom prst="rect">
            <a:avLst/>
          </a:prstGeom>
          <a:blipFill>
            <a:blip r:embed="rId2" cstate="print"/>
            <a:stretch>
              <a:fillRect/>
            </a:stretch>
          </a:blipFill>
        </p:spPr>
        <p:txBody>
          <a:bodyPr wrap="square" lIns="0" tIns="0" rIns="0" bIns="0" rtlCol="0"/>
          <a:lstStyle/>
          <a:p>
            <a:endParaRPr/>
          </a:p>
        </p:txBody>
      </p:sp>
      <p:sp>
        <p:nvSpPr>
          <p:cNvPr id="10" name="TextBox 9">
            <a:extLst>
              <a:ext uri="{FF2B5EF4-FFF2-40B4-BE49-F238E27FC236}">
                <a16:creationId xmlns:a16="http://schemas.microsoft.com/office/drawing/2014/main" id="{49D3458C-387D-49AF-9583-10FB0E54A9AC}"/>
              </a:ext>
            </a:extLst>
          </p:cNvPr>
          <p:cNvSpPr txBox="1"/>
          <p:nvPr/>
        </p:nvSpPr>
        <p:spPr>
          <a:xfrm>
            <a:off x="32355" y="1839125"/>
            <a:ext cx="3124200" cy="1446550"/>
          </a:xfrm>
          <a:prstGeom prst="rect">
            <a:avLst/>
          </a:prstGeom>
          <a:noFill/>
        </p:spPr>
        <p:txBody>
          <a:bodyPr wrap="square" rtlCol="0">
            <a:spAutoFit/>
          </a:bodyPr>
          <a:lstStyle/>
          <a:p>
            <a:pPr algn="just" rtl="0">
              <a:spcBef>
                <a:spcPts val="0"/>
              </a:spcBef>
              <a:spcAft>
                <a:spcPts val="0"/>
              </a:spcAft>
            </a:pPr>
            <a:r>
              <a:rPr lang="en-US" sz="800" b="1" i="0" u="sng" dirty="0">
                <a:solidFill>
                  <a:srgbClr val="000000"/>
                </a:solidFill>
                <a:effectLst/>
                <a:latin typeface="Georgia" panose="02040502050405020303" pitchFamily="18" charset="0"/>
              </a:rPr>
              <a:t>SPI Terminology:</a:t>
            </a:r>
            <a:endParaRPr lang="en-US" sz="800" b="0" dirty="0">
              <a:effectLst/>
              <a:latin typeface="Georgia" panose="02040502050405020303" pitchFamily="18" charset="0"/>
            </a:endParaRPr>
          </a:p>
          <a:p>
            <a:pPr algn="just" rtl="0">
              <a:spcBef>
                <a:spcPts val="0"/>
              </a:spcBef>
              <a:spcAft>
                <a:spcPts val="0"/>
              </a:spcAft>
            </a:pPr>
            <a:br>
              <a:rPr lang="en-US" sz="600" b="0" dirty="0">
                <a:effectLst/>
                <a:latin typeface="Georgia" panose="02040502050405020303" pitchFamily="18" charset="0"/>
              </a:rPr>
            </a:br>
            <a:r>
              <a:rPr lang="en-US" sz="800" b="1" i="0" u="none" strike="noStrike" dirty="0">
                <a:solidFill>
                  <a:srgbClr val="000000"/>
                </a:solidFill>
                <a:effectLst/>
                <a:latin typeface="Georgia" panose="02040502050405020303" pitchFamily="18" charset="0"/>
              </a:rPr>
              <a:t>CPOL: Clock Polarity</a:t>
            </a:r>
            <a:endParaRPr lang="en-US" sz="800" b="1" dirty="0">
              <a:effectLst/>
              <a:latin typeface="Georgia" panose="02040502050405020303" pitchFamily="18" charset="0"/>
            </a:endParaRPr>
          </a:p>
          <a:p>
            <a:pPr algn="just" rtl="0">
              <a:spcBef>
                <a:spcPts val="0"/>
              </a:spcBef>
              <a:spcAft>
                <a:spcPts val="0"/>
              </a:spcAft>
            </a:pPr>
            <a:r>
              <a:rPr lang="en-US" sz="600" b="0" i="0" u="none" strike="noStrike" dirty="0">
                <a:solidFill>
                  <a:srgbClr val="000000"/>
                </a:solidFill>
                <a:effectLst/>
                <a:latin typeface="Georgia" panose="02040502050405020303" pitchFamily="18" charset="0"/>
              </a:rPr>
              <a:t>CPOL=0 means clock idles at 0, leading edge is rising edge.</a:t>
            </a:r>
            <a:endParaRPr lang="en-US" sz="600" b="0" dirty="0">
              <a:effectLst/>
              <a:latin typeface="Georgia" panose="02040502050405020303" pitchFamily="18" charset="0"/>
            </a:endParaRPr>
          </a:p>
          <a:p>
            <a:pPr algn="just" rtl="0">
              <a:spcBef>
                <a:spcPts val="0"/>
              </a:spcBef>
              <a:spcAft>
                <a:spcPts val="0"/>
              </a:spcAft>
            </a:pPr>
            <a:r>
              <a:rPr lang="en-US" sz="600" b="0" i="0" u="none" strike="noStrike" dirty="0">
                <a:solidFill>
                  <a:srgbClr val="000000"/>
                </a:solidFill>
                <a:effectLst/>
                <a:latin typeface="Georgia" panose="02040502050405020303" pitchFamily="18" charset="0"/>
              </a:rPr>
              <a:t>CPOL=1 means clock idles at 1, leading edge is falling edge.</a:t>
            </a:r>
            <a:endParaRPr lang="en-US" sz="600" b="0" dirty="0">
              <a:effectLst/>
              <a:latin typeface="Georgia" panose="02040502050405020303" pitchFamily="18" charset="0"/>
            </a:endParaRPr>
          </a:p>
          <a:p>
            <a:pPr algn="just" rtl="0">
              <a:spcBef>
                <a:spcPts val="0"/>
              </a:spcBef>
              <a:spcAft>
                <a:spcPts val="0"/>
              </a:spcAft>
            </a:pPr>
            <a:r>
              <a:rPr lang="en-US" sz="600" b="0" i="0" u="none" strike="noStrike" dirty="0">
                <a:solidFill>
                  <a:srgbClr val="000000"/>
                </a:solidFill>
                <a:effectLst/>
                <a:latin typeface="Georgia" panose="02040502050405020303" pitchFamily="18" charset="0"/>
              </a:rPr>
              <a:t>  </a:t>
            </a:r>
            <a:endParaRPr lang="en-US" sz="600" b="0" dirty="0">
              <a:effectLst/>
              <a:latin typeface="Georgia" panose="02040502050405020303" pitchFamily="18" charset="0"/>
            </a:endParaRPr>
          </a:p>
          <a:p>
            <a:pPr algn="just" rtl="0">
              <a:spcBef>
                <a:spcPts val="0"/>
              </a:spcBef>
              <a:spcAft>
                <a:spcPts val="0"/>
              </a:spcAft>
            </a:pPr>
            <a:r>
              <a:rPr lang="en-US" sz="800" b="1" i="0" u="none" strike="noStrike" dirty="0">
                <a:solidFill>
                  <a:srgbClr val="000000"/>
                </a:solidFill>
                <a:effectLst/>
                <a:latin typeface="Georgia" panose="02040502050405020303" pitchFamily="18" charset="0"/>
              </a:rPr>
              <a:t>CPHA: Clock Phase</a:t>
            </a:r>
            <a:endParaRPr lang="en-US" sz="800" b="1" dirty="0">
              <a:effectLst/>
              <a:latin typeface="Georgia" panose="02040502050405020303" pitchFamily="18" charset="0"/>
            </a:endParaRPr>
          </a:p>
          <a:p>
            <a:pPr algn="just" rtl="0">
              <a:spcBef>
                <a:spcPts val="0"/>
              </a:spcBef>
              <a:spcAft>
                <a:spcPts val="0"/>
              </a:spcAft>
            </a:pPr>
            <a:r>
              <a:rPr lang="en-US" sz="600" b="0" i="0" u="none" strike="noStrike" dirty="0">
                <a:solidFill>
                  <a:srgbClr val="000000"/>
                </a:solidFill>
                <a:effectLst/>
                <a:latin typeface="Georgia" panose="02040502050405020303" pitchFamily="18" charset="0"/>
              </a:rPr>
              <a:t>CPHA=0 means the "out"  side changes the data on trailing edge of clock</a:t>
            </a:r>
            <a:r>
              <a:rPr lang="en-US" sz="600" dirty="0">
                <a:latin typeface="Georgia" panose="02040502050405020303" pitchFamily="18" charset="0"/>
              </a:rPr>
              <a:t> </a:t>
            </a:r>
            <a:r>
              <a:rPr lang="en-US" sz="600" b="0" i="0" u="none" strike="noStrike" dirty="0">
                <a:solidFill>
                  <a:srgbClr val="000000"/>
                </a:solidFill>
                <a:effectLst/>
                <a:latin typeface="Georgia" panose="02040502050405020303" pitchFamily="18" charset="0"/>
              </a:rPr>
              <a:t>&amp; the "in" side captures data on leading edge of clock</a:t>
            </a:r>
            <a:endParaRPr lang="en-US" sz="600" b="0" dirty="0">
              <a:effectLst/>
              <a:latin typeface="Georgia" panose="02040502050405020303" pitchFamily="18" charset="0"/>
            </a:endParaRPr>
          </a:p>
          <a:p>
            <a:pPr algn="just" rtl="0">
              <a:spcBef>
                <a:spcPts val="0"/>
              </a:spcBef>
              <a:spcAft>
                <a:spcPts val="0"/>
              </a:spcAft>
            </a:pPr>
            <a:r>
              <a:rPr lang="en-US" sz="600" b="0" i="0" u="none" strike="noStrike" dirty="0">
                <a:solidFill>
                  <a:srgbClr val="000000"/>
                </a:solidFill>
                <a:effectLst/>
                <a:latin typeface="Georgia" panose="02040502050405020303" pitchFamily="18" charset="0"/>
              </a:rPr>
              <a:t>CPHA=1 means the "out"  side changes the data on leading edge of clock</a:t>
            </a:r>
            <a:r>
              <a:rPr lang="en-US" sz="600" dirty="0">
                <a:solidFill>
                  <a:srgbClr val="000000"/>
                </a:solidFill>
                <a:latin typeface="Georgia" panose="02040502050405020303" pitchFamily="18" charset="0"/>
              </a:rPr>
              <a:t> &amp; </a:t>
            </a:r>
            <a:r>
              <a:rPr lang="en-US" sz="600" b="0" i="0" u="none" strike="noStrike" dirty="0">
                <a:solidFill>
                  <a:srgbClr val="000000"/>
                </a:solidFill>
                <a:effectLst/>
                <a:latin typeface="Georgia" panose="02040502050405020303" pitchFamily="18" charset="0"/>
              </a:rPr>
              <a:t>the "in" side captures data on the trailing edge of clock </a:t>
            </a:r>
            <a:endParaRPr lang="en-US" sz="600" b="0" dirty="0">
              <a:effectLst/>
              <a:latin typeface="Georgia" panose="02040502050405020303" pitchFamily="18" charset="0"/>
            </a:endParaRPr>
          </a:p>
          <a:p>
            <a:br>
              <a:rPr lang="en-US" sz="800" dirty="0">
                <a:latin typeface="Georgia" panose="02040502050405020303" pitchFamily="18" charset="0"/>
              </a:rPr>
            </a:br>
            <a:endParaRPr lang="en-US" sz="800" dirty="0">
              <a:latin typeface="Georgia" panose="02040502050405020303" pitchFamily="18" charset="0"/>
            </a:endParaRPr>
          </a:p>
        </p:txBody>
      </p:sp>
      <p:pic>
        <p:nvPicPr>
          <p:cNvPr id="7170" name="Picture 2">
            <a:extLst>
              <a:ext uri="{FF2B5EF4-FFF2-40B4-BE49-F238E27FC236}">
                <a16:creationId xmlns:a16="http://schemas.microsoft.com/office/drawing/2014/main" id="{FE497A8F-091F-482E-8056-C3CDB6DF6B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5650" y="1854231"/>
            <a:ext cx="1008349" cy="9649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object 18">
            <a:extLst>
              <a:ext uri="{FF2B5EF4-FFF2-40B4-BE49-F238E27FC236}">
                <a16:creationId xmlns:a16="http://schemas.microsoft.com/office/drawing/2014/main" id="{C5968F37-9336-48BB-BF82-D19EA5E36B72}"/>
              </a:ext>
            </a:extLst>
          </p:cNvPr>
          <p:cNvGrpSpPr/>
          <p:nvPr/>
        </p:nvGrpSpPr>
        <p:grpSpPr>
          <a:xfrm>
            <a:off x="0" y="3329876"/>
            <a:ext cx="4608195" cy="126364"/>
            <a:chOff x="0" y="3329876"/>
            <a:chExt cx="4608195" cy="126364"/>
          </a:xfrm>
        </p:grpSpPr>
        <p:sp>
          <p:nvSpPr>
            <p:cNvPr id="8" name="object 19">
              <a:extLst>
                <a:ext uri="{FF2B5EF4-FFF2-40B4-BE49-F238E27FC236}">
                  <a16:creationId xmlns:a16="http://schemas.microsoft.com/office/drawing/2014/main" id="{9020A924-A531-48A3-BD1B-4AAB8FBE46E1}"/>
                </a:ext>
              </a:extLst>
            </p:cNvPr>
            <p:cNvSpPr/>
            <p:nvPr/>
          </p:nvSpPr>
          <p:spPr>
            <a:xfrm>
              <a:off x="0" y="3329876"/>
              <a:ext cx="368935" cy="126364"/>
            </a:xfrm>
            <a:custGeom>
              <a:avLst/>
              <a:gdLst/>
              <a:ahLst/>
              <a:cxnLst/>
              <a:rect l="l" t="t" r="r" b="b"/>
              <a:pathLst>
                <a:path w="368935" h="126364">
                  <a:moveTo>
                    <a:pt x="368642" y="0"/>
                  </a:moveTo>
                  <a:lnTo>
                    <a:pt x="0" y="0"/>
                  </a:lnTo>
                  <a:lnTo>
                    <a:pt x="0" y="126123"/>
                  </a:lnTo>
                  <a:lnTo>
                    <a:pt x="368642" y="126123"/>
                  </a:lnTo>
                  <a:lnTo>
                    <a:pt x="368642" y="0"/>
                  </a:lnTo>
                  <a:close/>
                </a:path>
              </a:pathLst>
            </a:custGeom>
            <a:solidFill>
              <a:srgbClr val="324BAE"/>
            </a:solidFill>
          </p:spPr>
          <p:txBody>
            <a:bodyPr wrap="square" lIns="0" tIns="0" rIns="0" bIns="0" rtlCol="0"/>
            <a:lstStyle/>
            <a:p>
              <a:endParaRPr/>
            </a:p>
          </p:txBody>
        </p:sp>
        <p:sp>
          <p:nvSpPr>
            <p:cNvPr id="11" name="object 20">
              <a:extLst>
                <a:ext uri="{FF2B5EF4-FFF2-40B4-BE49-F238E27FC236}">
                  <a16:creationId xmlns:a16="http://schemas.microsoft.com/office/drawing/2014/main" id="{561860A0-D02B-4F78-8656-6D3FEEBF603A}"/>
                </a:ext>
              </a:extLst>
            </p:cNvPr>
            <p:cNvSpPr/>
            <p:nvPr/>
          </p:nvSpPr>
          <p:spPr>
            <a:xfrm>
              <a:off x="377863" y="3329876"/>
              <a:ext cx="829944" cy="126364"/>
            </a:xfrm>
            <a:custGeom>
              <a:avLst/>
              <a:gdLst/>
              <a:ahLst/>
              <a:cxnLst/>
              <a:rect l="l" t="t" r="r" b="b"/>
              <a:pathLst>
                <a:path w="829944" h="126364">
                  <a:moveTo>
                    <a:pt x="829411" y="0"/>
                  </a:moveTo>
                  <a:lnTo>
                    <a:pt x="0" y="0"/>
                  </a:lnTo>
                  <a:lnTo>
                    <a:pt x="0" y="126123"/>
                  </a:lnTo>
                  <a:lnTo>
                    <a:pt x="829411" y="126123"/>
                  </a:lnTo>
                  <a:lnTo>
                    <a:pt x="829411" y="0"/>
                  </a:lnTo>
                  <a:close/>
                </a:path>
              </a:pathLst>
            </a:custGeom>
            <a:solidFill>
              <a:srgbClr val="000000"/>
            </a:solidFill>
          </p:spPr>
          <p:txBody>
            <a:bodyPr wrap="square" lIns="0" tIns="0" rIns="0" bIns="0" rtlCol="0"/>
            <a:lstStyle/>
            <a:p>
              <a:endParaRPr/>
            </a:p>
          </p:txBody>
        </p:sp>
        <p:sp>
          <p:nvSpPr>
            <p:cNvPr id="12" name="object 21">
              <a:extLst>
                <a:ext uri="{FF2B5EF4-FFF2-40B4-BE49-F238E27FC236}">
                  <a16:creationId xmlns:a16="http://schemas.microsoft.com/office/drawing/2014/main" id="{375AC2D3-6CAE-4EE6-BDEC-853303FA29B4}"/>
                </a:ext>
              </a:extLst>
            </p:cNvPr>
            <p:cNvSpPr/>
            <p:nvPr/>
          </p:nvSpPr>
          <p:spPr>
            <a:xfrm>
              <a:off x="1216469" y="3329876"/>
              <a:ext cx="3391535" cy="126364"/>
            </a:xfrm>
            <a:custGeom>
              <a:avLst/>
              <a:gdLst/>
              <a:ahLst/>
              <a:cxnLst/>
              <a:rect l="l" t="t" r="r" b="b"/>
              <a:pathLst>
                <a:path w="3391535" h="126364">
                  <a:moveTo>
                    <a:pt x="0" y="126123"/>
                  </a:moveTo>
                  <a:lnTo>
                    <a:pt x="3391534" y="126123"/>
                  </a:lnTo>
                  <a:lnTo>
                    <a:pt x="3391534" y="0"/>
                  </a:lnTo>
                  <a:lnTo>
                    <a:pt x="0" y="0"/>
                  </a:lnTo>
                  <a:lnTo>
                    <a:pt x="0" y="126123"/>
                  </a:lnTo>
                  <a:close/>
                </a:path>
              </a:pathLst>
            </a:custGeom>
            <a:solidFill>
              <a:srgbClr val="324BAE"/>
            </a:solidFill>
          </p:spPr>
          <p:txBody>
            <a:bodyPr wrap="square" lIns="0" tIns="0" rIns="0" bIns="0" rtlCol="0"/>
            <a:lstStyle/>
            <a:p>
              <a:endParaRPr/>
            </a:p>
          </p:txBody>
        </p:sp>
      </p:grpSp>
      <p:sp>
        <p:nvSpPr>
          <p:cNvPr id="2" name="object 22">
            <a:extLst>
              <a:ext uri="{FF2B5EF4-FFF2-40B4-BE49-F238E27FC236}">
                <a16:creationId xmlns:a16="http://schemas.microsoft.com/office/drawing/2014/main" id="{3D01ADDE-D36E-4DDF-88C4-14D8C7113DC3}"/>
              </a:ext>
            </a:extLst>
          </p:cNvPr>
          <p:cNvSpPr txBox="1"/>
          <p:nvPr/>
        </p:nvSpPr>
        <p:spPr>
          <a:xfrm>
            <a:off x="2203482" y="3301790"/>
            <a:ext cx="1490980" cy="132922"/>
          </a:xfrm>
          <a:prstGeom prst="rect">
            <a:avLst/>
          </a:prstGeom>
        </p:spPr>
        <p:txBody>
          <a:bodyPr vert="horz" wrap="square" lIns="0" tIns="0" rIns="0" bIns="0" rtlCol="0">
            <a:spAutoFit/>
          </a:bodyPr>
          <a:lstStyle/>
          <a:p>
            <a:pPr marL="12700" algn="ctr">
              <a:lnSpc>
                <a:spcPts val="1075"/>
              </a:lnSpc>
            </a:pPr>
            <a:r>
              <a:rPr lang="en-US" sz="800" dirty="0">
                <a:solidFill>
                  <a:schemeClr val="bg1"/>
                </a:solidFill>
                <a:latin typeface="LM Sans 10"/>
                <a:cs typeface="LM Sans 10"/>
              </a:rPr>
              <a:t>SPI-Protocol</a:t>
            </a:r>
            <a:endParaRPr sz="800" dirty="0">
              <a:solidFill>
                <a:schemeClr val="bg1"/>
              </a:solidFill>
              <a:latin typeface="LM Sans 10"/>
              <a:cs typeface="LM Sans 10"/>
            </a:endParaRPr>
          </a:p>
        </p:txBody>
      </p:sp>
      <p:sp>
        <p:nvSpPr>
          <p:cNvPr id="14" name="object 23">
            <a:extLst>
              <a:ext uri="{FF2B5EF4-FFF2-40B4-BE49-F238E27FC236}">
                <a16:creationId xmlns:a16="http://schemas.microsoft.com/office/drawing/2014/main" id="{09FC6197-E214-4397-A595-64CCE37C7E82}"/>
              </a:ext>
            </a:extLst>
          </p:cNvPr>
          <p:cNvSpPr txBox="1">
            <a:spLocks noGrp="1"/>
          </p:cNvSpPr>
          <p:nvPr>
            <p:ph type="sldNum" sz="quarter" idx="7"/>
          </p:nvPr>
        </p:nvSpPr>
        <p:spPr>
          <a:xfrm>
            <a:off x="83591" y="3344944"/>
            <a:ext cx="225602" cy="89768"/>
          </a:xfrm>
          <a:prstGeom prst="rect">
            <a:avLst/>
          </a:prstGeom>
        </p:spPr>
        <p:txBody>
          <a:bodyPr vert="horz" wrap="square" lIns="0" tIns="0" rIns="0" bIns="0" rtlCol="0">
            <a:spAutoFit/>
          </a:bodyPr>
          <a:lstStyle/>
          <a:p>
            <a:pPr marL="38100">
              <a:lnSpc>
                <a:spcPts val="685"/>
              </a:lnSpc>
            </a:pPr>
            <a:fld id="{81D60167-4931-47E6-BA6A-407CBD079E47}" type="slidenum">
              <a:rPr spc="-5" smtClean="0"/>
              <a:t>11</a:t>
            </a:fld>
            <a:r>
              <a:rPr spc="-5" dirty="0"/>
              <a:t>/</a:t>
            </a:r>
            <a:r>
              <a:rPr lang="en-US" spc="-5" dirty="0"/>
              <a:t>17</a:t>
            </a:r>
            <a:endParaRPr spc="-5" dirty="0"/>
          </a:p>
        </p:txBody>
      </p:sp>
      <p:sp>
        <p:nvSpPr>
          <p:cNvPr id="15" name="object 24">
            <a:extLst>
              <a:ext uri="{FF2B5EF4-FFF2-40B4-BE49-F238E27FC236}">
                <a16:creationId xmlns:a16="http://schemas.microsoft.com/office/drawing/2014/main" id="{9872397A-8B91-499A-BD33-5E9476D44DAA}"/>
              </a:ext>
            </a:extLst>
          </p:cNvPr>
          <p:cNvSpPr txBox="1">
            <a:spLocks noGrp="1"/>
          </p:cNvSpPr>
          <p:nvPr>
            <p:ph type="ftr" sz="quarter" idx="5"/>
          </p:nvPr>
        </p:nvSpPr>
        <p:spPr>
          <a:xfrm>
            <a:off x="543870" y="3344944"/>
            <a:ext cx="538569" cy="89768"/>
          </a:xfrm>
          <a:prstGeom prst="rect">
            <a:avLst/>
          </a:prstGeom>
        </p:spPr>
        <p:txBody>
          <a:bodyPr vert="horz" wrap="square" lIns="0" tIns="0" rIns="0" bIns="0" rtlCol="0">
            <a:spAutoFit/>
          </a:bodyPr>
          <a:lstStyle/>
          <a:p>
            <a:pPr marL="12700">
              <a:lnSpc>
                <a:spcPts val="685"/>
              </a:lnSpc>
            </a:pPr>
            <a:r>
              <a:rPr lang="en-US" spc="-5" dirty="0"/>
              <a:t>Ranjan Yadav</a:t>
            </a:r>
            <a:endParaRPr spc="-5" dirty="0"/>
          </a:p>
        </p:txBody>
      </p:sp>
      <p:sp>
        <p:nvSpPr>
          <p:cNvPr id="4" name="object 6">
            <a:extLst>
              <a:ext uri="{FF2B5EF4-FFF2-40B4-BE49-F238E27FC236}">
                <a16:creationId xmlns:a16="http://schemas.microsoft.com/office/drawing/2014/main" id="{2CFDBEFD-74B1-492F-9F14-6D81AACD8353}"/>
              </a:ext>
            </a:extLst>
          </p:cNvPr>
          <p:cNvSpPr txBox="1">
            <a:spLocks/>
          </p:cNvSpPr>
          <p:nvPr/>
        </p:nvSpPr>
        <p:spPr>
          <a:xfrm>
            <a:off x="83590" y="331545"/>
            <a:ext cx="2304415" cy="232756"/>
          </a:xfrm>
          <a:prstGeom prst="rect">
            <a:avLst/>
          </a:prstGeom>
        </p:spPr>
        <p:txBody>
          <a:bodyPr vert="horz" wrap="square" lIns="0" tIns="17145" rIns="0" bIns="0" rtlCol="0">
            <a:spAutoFit/>
          </a:bodyPr>
          <a:lstStyle>
            <a:lvl1pPr>
              <a:defRPr>
                <a:latin typeface="+mj-lt"/>
                <a:ea typeface="+mj-ea"/>
                <a:cs typeface="+mj-cs"/>
              </a:defRPr>
            </a:lvl1pPr>
          </a:lstStyle>
          <a:p>
            <a:pPr marL="12700">
              <a:spcBef>
                <a:spcPts val="135"/>
              </a:spcBef>
            </a:pPr>
            <a:r>
              <a:rPr lang="en-US" sz="1400" kern="0" spc="10" dirty="0">
                <a:solidFill>
                  <a:schemeClr val="bg1"/>
                </a:solidFill>
                <a:latin typeface="LM Sans 12"/>
                <a:cs typeface="LM Sans 12"/>
              </a:rPr>
              <a:t>Terminology:</a:t>
            </a:r>
          </a:p>
        </p:txBody>
      </p:sp>
      <p:sp>
        <p:nvSpPr>
          <p:cNvPr id="13" name="object 2">
            <a:extLst>
              <a:ext uri="{FF2B5EF4-FFF2-40B4-BE49-F238E27FC236}">
                <a16:creationId xmlns:a16="http://schemas.microsoft.com/office/drawing/2014/main" id="{B6270EFC-3BFC-462D-8C66-2A2FC340D6E9}"/>
              </a:ext>
            </a:extLst>
          </p:cNvPr>
          <p:cNvSpPr txBox="1"/>
          <p:nvPr/>
        </p:nvSpPr>
        <p:spPr>
          <a:xfrm>
            <a:off x="1009650" y="-14026"/>
            <a:ext cx="1613203" cy="341119"/>
          </a:xfrm>
          <a:prstGeom prst="rect">
            <a:avLst/>
          </a:prstGeom>
        </p:spPr>
        <p:txBody>
          <a:bodyPr vert="horz" wrap="square" lIns="0" tIns="20320" rIns="0" bIns="0" rtlCol="0">
            <a:spAutoFit/>
          </a:bodyPr>
          <a:lstStyle/>
          <a:p>
            <a:pPr marL="12700" marR="5080" indent="74295" algn="just">
              <a:lnSpc>
                <a:spcPts val="670"/>
              </a:lnSpc>
              <a:spcBef>
                <a:spcPts val="160"/>
              </a:spcBef>
            </a:pPr>
            <a:r>
              <a:rPr lang="en-US" sz="600" b="1" spc="-5" dirty="0">
                <a:solidFill>
                  <a:schemeClr val="accent6">
                    <a:lumMod val="60000"/>
                    <a:lumOff val="40000"/>
                  </a:schemeClr>
                </a:solidFill>
                <a:latin typeface="LM Sans 10"/>
                <a:cs typeface="LM Sans 10"/>
              </a:rPr>
              <a:t>1. </a:t>
            </a:r>
            <a:r>
              <a:rPr sz="600" b="1" spc="-5" dirty="0">
                <a:solidFill>
                  <a:schemeClr val="accent6">
                    <a:lumMod val="60000"/>
                    <a:lumOff val="40000"/>
                  </a:schemeClr>
                </a:solidFill>
                <a:latin typeface="LM Sans 10"/>
                <a:cs typeface="LM Sans 10"/>
              </a:rPr>
              <a:t>Intr</a:t>
            </a:r>
            <a:r>
              <a:rPr sz="600" b="1" spc="10" dirty="0">
                <a:solidFill>
                  <a:schemeClr val="accent6">
                    <a:lumMod val="60000"/>
                    <a:lumOff val="40000"/>
                  </a:schemeClr>
                </a:solidFill>
                <a:latin typeface="LM Sans 10"/>
                <a:cs typeface="LM Sans 10"/>
              </a:rPr>
              <a:t>o</a:t>
            </a:r>
            <a:r>
              <a:rPr sz="600" b="1" spc="-5" dirty="0">
                <a:solidFill>
                  <a:schemeClr val="accent6">
                    <a:lumMod val="60000"/>
                    <a:lumOff val="40000"/>
                  </a:schemeClr>
                </a:solidFill>
                <a:latin typeface="LM Sans 10"/>
                <a:cs typeface="LM Sans 10"/>
              </a:rPr>
              <a:t>duct</a:t>
            </a:r>
            <a:r>
              <a:rPr sz="600" b="1" spc="-10" dirty="0">
                <a:solidFill>
                  <a:schemeClr val="accent6">
                    <a:lumMod val="60000"/>
                    <a:lumOff val="40000"/>
                  </a:schemeClr>
                </a:solidFill>
                <a:latin typeface="LM Sans 10"/>
                <a:cs typeface="LM Sans 10"/>
              </a:rPr>
              <a:t>i</a:t>
            </a:r>
            <a:r>
              <a:rPr sz="600" b="1" spc="-5" dirty="0">
                <a:solidFill>
                  <a:schemeClr val="accent6">
                    <a:lumMod val="60000"/>
                    <a:lumOff val="40000"/>
                  </a:schemeClr>
                </a:solidFill>
                <a:latin typeface="LM Sans 10"/>
                <a:cs typeface="LM Sans 10"/>
              </a:rPr>
              <a:t>o</a:t>
            </a:r>
            <a:r>
              <a:rPr lang="en-US" sz="600" b="1" spc="-5" dirty="0">
                <a:solidFill>
                  <a:schemeClr val="accent6">
                    <a:lumMod val="60000"/>
                    <a:lumOff val="40000"/>
                  </a:schemeClr>
                </a:solidFill>
                <a:latin typeface="LM Sans 10"/>
                <a:cs typeface="LM Sans 10"/>
              </a:rPr>
              <a:t>n</a:t>
            </a:r>
            <a:r>
              <a:rPr sz="600" b="1" spc="-5" dirty="0">
                <a:solidFill>
                  <a:schemeClr val="accent6">
                    <a:lumMod val="60000"/>
                    <a:lumOff val="40000"/>
                  </a:schemeClr>
                </a:solidFill>
                <a:latin typeface="LM Sans 10"/>
                <a:cs typeface="LM Sans 10"/>
              </a:rPr>
              <a:t> </a:t>
            </a:r>
            <a:r>
              <a:rPr lang="en-US" sz="600" b="1" spc="-5" dirty="0">
                <a:solidFill>
                  <a:schemeClr val="accent6">
                    <a:lumMod val="60000"/>
                    <a:lumOff val="40000"/>
                  </a:schemeClr>
                </a:solidFill>
                <a:latin typeface="LM Sans 10"/>
                <a:cs typeface="LM Sans 10"/>
              </a:rPr>
              <a:t>     2. Algorithm</a:t>
            </a:r>
          </a:p>
          <a:p>
            <a:pPr marL="12700" marR="5080" indent="74295" algn="just">
              <a:lnSpc>
                <a:spcPts val="670"/>
              </a:lnSpc>
              <a:spcBef>
                <a:spcPts val="160"/>
              </a:spcBef>
            </a:pPr>
            <a:r>
              <a:rPr lang="en-US" sz="600" b="1" spc="-5" dirty="0">
                <a:solidFill>
                  <a:schemeClr val="accent6">
                    <a:lumMod val="60000"/>
                    <a:lumOff val="40000"/>
                  </a:schemeClr>
                </a:solidFill>
                <a:latin typeface="LM Sans 10"/>
                <a:cs typeface="LM Sans 10"/>
              </a:rPr>
              <a:t>3. Output                4. Code Coverage</a:t>
            </a:r>
          </a:p>
          <a:p>
            <a:pPr marL="12700" marR="5080" indent="74295" algn="just">
              <a:lnSpc>
                <a:spcPts val="670"/>
              </a:lnSpc>
              <a:spcBef>
                <a:spcPts val="160"/>
              </a:spcBef>
            </a:pPr>
            <a:r>
              <a:rPr lang="en-US" sz="600" b="1" spc="-5" dirty="0">
                <a:solidFill>
                  <a:schemeClr val="accent6">
                    <a:lumMod val="60000"/>
                    <a:lumOff val="40000"/>
                  </a:schemeClr>
                </a:solidFill>
                <a:latin typeface="LM Sans 10"/>
                <a:cs typeface="LM Sans 10"/>
              </a:rPr>
              <a:t>5. Inference            6. Conclusion</a:t>
            </a:r>
            <a:endParaRPr sz="600" dirty="0">
              <a:solidFill>
                <a:schemeClr val="accent6">
                  <a:lumMod val="60000"/>
                  <a:lumOff val="40000"/>
                </a:schemeClr>
              </a:solidFill>
              <a:latin typeface="LM Sans 10"/>
              <a:cs typeface="LM Sans 10"/>
            </a:endParaRPr>
          </a:p>
        </p:txBody>
      </p:sp>
    </p:spTree>
    <p:extLst>
      <p:ext uri="{BB962C8B-B14F-4D97-AF65-F5344CB8AC3E}">
        <p14:creationId xmlns:p14="http://schemas.microsoft.com/office/powerpoint/2010/main" val="498615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32803F3F-41A4-4972-83A7-14915D0885AB}"/>
              </a:ext>
            </a:extLst>
          </p:cNvPr>
          <p:cNvSpPr txBox="1"/>
          <p:nvPr/>
        </p:nvSpPr>
        <p:spPr>
          <a:xfrm>
            <a:off x="2303995" y="0"/>
            <a:ext cx="2304415" cy="380873"/>
          </a:xfrm>
          <a:prstGeom prst="rect">
            <a:avLst/>
          </a:prstGeom>
          <a:solidFill>
            <a:srgbClr val="324BAE"/>
          </a:solidFill>
        </p:spPr>
        <p:txBody>
          <a:bodyPr vert="horz" wrap="square" lIns="0" tIns="3810" rIns="0" bIns="0" rtlCol="0">
            <a:spAutoFit/>
          </a:bodyPr>
          <a:lstStyle/>
          <a:p>
            <a:pPr>
              <a:lnSpc>
                <a:spcPct val="100000"/>
              </a:lnSpc>
              <a:spcBef>
                <a:spcPts val="30"/>
              </a:spcBef>
            </a:pPr>
            <a:endParaRPr sz="650" dirty="0">
              <a:latin typeface="Times New Roman"/>
              <a:cs typeface="Times New Roman"/>
            </a:endParaRPr>
          </a:p>
          <a:p>
            <a:pPr marL="107950">
              <a:lnSpc>
                <a:spcPct val="100000"/>
              </a:lnSpc>
            </a:pPr>
            <a:r>
              <a:rPr lang="en-US" sz="600" b="1" spc="-10" dirty="0">
                <a:solidFill>
                  <a:srgbClr val="FFFFFF"/>
                </a:solidFill>
                <a:latin typeface="LM Sans 10"/>
                <a:cs typeface="LM Sans 10"/>
              </a:rPr>
              <a:t>Introduction</a:t>
            </a:r>
          </a:p>
          <a:p>
            <a:pPr marL="107950">
              <a:lnSpc>
                <a:spcPct val="100000"/>
              </a:lnSpc>
            </a:pPr>
            <a:endParaRPr lang="en-US" sz="600" b="1" spc="-10" dirty="0">
              <a:solidFill>
                <a:srgbClr val="FFFFFF"/>
              </a:solidFill>
              <a:latin typeface="LM Sans 10"/>
              <a:cs typeface="LM Sans 10"/>
            </a:endParaRPr>
          </a:p>
          <a:p>
            <a:pPr marL="107950">
              <a:lnSpc>
                <a:spcPct val="100000"/>
              </a:lnSpc>
            </a:pPr>
            <a:endParaRPr sz="600" dirty="0">
              <a:latin typeface="LM Sans 10"/>
              <a:cs typeface="LM Sans 10"/>
            </a:endParaRPr>
          </a:p>
        </p:txBody>
      </p:sp>
      <p:sp>
        <p:nvSpPr>
          <p:cNvPr id="5" name="object 4">
            <a:extLst>
              <a:ext uri="{FF2B5EF4-FFF2-40B4-BE49-F238E27FC236}">
                <a16:creationId xmlns:a16="http://schemas.microsoft.com/office/drawing/2014/main" id="{8F9D3933-A5A6-4733-8FD0-BF7C43D30CE7}"/>
              </a:ext>
            </a:extLst>
          </p:cNvPr>
          <p:cNvSpPr/>
          <p:nvPr/>
        </p:nvSpPr>
        <p:spPr>
          <a:xfrm>
            <a:off x="0" y="315399"/>
            <a:ext cx="4608004" cy="308729"/>
          </a:xfrm>
          <a:prstGeom prst="rect">
            <a:avLst/>
          </a:prstGeom>
          <a:blipFill>
            <a:blip r:embed="rId2" cstate="print"/>
            <a:stretch>
              <a:fillRect/>
            </a:stretch>
          </a:blipFill>
        </p:spPr>
        <p:txBody>
          <a:bodyPr wrap="square" lIns="0" tIns="0" rIns="0" bIns="0" rtlCol="0"/>
          <a:lstStyle/>
          <a:p>
            <a:endParaRPr/>
          </a:p>
        </p:txBody>
      </p:sp>
      <p:pic>
        <p:nvPicPr>
          <p:cNvPr id="8194" name="Picture 2">
            <a:extLst>
              <a:ext uri="{FF2B5EF4-FFF2-40B4-BE49-F238E27FC236}">
                <a16:creationId xmlns:a16="http://schemas.microsoft.com/office/drawing/2014/main" id="{86FFE0FB-4ABC-4F5B-AE2D-06CCAF8BEC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650" y="663575"/>
            <a:ext cx="1838711" cy="1460462"/>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54C04B1F-FBA1-4940-880C-BD729CC701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1250" y="1684889"/>
            <a:ext cx="1839870" cy="1460462"/>
          </a:xfrm>
          <a:prstGeom prst="rect">
            <a:avLst/>
          </a:prstGeom>
          <a:noFill/>
          <a:extLst>
            <a:ext uri="{909E8E84-426E-40DD-AFC4-6F175D3DCCD1}">
              <a14:hiddenFill xmlns:a14="http://schemas.microsoft.com/office/drawing/2010/main">
                <a:solidFill>
                  <a:srgbClr val="FFFFFF"/>
                </a:solidFill>
              </a14:hiddenFill>
            </a:ext>
          </a:extLst>
        </p:spPr>
      </p:pic>
      <p:grpSp>
        <p:nvGrpSpPr>
          <p:cNvPr id="6" name="object 18">
            <a:extLst>
              <a:ext uri="{FF2B5EF4-FFF2-40B4-BE49-F238E27FC236}">
                <a16:creationId xmlns:a16="http://schemas.microsoft.com/office/drawing/2014/main" id="{DBCD4066-6445-4317-913F-4D0218BD277C}"/>
              </a:ext>
            </a:extLst>
          </p:cNvPr>
          <p:cNvGrpSpPr/>
          <p:nvPr/>
        </p:nvGrpSpPr>
        <p:grpSpPr>
          <a:xfrm>
            <a:off x="0" y="3329876"/>
            <a:ext cx="4608195" cy="126364"/>
            <a:chOff x="0" y="3329876"/>
            <a:chExt cx="4608195" cy="126364"/>
          </a:xfrm>
        </p:grpSpPr>
        <p:sp>
          <p:nvSpPr>
            <p:cNvPr id="7" name="object 19">
              <a:extLst>
                <a:ext uri="{FF2B5EF4-FFF2-40B4-BE49-F238E27FC236}">
                  <a16:creationId xmlns:a16="http://schemas.microsoft.com/office/drawing/2014/main" id="{9F6D460D-2436-4661-9C40-0AB24D29A09C}"/>
                </a:ext>
              </a:extLst>
            </p:cNvPr>
            <p:cNvSpPr/>
            <p:nvPr/>
          </p:nvSpPr>
          <p:spPr>
            <a:xfrm>
              <a:off x="0" y="3329876"/>
              <a:ext cx="368935" cy="126364"/>
            </a:xfrm>
            <a:custGeom>
              <a:avLst/>
              <a:gdLst/>
              <a:ahLst/>
              <a:cxnLst/>
              <a:rect l="l" t="t" r="r" b="b"/>
              <a:pathLst>
                <a:path w="368935" h="126364">
                  <a:moveTo>
                    <a:pt x="368642" y="0"/>
                  </a:moveTo>
                  <a:lnTo>
                    <a:pt x="0" y="0"/>
                  </a:lnTo>
                  <a:lnTo>
                    <a:pt x="0" y="126123"/>
                  </a:lnTo>
                  <a:lnTo>
                    <a:pt x="368642" y="126123"/>
                  </a:lnTo>
                  <a:lnTo>
                    <a:pt x="368642" y="0"/>
                  </a:lnTo>
                  <a:close/>
                </a:path>
              </a:pathLst>
            </a:custGeom>
            <a:solidFill>
              <a:srgbClr val="324BAE"/>
            </a:solidFill>
          </p:spPr>
          <p:txBody>
            <a:bodyPr wrap="square" lIns="0" tIns="0" rIns="0" bIns="0" rtlCol="0"/>
            <a:lstStyle/>
            <a:p>
              <a:endParaRPr/>
            </a:p>
          </p:txBody>
        </p:sp>
        <p:sp>
          <p:nvSpPr>
            <p:cNvPr id="8" name="object 20">
              <a:extLst>
                <a:ext uri="{FF2B5EF4-FFF2-40B4-BE49-F238E27FC236}">
                  <a16:creationId xmlns:a16="http://schemas.microsoft.com/office/drawing/2014/main" id="{4C495750-9382-401E-AC4C-5BF845EEED8A}"/>
                </a:ext>
              </a:extLst>
            </p:cNvPr>
            <p:cNvSpPr/>
            <p:nvPr/>
          </p:nvSpPr>
          <p:spPr>
            <a:xfrm>
              <a:off x="377863" y="3329876"/>
              <a:ext cx="829944" cy="126364"/>
            </a:xfrm>
            <a:custGeom>
              <a:avLst/>
              <a:gdLst/>
              <a:ahLst/>
              <a:cxnLst/>
              <a:rect l="l" t="t" r="r" b="b"/>
              <a:pathLst>
                <a:path w="829944" h="126364">
                  <a:moveTo>
                    <a:pt x="829411" y="0"/>
                  </a:moveTo>
                  <a:lnTo>
                    <a:pt x="0" y="0"/>
                  </a:lnTo>
                  <a:lnTo>
                    <a:pt x="0" y="126123"/>
                  </a:lnTo>
                  <a:lnTo>
                    <a:pt x="829411" y="126123"/>
                  </a:lnTo>
                  <a:lnTo>
                    <a:pt x="829411" y="0"/>
                  </a:lnTo>
                  <a:close/>
                </a:path>
              </a:pathLst>
            </a:custGeom>
            <a:solidFill>
              <a:srgbClr val="000000"/>
            </a:solidFill>
          </p:spPr>
          <p:txBody>
            <a:bodyPr wrap="square" lIns="0" tIns="0" rIns="0" bIns="0" rtlCol="0"/>
            <a:lstStyle/>
            <a:p>
              <a:endParaRPr/>
            </a:p>
          </p:txBody>
        </p:sp>
        <p:sp>
          <p:nvSpPr>
            <p:cNvPr id="9" name="object 21">
              <a:extLst>
                <a:ext uri="{FF2B5EF4-FFF2-40B4-BE49-F238E27FC236}">
                  <a16:creationId xmlns:a16="http://schemas.microsoft.com/office/drawing/2014/main" id="{2F838269-BA7B-42F4-A533-6DDF3C21155E}"/>
                </a:ext>
              </a:extLst>
            </p:cNvPr>
            <p:cNvSpPr/>
            <p:nvPr/>
          </p:nvSpPr>
          <p:spPr>
            <a:xfrm>
              <a:off x="1216469" y="3329876"/>
              <a:ext cx="3391535" cy="126364"/>
            </a:xfrm>
            <a:custGeom>
              <a:avLst/>
              <a:gdLst/>
              <a:ahLst/>
              <a:cxnLst/>
              <a:rect l="l" t="t" r="r" b="b"/>
              <a:pathLst>
                <a:path w="3391535" h="126364">
                  <a:moveTo>
                    <a:pt x="0" y="126123"/>
                  </a:moveTo>
                  <a:lnTo>
                    <a:pt x="3391534" y="126123"/>
                  </a:lnTo>
                  <a:lnTo>
                    <a:pt x="3391534" y="0"/>
                  </a:lnTo>
                  <a:lnTo>
                    <a:pt x="0" y="0"/>
                  </a:lnTo>
                  <a:lnTo>
                    <a:pt x="0" y="126123"/>
                  </a:lnTo>
                  <a:close/>
                </a:path>
              </a:pathLst>
            </a:custGeom>
            <a:solidFill>
              <a:srgbClr val="324BAE"/>
            </a:solidFill>
          </p:spPr>
          <p:txBody>
            <a:bodyPr wrap="square" lIns="0" tIns="0" rIns="0" bIns="0" rtlCol="0"/>
            <a:lstStyle/>
            <a:p>
              <a:endParaRPr/>
            </a:p>
          </p:txBody>
        </p:sp>
      </p:grpSp>
      <p:sp>
        <p:nvSpPr>
          <p:cNvPr id="2" name="object 22">
            <a:extLst>
              <a:ext uri="{FF2B5EF4-FFF2-40B4-BE49-F238E27FC236}">
                <a16:creationId xmlns:a16="http://schemas.microsoft.com/office/drawing/2014/main" id="{A3CBFB55-23E7-4E4D-8919-B7B6C1F597D5}"/>
              </a:ext>
            </a:extLst>
          </p:cNvPr>
          <p:cNvSpPr txBox="1"/>
          <p:nvPr/>
        </p:nvSpPr>
        <p:spPr>
          <a:xfrm>
            <a:off x="2203482" y="3301790"/>
            <a:ext cx="1490980" cy="132922"/>
          </a:xfrm>
          <a:prstGeom prst="rect">
            <a:avLst/>
          </a:prstGeom>
        </p:spPr>
        <p:txBody>
          <a:bodyPr vert="horz" wrap="square" lIns="0" tIns="0" rIns="0" bIns="0" rtlCol="0">
            <a:spAutoFit/>
          </a:bodyPr>
          <a:lstStyle/>
          <a:p>
            <a:pPr marL="12700" algn="ctr">
              <a:lnSpc>
                <a:spcPts val="1075"/>
              </a:lnSpc>
            </a:pPr>
            <a:r>
              <a:rPr lang="en-US" sz="800" dirty="0">
                <a:solidFill>
                  <a:schemeClr val="bg1"/>
                </a:solidFill>
                <a:latin typeface="LM Sans 10"/>
                <a:cs typeface="LM Sans 10"/>
              </a:rPr>
              <a:t>SPI-Protocol</a:t>
            </a:r>
            <a:endParaRPr sz="800" dirty="0">
              <a:solidFill>
                <a:schemeClr val="bg1"/>
              </a:solidFill>
              <a:latin typeface="LM Sans 10"/>
              <a:cs typeface="LM Sans 10"/>
            </a:endParaRPr>
          </a:p>
        </p:txBody>
      </p:sp>
      <p:sp>
        <p:nvSpPr>
          <p:cNvPr id="12" name="object 23">
            <a:extLst>
              <a:ext uri="{FF2B5EF4-FFF2-40B4-BE49-F238E27FC236}">
                <a16:creationId xmlns:a16="http://schemas.microsoft.com/office/drawing/2014/main" id="{703C4DAE-0022-4598-A18D-F1852A841940}"/>
              </a:ext>
            </a:extLst>
          </p:cNvPr>
          <p:cNvSpPr txBox="1">
            <a:spLocks noGrp="1"/>
          </p:cNvSpPr>
          <p:nvPr>
            <p:ph type="sldNum" sz="quarter" idx="7"/>
          </p:nvPr>
        </p:nvSpPr>
        <p:spPr>
          <a:xfrm>
            <a:off x="83591" y="3344944"/>
            <a:ext cx="225602" cy="89768"/>
          </a:xfrm>
          <a:prstGeom prst="rect">
            <a:avLst/>
          </a:prstGeom>
        </p:spPr>
        <p:txBody>
          <a:bodyPr vert="horz" wrap="square" lIns="0" tIns="0" rIns="0" bIns="0" rtlCol="0">
            <a:spAutoFit/>
          </a:bodyPr>
          <a:lstStyle/>
          <a:p>
            <a:pPr marL="38100">
              <a:lnSpc>
                <a:spcPts val="685"/>
              </a:lnSpc>
            </a:pPr>
            <a:fld id="{81D60167-4931-47E6-BA6A-407CBD079E47}" type="slidenum">
              <a:rPr spc="-5" smtClean="0"/>
              <a:t>12</a:t>
            </a:fld>
            <a:r>
              <a:rPr spc="-5" dirty="0"/>
              <a:t>/</a:t>
            </a:r>
            <a:r>
              <a:rPr lang="en-US" spc="-5" dirty="0"/>
              <a:t>17</a:t>
            </a:r>
            <a:endParaRPr spc="-5" dirty="0"/>
          </a:p>
        </p:txBody>
      </p:sp>
      <p:sp>
        <p:nvSpPr>
          <p:cNvPr id="13" name="object 24">
            <a:extLst>
              <a:ext uri="{FF2B5EF4-FFF2-40B4-BE49-F238E27FC236}">
                <a16:creationId xmlns:a16="http://schemas.microsoft.com/office/drawing/2014/main" id="{990114A4-976C-4924-977C-02EA338B5857}"/>
              </a:ext>
            </a:extLst>
          </p:cNvPr>
          <p:cNvSpPr txBox="1">
            <a:spLocks noGrp="1"/>
          </p:cNvSpPr>
          <p:nvPr>
            <p:ph type="ftr" sz="quarter" idx="5"/>
          </p:nvPr>
        </p:nvSpPr>
        <p:spPr>
          <a:xfrm>
            <a:off x="543870" y="3344944"/>
            <a:ext cx="538569" cy="89768"/>
          </a:xfrm>
          <a:prstGeom prst="rect">
            <a:avLst/>
          </a:prstGeom>
        </p:spPr>
        <p:txBody>
          <a:bodyPr vert="horz" wrap="square" lIns="0" tIns="0" rIns="0" bIns="0" rtlCol="0">
            <a:spAutoFit/>
          </a:bodyPr>
          <a:lstStyle/>
          <a:p>
            <a:pPr marL="12700">
              <a:lnSpc>
                <a:spcPts val="685"/>
              </a:lnSpc>
            </a:pPr>
            <a:r>
              <a:rPr lang="en-US" spc="-5" dirty="0"/>
              <a:t>Ranjan Yadav</a:t>
            </a:r>
            <a:endParaRPr spc="-5" dirty="0"/>
          </a:p>
        </p:txBody>
      </p:sp>
      <p:sp>
        <p:nvSpPr>
          <p:cNvPr id="4" name="object 6">
            <a:extLst>
              <a:ext uri="{FF2B5EF4-FFF2-40B4-BE49-F238E27FC236}">
                <a16:creationId xmlns:a16="http://schemas.microsoft.com/office/drawing/2014/main" id="{94462F44-EE85-4E25-B001-C46C36217852}"/>
              </a:ext>
            </a:extLst>
          </p:cNvPr>
          <p:cNvSpPr txBox="1">
            <a:spLocks/>
          </p:cNvSpPr>
          <p:nvPr/>
        </p:nvSpPr>
        <p:spPr>
          <a:xfrm>
            <a:off x="83590" y="331545"/>
            <a:ext cx="2304415" cy="232756"/>
          </a:xfrm>
          <a:prstGeom prst="rect">
            <a:avLst/>
          </a:prstGeom>
        </p:spPr>
        <p:txBody>
          <a:bodyPr vert="horz" wrap="square" lIns="0" tIns="17145" rIns="0" bIns="0" rtlCol="0">
            <a:spAutoFit/>
          </a:bodyPr>
          <a:lstStyle>
            <a:lvl1pPr>
              <a:defRPr>
                <a:latin typeface="+mj-lt"/>
                <a:ea typeface="+mj-ea"/>
                <a:cs typeface="+mj-cs"/>
              </a:defRPr>
            </a:lvl1pPr>
          </a:lstStyle>
          <a:p>
            <a:pPr marL="12700">
              <a:spcBef>
                <a:spcPts val="135"/>
              </a:spcBef>
            </a:pPr>
            <a:r>
              <a:rPr lang="en-US" sz="1400" kern="0" spc="10" dirty="0">
                <a:solidFill>
                  <a:schemeClr val="bg1"/>
                </a:solidFill>
                <a:latin typeface="LM Sans 12"/>
                <a:cs typeface="LM Sans 12"/>
              </a:rPr>
              <a:t>Configuration Examples:</a:t>
            </a:r>
          </a:p>
        </p:txBody>
      </p:sp>
      <p:sp>
        <p:nvSpPr>
          <p:cNvPr id="11" name="object 2">
            <a:extLst>
              <a:ext uri="{FF2B5EF4-FFF2-40B4-BE49-F238E27FC236}">
                <a16:creationId xmlns:a16="http://schemas.microsoft.com/office/drawing/2014/main" id="{6C52CEC4-5EB8-43F2-9F39-25939276E2CB}"/>
              </a:ext>
            </a:extLst>
          </p:cNvPr>
          <p:cNvSpPr txBox="1"/>
          <p:nvPr/>
        </p:nvSpPr>
        <p:spPr>
          <a:xfrm>
            <a:off x="1009650" y="-14026"/>
            <a:ext cx="1613203" cy="341119"/>
          </a:xfrm>
          <a:prstGeom prst="rect">
            <a:avLst/>
          </a:prstGeom>
        </p:spPr>
        <p:txBody>
          <a:bodyPr vert="horz" wrap="square" lIns="0" tIns="20320" rIns="0" bIns="0" rtlCol="0">
            <a:spAutoFit/>
          </a:bodyPr>
          <a:lstStyle/>
          <a:p>
            <a:pPr marL="12700" marR="5080" indent="74295" algn="just">
              <a:lnSpc>
                <a:spcPts val="670"/>
              </a:lnSpc>
              <a:spcBef>
                <a:spcPts val="160"/>
              </a:spcBef>
            </a:pPr>
            <a:r>
              <a:rPr lang="en-US" sz="600" b="1" spc="-5" dirty="0">
                <a:solidFill>
                  <a:schemeClr val="accent6">
                    <a:lumMod val="60000"/>
                    <a:lumOff val="40000"/>
                  </a:schemeClr>
                </a:solidFill>
                <a:latin typeface="LM Sans 10"/>
                <a:cs typeface="LM Sans 10"/>
              </a:rPr>
              <a:t>1. </a:t>
            </a:r>
            <a:r>
              <a:rPr sz="600" b="1" spc="-5" dirty="0">
                <a:solidFill>
                  <a:schemeClr val="accent6">
                    <a:lumMod val="60000"/>
                    <a:lumOff val="40000"/>
                  </a:schemeClr>
                </a:solidFill>
                <a:latin typeface="LM Sans 10"/>
                <a:cs typeface="LM Sans 10"/>
              </a:rPr>
              <a:t>Intr</a:t>
            </a:r>
            <a:r>
              <a:rPr sz="600" b="1" spc="10" dirty="0">
                <a:solidFill>
                  <a:schemeClr val="accent6">
                    <a:lumMod val="60000"/>
                    <a:lumOff val="40000"/>
                  </a:schemeClr>
                </a:solidFill>
                <a:latin typeface="LM Sans 10"/>
                <a:cs typeface="LM Sans 10"/>
              </a:rPr>
              <a:t>o</a:t>
            </a:r>
            <a:r>
              <a:rPr sz="600" b="1" spc="-5" dirty="0">
                <a:solidFill>
                  <a:schemeClr val="accent6">
                    <a:lumMod val="60000"/>
                    <a:lumOff val="40000"/>
                  </a:schemeClr>
                </a:solidFill>
                <a:latin typeface="LM Sans 10"/>
                <a:cs typeface="LM Sans 10"/>
              </a:rPr>
              <a:t>duct</a:t>
            </a:r>
            <a:r>
              <a:rPr sz="600" b="1" spc="-10" dirty="0">
                <a:solidFill>
                  <a:schemeClr val="accent6">
                    <a:lumMod val="60000"/>
                    <a:lumOff val="40000"/>
                  </a:schemeClr>
                </a:solidFill>
                <a:latin typeface="LM Sans 10"/>
                <a:cs typeface="LM Sans 10"/>
              </a:rPr>
              <a:t>i</a:t>
            </a:r>
            <a:r>
              <a:rPr sz="600" b="1" spc="-5" dirty="0">
                <a:solidFill>
                  <a:schemeClr val="accent6">
                    <a:lumMod val="60000"/>
                    <a:lumOff val="40000"/>
                  </a:schemeClr>
                </a:solidFill>
                <a:latin typeface="LM Sans 10"/>
                <a:cs typeface="LM Sans 10"/>
              </a:rPr>
              <a:t>o</a:t>
            </a:r>
            <a:r>
              <a:rPr lang="en-US" sz="600" b="1" spc="-5" dirty="0">
                <a:solidFill>
                  <a:schemeClr val="accent6">
                    <a:lumMod val="60000"/>
                    <a:lumOff val="40000"/>
                  </a:schemeClr>
                </a:solidFill>
                <a:latin typeface="LM Sans 10"/>
                <a:cs typeface="LM Sans 10"/>
              </a:rPr>
              <a:t>n</a:t>
            </a:r>
            <a:r>
              <a:rPr sz="600" b="1" spc="-5" dirty="0">
                <a:solidFill>
                  <a:schemeClr val="accent6">
                    <a:lumMod val="60000"/>
                    <a:lumOff val="40000"/>
                  </a:schemeClr>
                </a:solidFill>
                <a:latin typeface="LM Sans 10"/>
                <a:cs typeface="LM Sans 10"/>
              </a:rPr>
              <a:t> </a:t>
            </a:r>
            <a:r>
              <a:rPr lang="en-US" sz="600" b="1" spc="-5" dirty="0">
                <a:solidFill>
                  <a:schemeClr val="accent6">
                    <a:lumMod val="60000"/>
                    <a:lumOff val="40000"/>
                  </a:schemeClr>
                </a:solidFill>
                <a:latin typeface="LM Sans 10"/>
                <a:cs typeface="LM Sans 10"/>
              </a:rPr>
              <a:t>     2. Algorithm</a:t>
            </a:r>
          </a:p>
          <a:p>
            <a:pPr marL="12700" marR="5080" indent="74295" algn="just">
              <a:lnSpc>
                <a:spcPts val="670"/>
              </a:lnSpc>
              <a:spcBef>
                <a:spcPts val="160"/>
              </a:spcBef>
            </a:pPr>
            <a:r>
              <a:rPr lang="en-US" sz="600" b="1" spc="-5" dirty="0">
                <a:solidFill>
                  <a:schemeClr val="accent6">
                    <a:lumMod val="60000"/>
                    <a:lumOff val="40000"/>
                  </a:schemeClr>
                </a:solidFill>
                <a:latin typeface="LM Sans 10"/>
                <a:cs typeface="LM Sans 10"/>
              </a:rPr>
              <a:t>3. Output                4. Code Coverage</a:t>
            </a:r>
          </a:p>
          <a:p>
            <a:pPr marL="12700" marR="5080" indent="74295" algn="just">
              <a:lnSpc>
                <a:spcPts val="670"/>
              </a:lnSpc>
              <a:spcBef>
                <a:spcPts val="160"/>
              </a:spcBef>
            </a:pPr>
            <a:r>
              <a:rPr lang="en-US" sz="600" b="1" spc="-5" dirty="0">
                <a:solidFill>
                  <a:schemeClr val="accent6">
                    <a:lumMod val="60000"/>
                    <a:lumOff val="40000"/>
                  </a:schemeClr>
                </a:solidFill>
                <a:latin typeface="LM Sans 10"/>
                <a:cs typeface="LM Sans 10"/>
              </a:rPr>
              <a:t>5. Inference            6. Conclusion</a:t>
            </a:r>
            <a:endParaRPr sz="600" dirty="0">
              <a:solidFill>
                <a:schemeClr val="accent6">
                  <a:lumMod val="60000"/>
                  <a:lumOff val="40000"/>
                </a:schemeClr>
              </a:solidFill>
              <a:latin typeface="LM Sans 10"/>
              <a:cs typeface="LM Sans 10"/>
            </a:endParaRPr>
          </a:p>
        </p:txBody>
      </p:sp>
      <p:sp>
        <p:nvSpPr>
          <p:cNvPr id="15" name="TextBox 14">
            <a:extLst>
              <a:ext uri="{FF2B5EF4-FFF2-40B4-BE49-F238E27FC236}">
                <a16:creationId xmlns:a16="http://schemas.microsoft.com/office/drawing/2014/main" id="{A63067C7-2306-4C27-B149-0E38C9BE13A0}"/>
              </a:ext>
            </a:extLst>
          </p:cNvPr>
          <p:cNvSpPr txBox="1"/>
          <p:nvPr/>
        </p:nvSpPr>
        <p:spPr>
          <a:xfrm>
            <a:off x="2203482" y="892175"/>
            <a:ext cx="1930368" cy="338554"/>
          </a:xfrm>
          <a:prstGeom prst="rect">
            <a:avLst/>
          </a:prstGeom>
          <a:noFill/>
        </p:spPr>
        <p:txBody>
          <a:bodyPr wrap="square" rtlCol="0">
            <a:spAutoFit/>
          </a:bodyPr>
          <a:lstStyle/>
          <a:p>
            <a:r>
              <a:rPr lang="en-US" sz="800" b="0" i="0" u="sng" dirty="0">
                <a:solidFill>
                  <a:srgbClr val="202122"/>
                </a:solidFill>
                <a:effectLst/>
                <a:latin typeface="Calibri" panose="020F0502020204030204" pitchFamily="34" charset="0"/>
              </a:rPr>
              <a:t>Daisy-chained SPI bus: master and cooperative slaves</a:t>
            </a:r>
            <a:endParaRPr lang="en-US" sz="800" dirty="0"/>
          </a:p>
        </p:txBody>
      </p:sp>
      <p:sp>
        <p:nvSpPr>
          <p:cNvPr id="17" name="Arrow: Right 16">
            <a:extLst>
              <a:ext uri="{FF2B5EF4-FFF2-40B4-BE49-F238E27FC236}">
                <a16:creationId xmlns:a16="http://schemas.microsoft.com/office/drawing/2014/main" id="{C5E1A155-1A83-4F60-A609-DB1B7AAF8985}"/>
              </a:ext>
            </a:extLst>
          </p:cNvPr>
          <p:cNvSpPr/>
          <p:nvPr/>
        </p:nvSpPr>
        <p:spPr>
          <a:xfrm>
            <a:off x="2094090" y="981559"/>
            <a:ext cx="15240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22AEA611-6F2E-4A1E-9B4C-AE1A70E39982}"/>
              </a:ext>
            </a:extLst>
          </p:cNvPr>
          <p:cNvSpPr txBox="1"/>
          <p:nvPr/>
        </p:nvSpPr>
        <p:spPr>
          <a:xfrm>
            <a:off x="792835" y="2494171"/>
            <a:ext cx="2312608" cy="338554"/>
          </a:xfrm>
          <a:prstGeom prst="rect">
            <a:avLst/>
          </a:prstGeom>
          <a:noFill/>
        </p:spPr>
        <p:txBody>
          <a:bodyPr wrap="square">
            <a:spAutoFit/>
          </a:bodyPr>
          <a:lstStyle/>
          <a:p>
            <a:r>
              <a:rPr lang="en-US" sz="800" b="0" i="0" u="sng" dirty="0">
                <a:solidFill>
                  <a:srgbClr val="000000"/>
                </a:solidFill>
                <a:effectLst/>
                <a:latin typeface="Calibri" panose="020F0502020204030204" pitchFamily="34" charset="0"/>
              </a:rPr>
              <a:t>Typical SPI bus: master and three independent slaves</a:t>
            </a:r>
            <a:endParaRPr lang="en-US" sz="800" dirty="0"/>
          </a:p>
        </p:txBody>
      </p:sp>
      <p:sp>
        <p:nvSpPr>
          <p:cNvPr id="19" name="Arrow: Left 18">
            <a:extLst>
              <a:ext uri="{FF2B5EF4-FFF2-40B4-BE49-F238E27FC236}">
                <a16:creationId xmlns:a16="http://schemas.microsoft.com/office/drawing/2014/main" id="{833DDB22-EAD6-4891-993C-03C478E68827}"/>
              </a:ext>
            </a:extLst>
          </p:cNvPr>
          <p:cNvSpPr/>
          <p:nvPr/>
        </p:nvSpPr>
        <p:spPr>
          <a:xfrm>
            <a:off x="2838450" y="2568575"/>
            <a:ext cx="228600" cy="762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9189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858D1F12-17DA-4FAB-84C2-7AD6D71FD8D5}"/>
              </a:ext>
            </a:extLst>
          </p:cNvPr>
          <p:cNvSpPr txBox="1"/>
          <p:nvPr/>
        </p:nvSpPr>
        <p:spPr>
          <a:xfrm>
            <a:off x="2303995" y="0"/>
            <a:ext cx="2304415" cy="380873"/>
          </a:xfrm>
          <a:prstGeom prst="rect">
            <a:avLst/>
          </a:prstGeom>
          <a:solidFill>
            <a:srgbClr val="324BAE"/>
          </a:solidFill>
        </p:spPr>
        <p:txBody>
          <a:bodyPr vert="horz" wrap="square" lIns="0" tIns="3810" rIns="0" bIns="0" rtlCol="0">
            <a:spAutoFit/>
          </a:bodyPr>
          <a:lstStyle/>
          <a:p>
            <a:pPr>
              <a:lnSpc>
                <a:spcPct val="100000"/>
              </a:lnSpc>
              <a:spcBef>
                <a:spcPts val="30"/>
              </a:spcBef>
            </a:pPr>
            <a:endParaRPr sz="650" dirty="0">
              <a:latin typeface="Times New Roman"/>
              <a:cs typeface="Times New Roman"/>
            </a:endParaRPr>
          </a:p>
          <a:p>
            <a:pPr marL="107950">
              <a:lnSpc>
                <a:spcPct val="100000"/>
              </a:lnSpc>
            </a:pPr>
            <a:r>
              <a:rPr lang="en-US" sz="600" b="1" spc="-10" dirty="0">
                <a:solidFill>
                  <a:srgbClr val="FFFFFF"/>
                </a:solidFill>
                <a:latin typeface="LM Sans 10"/>
                <a:cs typeface="LM Sans 10"/>
              </a:rPr>
              <a:t>Algorithm</a:t>
            </a:r>
          </a:p>
          <a:p>
            <a:pPr marL="107950">
              <a:lnSpc>
                <a:spcPct val="100000"/>
              </a:lnSpc>
            </a:pPr>
            <a:endParaRPr lang="en-US" sz="600" b="1" spc="-10" dirty="0">
              <a:solidFill>
                <a:srgbClr val="FFFFFF"/>
              </a:solidFill>
              <a:latin typeface="LM Sans 10"/>
              <a:cs typeface="LM Sans 10"/>
            </a:endParaRPr>
          </a:p>
          <a:p>
            <a:pPr marL="107950">
              <a:lnSpc>
                <a:spcPct val="100000"/>
              </a:lnSpc>
            </a:pPr>
            <a:endParaRPr sz="600" dirty="0">
              <a:latin typeface="LM Sans 10"/>
              <a:cs typeface="LM Sans 10"/>
            </a:endParaRPr>
          </a:p>
        </p:txBody>
      </p:sp>
      <p:sp>
        <p:nvSpPr>
          <p:cNvPr id="5" name="object 4">
            <a:extLst>
              <a:ext uri="{FF2B5EF4-FFF2-40B4-BE49-F238E27FC236}">
                <a16:creationId xmlns:a16="http://schemas.microsoft.com/office/drawing/2014/main" id="{D80A8C76-6B73-4144-B478-B3066E48B51C}"/>
              </a:ext>
            </a:extLst>
          </p:cNvPr>
          <p:cNvSpPr/>
          <p:nvPr/>
        </p:nvSpPr>
        <p:spPr>
          <a:xfrm>
            <a:off x="0" y="315399"/>
            <a:ext cx="4608004" cy="308729"/>
          </a:xfrm>
          <a:prstGeom prst="rect">
            <a:avLst/>
          </a:prstGeom>
          <a:blipFill>
            <a:blip r:embed="rId2" cstate="print"/>
            <a:stretch>
              <a:fillRect/>
            </a:stretch>
          </a:blipFill>
        </p:spPr>
        <p:txBody>
          <a:bodyPr wrap="square" lIns="0" tIns="0" rIns="0" bIns="0" rtlCol="0"/>
          <a:lstStyle/>
          <a:p>
            <a:endParaRPr/>
          </a:p>
        </p:txBody>
      </p:sp>
      <p:sp>
        <p:nvSpPr>
          <p:cNvPr id="11" name="TextBox 10">
            <a:extLst>
              <a:ext uri="{FF2B5EF4-FFF2-40B4-BE49-F238E27FC236}">
                <a16:creationId xmlns:a16="http://schemas.microsoft.com/office/drawing/2014/main" id="{D50E0835-868D-4559-A326-CA96A00CB136}"/>
              </a:ext>
            </a:extLst>
          </p:cNvPr>
          <p:cNvSpPr txBox="1"/>
          <p:nvPr/>
        </p:nvSpPr>
        <p:spPr>
          <a:xfrm>
            <a:off x="0" y="660779"/>
            <a:ext cx="4610100" cy="1077218"/>
          </a:xfrm>
          <a:prstGeom prst="rect">
            <a:avLst/>
          </a:prstGeom>
          <a:noFill/>
        </p:spPr>
        <p:txBody>
          <a:bodyPr wrap="square">
            <a:spAutoFit/>
          </a:bodyPr>
          <a:lstStyle/>
          <a:p>
            <a:pPr algn="just"/>
            <a:r>
              <a:rPr lang="en-US" sz="800" b="1" i="0" u="sng" dirty="0">
                <a:solidFill>
                  <a:srgbClr val="000000"/>
                </a:solidFill>
                <a:effectLst/>
                <a:latin typeface="Georgia" panose="02040502050405020303" pitchFamily="18" charset="0"/>
              </a:rPr>
              <a:t>Code explanation</a:t>
            </a:r>
            <a:r>
              <a:rPr lang="en-US" sz="800" b="1" i="0" dirty="0">
                <a:solidFill>
                  <a:srgbClr val="000000"/>
                </a:solidFill>
                <a:effectLst/>
                <a:latin typeface="Georgia" panose="02040502050405020303" pitchFamily="18" charset="0"/>
              </a:rPr>
              <a:t> : </a:t>
            </a:r>
            <a:r>
              <a:rPr lang="en-US" sz="800" b="0" i="0" u="none" strike="noStrike" dirty="0">
                <a:solidFill>
                  <a:srgbClr val="000000"/>
                </a:solidFill>
                <a:effectLst/>
                <a:latin typeface="Georgia" panose="02040502050405020303" pitchFamily="18" charset="0"/>
              </a:rPr>
              <a:t>I have implemented the SPI protocol </a:t>
            </a:r>
            <a:r>
              <a:rPr lang="en-US" sz="800" b="1" i="1" u="none" strike="noStrike" dirty="0">
                <a:solidFill>
                  <a:srgbClr val="000000"/>
                </a:solidFill>
                <a:effectLst/>
                <a:latin typeface="Georgia" panose="02040502050405020303" pitchFamily="18" charset="0"/>
              </a:rPr>
              <a:t>with chip select or slave select for 1-master-slave configuration</a:t>
            </a:r>
            <a:r>
              <a:rPr lang="en-US" sz="800" b="0" i="0" u="none" strike="noStrike" dirty="0">
                <a:solidFill>
                  <a:srgbClr val="000000"/>
                </a:solidFill>
                <a:effectLst/>
                <a:latin typeface="Georgia" panose="02040502050405020303" pitchFamily="18" charset="0"/>
              </a:rPr>
              <a:t>, it means it has one slave only and master has access to control over the data transfer to slave but at the same time slave can also send 8-bit data to master, hence it is full duplex communication. I also tried to implement the CPHA &amp; CPOL and the output for MODE =1 &amp; 3 is coming fine but for 0 &amp; 2 last bit is missing in serial communication due to precision at timing waveform, even though the code is running fine for 2-Modes which makes it complete for data transfer as only 1 mode out of 4 should be present in hardware and 2 are working for me , hence it is achieved</a:t>
            </a:r>
            <a:r>
              <a:rPr lang="en-US" sz="800" b="0" i="0" u="none" strike="noStrike" dirty="0">
                <a:solidFill>
                  <a:srgbClr val="000000"/>
                </a:solidFill>
                <a:effectLst/>
                <a:latin typeface="Calibri" panose="020F0502020204030204" pitchFamily="34" charset="0"/>
              </a:rPr>
              <a:t>.</a:t>
            </a:r>
            <a:endParaRPr lang="en-US" sz="800" dirty="0">
              <a:latin typeface="Georgia" panose="02040502050405020303" pitchFamily="18" charset="0"/>
            </a:endParaRPr>
          </a:p>
        </p:txBody>
      </p:sp>
      <p:pic>
        <p:nvPicPr>
          <p:cNvPr id="10245" name="Picture 5">
            <a:extLst>
              <a:ext uri="{FF2B5EF4-FFF2-40B4-BE49-F238E27FC236}">
                <a16:creationId xmlns:a16="http://schemas.microsoft.com/office/drawing/2014/main" id="{F00FB210-CBFF-49FE-A56E-690D8F5885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050" y="1882775"/>
            <a:ext cx="1462087" cy="1244103"/>
          </a:xfrm>
          <a:prstGeom prst="rect">
            <a:avLst/>
          </a:prstGeom>
          <a:noFill/>
          <a:extLst>
            <a:ext uri="{909E8E84-426E-40DD-AFC4-6F175D3DCCD1}">
              <a14:hiddenFill xmlns:a14="http://schemas.microsoft.com/office/drawing/2010/main">
                <a:solidFill>
                  <a:srgbClr val="FFFFFF"/>
                </a:solidFill>
              </a14:hiddenFill>
            </a:ext>
          </a:extLst>
        </p:spPr>
      </p:pic>
      <p:pic>
        <p:nvPicPr>
          <p:cNvPr id="10247" name="Picture 7">
            <a:extLst>
              <a:ext uri="{FF2B5EF4-FFF2-40B4-BE49-F238E27FC236}">
                <a16:creationId xmlns:a16="http://schemas.microsoft.com/office/drawing/2014/main" id="{B21FB7F3-2E92-48D4-91EE-0D35B2B344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0250" y="1988891"/>
            <a:ext cx="2304416" cy="1078520"/>
          </a:xfrm>
          <a:prstGeom prst="rect">
            <a:avLst/>
          </a:prstGeom>
          <a:noFill/>
          <a:extLst>
            <a:ext uri="{909E8E84-426E-40DD-AFC4-6F175D3DCCD1}">
              <a14:hiddenFill xmlns:a14="http://schemas.microsoft.com/office/drawing/2010/main">
                <a:solidFill>
                  <a:srgbClr val="FFFFFF"/>
                </a:solidFill>
              </a14:hiddenFill>
            </a:ext>
          </a:extLst>
        </p:spPr>
      </p:pic>
      <p:grpSp>
        <p:nvGrpSpPr>
          <p:cNvPr id="7" name="object 18">
            <a:extLst>
              <a:ext uri="{FF2B5EF4-FFF2-40B4-BE49-F238E27FC236}">
                <a16:creationId xmlns:a16="http://schemas.microsoft.com/office/drawing/2014/main" id="{38F7442C-EC05-49DC-A23D-2326EC09B269}"/>
              </a:ext>
            </a:extLst>
          </p:cNvPr>
          <p:cNvGrpSpPr/>
          <p:nvPr/>
        </p:nvGrpSpPr>
        <p:grpSpPr>
          <a:xfrm>
            <a:off x="0" y="3329876"/>
            <a:ext cx="4608195" cy="126364"/>
            <a:chOff x="0" y="3329876"/>
            <a:chExt cx="4608195" cy="126364"/>
          </a:xfrm>
        </p:grpSpPr>
        <p:sp>
          <p:nvSpPr>
            <p:cNvPr id="8" name="object 19">
              <a:extLst>
                <a:ext uri="{FF2B5EF4-FFF2-40B4-BE49-F238E27FC236}">
                  <a16:creationId xmlns:a16="http://schemas.microsoft.com/office/drawing/2014/main" id="{96B2F4EF-4CB2-400B-A6C3-824EF9FFEEC9}"/>
                </a:ext>
              </a:extLst>
            </p:cNvPr>
            <p:cNvSpPr/>
            <p:nvPr/>
          </p:nvSpPr>
          <p:spPr>
            <a:xfrm>
              <a:off x="0" y="3329876"/>
              <a:ext cx="368935" cy="126364"/>
            </a:xfrm>
            <a:custGeom>
              <a:avLst/>
              <a:gdLst/>
              <a:ahLst/>
              <a:cxnLst/>
              <a:rect l="l" t="t" r="r" b="b"/>
              <a:pathLst>
                <a:path w="368935" h="126364">
                  <a:moveTo>
                    <a:pt x="368642" y="0"/>
                  </a:moveTo>
                  <a:lnTo>
                    <a:pt x="0" y="0"/>
                  </a:lnTo>
                  <a:lnTo>
                    <a:pt x="0" y="126123"/>
                  </a:lnTo>
                  <a:lnTo>
                    <a:pt x="368642" y="126123"/>
                  </a:lnTo>
                  <a:lnTo>
                    <a:pt x="368642" y="0"/>
                  </a:lnTo>
                  <a:close/>
                </a:path>
              </a:pathLst>
            </a:custGeom>
            <a:solidFill>
              <a:srgbClr val="324BAE"/>
            </a:solidFill>
          </p:spPr>
          <p:txBody>
            <a:bodyPr wrap="square" lIns="0" tIns="0" rIns="0" bIns="0" rtlCol="0"/>
            <a:lstStyle/>
            <a:p>
              <a:endParaRPr/>
            </a:p>
          </p:txBody>
        </p:sp>
        <p:sp>
          <p:nvSpPr>
            <p:cNvPr id="9" name="object 20">
              <a:extLst>
                <a:ext uri="{FF2B5EF4-FFF2-40B4-BE49-F238E27FC236}">
                  <a16:creationId xmlns:a16="http://schemas.microsoft.com/office/drawing/2014/main" id="{074F2BF9-ADAF-4F22-B3D5-87BEF962FC15}"/>
                </a:ext>
              </a:extLst>
            </p:cNvPr>
            <p:cNvSpPr/>
            <p:nvPr/>
          </p:nvSpPr>
          <p:spPr>
            <a:xfrm>
              <a:off x="377863" y="3329876"/>
              <a:ext cx="829944" cy="126364"/>
            </a:xfrm>
            <a:custGeom>
              <a:avLst/>
              <a:gdLst/>
              <a:ahLst/>
              <a:cxnLst/>
              <a:rect l="l" t="t" r="r" b="b"/>
              <a:pathLst>
                <a:path w="829944" h="126364">
                  <a:moveTo>
                    <a:pt x="829411" y="0"/>
                  </a:moveTo>
                  <a:lnTo>
                    <a:pt x="0" y="0"/>
                  </a:lnTo>
                  <a:lnTo>
                    <a:pt x="0" y="126123"/>
                  </a:lnTo>
                  <a:lnTo>
                    <a:pt x="829411" y="126123"/>
                  </a:lnTo>
                  <a:lnTo>
                    <a:pt x="829411" y="0"/>
                  </a:lnTo>
                  <a:close/>
                </a:path>
              </a:pathLst>
            </a:custGeom>
            <a:solidFill>
              <a:srgbClr val="000000"/>
            </a:solidFill>
          </p:spPr>
          <p:txBody>
            <a:bodyPr wrap="square" lIns="0" tIns="0" rIns="0" bIns="0" rtlCol="0"/>
            <a:lstStyle/>
            <a:p>
              <a:endParaRPr/>
            </a:p>
          </p:txBody>
        </p:sp>
        <p:sp>
          <p:nvSpPr>
            <p:cNvPr id="10" name="object 21">
              <a:extLst>
                <a:ext uri="{FF2B5EF4-FFF2-40B4-BE49-F238E27FC236}">
                  <a16:creationId xmlns:a16="http://schemas.microsoft.com/office/drawing/2014/main" id="{C7EF498C-3B97-47A2-A364-2E39BA01CEF5}"/>
                </a:ext>
              </a:extLst>
            </p:cNvPr>
            <p:cNvSpPr/>
            <p:nvPr/>
          </p:nvSpPr>
          <p:spPr>
            <a:xfrm>
              <a:off x="1216469" y="3329876"/>
              <a:ext cx="3391535" cy="126364"/>
            </a:xfrm>
            <a:custGeom>
              <a:avLst/>
              <a:gdLst/>
              <a:ahLst/>
              <a:cxnLst/>
              <a:rect l="l" t="t" r="r" b="b"/>
              <a:pathLst>
                <a:path w="3391535" h="126364">
                  <a:moveTo>
                    <a:pt x="0" y="126123"/>
                  </a:moveTo>
                  <a:lnTo>
                    <a:pt x="3391534" y="126123"/>
                  </a:lnTo>
                  <a:lnTo>
                    <a:pt x="3391534" y="0"/>
                  </a:lnTo>
                  <a:lnTo>
                    <a:pt x="0" y="0"/>
                  </a:lnTo>
                  <a:lnTo>
                    <a:pt x="0" y="126123"/>
                  </a:lnTo>
                  <a:close/>
                </a:path>
              </a:pathLst>
            </a:custGeom>
            <a:solidFill>
              <a:srgbClr val="324BAE"/>
            </a:solidFill>
          </p:spPr>
          <p:txBody>
            <a:bodyPr wrap="square" lIns="0" tIns="0" rIns="0" bIns="0" rtlCol="0"/>
            <a:lstStyle/>
            <a:p>
              <a:endParaRPr/>
            </a:p>
          </p:txBody>
        </p:sp>
      </p:grpSp>
      <p:sp>
        <p:nvSpPr>
          <p:cNvPr id="2" name="object 22">
            <a:extLst>
              <a:ext uri="{FF2B5EF4-FFF2-40B4-BE49-F238E27FC236}">
                <a16:creationId xmlns:a16="http://schemas.microsoft.com/office/drawing/2014/main" id="{6FD92394-4624-4681-AEA2-D62CA06A8FD3}"/>
              </a:ext>
            </a:extLst>
          </p:cNvPr>
          <p:cNvSpPr txBox="1"/>
          <p:nvPr/>
        </p:nvSpPr>
        <p:spPr>
          <a:xfrm>
            <a:off x="2203482" y="3301790"/>
            <a:ext cx="1490980" cy="132922"/>
          </a:xfrm>
          <a:prstGeom prst="rect">
            <a:avLst/>
          </a:prstGeom>
        </p:spPr>
        <p:txBody>
          <a:bodyPr vert="horz" wrap="square" lIns="0" tIns="0" rIns="0" bIns="0" rtlCol="0">
            <a:spAutoFit/>
          </a:bodyPr>
          <a:lstStyle/>
          <a:p>
            <a:pPr marL="12700" algn="ctr">
              <a:lnSpc>
                <a:spcPts val="1075"/>
              </a:lnSpc>
            </a:pPr>
            <a:r>
              <a:rPr lang="en-US" sz="800" dirty="0">
                <a:solidFill>
                  <a:schemeClr val="bg1"/>
                </a:solidFill>
                <a:latin typeface="LM Sans 10"/>
                <a:cs typeface="LM Sans 10"/>
              </a:rPr>
              <a:t>SPI-Protocol</a:t>
            </a:r>
            <a:endParaRPr sz="800" dirty="0">
              <a:solidFill>
                <a:schemeClr val="bg1"/>
              </a:solidFill>
              <a:latin typeface="LM Sans 10"/>
              <a:cs typeface="LM Sans 10"/>
            </a:endParaRPr>
          </a:p>
        </p:txBody>
      </p:sp>
      <p:sp>
        <p:nvSpPr>
          <p:cNvPr id="13" name="object 23">
            <a:extLst>
              <a:ext uri="{FF2B5EF4-FFF2-40B4-BE49-F238E27FC236}">
                <a16:creationId xmlns:a16="http://schemas.microsoft.com/office/drawing/2014/main" id="{5E1E3A66-90C5-4FB9-A421-BA7AB4D7D60F}"/>
              </a:ext>
            </a:extLst>
          </p:cNvPr>
          <p:cNvSpPr txBox="1">
            <a:spLocks noGrp="1"/>
          </p:cNvSpPr>
          <p:nvPr>
            <p:ph type="sldNum" sz="quarter" idx="7"/>
          </p:nvPr>
        </p:nvSpPr>
        <p:spPr>
          <a:xfrm>
            <a:off x="83591" y="3344944"/>
            <a:ext cx="225602" cy="89768"/>
          </a:xfrm>
          <a:prstGeom prst="rect">
            <a:avLst/>
          </a:prstGeom>
        </p:spPr>
        <p:txBody>
          <a:bodyPr vert="horz" wrap="square" lIns="0" tIns="0" rIns="0" bIns="0" rtlCol="0">
            <a:spAutoFit/>
          </a:bodyPr>
          <a:lstStyle/>
          <a:p>
            <a:pPr marL="38100">
              <a:lnSpc>
                <a:spcPts val="685"/>
              </a:lnSpc>
            </a:pPr>
            <a:fld id="{81D60167-4931-47E6-BA6A-407CBD079E47}" type="slidenum">
              <a:rPr spc="-5" smtClean="0"/>
              <a:t>13</a:t>
            </a:fld>
            <a:r>
              <a:rPr spc="-5" dirty="0"/>
              <a:t>/</a:t>
            </a:r>
            <a:r>
              <a:rPr lang="en-US" spc="-5" dirty="0"/>
              <a:t>17</a:t>
            </a:r>
            <a:endParaRPr spc="-5" dirty="0"/>
          </a:p>
        </p:txBody>
      </p:sp>
      <p:sp>
        <p:nvSpPr>
          <p:cNvPr id="14" name="object 24">
            <a:extLst>
              <a:ext uri="{FF2B5EF4-FFF2-40B4-BE49-F238E27FC236}">
                <a16:creationId xmlns:a16="http://schemas.microsoft.com/office/drawing/2014/main" id="{A89C6079-C093-4700-9BCA-E37F2F536F1B}"/>
              </a:ext>
            </a:extLst>
          </p:cNvPr>
          <p:cNvSpPr txBox="1">
            <a:spLocks noGrp="1"/>
          </p:cNvSpPr>
          <p:nvPr>
            <p:ph type="ftr" sz="quarter" idx="5"/>
          </p:nvPr>
        </p:nvSpPr>
        <p:spPr>
          <a:xfrm>
            <a:off x="543870" y="3344944"/>
            <a:ext cx="538569" cy="89768"/>
          </a:xfrm>
          <a:prstGeom prst="rect">
            <a:avLst/>
          </a:prstGeom>
        </p:spPr>
        <p:txBody>
          <a:bodyPr vert="horz" wrap="square" lIns="0" tIns="0" rIns="0" bIns="0" rtlCol="0">
            <a:spAutoFit/>
          </a:bodyPr>
          <a:lstStyle/>
          <a:p>
            <a:pPr marL="12700">
              <a:lnSpc>
                <a:spcPts val="685"/>
              </a:lnSpc>
            </a:pPr>
            <a:r>
              <a:rPr lang="en-US" spc="-5" dirty="0"/>
              <a:t>Ranjan Yadav</a:t>
            </a:r>
            <a:endParaRPr spc="-5" dirty="0"/>
          </a:p>
        </p:txBody>
      </p:sp>
      <p:sp>
        <p:nvSpPr>
          <p:cNvPr id="4" name="object 6">
            <a:extLst>
              <a:ext uri="{FF2B5EF4-FFF2-40B4-BE49-F238E27FC236}">
                <a16:creationId xmlns:a16="http://schemas.microsoft.com/office/drawing/2014/main" id="{EE64AEFF-4F81-4752-9A29-9F64EEEC28CC}"/>
              </a:ext>
            </a:extLst>
          </p:cNvPr>
          <p:cNvSpPr txBox="1">
            <a:spLocks/>
          </p:cNvSpPr>
          <p:nvPr/>
        </p:nvSpPr>
        <p:spPr>
          <a:xfrm>
            <a:off x="83590" y="331545"/>
            <a:ext cx="2304415" cy="232756"/>
          </a:xfrm>
          <a:prstGeom prst="rect">
            <a:avLst/>
          </a:prstGeom>
        </p:spPr>
        <p:txBody>
          <a:bodyPr vert="horz" wrap="square" lIns="0" tIns="17145" rIns="0" bIns="0" rtlCol="0">
            <a:spAutoFit/>
          </a:bodyPr>
          <a:lstStyle>
            <a:lvl1pPr>
              <a:defRPr>
                <a:latin typeface="+mj-lt"/>
                <a:ea typeface="+mj-ea"/>
                <a:cs typeface="+mj-cs"/>
              </a:defRPr>
            </a:lvl1pPr>
          </a:lstStyle>
          <a:p>
            <a:pPr marL="12700">
              <a:spcBef>
                <a:spcPts val="135"/>
              </a:spcBef>
            </a:pPr>
            <a:r>
              <a:rPr lang="en-US" sz="1400" kern="0" spc="10" dirty="0">
                <a:solidFill>
                  <a:schemeClr val="bg1"/>
                </a:solidFill>
                <a:latin typeface="LM Sans 12"/>
                <a:cs typeface="LM Sans 12"/>
              </a:rPr>
              <a:t>Working/Design:</a:t>
            </a:r>
          </a:p>
        </p:txBody>
      </p:sp>
      <p:sp>
        <p:nvSpPr>
          <p:cNvPr id="12" name="object 2">
            <a:extLst>
              <a:ext uri="{FF2B5EF4-FFF2-40B4-BE49-F238E27FC236}">
                <a16:creationId xmlns:a16="http://schemas.microsoft.com/office/drawing/2014/main" id="{9AB54641-A2DF-4C99-8C23-DDB3F4BCF263}"/>
              </a:ext>
            </a:extLst>
          </p:cNvPr>
          <p:cNvSpPr txBox="1"/>
          <p:nvPr/>
        </p:nvSpPr>
        <p:spPr>
          <a:xfrm>
            <a:off x="1009650" y="-14026"/>
            <a:ext cx="1613203" cy="341119"/>
          </a:xfrm>
          <a:prstGeom prst="rect">
            <a:avLst/>
          </a:prstGeom>
        </p:spPr>
        <p:txBody>
          <a:bodyPr vert="horz" wrap="square" lIns="0" tIns="20320" rIns="0" bIns="0" rtlCol="0">
            <a:spAutoFit/>
          </a:bodyPr>
          <a:lstStyle/>
          <a:p>
            <a:pPr marL="12700" marR="5080" indent="74295" algn="just">
              <a:lnSpc>
                <a:spcPts val="670"/>
              </a:lnSpc>
              <a:spcBef>
                <a:spcPts val="160"/>
              </a:spcBef>
            </a:pPr>
            <a:r>
              <a:rPr lang="en-US" sz="600" b="1" spc="-5" dirty="0">
                <a:solidFill>
                  <a:schemeClr val="accent6">
                    <a:lumMod val="60000"/>
                    <a:lumOff val="40000"/>
                  </a:schemeClr>
                </a:solidFill>
                <a:latin typeface="LM Sans 10"/>
                <a:cs typeface="LM Sans 10"/>
              </a:rPr>
              <a:t>1. </a:t>
            </a:r>
            <a:r>
              <a:rPr sz="600" b="1" spc="-5" dirty="0">
                <a:solidFill>
                  <a:schemeClr val="accent6">
                    <a:lumMod val="60000"/>
                    <a:lumOff val="40000"/>
                  </a:schemeClr>
                </a:solidFill>
                <a:latin typeface="LM Sans 10"/>
                <a:cs typeface="LM Sans 10"/>
              </a:rPr>
              <a:t>Intr</a:t>
            </a:r>
            <a:r>
              <a:rPr sz="600" b="1" spc="10" dirty="0">
                <a:solidFill>
                  <a:schemeClr val="accent6">
                    <a:lumMod val="60000"/>
                    <a:lumOff val="40000"/>
                  </a:schemeClr>
                </a:solidFill>
                <a:latin typeface="LM Sans 10"/>
                <a:cs typeface="LM Sans 10"/>
              </a:rPr>
              <a:t>o</a:t>
            </a:r>
            <a:r>
              <a:rPr sz="600" b="1" spc="-5" dirty="0">
                <a:solidFill>
                  <a:schemeClr val="accent6">
                    <a:lumMod val="60000"/>
                    <a:lumOff val="40000"/>
                  </a:schemeClr>
                </a:solidFill>
                <a:latin typeface="LM Sans 10"/>
                <a:cs typeface="LM Sans 10"/>
              </a:rPr>
              <a:t>duct</a:t>
            </a:r>
            <a:r>
              <a:rPr sz="600" b="1" spc="-10" dirty="0">
                <a:solidFill>
                  <a:schemeClr val="accent6">
                    <a:lumMod val="60000"/>
                    <a:lumOff val="40000"/>
                  </a:schemeClr>
                </a:solidFill>
                <a:latin typeface="LM Sans 10"/>
                <a:cs typeface="LM Sans 10"/>
              </a:rPr>
              <a:t>i</a:t>
            </a:r>
            <a:r>
              <a:rPr sz="600" b="1" spc="-5" dirty="0">
                <a:solidFill>
                  <a:schemeClr val="accent6">
                    <a:lumMod val="60000"/>
                    <a:lumOff val="40000"/>
                  </a:schemeClr>
                </a:solidFill>
                <a:latin typeface="LM Sans 10"/>
                <a:cs typeface="LM Sans 10"/>
              </a:rPr>
              <a:t>o</a:t>
            </a:r>
            <a:r>
              <a:rPr lang="en-US" sz="600" b="1" spc="-5" dirty="0">
                <a:solidFill>
                  <a:schemeClr val="accent6">
                    <a:lumMod val="60000"/>
                    <a:lumOff val="40000"/>
                  </a:schemeClr>
                </a:solidFill>
                <a:latin typeface="LM Sans 10"/>
                <a:cs typeface="LM Sans 10"/>
              </a:rPr>
              <a:t>n</a:t>
            </a:r>
            <a:r>
              <a:rPr sz="600" b="1" spc="-5" dirty="0">
                <a:solidFill>
                  <a:schemeClr val="accent6">
                    <a:lumMod val="60000"/>
                    <a:lumOff val="40000"/>
                  </a:schemeClr>
                </a:solidFill>
                <a:latin typeface="LM Sans 10"/>
                <a:cs typeface="LM Sans 10"/>
              </a:rPr>
              <a:t> </a:t>
            </a:r>
            <a:r>
              <a:rPr lang="en-US" sz="600" b="1" spc="-5" dirty="0">
                <a:solidFill>
                  <a:schemeClr val="accent6">
                    <a:lumMod val="60000"/>
                    <a:lumOff val="40000"/>
                  </a:schemeClr>
                </a:solidFill>
                <a:latin typeface="LM Sans 10"/>
                <a:cs typeface="LM Sans 10"/>
              </a:rPr>
              <a:t>     2. Algorithm</a:t>
            </a:r>
          </a:p>
          <a:p>
            <a:pPr marL="12700" marR="5080" indent="74295" algn="just">
              <a:lnSpc>
                <a:spcPts val="670"/>
              </a:lnSpc>
              <a:spcBef>
                <a:spcPts val="160"/>
              </a:spcBef>
            </a:pPr>
            <a:r>
              <a:rPr lang="en-US" sz="600" b="1" spc="-5" dirty="0">
                <a:solidFill>
                  <a:schemeClr val="accent6">
                    <a:lumMod val="60000"/>
                    <a:lumOff val="40000"/>
                  </a:schemeClr>
                </a:solidFill>
                <a:latin typeface="LM Sans 10"/>
                <a:cs typeface="LM Sans 10"/>
              </a:rPr>
              <a:t>3. Output                4. Code Coverage</a:t>
            </a:r>
          </a:p>
          <a:p>
            <a:pPr marL="12700" marR="5080" indent="74295" algn="just">
              <a:lnSpc>
                <a:spcPts val="670"/>
              </a:lnSpc>
              <a:spcBef>
                <a:spcPts val="160"/>
              </a:spcBef>
            </a:pPr>
            <a:r>
              <a:rPr lang="en-US" sz="600" b="1" spc="-5" dirty="0">
                <a:solidFill>
                  <a:schemeClr val="accent6">
                    <a:lumMod val="60000"/>
                    <a:lumOff val="40000"/>
                  </a:schemeClr>
                </a:solidFill>
                <a:latin typeface="LM Sans 10"/>
                <a:cs typeface="LM Sans 10"/>
              </a:rPr>
              <a:t>5. Inference            6. Conclusion</a:t>
            </a:r>
            <a:endParaRPr sz="600" dirty="0">
              <a:solidFill>
                <a:schemeClr val="accent6">
                  <a:lumMod val="60000"/>
                  <a:lumOff val="40000"/>
                </a:schemeClr>
              </a:solidFill>
              <a:latin typeface="LM Sans 10"/>
              <a:cs typeface="LM Sans 10"/>
            </a:endParaRPr>
          </a:p>
        </p:txBody>
      </p:sp>
    </p:spTree>
    <p:extLst>
      <p:ext uri="{BB962C8B-B14F-4D97-AF65-F5344CB8AC3E}">
        <p14:creationId xmlns:p14="http://schemas.microsoft.com/office/powerpoint/2010/main" val="2087341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3">
            <a:extLst>
              <a:ext uri="{FF2B5EF4-FFF2-40B4-BE49-F238E27FC236}">
                <a16:creationId xmlns:a16="http://schemas.microsoft.com/office/drawing/2014/main" id="{4C41E6D6-82B5-4412-9788-BB2CE603610E}"/>
              </a:ext>
            </a:extLst>
          </p:cNvPr>
          <p:cNvSpPr txBox="1"/>
          <p:nvPr/>
        </p:nvSpPr>
        <p:spPr>
          <a:xfrm>
            <a:off x="2303995" y="0"/>
            <a:ext cx="2304415" cy="380873"/>
          </a:xfrm>
          <a:prstGeom prst="rect">
            <a:avLst/>
          </a:prstGeom>
          <a:solidFill>
            <a:srgbClr val="324BAE"/>
          </a:solidFill>
        </p:spPr>
        <p:txBody>
          <a:bodyPr vert="horz" wrap="square" lIns="0" tIns="3810" rIns="0" bIns="0" rtlCol="0">
            <a:spAutoFit/>
          </a:bodyPr>
          <a:lstStyle/>
          <a:p>
            <a:pPr>
              <a:lnSpc>
                <a:spcPct val="100000"/>
              </a:lnSpc>
              <a:spcBef>
                <a:spcPts val="30"/>
              </a:spcBef>
            </a:pPr>
            <a:endParaRPr sz="650" dirty="0">
              <a:latin typeface="Times New Roman"/>
              <a:cs typeface="Times New Roman"/>
            </a:endParaRPr>
          </a:p>
          <a:p>
            <a:pPr marL="107950">
              <a:lnSpc>
                <a:spcPct val="100000"/>
              </a:lnSpc>
            </a:pPr>
            <a:r>
              <a:rPr lang="en-US" sz="600" b="1" spc="-10" dirty="0">
                <a:solidFill>
                  <a:srgbClr val="FFFFFF"/>
                </a:solidFill>
                <a:latin typeface="LM Sans 10"/>
                <a:cs typeface="LM Sans 10"/>
              </a:rPr>
              <a:t>Outputs</a:t>
            </a:r>
          </a:p>
          <a:p>
            <a:pPr marL="107950">
              <a:lnSpc>
                <a:spcPct val="100000"/>
              </a:lnSpc>
            </a:pPr>
            <a:endParaRPr lang="en-US" sz="600" b="1" spc="-10" dirty="0">
              <a:solidFill>
                <a:srgbClr val="FFFFFF"/>
              </a:solidFill>
              <a:latin typeface="LM Sans 10"/>
              <a:cs typeface="LM Sans 10"/>
            </a:endParaRPr>
          </a:p>
          <a:p>
            <a:pPr marL="107950">
              <a:lnSpc>
                <a:spcPct val="100000"/>
              </a:lnSpc>
            </a:pPr>
            <a:endParaRPr sz="600" dirty="0">
              <a:latin typeface="LM Sans 10"/>
              <a:cs typeface="LM Sans 10"/>
            </a:endParaRPr>
          </a:p>
        </p:txBody>
      </p:sp>
      <p:sp>
        <p:nvSpPr>
          <p:cNvPr id="3" name="object 4">
            <a:extLst>
              <a:ext uri="{FF2B5EF4-FFF2-40B4-BE49-F238E27FC236}">
                <a16:creationId xmlns:a16="http://schemas.microsoft.com/office/drawing/2014/main" id="{BA36D1FF-3BC5-4CCD-8E19-4297015ECB7A}"/>
              </a:ext>
            </a:extLst>
          </p:cNvPr>
          <p:cNvSpPr/>
          <p:nvPr/>
        </p:nvSpPr>
        <p:spPr>
          <a:xfrm>
            <a:off x="0" y="315399"/>
            <a:ext cx="4608004" cy="308729"/>
          </a:xfrm>
          <a:prstGeom prst="rect">
            <a:avLst/>
          </a:prstGeom>
          <a:blipFill>
            <a:blip r:embed="rId2" cstate="print"/>
            <a:stretch>
              <a:fillRect/>
            </a:stretch>
          </a:blipFill>
        </p:spPr>
        <p:txBody>
          <a:bodyPr wrap="square" lIns="0" tIns="0" rIns="0" bIns="0" rtlCol="0"/>
          <a:lstStyle/>
          <a:p>
            <a:endParaRPr/>
          </a:p>
        </p:txBody>
      </p:sp>
      <p:pic>
        <p:nvPicPr>
          <p:cNvPr id="11266" name="Picture 2">
            <a:extLst>
              <a:ext uri="{FF2B5EF4-FFF2-40B4-BE49-F238E27FC236}">
                <a16:creationId xmlns:a16="http://schemas.microsoft.com/office/drawing/2014/main" id="{EDAD60E4-1F5C-4806-BA76-76E6317F98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6" y="624128"/>
            <a:ext cx="4610100" cy="1558925"/>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FFF2FF21-80F3-4675-9302-456F24852E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83054"/>
            <a:ext cx="3752850" cy="6141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F542967-E629-4366-90E9-23FBF6D9937C}"/>
              </a:ext>
            </a:extLst>
          </p:cNvPr>
          <p:cNvSpPr txBox="1"/>
          <p:nvPr/>
        </p:nvSpPr>
        <p:spPr>
          <a:xfrm>
            <a:off x="704850" y="2568575"/>
            <a:ext cx="3352800" cy="369332"/>
          </a:xfrm>
          <a:prstGeom prst="rect">
            <a:avLst/>
          </a:prstGeom>
          <a:noFill/>
        </p:spPr>
        <p:txBody>
          <a:bodyPr wrap="square" rtlCol="0">
            <a:spAutoFit/>
          </a:bodyPr>
          <a:lstStyle/>
          <a:p>
            <a:r>
              <a:rPr lang="en-US" sz="1800" b="1" i="0" u="none" strike="noStrike" dirty="0">
                <a:solidFill>
                  <a:srgbClr val="000000"/>
                </a:solidFill>
                <a:effectLst/>
                <a:latin typeface="Calibri" panose="020F0502020204030204" pitchFamily="34" charset="0"/>
              </a:rPr>
              <a:t> </a:t>
            </a:r>
            <a:r>
              <a:rPr lang="en-US" sz="800" b="1" i="0" u="none" strike="noStrike" dirty="0">
                <a:solidFill>
                  <a:srgbClr val="000000"/>
                </a:solidFill>
                <a:effectLst/>
                <a:latin typeface="Georgia" panose="02040502050405020303" pitchFamily="18" charset="0"/>
              </a:rPr>
              <a:t>This is output when MOSI &amp; MISO are shorted(above)</a:t>
            </a:r>
            <a:endParaRPr lang="en-US" sz="800" dirty="0">
              <a:latin typeface="Georgia" panose="02040502050405020303" pitchFamily="18" charset="0"/>
            </a:endParaRPr>
          </a:p>
        </p:txBody>
      </p:sp>
      <p:grpSp>
        <p:nvGrpSpPr>
          <p:cNvPr id="6" name="object 18">
            <a:extLst>
              <a:ext uri="{FF2B5EF4-FFF2-40B4-BE49-F238E27FC236}">
                <a16:creationId xmlns:a16="http://schemas.microsoft.com/office/drawing/2014/main" id="{ED7CA772-1CB0-4D3C-8850-DFFA6FBDD723}"/>
              </a:ext>
            </a:extLst>
          </p:cNvPr>
          <p:cNvGrpSpPr/>
          <p:nvPr/>
        </p:nvGrpSpPr>
        <p:grpSpPr>
          <a:xfrm>
            <a:off x="0" y="3329876"/>
            <a:ext cx="4608195" cy="126364"/>
            <a:chOff x="0" y="3329876"/>
            <a:chExt cx="4608195" cy="126364"/>
          </a:xfrm>
        </p:grpSpPr>
        <p:sp>
          <p:nvSpPr>
            <p:cNvPr id="7" name="object 19">
              <a:extLst>
                <a:ext uri="{FF2B5EF4-FFF2-40B4-BE49-F238E27FC236}">
                  <a16:creationId xmlns:a16="http://schemas.microsoft.com/office/drawing/2014/main" id="{87772BFC-30A4-4430-B700-34A83A641AFA}"/>
                </a:ext>
              </a:extLst>
            </p:cNvPr>
            <p:cNvSpPr/>
            <p:nvPr/>
          </p:nvSpPr>
          <p:spPr>
            <a:xfrm>
              <a:off x="0" y="3329876"/>
              <a:ext cx="368935" cy="126364"/>
            </a:xfrm>
            <a:custGeom>
              <a:avLst/>
              <a:gdLst/>
              <a:ahLst/>
              <a:cxnLst/>
              <a:rect l="l" t="t" r="r" b="b"/>
              <a:pathLst>
                <a:path w="368935" h="126364">
                  <a:moveTo>
                    <a:pt x="368642" y="0"/>
                  </a:moveTo>
                  <a:lnTo>
                    <a:pt x="0" y="0"/>
                  </a:lnTo>
                  <a:lnTo>
                    <a:pt x="0" y="126123"/>
                  </a:lnTo>
                  <a:lnTo>
                    <a:pt x="368642" y="126123"/>
                  </a:lnTo>
                  <a:lnTo>
                    <a:pt x="368642" y="0"/>
                  </a:lnTo>
                  <a:close/>
                </a:path>
              </a:pathLst>
            </a:custGeom>
            <a:solidFill>
              <a:srgbClr val="324BAE"/>
            </a:solidFill>
          </p:spPr>
          <p:txBody>
            <a:bodyPr wrap="square" lIns="0" tIns="0" rIns="0" bIns="0" rtlCol="0"/>
            <a:lstStyle/>
            <a:p>
              <a:endParaRPr/>
            </a:p>
          </p:txBody>
        </p:sp>
        <p:sp>
          <p:nvSpPr>
            <p:cNvPr id="8" name="object 20">
              <a:extLst>
                <a:ext uri="{FF2B5EF4-FFF2-40B4-BE49-F238E27FC236}">
                  <a16:creationId xmlns:a16="http://schemas.microsoft.com/office/drawing/2014/main" id="{F10F53FF-ACB4-43DD-8549-B87077F0861F}"/>
                </a:ext>
              </a:extLst>
            </p:cNvPr>
            <p:cNvSpPr/>
            <p:nvPr/>
          </p:nvSpPr>
          <p:spPr>
            <a:xfrm>
              <a:off x="377863" y="3329876"/>
              <a:ext cx="829944" cy="126364"/>
            </a:xfrm>
            <a:custGeom>
              <a:avLst/>
              <a:gdLst/>
              <a:ahLst/>
              <a:cxnLst/>
              <a:rect l="l" t="t" r="r" b="b"/>
              <a:pathLst>
                <a:path w="829944" h="126364">
                  <a:moveTo>
                    <a:pt x="829411" y="0"/>
                  </a:moveTo>
                  <a:lnTo>
                    <a:pt x="0" y="0"/>
                  </a:lnTo>
                  <a:lnTo>
                    <a:pt x="0" y="126123"/>
                  </a:lnTo>
                  <a:lnTo>
                    <a:pt x="829411" y="126123"/>
                  </a:lnTo>
                  <a:lnTo>
                    <a:pt x="829411" y="0"/>
                  </a:lnTo>
                  <a:close/>
                </a:path>
              </a:pathLst>
            </a:custGeom>
            <a:solidFill>
              <a:srgbClr val="000000"/>
            </a:solidFill>
          </p:spPr>
          <p:txBody>
            <a:bodyPr wrap="square" lIns="0" tIns="0" rIns="0" bIns="0" rtlCol="0"/>
            <a:lstStyle/>
            <a:p>
              <a:endParaRPr/>
            </a:p>
          </p:txBody>
        </p:sp>
        <p:sp>
          <p:nvSpPr>
            <p:cNvPr id="9" name="object 21">
              <a:extLst>
                <a:ext uri="{FF2B5EF4-FFF2-40B4-BE49-F238E27FC236}">
                  <a16:creationId xmlns:a16="http://schemas.microsoft.com/office/drawing/2014/main" id="{BFF3A2FB-3B8D-4681-AAE2-EC1DFE07DF17}"/>
                </a:ext>
              </a:extLst>
            </p:cNvPr>
            <p:cNvSpPr/>
            <p:nvPr/>
          </p:nvSpPr>
          <p:spPr>
            <a:xfrm>
              <a:off x="1216469" y="3329876"/>
              <a:ext cx="3391535" cy="126364"/>
            </a:xfrm>
            <a:custGeom>
              <a:avLst/>
              <a:gdLst/>
              <a:ahLst/>
              <a:cxnLst/>
              <a:rect l="l" t="t" r="r" b="b"/>
              <a:pathLst>
                <a:path w="3391535" h="126364">
                  <a:moveTo>
                    <a:pt x="0" y="126123"/>
                  </a:moveTo>
                  <a:lnTo>
                    <a:pt x="3391534" y="126123"/>
                  </a:lnTo>
                  <a:lnTo>
                    <a:pt x="3391534" y="0"/>
                  </a:lnTo>
                  <a:lnTo>
                    <a:pt x="0" y="0"/>
                  </a:lnTo>
                  <a:lnTo>
                    <a:pt x="0" y="126123"/>
                  </a:lnTo>
                  <a:close/>
                </a:path>
              </a:pathLst>
            </a:custGeom>
            <a:solidFill>
              <a:srgbClr val="324BAE"/>
            </a:solidFill>
          </p:spPr>
          <p:txBody>
            <a:bodyPr wrap="square" lIns="0" tIns="0" rIns="0" bIns="0" rtlCol="0"/>
            <a:lstStyle/>
            <a:p>
              <a:endParaRPr/>
            </a:p>
          </p:txBody>
        </p:sp>
      </p:grpSp>
      <p:sp>
        <p:nvSpPr>
          <p:cNvPr id="2" name="object 22">
            <a:extLst>
              <a:ext uri="{FF2B5EF4-FFF2-40B4-BE49-F238E27FC236}">
                <a16:creationId xmlns:a16="http://schemas.microsoft.com/office/drawing/2014/main" id="{B4908DB0-3CE2-446D-AC4E-88FD76C3DA50}"/>
              </a:ext>
            </a:extLst>
          </p:cNvPr>
          <p:cNvSpPr txBox="1"/>
          <p:nvPr/>
        </p:nvSpPr>
        <p:spPr>
          <a:xfrm>
            <a:off x="2203482" y="3301790"/>
            <a:ext cx="1490980" cy="132922"/>
          </a:xfrm>
          <a:prstGeom prst="rect">
            <a:avLst/>
          </a:prstGeom>
        </p:spPr>
        <p:txBody>
          <a:bodyPr vert="horz" wrap="square" lIns="0" tIns="0" rIns="0" bIns="0" rtlCol="0">
            <a:spAutoFit/>
          </a:bodyPr>
          <a:lstStyle/>
          <a:p>
            <a:pPr marL="12700" algn="ctr">
              <a:lnSpc>
                <a:spcPts val="1075"/>
              </a:lnSpc>
            </a:pPr>
            <a:r>
              <a:rPr lang="en-US" sz="800" dirty="0">
                <a:solidFill>
                  <a:schemeClr val="bg1"/>
                </a:solidFill>
                <a:latin typeface="LM Sans 10"/>
                <a:cs typeface="LM Sans 10"/>
              </a:rPr>
              <a:t>SPI-Protocol</a:t>
            </a:r>
            <a:endParaRPr sz="800" dirty="0">
              <a:solidFill>
                <a:schemeClr val="bg1"/>
              </a:solidFill>
              <a:latin typeface="LM Sans 10"/>
              <a:cs typeface="LM Sans 10"/>
            </a:endParaRPr>
          </a:p>
        </p:txBody>
      </p:sp>
      <p:sp>
        <p:nvSpPr>
          <p:cNvPr id="12" name="object 23">
            <a:extLst>
              <a:ext uri="{FF2B5EF4-FFF2-40B4-BE49-F238E27FC236}">
                <a16:creationId xmlns:a16="http://schemas.microsoft.com/office/drawing/2014/main" id="{94EF219C-B2C2-42F3-8DD5-B6C29E930125}"/>
              </a:ext>
            </a:extLst>
          </p:cNvPr>
          <p:cNvSpPr txBox="1">
            <a:spLocks noGrp="1"/>
          </p:cNvSpPr>
          <p:nvPr>
            <p:ph type="sldNum" sz="quarter" idx="7"/>
          </p:nvPr>
        </p:nvSpPr>
        <p:spPr>
          <a:xfrm>
            <a:off x="83591" y="3344944"/>
            <a:ext cx="225602" cy="89768"/>
          </a:xfrm>
          <a:prstGeom prst="rect">
            <a:avLst/>
          </a:prstGeom>
        </p:spPr>
        <p:txBody>
          <a:bodyPr vert="horz" wrap="square" lIns="0" tIns="0" rIns="0" bIns="0" rtlCol="0">
            <a:spAutoFit/>
          </a:bodyPr>
          <a:lstStyle/>
          <a:p>
            <a:pPr marL="38100">
              <a:lnSpc>
                <a:spcPts val="685"/>
              </a:lnSpc>
            </a:pPr>
            <a:fld id="{81D60167-4931-47E6-BA6A-407CBD079E47}" type="slidenum">
              <a:rPr spc="-5" smtClean="0"/>
              <a:t>14</a:t>
            </a:fld>
            <a:r>
              <a:rPr spc="-5" dirty="0"/>
              <a:t>/</a:t>
            </a:r>
            <a:r>
              <a:rPr lang="en-US" spc="-5" dirty="0"/>
              <a:t>17</a:t>
            </a:r>
            <a:endParaRPr spc="-5" dirty="0"/>
          </a:p>
        </p:txBody>
      </p:sp>
      <p:sp>
        <p:nvSpPr>
          <p:cNvPr id="13" name="object 24">
            <a:extLst>
              <a:ext uri="{FF2B5EF4-FFF2-40B4-BE49-F238E27FC236}">
                <a16:creationId xmlns:a16="http://schemas.microsoft.com/office/drawing/2014/main" id="{8BA245D1-CE1E-4F98-9821-6CE4AEF3B29F}"/>
              </a:ext>
            </a:extLst>
          </p:cNvPr>
          <p:cNvSpPr txBox="1">
            <a:spLocks noGrp="1"/>
          </p:cNvSpPr>
          <p:nvPr>
            <p:ph type="ftr" sz="quarter" idx="5"/>
          </p:nvPr>
        </p:nvSpPr>
        <p:spPr>
          <a:xfrm>
            <a:off x="543870" y="3344944"/>
            <a:ext cx="538569" cy="89768"/>
          </a:xfrm>
          <a:prstGeom prst="rect">
            <a:avLst/>
          </a:prstGeom>
        </p:spPr>
        <p:txBody>
          <a:bodyPr vert="horz" wrap="square" lIns="0" tIns="0" rIns="0" bIns="0" rtlCol="0">
            <a:spAutoFit/>
          </a:bodyPr>
          <a:lstStyle/>
          <a:p>
            <a:pPr marL="12700">
              <a:lnSpc>
                <a:spcPts val="685"/>
              </a:lnSpc>
            </a:pPr>
            <a:r>
              <a:rPr lang="en-US" spc="-5" dirty="0"/>
              <a:t>Ranjan Yadav</a:t>
            </a:r>
            <a:endParaRPr spc="-5" dirty="0"/>
          </a:p>
        </p:txBody>
      </p:sp>
      <p:sp>
        <p:nvSpPr>
          <p:cNvPr id="5" name="object 6">
            <a:extLst>
              <a:ext uri="{FF2B5EF4-FFF2-40B4-BE49-F238E27FC236}">
                <a16:creationId xmlns:a16="http://schemas.microsoft.com/office/drawing/2014/main" id="{71EE7E5C-CDCD-48E7-BE30-4FAAEAA30431}"/>
              </a:ext>
            </a:extLst>
          </p:cNvPr>
          <p:cNvSpPr txBox="1">
            <a:spLocks/>
          </p:cNvSpPr>
          <p:nvPr/>
        </p:nvSpPr>
        <p:spPr>
          <a:xfrm>
            <a:off x="83590" y="331545"/>
            <a:ext cx="2304415" cy="232756"/>
          </a:xfrm>
          <a:prstGeom prst="rect">
            <a:avLst/>
          </a:prstGeom>
        </p:spPr>
        <p:txBody>
          <a:bodyPr vert="horz" wrap="square" lIns="0" tIns="17145" rIns="0" bIns="0" rtlCol="0">
            <a:spAutoFit/>
          </a:bodyPr>
          <a:lstStyle>
            <a:lvl1pPr>
              <a:defRPr>
                <a:latin typeface="+mj-lt"/>
                <a:ea typeface="+mj-ea"/>
                <a:cs typeface="+mj-cs"/>
              </a:defRPr>
            </a:lvl1pPr>
          </a:lstStyle>
          <a:p>
            <a:pPr marL="12700">
              <a:spcBef>
                <a:spcPts val="135"/>
              </a:spcBef>
            </a:pPr>
            <a:r>
              <a:rPr lang="en-US" sz="1400" kern="0" spc="10" dirty="0">
                <a:solidFill>
                  <a:schemeClr val="bg1"/>
                </a:solidFill>
                <a:latin typeface="LM Sans 12"/>
                <a:cs typeface="LM Sans 12"/>
              </a:rPr>
              <a:t>Outputs:</a:t>
            </a:r>
          </a:p>
        </p:txBody>
      </p:sp>
      <p:sp>
        <p:nvSpPr>
          <p:cNvPr id="14" name="object 2">
            <a:extLst>
              <a:ext uri="{FF2B5EF4-FFF2-40B4-BE49-F238E27FC236}">
                <a16:creationId xmlns:a16="http://schemas.microsoft.com/office/drawing/2014/main" id="{8215D0B0-DE5D-4638-8DDC-5B72BE9C3AE7}"/>
              </a:ext>
            </a:extLst>
          </p:cNvPr>
          <p:cNvSpPr txBox="1"/>
          <p:nvPr/>
        </p:nvSpPr>
        <p:spPr>
          <a:xfrm>
            <a:off x="1009650" y="-14026"/>
            <a:ext cx="1613203" cy="341119"/>
          </a:xfrm>
          <a:prstGeom prst="rect">
            <a:avLst/>
          </a:prstGeom>
        </p:spPr>
        <p:txBody>
          <a:bodyPr vert="horz" wrap="square" lIns="0" tIns="20320" rIns="0" bIns="0" rtlCol="0">
            <a:spAutoFit/>
          </a:bodyPr>
          <a:lstStyle/>
          <a:p>
            <a:pPr marL="12700" marR="5080" indent="74295" algn="just">
              <a:lnSpc>
                <a:spcPts val="670"/>
              </a:lnSpc>
              <a:spcBef>
                <a:spcPts val="160"/>
              </a:spcBef>
            </a:pPr>
            <a:r>
              <a:rPr lang="en-US" sz="600" b="1" spc="-5" dirty="0">
                <a:solidFill>
                  <a:schemeClr val="accent6">
                    <a:lumMod val="60000"/>
                    <a:lumOff val="40000"/>
                  </a:schemeClr>
                </a:solidFill>
                <a:latin typeface="LM Sans 10"/>
                <a:cs typeface="LM Sans 10"/>
              </a:rPr>
              <a:t>1. </a:t>
            </a:r>
            <a:r>
              <a:rPr sz="600" b="1" spc="-5" dirty="0">
                <a:solidFill>
                  <a:schemeClr val="accent6">
                    <a:lumMod val="60000"/>
                    <a:lumOff val="40000"/>
                  </a:schemeClr>
                </a:solidFill>
                <a:latin typeface="LM Sans 10"/>
                <a:cs typeface="LM Sans 10"/>
              </a:rPr>
              <a:t>Intr</a:t>
            </a:r>
            <a:r>
              <a:rPr sz="600" b="1" spc="10" dirty="0">
                <a:solidFill>
                  <a:schemeClr val="accent6">
                    <a:lumMod val="60000"/>
                    <a:lumOff val="40000"/>
                  </a:schemeClr>
                </a:solidFill>
                <a:latin typeface="LM Sans 10"/>
                <a:cs typeface="LM Sans 10"/>
              </a:rPr>
              <a:t>o</a:t>
            </a:r>
            <a:r>
              <a:rPr sz="600" b="1" spc="-5" dirty="0">
                <a:solidFill>
                  <a:schemeClr val="accent6">
                    <a:lumMod val="60000"/>
                    <a:lumOff val="40000"/>
                  </a:schemeClr>
                </a:solidFill>
                <a:latin typeface="LM Sans 10"/>
                <a:cs typeface="LM Sans 10"/>
              </a:rPr>
              <a:t>duct</a:t>
            </a:r>
            <a:r>
              <a:rPr sz="600" b="1" spc="-10" dirty="0">
                <a:solidFill>
                  <a:schemeClr val="accent6">
                    <a:lumMod val="60000"/>
                    <a:lumOff val="40000"/>
                  </a:schemeClr>
                </a:solidFill>
                <a:latin typeface="LM Sans 10"/>
                <a:cs typeface="LM Sans 10"/>
              </a:rPr>
              <a:t>i</a:t>
            </a:r>
            <a:r>
              <a:rPr sz="600" b="1" spc="-5" dirty="0">
                <a:solidFill>
                  <a:schemeClr val="accent6">
                    <a:lumMod val="60000"/>
                    <a:lumOff val="40000"/>
                  </a:schemeClr>
                </a:solidFill>
                <a:latin typeface="LM Sans 10"/>
                <a:cs typeface="LM Sans 10"/>
              </a:rPr>
              <a:t>o</a:t>
            </a:r>
            <a:r>
              <a:rPr lang="en-US" sz="600" b="1" spc="-5" dirty="0">
                <a:solidFill>
                  <a:schemeClr val="accent6">
                    <a:lumMod val="60000"/>
                    <a:lumOff val="40000"/>
                  </a:schemeClr>
                </a:solidFill>
                <a:latin typeface="LM Sans 10"/>
                <a:cs typeface="LM Sans 10"/>
              </a:rPr>
              <a:t>n</a:t>
            </a:r>
            <a:r>
              <a:rPr sz="600" b="1" spc="-5" dirty="0">
                <a:solidFill>
                  <a:schemeClr val="accent6">
                    <a:lumMod val="60000"/>
                    <a:lumOff val="40000"/>
                  </a:schemeClr>
                </a:solidFill>
                <a:latin typeface="LM Sans 10"/>
                <a:cs typeface="LM Sans 10"/>
              </a:rPr>
              <a:t> </a:t>
            </a:r>
            <a:r>
              <a:rPr lang="en-US" sz="600" b="1" spc="-5" dirty="0">
                <a:solidFill>
                  <a:schemeClr val="accent6">
                    <a:lumMod val="60000"/>
                    <a:lumOff val="40000"/>
                  </a:schemeClr>
                </a:solidFill>
                <a:latin typeface="LM Sans 10"/>
                <a:cs typeface="LM Sans 10"/>
              </a:rPr>
              <a:t>     2. Algorithm</a:t>
            </a:r>
          </a:p>
          <a:p>
            <a:pPr marL="12700" marR="5080" indent="74295" algn="just">
              <a:lnSpc>
                <a:spcPts val="670"/>
              </a:lnSpc>
              <a:spcBef>
                <a:spcPts val="160"/>
              </a:spcBef>
            </a:pPr>
            <a:r>
              <a:rPr lang="en-US" sz="600" b="1" spc="-5" dirty="0">
                <a:solidFill>
                  <a:schemeClr val="accent6">
                    <a:lumMod val="60000"/>
                    <a:lumOff val="40000"/>
                  </a:schemeClr>
                </a:solidFill>
                <a:latin typeface="LM Sans 10"/>
                <a:cs typeface="LM Sans 10"/>
              </a:rPr>
              <a:t>3. Output                4. Code Coverage</a:t>
            </a:r>
          </a:p>
          <a:p>
            <a:pPr marL="12700" marR="5080" indent="74295" algn="just">
              <a:lnSpc>
                <a:spcPts val="670"/>
              </a:lnSpc>
              <a:spcBef>
                <a:spcPts val="160"/>
              </a:spcBef>
            </a:pPr>
            <a:r>
              <a:rPr lang="en-US" sz="600" b="1" spc="-5" dirty="0">
                <a:solidFill>
                  <a:schemeClr val="accent6">
                    <a:lumMod val="60000"/>
                    <a:lumOff val="40000"/>
                  </a:schemeClr>
                </a:solidFill>
                <a:latin typeface="LM Sans 10"/>
                <a:cs typeface="LM Sans 10"/>
              </a:rPr>
              <a:t>5. Inference            6. Conclusion</a:t>
            </a:r>
            <a:endParaRPr sz="600" dirty="0">
              <a:solidFill>
                <a:schemeClr val="accent6">
                  <a:lumMod val="60000"/>
                  <a:lumOff val="40000"/>
                </a:schemeClr>
              </a:solidFill>
              <a:latin typeface="LM Sans 10"/>
              <a:cs typeface="LM Sans 10"/>
            </a:endParaRPr>
          </a:p>
        </p:txBody>
      </p:sp>
    </p:spTree>
    <p:extLst>
      <p:ext uri="{BB962C8B-B14F-4D97-AF65-F5344CB8AC3E}">
        <p14:creationId xmlns:p14="http://schemas.microsoft.com/office/powerpoint/2010/main" val="4191004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3">
            <a:extLst>
              <a:ext uri="{FF2B5EF4-FFF2-40B4-BE49-F238E27FC236}">
                <a16:creationId xmlns:a16="http://schemas.microsoft.com/office/drawing/2014/main" id="{040C6181-266F-4F4B-8915-2B988FD5AB2B}"/>
              </a:ext>
            </a:extLst>
          </p:cNvPr>
          <p:cNvSpPr txBox="1"/>
          <p:nvPr/>
        </p:nvSpPr>
        <p:spPr>
          <a:xfrm>
            <a:off x="2303995" y="0"/>
            <a:ext cx="2304415" cy="380873"/>
          </a:xfrm>
          <a:prstGeom prst="rect">
            <a:avLst/>
          </a:prstGeom>
          <a:solidFill>
            <a:srgbClr val="324BAE"/>
          </a:solidFill>
        </p:spPr>
        <p:txBody>
          <a:bodyPr vert="horz" wrap="square" lIns="0" tIns="3810" rIns="0" bIns="0" rtlCol="0">
            <a:spAutoFit/>
          </a:bodyPr>
          <a:lstStyle/>
          <a:p>
            <a:pPr>
              <a:lnSpc>
                <a:spcPct val="100000"/>
              </a:lnSpc>
              <a:spcBef>
                <a:spcPts val="30"/>
              </a:spcBef>
            </a:pPr>
            <a:endParaRPr sz="650" dirty="0">
              <a:latin typeface="Times New Roman"/>
              <a:cs typeface="Times New Roman"/>
            </a:endParaRPr>
          </a:p>
          <a:p>
            <a:pPr marL="107950">
              <a:lnSpc>
                <a:spcPct val="100000"/>
              </a:lnSpc>
            </a:pPr>
            <a:r>
              <a:rPr lang="en-US" sz="600" b="1" spc="-10" dirty="0">
                <a:solidFill>
                  <a:srgbClr val="FFFFFF"/>
                </a:solidFill>
                <a:latin typeface="LM Sans 10"/>
                <a:cs typeface="LM Sans 10"/>
              </a:rPr>
              <a:t>Code Coverage</a:t>
            </a:r>
          </a:p>
          <a:p>
            <a:pPr marL="107950">
              <a:lnSpc>
                <a:spcPct val="100000"/>
              </a:lnSpc>
            </a:pPr>
            <a:endParaRPr lang="en-US" sz="600" b="1" spc="-10" dirty="0">
              <a:solidFill>
                <a:srgbClr val="FFFFFF"/>
              </a:solidFill>
              <a:latin typeface="LM Sans 10"/>
              <a:cs typeface="LM Sans 10"/>
            </a:endParaRPr>
          </a:p>
          <a:p>
            <a:pPr marL="107950">
              <a:lnSpc>
                <a:spcPct val="100000"/>
              </a:lnSpc>
            </a:pPr>
            <a:endParaRPr sz="600" dirty="0">
              <a:latin typeface="LM Sans 10"/>
              <a:cs typeface="LM Sans 10"/>
            </a:endParaRPr>
          </a:p>
        </p:txBody>
      </p:sp>
      <p:pic>
        <p:nvPicPr>
          <p:cNvPr id="12290" name="Picture 2">
            <a:extLst>
              <a:ext uri="{FF2B5EF4-FFF2-40B4-BE49-F238E27FC236}">
                <a16:creationId xmlns:a16="http://schemas.microsoft.com/office/drawing/2014/main" id="{DFA44934-A51D-447C-A2DE-56564E7359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850" y="663575"/>
            <a:ext cx="3016251" cy="2262188"/>
          </a:xfrm>
          <a:prstGeom prst="rect">
            <a:avLst/>
          </a:prstGeom>
          <a:noFill/>
          <a:extLst>
            <a:ext uri="{909E8E84-426E-40DD-AFC4-6F175D3DCCD1}">
              <a14:hiddenFill xmlns:a14="http://schemas.microsoft.com/office/drawing/2010/main">
                <a:solidFill>
                  <a:srgbClr val="FFFFFF"/>
                </a:solidFill>
              </a14:hiddenFill>
            </a:ext>
          </a:extLst>
        </p:spPr>
      </p:pic>
      <p:sp>
        <p:nvSpPr>
          <p:cNvPr id="2" name="object 4">
            <a:extLst>
              <a:ext uri="{FF2B5EF4-FFF2-40B4-BE49-F238E27FC236}">
                <a16:creationId xmlns:a16="http://schemas.microsoft.com/office/drawing/2014/main" id="{1F5BFBF6-DAC1-4273-BE51-CCE3E504D2C8}"/>
              </a:ext>
            </a:extLst>
          </p:cNvPr>
          <p:cNvSpPr/>
          <p:nvPr/>
        </p:nvSpPr>
        <p:spPr>
          <a:xfrm>
            <a:off x="0" y="315399"/>
            <a:ext cx="4608004" cy="308729"/>
          </a:xfrm>
          <a:prstGeom prst="rect">
            <a:avLst/>
          </a:prstGeom>
          <a:blipFill>
            <a:blip r:embed="rId3" cstate="print"/>
            <a:stretch>
              <a:fillRect/>
            </a:stretch>
          </a:blipFill>
        </p:spPr>
        <p:txBody>
          <a:bodyPr wrap="square" lIns="0" tIns="0" rIns="0" bIns="0" rtlCol="0"/>
          <a:lstStyle/>
          <a:p>
            <a:endParaRPr/>
          </a:p>
        </p:txBody>
      </p:sp>
      <p:grpSp>
        <p:nvGrpSpPr>
          <p:cNvPr id="4" name="object 18">
            <a:extLst>
              <a:ext uri="{FF2B5EF4-FFF2-40B4-BE49-F238E27FC236}">
                <a16:creationId xmlns:a16="http://schemas.microsoft.com/office/drawing/2014/main" id="{3B21D0C4-641B-4AD1-A699-E953EFE8F984}"/>
              </a:ext>
            </a:extLst>
          </p:cNvPr>
          <p:cNvGrpSpPr/>
          <p:nvPr/>
        </p:nvGrpSpPr>
        <p:grpSpPr>
          <a:xfrm>
            <a:off x="0" y="3329876"/>
            <a:ext cx="4608195" cy="126364"/>
            <a:chOff x="0" y="3329876"/>
            <a:chExt cx="4608195" cy="126364"/>
          </a:xfrm>
        </p:grpSpPr>
        <p:sp>
          <p:nvSpPr>
            <p:cNvPr id="5" name="object 19">
              <a:extLst>
                <a:ext uri="{FF2B5EF4-FFF2-40B4-BE49-F238E27FC236}">
                  <a16:creationId xmlns:a16="http://schemas.microsoft.com/office/drawing/2014/main" id="{628E5FA1-A451-4C97-980E-DA11CFAE4911}"/>
                </a:ext>
              </a:extLst>
            </p:cNvPr>
            <p:cNvSpPr/>
            <p:nvPr/>
          </p:nvSpPr>
          <p:spPr>
            <a:xfrm>
              <a:off x="0" y="3329876"/>
              <a:ext cx="368935" cy="126364"/>
            </a:xfrm>
            <a:custGeom>
              <a:avLst/>
              <a:gdLst/>
              <a:ahLst/>
              <a:cxnLst/>
              <a:rect l="l" t="t" r="r" b="b"/>
              <a:pathLst>
                <a:path w="368935" h="126364">
                  <a:moveTo>
                    <a:pt x="368642" y="0"/>
                  </a:moveTo>
                  <a:lnTo>
                    <a:pt x="0" y="0"/>
                  </a:lnTo>
                  <a:lnTo>
                    <a:pt x="0" y="126123"/>
                  </a:lnTo>
                  <a:lnTo>
                    <a:pt x="368642" y="126123"/>
                  </a:lnTo>
                  <a:lnTo>
                    <a:pt x="368642" y="0"/>
                  </a:lnTo>
                  <a:close/>
                </a:path>
              </a:pathLst>
            </a:custGeom>
            <a:solidFill>
              <a:srgbClr val="324BAE"/>
            </a:solidFill>
          </p:spPr>
          <p:txBody>
            <a:bodyPr wrap="square" lIns="0" tIns="0" rIns="0" bIns="0" rtlCol="0"/>
            <a:lstStyle/>
            <a:p>
              <a:endParaRPr/>
            </a:p>
          </p:txBody>
        </p:sp>
        <p:sp>
          <p:nvSpPr>
            <p:cNvPr id="6" name="object 20">
              <a:extLst>
                <a:ext uri="{FF2B5EF4-FFF2-40B4-BE49-F238E27FC236}">
                  <a16:creationId xmlns:a16="http://schemas.microsoft.com/office/drawing/2014/main" id="{92BF7394-6BB6-455B-A731-60EFF9F96B2D}"/>
                </a:ext>
              </a:extLst>
            </p:cNvPr>
            <p:cNvSpPr/>
            <p:nvPr/>
          </p:nvSpPr>
          <p:spPr>
            <a:xfrm>
              <a:off x="377863" y="3329876"/>
              <a:ext cx="829944" cy="126364"/>
            </a:xfrm>
            <a:custGeom>
              <a:avLst/>
              <a:gdLst/>
              <a:ahLst/>
              <a:cxnLst/>
              <a:rect l="l" t="t" r="r" b="b"/>
              <a:pathLst>
                <a:path w="829944" h="126364">
                  <a:moveTo>
                    <a:pt x="829411" y="0"/>
                  </a:moveTo>
                  <a:lnTo>
                    <a:pt x="0" y="0"/>
                  </a:lnTo>
                  <a:lnTo>
                    <a:pt x="0" y="126123"/>
                  </a:lnTo>
                  <a:lnTo>
                    <a:pt x="829411" y="126123"/>
                  </a:lnTo>
                  <a:lnTo>
                    <a:pt x="829411" y="0"/>
                  </a:lnTo>
                  <a:close/>
                </a:path>
              </a:pathLst>
            </a:custGeom>
            <a:solidFill>
              <a:srgbClr val="000000"/>
            </a:solidFill>
          </p:spPr>
          <p:txBody>
            <a:bodyPr wrap="square" lIns="0" tIns="0" rIns="0" bIns="0" rtlCol="0"/>
            <a:lstStyle/>
            <a:p>
              <a:endParaRPr/>
            </a:p>
          </p:txBody>
        </p:sp>
        <p:sp>
          <p:nvSpPr>
            <p:cNvPr id="7" name="object 21">
              <a:extLst>
                <a:ext uri="{FF2B5EF4-FFF2-40B4-BE49-F238E27FC236}">
                  <a16:creationId xmlns:a16="http://schemas.microsoft.com/office/drawing/2014/main" id="{E1823958-7DCE-481E-A8A8-34786439242D}"/>
                </a:ext>
              </a:extLst>
            </p:cNvPr>
            <p:cNvSpPr/>
            <p:nvPr/>
          </p:nvSpPr>
          <p:spPr>
            <a:xfrm>
              <a:off x="1216469" y="3329876"/>
              <a:ext cx="3391535" cy="126364"/>
            </a:xfrm>
            <a:custGeom>
              <a:avLst/>
              <a:gdLst/>
              <a:ahLst/>
              <a:cxnLst/>
              <a:rect l="l" t="t" r="r" b="b"/>
              <a:pathLst>
                <a:path w="3391535" h="126364">
                  <a:moveTo>
                    <a:pt x="0" y="126123"/>
                  </a:moveTo>
                  <a:lnTo>
                    <a:pt x="3391534" y="126123"/>
                  </a:lnTo>
                  <a:lnTo>
                    <a:pt x="3391534" y="0"/>
                  </a:lnTo>
                  <a:lnTo>
                    <a:pt x="0" y="0"/>
                  </a:lnTo>
                  <a:lnTo>
                    <a:pt x="0" y="126123"/>
                  </a:lnTo>
                  <a:close/>
                </a:path>
              </a:pathLst>
            </a:custGeom>
            <a:solidFill>
              <a:srgbClr val="324BAE"/>
            </a:solidFill>
          </p:spPr>
          <p:txBody>
            <a:bodyPr wrap="square" lIns="0" tIns="0" rIns="0" bIns="0" rtlCol="0"/>
            <a:lstStyle/>
            <a:p>
              <a:endParaRPr/>
            </a:p>
          </p:txBody>
        </p:sp>
      </p:grpSp>
      <p:sp>
        <p:nvSpPr>
          <p:cNvPr id="3" name="object 22">
            <a:extLst>
              <a:ext uri="{FF2B5EF4-FFF2-40B4-BE49-F238E27FC236}">
                <a16:creationId xmlns:a16="http://schemas.microsoft.com/office/drawing/2014/main" id="{EFD92F2D-E6E5-4550-91D7-B4C52A4FBE8E}"/>
              </a:ext>
            </a:extLst>
          </p:cNvPr>
          <p:cNvSpPr txBox="1"/>
          <p:nvPr/>
        </p:nvSpPr>
        <p:spPr>
          <a:xfrm>
            <a:off x="2203482" y="3301790"/>
            <a:ext cx="1490980" cy="132922"/>
          </a:xfrm>
          <a:prstGeom prst="rect">
            <a:avLst/>
          </a:prstGeom>
        </p:spPr>
        <p:txBody>
          <a:bodyPr vert="horz" wrap="square" lIns="0" tIns="0" rIns="0" bIns="0" rtlCol="0">
            <a:spAutoFit/>
          </a:bodyPr>
          <a:lstStyle/>
          <a:p>
            <a:pPr marL="12700" algn="ctr">
              <a:lnSpc>
                <a:spcPts val="1075"/>
              </a:lnSpc>
            </a:pPr>
            <a:r>
              <a:rPr lang="en-US" sz="800" dirty="0">
                <a:solidFill>
                  <a:schemeClr val="bg1"/>
                </a:solidFill>
                <a:latin typeface="LM Sans 10"/>
                <a:cs typeface="LM Sans 10"/>
              </a:rPr>
              <a:t>SPI-Protocol</a:t>
            </a:r>
            <a:endParaRPr sz="800" dirty="0">
              <a:solidFill>
                <a:schemeClr val="bg1"/>
              </a:solidFill>
              <a:latin typeface="LM Sans 10"/>
              <a:cs typeface="LM Sans 10"/>
            </a:endParaRPr>
          </a:p>
        </p:txBody>
      </p:sp>
      <p:sp>
        <p:nvSpPr>
          <p:cNvPr id="10" name="object 23">
            <a:extLst>
              <a:ext uri="{FF2B5EF4-FFF2-40B4-BE49-F238E27FC236}">
                <a16:creationId xmlns:a16="http://schemas.microsoft.com/office/drawing/2014/main" id="{870FA8BC-15FF-41F8-8321-8099029B7BDE}"/>
              </a:ext>
            </a:extLst>
          </p:cNvPr>
          <p:cNvSpPr txBox="1">
            <a:spLocks noGrp="1"/>
          </p:cNvSpPr>
          <p:nvPr>
            <p:ph type="sldNum" sz="quarter" idx="7"/>
          </p:nvPr>
        </p:nvSpPr>
        <p:spPr>
          <a:xfrm>
            <a:off x="83591" y="3344944"/>
            <a:ext cx="225602" cy="89768"/>
          </a:xfrm>
          <a:prstGeom prst="rect">
            <a:avLst/>
          </a:prstGeom>
        </p:spPr>
        <p:txBody>
          <a:bodyPr vert="horz" wrap="square" lIns="0" tIns="0" rIns="0" bIns="0" rtlCol="0">
            <a:spAutoFit/>
          </a:bodyPr>
          <a:lstStyle/>
          <a:p>
            <a:pPr marL="38100">
              <a:lnSpc>
                <a:spcPts val="685"/>
              </a:lnSpc>
            </a:pPr>
            <a:fld id="{81D60167-4931-47E6-BA6A-407CBD079E47}" type="slidenum">
              <a:rPr spc="-5" smtClean="0"/>
              <a:t>15</a:t>
            </a:fld>
            <a:r>
              <a:rPr spc="-5" dirty="0"/>
              <a:t>/</a:t>
            </a:r>
            <a:r>
              <a:rPr lang="en-US" spc="-5" dirty="0"/>
              <a:t>17</a:t>
            </a:r>
            <a:endParaRPr spc="-5" dirty="0"/>
          </a:p>
        </p:txBody>
      </p:sp>
      <p:sp>
        <p:nvSpPr>
          <p:cNvPr id="11" name="object 24">
            <a:extLst>
              <a:ext uri="{FF2B5EF4-FFF2-40B4-BE49-F238E27FC236}">
                <a16:creationId xmlns:a16="http://schemas.microsoft.com/office/drawing/2014/main" id="{E020E6F7-49E7-4D96-9457-8B4EC77E73BB}"/>
              </a:ext>
            </a:extLst>
          </p:cNvPr>
          <p:cNvSpPr txBox="1">
            <a:spLocks noGrp="1"/>
          </p:cNvSpPr>
          <p:nvPr>
            <p:ph type="ftr" sz="quarter" idx="5"/>
          </p:nvPr>
        </p:nvSpPr>
        <p:spPr>
          <a:xfrm>
            <a:off x="543870" y="3344944"/>
            <a:ext cx="538569" cy="89768"/>
          </a:xfrm>
          <a:prstGeom prst="rect">
            <a:avLst/>
          </a:prstGeom>
        </p:spPr>
        <p:txBody>
          <a:bodyPr vert="horz" wrap="square" lIns="0" tIns="0" rIns="0" bIns="0" rtlCol="0">
            <a:spAutoFit/>
          </a:bodyPr>
          <a:lstStyle/>
          <a:p>
            <a:pPr marL="12700">
              <a:lnSpc>
                <a:spcPts val="685"/>
              </a:lnSpc>
            </a:pPr>
            <a:r>
              <a:rPr lang="en-US" spc="-5" dirty="0"/>
              <a:t>Ranjan Yadav</a:t>
            </a:r>
            <a:endParaRPr spc="-5" dirty="0"/>
          </a:p>
        </p:txBody>
      </p:sp>
      <p:sp>
        <p:nvSpPr>
          <p:cNvPr id="9" name="object 6">
            <a:extLst>
              <a:ext uri="{FF2B5EF4-FFF2-40B4-BE49-F238E27FC236}">
                <a16:creationId xmlns:a16="http://schemas.microsoft.com/office/drawing/2014/main" id="{10DFC5C8-B513-4DBF-B474-1F1908317770}"/>
              </a:ext>
            </a:extLst>
          </p:cNvPr>
          <p:cNvSpPr txBox="1">
            <a:spLocks/>
          </p:cNvSpPr>
          <p:nvPr/>
        </p:nvSpPr>
        <p:spPr>
          <a:xfrm>
            <a:off x="83590" y="331545"/>
            <a:ext cx="2304415" cy="232756"/>
          </a:xfrm>
          <a:prstGeom prst="rect">
            <a:avLst/>
          </a:prstGeom>
        </p:spPr>
        <p:txBody>
          <a:bodyPr vert="horz" wrap="square" lIns="0" tIns="17145" rIns="0" bIns="0" rtlCol="0">
            <a:spAutoFit/>
          </a:bodyPr>
          <a:lstStyle>
            <a:lvl1pPr>
              <a:defRPr>
                <a:latin typeface="+mj-lt"/>
                <a:ea typeface="+mj-ea"/>
                <a:cs typeface="+mj-cs"/>
              </a:defRPr>
            </a:lvl1pPr>
          </a:lstStyle>
          <a:p>
            <a:pPr marL="12700">
              <a:spcBef>
                <a:spcPts val="135"/>
              </a:spcBef>
            </a:pPr>
            <a:r>
              <a:rPr lang="en-US" sz="1400" kern="0" spc="10" dirty="0">
                <a:solidFill>
                  <a:schemeClr val="bg1"/>
                </a:solidFill>
                <a:latin typeface="LM Sans 12"/>
                <a:cs typeface="LM Sans 12"/>
              </a:rPr>
              <a:t>Code Coverage:</a:t>
            </a:r>
          </a:p>
        </p:txBody>
      </p:sp>
      <p:sp>
        <p:nvSpPr>
          <p:cNvPr id="12" name="object 2">
            <a:extLst>
              <a:ext uri="{FF2B5EF4-FFF2-40B4-BE49-F238E27FC236}">
                <a16:creationId xmlns:a16="http://schemas.microsoft.com/office/drawing/2014/main" id="{46EFCBC4-FE3E-4983-B363-09CFC5A66816}"/>
              </a:ext>
            </a:extLst>
          </p:cNvPr>
          <p:cNvSpPr txBox="1"/>
          <p:nvPr/>
        </p:nvSpPr>
        <p:spPr>
          <a:xfrm>
            <a:off x="1009650" y="-14026"/>
            <a:ext cx="1613203" cy="341119"/>
          </a:xfrm>
          <a:prstGeom prst="rect">
            <a:avLst/>
          </a:prstGeom>
        </p:spPr>
        <p:txBody>
          <a:bodyPr vert="horz" wrap="square" lIns="0" tIns="20320" rIns="0" bIns="0" rtlCol="0">
            <a:spAutoFit/>
          </a:bodyPr>
          <a:lstStyle/>
          <a:p>
            <a:pPr marL="12700" marR="5080" indent="74295" algn="just">
              <a:lnSpc>
                <a:spcPts val="670"/>
              </a:lnSpc>
              <a:spcBef>
                <a:spcPts val="160"/>
              </a:spcBef>
            </a:pPr>
            <a:r>
              <a:rPr lang="en-US" sz="600" b="1" spc="-5" dirty="0">
                <a:solidFill>
                  <a:schemeClr val="accent6">
                    <a:lumMod val="60000"/>
                    <a:lumOff val="40000"/>
                  </a:schemeClr>
                </a:solidFill>
                <a:latin typeface="LM Sans 10"/>
                <a:cs typeface="LM Sans 10"/>
              </a:rPr>
              <a:t>1. </a:t>
            </a:r>
            <a:r>
              <a:rPr sz="600" b="1" spc="-5" dirty="0">
                <a:solidFill>
                  <a:schemeClr val="accent6">
                    <a:lumMod val="60000"/>
                    <a:lumOff val="40000"/>
                  </a:schemeClr>
                </a:solidFill>
                <a:latin typeface="LM Sans 10"/>
                <a:cs typeface="LM Sans 10"/>
              </a:rPr>
              <a:t>Intr</a:t>
            </a:r>
            <a:r>
              <a:rPr sz="600" b="1" spc="10" dirty="0">
                <a:solidFill>
                  <a:schemeClr val="accent6">
                    <a:lumMod val="60000"/>
                    <a:lumOff val="40000"/>
                  </a:schemeClr>
                </a:solidFill>
                <a:latin typeface="LM Sans 10"/>
                <a:cs typeface="LM Sans 10"/>
              </a:rPr>
              <a:t>o</a:t>
            </a:r>
            <a:r>
              <a:rPr sz="600" b="1" spc="-5" dirty="0">
                <a:solidFill>
                  <a:schemeClr val="accent6">
                    <a:lumMod val="60000"/>
                    <a:lumOff val="40000"/>
                  </a:schemeClr>
                </a:solidFill>
                <a:latin typeface="LM Sans 10"/>
                <a:cs typeface="LM Sans 10"/>
              </a:rPr>
              <a:t>duct</a:t>
            </a:r>
            <a:r>
              <a:rPr sz="600" b="1" spc="-10" dirty="0">
                <a:solidFill>
                  <a:schemeClr val="accent6">
                    <a:lumMod val="60000"/>
                    <a:lumOff val="40000"/>
                  </a:schemeClr>
                </a:solidFill>
                <a:latin typeface="LM Sans 10"/>
                <a:cs typeface="LM Sans 10"/>
              </a:rPr>
              <a:t>i</a:t>
            </a:r>
            <a:r>
              <a:rPr sz="600" b="1" spc="-5" dirty="0">
                <a:solidFill>
                  <a:schemeClr val="accent6">
                    <a:lumMod val="60000"/>
                    <a:lumOff val="40000"/>
                  </a:schemeClr>
                </a:solidFill>
                <a:latin typeface="LM Sans 10"/>
                <a:cs typeface="LM Sans 10"/>
              </a:rPr>
              <a:t>o</a:t>
            </a:r>
            <a:r>
              <a:rPr lang="en-US" sz="600" b="1" spc="-5" dirty="0">
                <a:solidFill>
                  <a:schemeClr val="accent6">
                    <a:lumMod val="60000"/>
                    <a:lumOff val="40000"/>
                  </a:schemeClr>
                </a:solidFill>
                <a:latin typeface="LM Sans 10"/>
                <a:cs typeface="LM Sans 10"/>
              </a:rPr>
              <a:t>n</a:t>
            </a:r>
            <a:r>
              <a:rPr sz="600" b="1" spc="-5" dirty="0">
                <a:solidFill>
                  <a:schemeClr val="accent6">
                    <a:lumMod val="60000"/>
                    <a:lumOff val="40000"/>
                  </a:schemeClr>
                </a:solidFill>
                <a:latin typeface="LM Sans 10"/>
                <a:cs typeface="LM Sans 10"/>
              </a:rPr>
              <a:t> </a:t>
            </a:r>
            <a:r>
              <a:rPr lang="en-US" sz="600" b="1" spc="-5" dirty="0">
                <a:solidFill>
                  <a:schemeClr val="accent6">
                    <a:lumMod val="60000"/>
                    <a:lumOff val="40000"/>
                  </a:schemeClr>
                </a:solidFill>
                <a:latin typeface="LM Sans 10"/>
                <a:cs typeface="LM Sans 10"/>
              </a:rPr>
              <a:t>     2. Algorithm</a:t>
            </a:r>
          </a:p>
          <a:p>
            <a:pPr marL="12700" marR="5080" indent="74295" algn="just">
              <a:lnSpc>
                <a:spcPts val="670"/>
              </a:lnSpc>
              <a:spcBef>
                <a:spcPts val="160"/>
              </a:spcBef>
            </a:pPr>
            <a:r>
              <a:rPr lang="en-US" sz="600" b="1" spc="-5" dirty="0">
                <a:solidFill>
                  <a:schemeClr val="accent6">
                    <a:lumMod val="60000"/>
                    <a:lumOff val="40000"/>
                  </a:schemeClr>
                </a:solidFill>
                <a:latin typeface="LM Sans 10"/>
                <a:cs typeface="LM Sans 10"/>
              </a:rPr>
              <a:t>3. Output                4. Code Coverage</a:t>
            </a:r>
          </a:p>
          <a:p>
            <a:pPr marL="12700" marR="5080" indent="74295" algn="just">
              <a:lnSpc>
                <a:spcPts val="670"/>
              </a:lnSpc>
              <a:spcBef>
                <a:spcPts val="160"/>
              </a:spcBef>
            </a:pPr>
            <a:r>
              <a:rPr lang="en-US" sz="600" b="1" spc="-5" dirty="0">
                <a:solidFill>
                  <a:schemeClr val="accent6">
                    <a:lumMod val="60000"/>
                    <a:lumOff val="40000"/>
                  </a:schemeClr>
                </a:solidFill>
                <a:latin typeface="LM Sans 10"/>
                <a:cs typeface="LM Sans 10"/>
              </a:rPr>
              <a:t>5. Inference            6. Conclusion</a:t>
            </a:r>
            <a:endParaRPr sz="600" dirty="0">
              <a:solidFill>
                <a:schemeClr val="accent6">
                  <a:lumMod val="60000"/>
                  <a:lumOff val="40000"/>
                </a:schemeClr>
              </a:solidFill>
              <a:latin typeface="LM Sans 10"/>
              <a:cs typeface="LM Sans 10"/>
            </a:endParaRPr>
          </a:p>
        </p:txBody>
      </p:sp>
    </p:spTree>
    <p:extLst>
      <p:ext uri="{BB962C8B-B14F-4D97-AF65-F5344CB8AC3E}">
        <p14:creationId xmlns:p14="http://schemas.microsoft.com/office/powerpoint/2010/main" val="24776580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bject 3">
            <a:extLst>
              <a:ext uri="{FF2B5EF4-FFF2-40B4-BE49-F238E27FC236}">
                <a16:creationId xmlns:a16="http://schemas.microsoft.com/office/drawing/2014/main" id="{D9A82543-CC26-4A2E-A01B-10719390C40A}"/>
              </a:ext>
            </a:extLst>
          </p:cNvPr>
          <p:cNvSpPr txBox="1"/>
          <p:nvPr/>
        </p:nvSpPr>
        <p:spPr>
          <a:xfrm>
            <a:off x="2303995" y="0"/>
            <a:ext cx="2304415" cy="380873"/>
          </a:xfrm>
          <a:prstGeom prst="rect">
            <a:avLst/>
          </a:prstGeom>
          <a:solidFill>
            <a:srgbClr val="324BAE"/>
          </a:solidFill>
        </p:spPr>
        <p:txBody>
          <a:bodyPr vert="horz" wrap="square" lIns="0" tIns="3810" rIns="0" bIns="0" rtlCol="0">
            <a:spAutoFit/>
          </a:bodyPr>
          <a:lstStyle/>
          <a:p>
            <a:pPr>
              <a:lnSpc>
                <a:spcPct val="100000"/>
              </a:lnSpc>
              <a:spcBef>
                <a:spcPts val="30"/>
              </a:spcBef>
            </a:pPr>
            <a:endParaRPr sz="650" dirty="0">
              <a:latin typeface="Times New Roman"/>
              <a:cs typeface="Times New Roman"/>
            </a:endParaRPr>
          </a:p>
          <a:p>
            <a:pPr marL="107950">
              <a:lnSpc>
                <a:spcPct val="100000"/>
              </a:lnSpc>
            </a:pPr>
            <a:r>
              <a:rPr lang="en-US" sz="600" b="1" spc="-10" dirty="0">
                <a:solidFill>
                  <a:srgbClr val="FFFFFF"/>
                </a:solidFill>
                <a:latin typeface="LM Sans 10"/>
                <a:cs typeface="LM Sans 10"/>
              </a:rPr>
              <a:t>Inference</a:t>
            </a:r>
          </a:p>
          <a:p>
            <a:pPr marL="107950">
              <a:lnSpc>
                <a:spcPct val="100000"/>
              </a:lnSpc>
            </a:pPr>
            <a:endParaRPr lang="en-US" sz="600" b="1" spc="-10" dirty="0">
              <a:solidFill>
                <a:srgbClr val="FFFFFF"/>
              </a:solidFill>
              <a:latin typeface="LM Sans 10"/>
              <a:cs typeface="LM Sans 10"/>
            </a:endParaRPr>
          </a:p>
          <a:p>
            <a:pPr marL="107950">
              <a:lnSpc>
                <a:spcPct val="100000"/>
              </a:lnSpc>
            </a:pPr>
            <a:endParaRPr lang="en-US" sz="600" b="1" spc="-10" dirty="0">
              <a:solidFill>
                <a:srgbClr val="FFFFFF"/>
              </a:solidFill>
              <a:latin typeface="LM Sans 10"/>
              <a:cs typeface="LM Sans 10"/>
            </a:endParaRPr>
          </a:p>
        </p:txBody>
      </p:sp>
      <p:sp>
        <p:nvSpPr>
          <p:cNvPr id="3" name="object 4">
            <a:extLst>
              <a:ext uri="{FF2B5EF4-FFF2-40B4-BE49-F238E27FC236}">
                <a16:creationId xmlns:a16="http://schemas.microsoft.com/office/drawing/2014/main" id="{2906BAB9-1828-4311-A3C8-E5C749F790F9}"/>
              </a:ext>
            </a:extLst>
          </p:cNvPr>
          <p:cNvSpPr/>
          <p:nvPr/>
        </p:nvSpPr>
        <p:spPr>
          <a:xfrm>
            <a:off x="0" y="315399"/>
            <a:ext cx="4608004" cy="308729"/>
          </a:xfrm>
          <a:prstGeom prst="rect">
            <a:avLst/>
          </a:prstGeom>
          <a:blipFill>
            <a:blip r:embed="rId2" cstate="print"/>
            <a:stretch>
              <a:fillRect/>
            </a:stretch>
          </a:blipFill>
        </p:spPr>
        <p:txBody>
          <a:bodyPr wrap="square" lIns="0" tIns="0" rIns="0" bIns="0" rtlCol="0"/>
          <a:lstStyle/>
          <a:p>
            <a:endParaRPr/>
          </a:p>
        </p:txBody>
      </p:sp>
      <p:pic>
        <p:nvPicPr>
          <p:cNvPr id="5" name="Picture 4">
            <a:extLst>
              <a:ext uri="{FF2B5EF4-FFF2-40B4-BE49-F238E27FC236}">
                <a16:creationId xmlns:a16="http://schemas.microsoft.com/office/drawing/2014/main" id="{DDAE9EB8-9EAF-4F67-A056-8CF7E1FD213F}"/>
              </a:ext>
            </a:extLst>
          </p:cNvPr>
          <p:cNvPicPr>
            <a:picLocks noChangeAspect="1"/>
          </p:cNvPicPr>
          <p:nvPr/>
        </p:nvPicPr>
        <p:blipFill>
          <a:blip r:embed="rId3"/>
          <a:stretch>
            <a:fillRect/>
          </a:stretch>
        </p:blipFill>
        <p:spPr>
          <a:xfrm>
            <a:off x="1009650" y="624128"/>
            <a:ext cx="3048000" cy="2607486"/>
          </a:xfrm>
          <a:prstGeom prst="rect">
            <a:avLst/>
          </a:prstGeom>
        </p:spPr>
      </p:pic>
      <p:sp>
        <p:nvSpPr>
          <p:cNvPr id="6" name="TextBox 5">
            <a:extLst>
              <a:ext uri="{FF2B5EF4-FFF2-40B4-BE49-F238E27FC236}">
                <a16:creationId xmlns:a16="http://schemas.microsoft.com/office/drawing/2014/main" id="{5E3F2B17-1A72-4F8F-8709-B6266C618A75}"/>
              </a:ext>
            </a:extLst>
          </p:cNvPr>
          <p:cNvSpPr txBox="1"/>
          <p:nvPr/>
        </p:nvSpPr>
        <p:spPr>
          <a:xfrm>
            <a:off x="414262" y="663575"/>
            <a:ext cx="609600" cy="2862322"/>
          </a:xfrm>
          <a:prstGeom prst="rect">
            <a:avLst/>
          </a:prstGeom>
          <a:noFill/>
        </p:spPr>
        <p:txBody>
          <a:bodyPr wrap="square" rtlCol="0">
            <a:spAutoFit/>
          </a:bodyPr>
          <a:lstStyle/>
          <a:p>
            <a:r>
              <a:rPr lang="en-US" b="1" dirty="0">
                <a:latin typeface="Georgia" panose="02040502050405020303" pitchFamily="18" charset="0"/>
              </a:rPr>
              <a:t>I</a:t>
            </a:r>
          </a:p>
          <a:p>
            <a:r>
              <a:rPr lang="en-US" b="1" dirty="0">
                <a:latin typeface="Georgia" panose="02040502050405020303" pitchFamily="18" charset="0"/>
              </a:rPr>
              <a:t>N</a:t>
            </a:r>
          </a:p>
          <a:p>
            <a:r>
              <a:rPr lang="en-US" b="1" dirty="0">
                <a:latin typeface="Georgia" panose="02040502050405020303" pitchFamily="18" charset="0"/>
              </a:rPr>
              <a:t>F</a:t>
            </a:r>
          </a:p>
          <a:p>
            <a:r>
              <a:rPr lang="en-US" b="1" dirty="0">
                <a:latin typeface="Georgia" panose="02040502050405020303" pitchFamily="18" charset="0"/>
              </a:rPr>
              <a:t>E</a:t>
            </a:r>
          </a:p>
          <a:p>
            <a:r>
              <a:rPr lang="en-US" b="1" dirty="0">
                <a:latin typeface="Georgia" panose="02040502050405020303" pitchFamily="18" charset="0"/>
              </a:rPr>
              <a:t>R</a:t>
            </a:r>
          </a:p>
          <a:p>
            <a:r>
              <a:rPr lang="en-US" b="1" dirty="0">
                <a:latin typeface="Georgia" panose="02040502050405020303" pitchFamily="18" charset="0"/>
              </a:rPr>
              <a:t>E</a:t>
            </a:r>
          </a:p>
          <a:p>
            <a:r>
              <a:rPr lang="en-US" b="1" dirty="0">
                <a:latin typeface="Georgia" panose="02040502050405020303" pitchFamily="18" charset="0"/>
              </a:rPr>
              <a:t>N</a:t>
            </a:r>
          </a:p>
          <a:p>
            <a:r>
              <a:rPr lang="en-US" b="1" dirty="0">
                <a:latin typeface="Georgia" panose="02040502050405020303" pitchFamily="18" charset="0"/>
              </a:rPr>
              <a:t>C</a:t>
            </a:r>
          </a:p>
          <a:p>
            <a:r>
              <a:rPr lang="en-US" b="1" dirty="0">
                <a:latin typeface="Georgia" panose="02040502050405020303" pitchFamily="18" charset="0"/>
              </a:rPr>
              <a:t>E</a:t>
            </a:r>
          </a:p>
          <a:p>
            <a:endParaRPr lang="en-US" dirty="0"/>
          </a:p>
        </p:txBody>
      </p:sp>
      <p:grpSp>
        <p:nvGrpSpPr>
          <p:cNvPr id="7" name="object 18">
            <a:extLst>
              <a:ext uri="{FF2B5EF4-FFF2-40B4-BE49-F238E27FC236}">
                <a16:creationId xmlns:a16="http://schemas.microsoft.com/office/drawing/2014/main" id="{3C55982C-3C86-440C-B7C7-FF1E64E64855}"/>
              </a:ext>
            </a:extLst>
          </p:cNvPr>
          <p:cNvGrpSpPr/>
          <p:nvPr/>
        </p:nvGrpSpPr>
        <p:grpSpPr>
          <a:xfrm>
            <a:off x="0" y="3329876"/>
            <a:ext cx="4608195" cy="126364"/>
            <a:chOff x="0" y="3329876"/>
            <a:chExt cx="4608195" cy="126364"/>
          </a:xfrm>
        </p:grpSpPr>
        <p:sp>
          <p:nvSpPr>
            <p:cNvPr id="8" name="object 19">
              <a:extLst>
                <a:ext uri="{FF2B5EF4-FFF2-40B4-BE49-F238E27FC236}">
                  <a16:creationId xmlns:a16="http://schemas.microsoft.com/office/drawing/2014/main" id="{FEAA0E6C-02F9-4154-BA8A-016757226616}"/>
                </a:ext>
              </a:extLst>
            </p:cNvPr>
            <p:cNvSpPr/>
            <p:nvPr/>
          </p:nvSpPr>
          <p:spPr>
            <a:xfrm>
              <a:off x="0" y="3329876"/>
              <a:ext cx="368935" cy="126364"/>
            </a:xfrm>
            <a:custGeom>
              <a:avLst/>
              <a:gdLst/>
              <a:ahLst/>
              <a:cxnLst/>
              <a:rect l="l" t="t" r="r" b="b"/>
              <a:pathLst>
                <a:path w="368935" h="126364">
                  <a:moveTo>
                    <a:pt x="368642" y="0"/>
                  </a:moveTo>
                  <a:lnTo>
                    <a:pt x="0" y="0"/>
                  </a:lnTo>
                  <a:lnTo>
                    <a:pt x="0" y="126123"/>
                  </a:lnTo>
                  <a:lnTo>
                    <a:pt x="368642" y="126123"/>
                  </a:lnTo>
                  <a:lnTo>
                    <a:pt x="368642" y="0"/>
                  </a:lnTo>
                  <a:close/>
                </a:path>
              </a:pathLst>
            </a:custGeom>
            <a:solidFill>
              <a:srgbClr val="324BAE"/>
            </a:solidFill>
          </p:spPr>
          <p:txBody>
            <a:bodyPr wrap="square" lIns="0" tIns="0" rIns="0" bIns="0" rtlCol="0"/>
            <a:lstStyle/>
            <a:p>
              <a:endParaRPr/>
            </a:p>
          </p:txBody>
        </p:sp>
        <p:sp>
          <p:nvSpPr>
            <p:cNvPr id="9" name="object 20">
              <a:extLst>
                <a:ext uri="{FF2B5EF4-FFF2-40B4-BE49-F238E27FC236}">
                  <a16:creationId xmlns:a16="http://schemas.microsoft.com/office/drawing/2014/main" id="{3E186016-DAD3-496E-AF13-48E4AC6A5304}"/>
                </a:ext>
              </a:extLst>
            </p:cNvPr>
            <p:cNvSpPr/>
            <p:nvPr/>
          </p:nvSpPr>
          <p:spPr>
            <a:xfrm>
              <a:off x="377863" y="3329876"/>
              <a:ext cx="829944" cy="126364"/>
            </a:xfrm>
            <a:custGeom>
              <a:avLst/>
              <a:gdLst/>
              <a:ahLst/>
              <a:cxnLst/>
              <a:rect l="l" t="t" r="r" b="b"/>
              <a:pathLst>
                <a:path w="829944" h="126364">
                  <a:moveTo>
                    <a:pt x="829411" y="0"/>
                  </a:moveTo>
                  <a:lnTo>
                    <a:pt x="0" y="0"/>
                  </a:lnTo>
                  <a:lnTo>
                    <a:pt x="0" y="126123"/>
                  </a:lnTo>
                  <a:lnTo>
                    <a:pt x="829411" y="126123"/>
                  </a:lnTo>
                  <a:lnTo>
                    <a:pt x="829411" y="0"/>
                  </a:lnTo>
                  <a:close/>
                </a:path>
              </a:pathLst>
            </a:custGeom>
            <a:solidFill>
              <a:srgbClr val="000000"/>
            </a:solidFill>
          </p:spPr>
          <p:txBody>
            <a:bodyPr wrap="square" lIns="0" tIns="0" rIns="0" bIns="0" rtlCol="0"/>
            <a:lstStyle/>
            <a:p>
              <a:endParaRPr/>
            </a:p>
          </p:txBody>
        </p:sp>
        <p:sp>
          <p:nvSpPr>
            <p:cNvPr id="10" name="object 21">
              <a:extLst>
                <a:ext uri="{FF2B5EF4-FFF2-40B4-BE49-F238E27FC236}">
                  <a16:creationId xmlns:a16="http://schemas.microsoft.com/office/drawing/2014/main" id="{A177C409-A493-4EFA-91F5-DB2F861EB8B0}"/>
                </a:ext>
              </a:extLst>
            </p:cNvPr>
            <p:cNvSpPr/>
            <p:nvPr/>
          </p:nvSpPr>
          <p:spPr>
            <a:xfrm>
              <a:off x="1216469" y="3329876"/>
              <a:ext cx="3391535" cy="126364"/>
            </a:xfrm>
            <a:custGeom>
              <a:avLst/>
              <a:gdLst/>
              <a:ahLst/>
              <a:cxnLst/>
              <a:rect l="l" t="t" r="r" b="b"/>
              <a:pathLst>
                <a:path w="3391535" h="126364">
                  <a:moveTo>
                    <a:pt x="0" y="126123"/>
                  </a:moveTo>
                  <a:lnTo>
                    <a:pt x="3391534" y="126123"/>
                  </a:lnTo>
                  <a:lnTo>
                    <a:pt x="3391534" y="0"/>
                  </a:lnTo>
                  <a:lnTo>
                    <a:pt x="0" y="0"/>
                  </a:lnTo>
                  <a:lnTo>
                    <a:pt x="0" y="126123"/>
                  </a:lnTo>
                  <a:close/>
                </a:path>
              </a:pathLst>
            </a:custGeom>
            <a:solidFill>
              <a:srgbClr val="324BAE"/>
            </a:solidFill>
          </p:spPr>
          <p:txBody>
            <a:bodyPr wrap="square" lIns="0" tIns="0" rIns="0" bIns="0" rtlCol="0"/>
            <a:lstStyle/>
            <a:p>
              <a:endParaRPr/>
            </a:p>
          </p:txBody>
        </p:sp>
      </p:grpSp>
      <p:sp>
        <p:nvSpPr>
          <p:cNvPr id="2" name="object 22">
            <a:extLst>
              <a:ext uri="{FF2B5EF4-FFF2-40B4-BE49-F238E27FC236}">
                <a16:creationId xmlns:a16="http://schemas.microsoft.com/office/drawing/2014/main" id="{DA9D5E85-E249-4C1A-B20F-7C6006A9BEF7}"/>
              </a:ext>
            </a:extLst>
          </p:cNvPr>
          <p:cNvSpPr txBox="1"/>
          <p:nvPr/>
        </p:nvSpPr>
        <p:spPr>
          <a:xfrm>
            <a:off x="1442351" y="3305469"/>
            <a:ext cx="2877820" cy="132922"/>
          </a:xfrm>
          <a:prstGeom prst="rect">
            <a:avLst/>
          </a:prstGeom>
        </p:spPr>
        <p:txBody>
          <a:bodyPr vert="horz" wrap="square" lIns="0" tIns="0" rIns="0" bIns="0" rtlCol="0">
            <a:spAutoFit/>
          </a:bodyPr>
          <a:lstStyle/>
          <a:p>
            <a:pPr marL="12700" algn="ctr">
              <a:lnSpc>
                <a:spcPts val="1075"/>
              </a:lnSpc>
            </a:pPr>
            <a:r>
              <a:rPr lang="en-US" sz="800" dirty="0">
                <a:solidFill>
                  <a:schemeClr val="bg1"/>
                </a:solidFill>
                <a:latin typeface="LM Sans 10"/>
                <a:cs typeface="LM Sans 10"/>
              </a:rPr>
              <a:t>Serial Communication protocols – I2C &amp; SPI</a:t>
            </a:r>
            <a:endParaRPr sz="800" dirty="0">
              <a:solidFill>
                <a:schemeClr val="bg1"/>
              </a:solidFill>
              <a:latin typeface="LM Sans 10"/>
              <a:cs typeface="LM Sans 10"/>
            </a:endParaRPr>
          </a:p>
        </p:txBody>
      </p:sp>
      <p:sp>
        <p:nvSpPr>
          <p:cNvPr id="12" name="object 23">
            <a:extLst>
              <a:ext uri="{FF2B5EF4-FFF2-40B4-BE49-F238E27FC236}">
                <a16:creationId xmlns:a16="http://schemas.microsoft.com/office/drawing/2014/main" id="{C4EA4585-C156-440C-B38E-415E1D6CF1E1}"/>
              </a:ext>
            </a:extLst>
          </p:cNvPr>
          <p:cNvSpPr txBox="1">
            <a:spLocks noGrp="1"/>
          </p:cNvSpPr>
          <p:nvPr>
            <p:ph type="sldNum" sz="quarter" idx="7"/>
          </p:nvPr>
        </p:nvSpPr>
        <p:spPr>
          <a:xfrm>
            <a:off x="83591" y="3344944"/>
            <a:ext cx="225602" cy="89768"/>
          </a:xfrm>
          <a:prstGeom prst="rect">
            <a:avLst/>
          </a:prstGeom>
        </p:spPr>
        <p:txBody>
          <a:bodyPr vert="horz" wrap="square" lIns="0" tIns="0" rIns="0" bIns="0" rtlCol="0">
            <a:spAutoFit/>
          </a:bodyPr>
          <a:lstStyle/>
          <a:p>
            <a:pPr marL="38100">
              <a:lnSpc>
                <a:spcPts val="685"/>
              </a:lnSpc>
            </a:pPr>
            <a:fld id="{81D60167-4931-47E6-BA6A-407CBD079E47}" type="slidenum">
              <a:rPr spc="-5" smtClean="0"/>
              <a:t>16</a:t>
            </a:fld>
            <a:r>
              <a:rPr spc="-5" dirty="0"/>
              <a:t>/</a:t>
            </a:r>
            <a:r>
              <a:rPr lang="en-US" spc="-5" dirty="0"/>
              <a:t>17</a:t>
            </a:r>
            <a:endParaRPr spc="-5" dirty="0"/>
          </a:p>
        </p:txBody>
      </p:sp>
      <p:sp>
        <p:nvSpPr>
          <p:cNvPr id="13" name="object 24">
            <a:extLst>
              <a:ext uri="{FF2B5EF4-FFF2-40B4-BE49-F238E27FC236}">
                <a16:creationId xmlns:a16="http://schemas.microsoft.com/office/drawing/2014/main" id="{E95A2D95-B486-49D3-AD51-D60AE7BC8086}"/>
              </a:ext>
            </a:extLst>
          </p:cNvPr>
          <p:cNvSpPr txBox="1">
            <a:spLocks noGrp="1"/>
          </p:cNvSpPr>
          <p:nvPr>
            <p:ph type="ftr" sz="quarter" idx="5"/>
          </p:nvPr>
        </p:nvSpPr>
        <p:spPr>
          <a:xfrm>
            <a:off x="543870" y="3344944"/>
            <a:ext cx="538569" cy="89768"/>
          </a:xfrm>
          <a:prstGeom prst="rect">
            <a:avLst/>
          </a:prstGeom>
        </p:spPr>
        <p:txBody>
          <a:bodyPr vert="horz" wrap="square" lIns="0" tIns="0" rIns="0" bIns="0" rtlCol="0">
            <a:spAutoFit/>
          </a:bodyPr>
          <a:lstStyle/>
          <a:p>
            <a:pPr marL="12700">
              <a:lnSpc>
                <a:spcPts val="685"/>
              </a:lnSpc>
            </a:pPr>
            <a:r>
              <a:rPr lang="en-US" spc="-5" dirty="0"/>
              <a:t>Ranjan Yadav</a:t>
            </a:r>
            <a:endParaRPr spc="-5" dirty="0"/>
          </a:p>
        </p:txBody>
      </p:sp>
      <p:sp>
        <p:nvSpPr>
          <p:cNvPr id="4" name="object 6">
            <a:extLst>
              <a:ext uri="{FF2B5EF4-FFF2-40B4-BE49-F238E27FC236}">
                <a16:creationId xmlns:a16="http://schemas.microsoft.com/office/drawing/2014/main" id="{5EFBE3DF-772E-4637-944F-7488F3AC4ABD}"/>
              </a:ext>
            </a:extLst>
          </p:cNvPr>
          <p:cNvSpPr txBox="1">
            <a:spLocks/>
          </p:cNvSpPr>
          <p:nvPr/>
        </p:nvSpPr>
        <p:spPr>
          <a:xfrm>
            <a:off x="83590" y="331545"/>
            <a:ext cx="2304415" cy="232756"/>
          </a:xfrm>
          <a:prstGeom prst="rect">
            <a:avLst/>
          </a:prstGeom>
        </p:spPr>
        <p:txBody>
          <a:bodyPr vert="horz" wrap="square" lIns="0" tIns="17145" rIns="0" bIns="0" rtlCol="0">
            <a:spAutoFit/>
          </a:bodyPr>
          <a:lstStyle>
            <a:lvl1pPr>
              <a:defRPr>
                <a:latin typeface="+mj-lt"/>
                <a:ea typeface="+mj-ea"/>
                <a:cs typeface="+mj-cs"/>
              </a:defRPr>
            </a:lvl1pPr>
          </a:lstStyle>
          <a:p>
            <a:pPr marL="12700">
              <a:spcBef>
                <a:spcPts val="135"/>
              </a:spcBef>
            </a:pPr>
            <a:r>
              <a:rPr lang="en-US" sz="1400" kern="0" spc="10" dirty="0">
                <a:solidFill>
                  <a:schemeClr val="bg1"/>
                </a:solidFill>
                <a:latin typeface="LM Sans 12"/>
                <a:cs typeface="LM Sans 12"/>
              </a:rPr>
              <a:t>Inference:</a:t>
            </a:r>
          </a:p>
        </p:txBody>
      </p:sp>
      <p:sp>
        <p:nvSpPr>
          <p:cNvPr id="15" name="object 2">
            <a:extLst>
              <a:ext uri="{FF2B5EF4-FFF2-40B4-BE49-F238E27FC236}">
                <a16:creationId xmlns:a16="http://schemas.microsoft.com/office/drawing/2014/main" id="{E4133011-7894-4466-B5BE-61D7F16ECEBA}"/>
              </a:ext>
            </a:extLst>
          </p:cNvPr>
          <p:cNvSpPr txBox="1"/>
          <p:nvPr/>
        </p:nvSpPr>
        <p:spPr>
          <a:xfrm>
            <a:off x="1009650" y="-14026"/>
            <a:ext cx="1613203" cy="341119"/>
          </a:xfrm>
          <a:prstGeom prst="rect">
            <a:avLst/>
          </a:prstGeom>
        </p:spPr>
        <p:txBody>
          <a:bodyPr vert="horz" wrap="square" lIns="0" tIns="20320" rIns="0" bIns="0" rtlCol="0">
            <a:spAutoFit/>
          </a:bodyPr>
          <a:lstStyle/>
          <a:p>
            <a:pPr marL="12700" marR="5080" indent="74295" algn="just">
              <a:lnSpc>
                <a:spcPts val="670"/>
              </a:lnSpc>
              <a:spcBef>
                <a:spcPts val="160"/>
              </a:spcBef>
            </a:pPr>
            <a:r>
              <a:rPr lang="en-US" sz="600" b="1" spc="-5" dirty="0">
                <a:solidFill>
                  <a:schemeClr val="accent6">
                    <a:lumMod val="60000"/>
                    <a:lumOff val="40000"/>
                  </a:schemeClr>
                </a:solidFill>
                <a:latin typeface="LM Sans 10"/>
                <a:cs typeface="LM Sans 10"/>
              </a:rPr>
              <a:t>1. </a:t>
            </a:r>
            <a:r>
              <a:rPr sz="600" b="1" spc="-5" dirty="0">
                <a:solidFill>
                  <a:schemeClr val="accent6">
                    <a:lumMod val="60000"/>
                    <a:lumOff val="40000"/>
                  </a:schemeClr>
                </a:solidFill>
                <a:latin typeface="LM Sans 10"/>
                <a:cs typeface="LM Sans 10"/>
              </a:rPr>
              <a:t>Intr</a:t>
            </a:r>
            <a:r>
              <a:rPr sz="600" b="1" spc="10" dirty="0">
                <a:solidFill>
                  <a:schemeClr val="accent6">
                    <a:lumMod val="60000"/>
                    <a:lumOff val="40000"/>
                  </a:schemeClr>
                </a:solidFill>
                <a:latin typeface="LM Sans 10"/>
                <a:cs typeface="LM Sans 10"/>
              </a:rPr>
              <a:t>o</a:t>
            </a:r>
            <a:r>
              <a:rPr sz="600" b="1" spc="-5" dirty="0">
                <a:solidFill>
                  <a:schemeClr val="accent6">
                    <a:lumMod val="60000"/>
                    <a:lumOff val="40000"/>
                  </a:schemeClr>
                </a:solidFill>
                <a:latin typeface="LM Sans 10"/>
                <a:cs typeface="LM Sans 10"/>
              </a:rPr>
              <a:t>duct</a:t>
            </a:r>
            <a:r>
              <a:rPr sz="600" b="1" spc="-10" dirty="0">
                <a:solidFill>
                  <a:schemeClr val="accent6">
                    <a:lumMod val="60000"/>
                    <a:lumOff val="40000"/>
                  </a:schemeClr>
                </a:solidFill>
                <a:latin typeface="LM Sans 10"/>
                <a:cs typeface="LM Sans 10"/>
              </a:rPr>
              <a:t>i</a:t>
            </a:r>
            <a:r>
              <a:rPr sz="600" b="1" spc="-5" dirty="0">
                <a:solidFill>
                  <a:schemeClr val="accent6">
                    <a:lumMod val="60000"/>
                    <a:lumOff val="40000"/>
                  </a:schemeClr>
                </a:solidFill>
                <a:latin typeface="LM Sans 10"/>
                <a:cs typeface="LM Sans 10"/>
              </a:rPr>
              <a:t>o</a:t>
            </a:r>
            <a:r>
              <a:rPr lang="en-US" sz="600" b="1" spc="-5" dirty="0">
                <a:solidFill>
                  <a:schemeClr val="accent6">
                    <a:lumMod val="60000"/>
                    <a:lumOff val="40000"/>
                  </a:schemeClr>
                </a:solidFill>
                <a:latin typeface="LM Sans 10"/>
                <a:cs typeface="LM Sans 10"/>
              </a:rPr>
              <a:t>n</a:t>
            </a:r>
            <a:r>
              <a:rPr sz="600" b="1" spc="-5" dirty="0">
                <a:solidFill>
                  <a:schemeClr val="accent6">
                    <a:lumMod val="60000"/>
                    <a:lumOff val="40000"/>
                  </a:schemeClr>
                </a:solidFill>
                <a:latin typeface="LM Sans 10"/>
                <a:cs typeface="LM Sans 10"/>
              </a:rPr>
              <a:t> </a:t>
            </a:r>
            <a:r>
              <a:rPr lang="en-US" sz="600" b="1" spc="-5" dirty="0">
                <a:solidFill>
                  <a:schemeClr val="accent6">
                    <a:lumMod val="60000"/>
                    <a:lumOff val="40000"/>
                  </a:schemeClr>
                </a:solidFill>
                <a:latin typeface="LM Sans 10"/>
                <a:cs typeface="LM Sans 10"/>
              </a:rPr>
              <a:t>     2. Algorithm</a:t>
            </a:r>
          </a:p>
          <a:p>
            <a:pPr marL="12700" marR="5080" indent="74295" algn="just">
              <a:lnSpc>
                <a:spcPts val="670"/>
              </a:lnSpc>
              <a:spcBef>
                <a:spcPts val="160"/>
              </a:spcBef>
            </a:pPr>
            <a:r>
              <a:rPr lang="en-US" sz="600" b="1" spc="-5" dirty="0">
                <a:solidFill>
                  <a:schemeClr val="accent6">
                    <a:lumMod val="60000"/>
                    <a:lumOff val="40000"/>
                  </a:schemeClr>
                </a:solidFill>
                <a:latin typeface="LM Sans 10"/>
                <a:cs typeface="LM Sans 10"/>
              </a:rPr>
              <a:t>3. Output                4. Code Coverage</a:t>
            </a:r>
          </a:p>
          <a:p>
            <a:pPr marL="12700" marR="5080" indent="74295" algn="just">
              <a:lnSpc>
                <a:spcPts val="670"/>
              </a:lnSpc>
              <a:spcBef>
                <a:spcPts val="160"/>
              </a:spcBef>
            </a:pPr>
            <a:r>
              <a:rPr lang="en-US" sz="600" b="1" spc="-5" dirty="0">
                <a:solidFill>
                  <a:schemeClr val="accent6">
                    <a:lumMod val="60000"/>
                    <a:lumOff val="40000"/>
                  </a:schemeClr>
                </a:solidFill>
                <a:latin typeface="LM Sans 10"/>
                <a:cs typeface="LM Sans 10"/>
              </a:rPr>
              <a:t>5. Inference            6. Conclusion</a:t>
            </a:r>
            <a:endParaRPr sz="600" dirty="0">
              <a:solidFill>
                <a:schemeClr val="accent6">
                  <a:lumMod val="60000"/>
                  <a:lumOff val="40000"/>
                </a:schemeClr>
              </a:solidFill>
              <a:latin typeface="LM Sans 10"/>
              <a:cs typeface="LM Sans 10"/>
            </a:endParaRPr>
          </a:p>
        </p:txBody>
      </p:sp>
    </p:spTree>
    <p:extLst>
      <p:ext uri="{BB962C8B-B14F-4D97-AF65-F5344CB8AC3E}">
        <p14:creationId xmlns:p14="http://schemas.microsoft.com/office/powerpoint/2010/main" val="40488740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303589" y="0"/>
            <a:ext cx="2304415" cy="380873"/>
          </a:xfrm>
          <a:prstGeom prst="rect">
            <a:avLst/>
          </a:prstGeom>
          <a:solidFill>
            <a:srgbClr val="324BAE"/>
          </a:solidFill>
        </p:spPr>
        <p:txBody>
          <a:bodyPr vert="horz" wrap="square" lIns="0" tIns="3810" rIns="0" bIns="0" rtlCol="0">
            <a:spAutoFit/>
          </a:bodyPr>
          <a:lstStyle/>
          <a:p>
            <a:pPr>
              <a:lnSpc>
                <a:spcPct val="100000"/>
              </a:lnSpc>
              <a:spcBef>
                <a:spcPts val="30"/>
              </a:spcBef>
            </a:pPr>
            <a:endParaRPr lang="en-US" sz="650" dirty="0">
              <a:latin typeface="Times New Roman"/>
              <a:cs typeface="Times New Roman"/>
            </a:endParaRPr>
          </a:p>
          <a:p>
            <a:pPr marL="107950">
              <a:lnSpc>
                <a:spcPct val="100000"/>
              </a:lnSpc>
            </a:pPr>
            <a:r>
              <a:rPr lang="en-US" sz="600" b="1" spc="-10" dirty="0">
                <a:solidFill>
                  <a:srgbClr val="FFFFFF"/>
                </a:solidFill>
                <a:latin typeface="LM Sans 10"/>
                <a:cs typeface="LM Sans 10"/>
              </a:rPr>
              <a:t>References</a:t>
            </a:r>
          </a:p>
          <a:p>
            <a:pPr marL="107950">
              <a:lnSpc>
                <a:spcPct val="100000"/>
              </a:lnSpc>
            </a:pPr>
            <a:endParaRPr lang="en-US" sz="600" b="1" spc="-10" dirty="0">
              <a:solidFill>
                <a:srgbClr val="FFFFFF"/>
              </a:solidFill>
              <a:latin typeface="LM Sans 10"/>
              <a:cs typeface="LM Sans 10"/>
            </a:endParaRPr>
          </a:p>
          <a:p>
            <a:pPr marL="107950">
              <a:lnSpc>
                <a:spcPct val="100000"/>
              </a:lnSpc>
            </a:pPr>
            <a:endParaRPr sz="600" dirty="0">
              <a:latin typeface="LM Sans 10"/>
              <a:cs typeface="LM Sans 10"/>
            </a:endParaRPr>
          </a:p>
        </p:txBody>
      </p:sp>
      <p:sp>
        <p:nvSpPr>
          <p:cNvPr id="4" name="object 4"/>
          <p:cNvSpPr/>
          <p:nvPr/>
        </p:nvSpPr>
        <p:spPr>
          <a:xfrm>
            <a:off x="0" y="315404"/>
            <a:ext cx="4608004" cy="50609"/>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2990850" y="1532572"/>
            <a:ext cx="1080135" cy="395605"/>
          </a:xfrm>
          <a:custGeom>
            <a:avLst/>
            <a:gdLst/>
            <a:ahLst/>
            <a:cxnLst/>
            <a:rect l="l" t="t" r="r" b="b"/>
            <a:pathLst>
              <a:path w="1080135" h="395605">
                <a:moveTo>
                  <a:pt x="1080013" y="395234"/>
                </a:moveTo>
                <a:lnTo>
                  <a:pt x="1052320" y="337048"/>
                </a:lnTo>
                <a:lnTo>
                  <a:pt x="1024627" y="284216"/>
                </a:lnTo>
                <a:lnTo>
                  <a:pt x="996935" y="236550"/>
                </a:lnTo>
                <a:lnTo>
                  <a:pt x="969242" y="193866"/>
                </a:lnTo>
                <a:lnTo>
                  <a:pt x="941549" y="155978"/>
                </a:lnTo>
                <a:lnTo>
                  <a:pt x="913857" y="122699"/>
                </a:lnTo>
                <a:lnTo>
                  <a:pt x="886164" y="93845"/>
                </a:lnTo>
                <a:lnTo>
                  <a:pt x="830779" y="48666"/>
                </a:lnTo>
                <a:lnTo>
                  <a:pt x="775394" y="18956"/>
                </a:lnTo>
                <a:lnTo>
                  <a:pt x="720008" y="3229"/>
                </a:lnTo>
                <a:lnTo>
                  <a:pt x="664623" y="0"/>
                </a:lnTo>
                <a:lnTo>
                  <a:pt x="636930" y="2607"/>
                </a:lnTo>
                <a:lnTo>
                  <a:pt x="581545" y="15337"/>
                </a:lnTo>
                <a:lnTo>
                  <a:pt x="526160" y="36850"/>
                </a:lnTo>
                <a:lnTo>
                  <a:pt x="470774" y="65661"/>
                </a:lnTo>
                <a:lnTo>
                  <a:pt x="415389" y="100283"/>
                </a:lnTo>
                <a:lnTo>
                  <a:pt x="360004" y="139231"/>
                </a:lnTo>
                <a:lnTo>
                  <a:pt x="304619" y="181019"/>
                </a:lnTo>
                <a:lnTo>
                  <a:pt x="249233" y="224162"/>
                </a:lnTo>
                <a:lnTo>
                  <a:pt x="221541" y="245777"/>
                </a:lnTo>
                <a:lnTo>
                  <a:pt x="166155" y="288167"/>
                </a:lnTo>
                <a:lnTo>
                  <a:pt x="110770" y="328196"/>
                </a:lnTo>
                <a:lnTo>
                  <a:pt x="55385" y="364380"/>
                </a:lnTo>
                <a:lnTo>
                  <a:pt x="27692" y="380566"/>
                </a:lnTo>
                <a:lnTo>
                  <a:pt x="0" y="395234"/>
                </a:lnTo>
              </a:path>
            </a:pathLst>
          </a:custGeom>
          <a:ln w="25305">
            <a:solidFill>
              <a:srgbClr val="000000"/>
            </a:solidFill>
          </a:ln>
        </p:spPr>
        <p:txBody>
          <a:bodyPr wrap="square" lIns="0" tIns="0" rIns="0" bIns="0" rtlCol="0"/>
          <a:lstStyle/>
          <a:p>
            <a:endParaRPr/>
          </a:p>
        </p:txBody>
      </p:sp>
      <p:sp>
        <p:nvSpPr>
          <p:cNvPr id="6" name="object 6"/>
          <p:cNvSpPr/>
          <p:nvPr/>
        </p:nvSpPr>
        <p:spPr>
          <a:xfrm rot="946075">
            <a:off x="3048100" y="749838"/>
            <a:ext cx="1080135" cy="471805"/>
          </a:xfrm>
          <a:custGeom>
            <a:avLst/>
            <a:gdLst/>
            <a:ahLst/>
            <a:cxnLst/>
            <a:rect l="l" t="t" r="r" b="b"/>
            <a:pathLst>
              <a:path w="1080135" h="471805">
                <a:moveTo>
                  <a:pt x="0" y="0"/>
                </a:moveTo>
                <a:lnTo>
                  <a:pt x="25714" y="61739"/>
                </a:lnTo>
                <a:lnTo>
                  <a:pt x="51429" y="118485"/>
                </a:lnTo>
                <a:lnTo>
                  <a:pt x="77143" y="170385"/>
                </a:lnTo>
                <a:lnTo>
                  <a:pt x="102858" y="217588"/>
                </a:lnTo>
                <a:lnTo>
                  <a:pt x="128572" y="260243"/>
                </a:lnTo>
                <a:lnTo>
                  <a:pt x="154287" y="298499"/>
                </a:lnTo>
                <a:lnTo>
                  <a:pt x="180002" y="332504"/>
                </a:lnTo>
                <a:lnTo>
                  <a:pt x="205716" y="362406"/>
                </a:lnTo>
                <a:lnTo>
                  <a:pt x="257145" y="410500"/>
                </a:lnTo>
                <a:lnTo>
                  <a:pt x="308575" y="443970"/>
                </a:lnTo>
                <a:lnTo>
                  <a:pt x="360004" y="464005"/>
                </a:lnTo>
                <a:lnTo>
                  <a:pt x="411433" y="471796"/>
                </a:lnTo>
                <a:lnTo>
                  <a:pt x="437148" y="471470"/>
                </a:lnTo>
                <a:lnTo>
                  <a:pt x="488577" y="463123"/>
                </a:lnTo>
                <a:lnTo>
                  <a:pt x="540006" y="445505"/>
                </a:lnTo>
                <a:lnTo>
                  <a:pt x="591435" y="419805"/>
                </a:lnTo>
                <a:lnTo>
                  <a:pt x="642864" y="387213"/>
                </a:lnTo>
                <a:lnTo>
                  <a:pt x="694294" y="348918"/>
                </a:lnTo>
                <a:lnTo>
                  <a:pt x="745723" y="306110"/>
                </a:lnTo>
                <a:lnTo>
                  <a:pt x="797152" y="259978"/>
                </a:lnTo>
                <a:lnTo>
                  <a:pt x="848581" y="211712"/>
                </a:lnTo>
                <a:lnTo>
                  <a:pt x="900010" y="162502"/>
                </a:lnTo>
                <a:lnTo>
                  <a:pt x="925725" y="137914"/>
                </a:lnTo>
                <a:lnTo>
                  <a:pt x="977154" y="89517"/>
                </a:lnTo>
                <a:lnTo>
                  <a:pt x="1028583" y="43149"/>
                </a:lnTo>
                <a:lnTo>
                  <a:pt x="1054298" y="21097"/>
                </a:lnTo>
                <a:lnTo>
                  <a:pt x="1080013" y="0"/>
                </a:lnTo>
              </a:path>
            </a:pathLst>
          </a:custGeom>
          <a:ln w="25305">
            <a:solidFill>
              <a:srgbClr val="000000"/>
            </a:solidFill>
          </a:ln>
        </p:spPr>
        <p:txBody>
          <a:bodyPr wrap="square" lIns="0" tIns="0" rIns="0" bIns="0" rtlCol="0"/>
          <a:lstStyle/>
          <a:p>
            <a:endParaRPr/>
          </a:p>
        </p:txBody>
      </p:sp>
      <p:sp>
        <p:nvSpPr>
          <p:cNvPr id="7" name="object 7"/>
          <p:cNvSpPr txBox="1"/>
          <p:nvPr/>
        </p:nvSpPr>
        <p:spPr>
          <a:xfrm rot="19800000">
            <a:off x="3050218" y="1141318"/>
            <a:ext cx="1410057" cy="312420"/>
          </a:xfrm>
          <a:prstGeom prst="rect">
            <a:avLst/>
          </a:prstGeom>
        </p:spPr>
        <p:txBody>
          <a:bodyPr vert="horz" wrap="square" lIns="0" tIns="0" rIns="0" bIns="0" rtlCol="0">
            <a:spAutoFit/>
          </a:bodyPr>
          <a:lstStyle/>
          <a:p>
            <a:pPr>
              <a:lnSpc>
                <a:spcPts val="2460"/>
              </a:lnSpc>
            </a:pPr>
            <a:r>
              <a:rPr sz="2450" spc="15" dirty="0">
                <a:latin typeface="LM Sans 17"/>
                <a:cs typeface="LM Sans 17"/>
              </a:rPr>
              <a:t>Thank</a:t>
            </a:r>
            <a:r>
              <a:rPr sz="2450" spc="-140" dirty="0">
                <a:latin typeface="LM Sans 17"/>
                <a:cs typeface="LM Sans 17"/>
              </a:rPr>
              <a:t> </a:t>
            </a:r>
            <a:r>
              <a:rPr sz="3675" spc="-75" baseline="2267" dirty="0">
                <a:latin typeface="LM Sans 17"/>
                <a:cs typeface="LM Sans 17"/>
              </a:rPr>
              <a:t>Y</a:t>
            </a:r>
            <a:r>
              <a:rPr sz="3675" spc="-75" baseline="3401" dirty="0">
                <a:latin typeface="LM Sans 17"/>
                <a:cs typeface="LM Sans 17"/>
              </a:rPr>
              <a:t>ou</a:t>
            </a:r>
            <a:endParaRPr sz="3675" baseline="3401" dirty="0">
              <a:latin typeface="LM Sans 17"/>
              <a:cs typeface="LM Sans 17"/>
            </a:endParaRPr>
          </a:p>
        </p:txBody>
      </p:sp>
      <p:grpSp>
        <p:nvGrpSpPr>
          <p:cNvPr id="8" name="object 8"/>
          <p:cNvGrpSpPr/>
          <p:nvPr/>
        </p:nvGrpSpPr>
        <p:grpSpPr>
          <a:xfrm>
            <a:off x="0" y="3329876"/>
            <a:ext cx="4608195" cy="126364"/>
            <a:chOff x="0" y="3329876"/>
            <a:chExt cx="4608195" cy="126364"/>
          </a:xfrm>
        </p:grpSpPr>
        <p:sp>
          <p:nvSpPr>
            <p:cNvPr id="9" name="object 9"/>
            <p:cNvSpPr/>
            <p:nvPr/>
          </p:nvSpPr>
          <p:spPr>
            <a:xfrm>
              <a:off x="0" y="3329876"/>
              <a:ext cx="368935" cy="126364"/>
            </a:xfrm>
            <a:custGeom>
              <a:avLst/>
              <a:gdLst/>
              <a:ahLst/>
              <a:cxnLst/>
              <a:rect l="l" t="t" r="r" b="b"/>
              <a:pathLst>
                <a:path w="368935" h="126364">
                  <a:moveTo>
                    <a:pt x="368642" y="0"/>
                  </a:moveTo>
                  <a:lnTo>
                    <a:pt x="0" y="0"/>
                  </a:lnTo>
                  <a:lnTo>
                    <a:pt x="0" y="126123"/>
                  </a:lnTo>
                  <a:lnTo>
                    <a:pt x="368642" y="126123"/>
                  </a:lnTo>
                  <a:lnTo>
                    <a:pt x="368642" y="0"/>
                  </a:lnTo>
                  <a:close/>
                </a:path>
              </a:pathLst>
            </a:custGeom>
            <a:solidFill>
              <a:srgbClr val="324BAE"/>
            </a:solidFill>
          </p:spPr>
          <p:txBody>
            <a:bodyPr wrap="square" lIns="0" tIns="0" rIns="0" bIns="0" rtlCol="0"/>
            <a:lstStyle/>
            <a:p>
              <a:endParaRPr/>
            </a:p>
          </p:txBody>
        </p:sp>
        <p:sp>
          <p:nvSpPr>
            <p:cNvPr id="10" name="object 10"/>
            <p:cNvSpPr/>
            <p:nvPr/>
          </p:nvSpPr>
          <p:spPr>
            <a:xfrm>
              <a:off x="377863" y="3329876"/>
              <a:ext cx="829944" cy="126364"/>
            </a:xfrm>
            <a:custGeom>
              <a:avLst/>
              <a:gdLst/>
              <a:ahLst/>
              <a:cxnLst/>
              <a:rect l="l" t="t" r="r" b="b"/>
              <a:pathLst>
                <a:path w="829944" h="126364">
                  <a:moveTo>
                    <a:pt x="829411" y="0"/>
                  </a:moveTo>
                  <a:lnTo>
                    <a:pt x="0" y="0"/>
                  </a:lnTo>
                  <a:lnTo>
                    <a:pt x="0" y="126123"/>
                  </a:lnTo>
                  <a:lnTo>
                    <a:pt x="829411" y="126123"/>
                  </a:lnTo>
                  <a:lnTo>
                    <a:pt x="829411" y="0"/>
                  </a:lnTo>
                  <a:close/>
                </a:path>
              </a:pathLst>
            </a:custGeom>
            <a:solidFill>
              <a:srgbClr val="000000"/>
            </a:solidFill>
          </p:spPr>
          <p:txBody>
            <a:bodyPr wrap="square" lIns="0" tIns="0" rIns="0" bIns="0" rtlCol="0"/>
            <a:lstStyle/>
            <a:p>
              <a:endParaRPr/>
            </a:p>
          </p:txBody>
        </p:sp>
        <p:sp>
          <p:nvSpPr>
            <p:cNvPr id="11" name="object 11"/>
            <p:cNvSpPr/>
            <p:nvPr/>
          </p:nvSpPr>
          <p:spPr>
            <a:xfrm>
              <a:off x="1216482" y="3329876"/>
              <a:ext cx="3391535" cy="126364"/>
            </a:xfrm>
            <a:custGeom>
              <a:avLst/>
              <a:gdLst/>
              <a:ahLst/>
              <a:cxnLst/>
              <a:rect l="l" t="t" r="r" b="b"/>
              <a:pathLst>
                <a:path w="3391535" h="126364">
                  <a:moveTo>
                    <a:pt x="0" y="126123"/>
                  </a:moveTo>
                  <a:lnTo>
                    <a:pt x="3391522" y="126123"/>
                  </a:lnTo>
                  <a:lnTo>
                    <a:pt x="3391522" y="0"/>
                  </a:lnTo>
                  <a:lnTo>
                    <a:pt x="0" y="0"/>
                  </a:lnTo>
                  <a:lnTo>
                    <a:pt x="0" y="126123"/>
                  </a:lnTo>
                  <a:close/>
                </a:path>
              </a:pathLst>
            </a:custGeom>
            <a:solidFill>
              <a:srgbClr val="324BAE"/>
            </a:solidFill>
          </p:spPr>
          <p:txBody>
            <a:bodyPr wrap="square" lIns="0" tIns="0" rIns="0" bIns="0" rtlCol="0"/>
            <a:lstStyle/>
            <a:p>
              <a:endParaRPr/>
            </a:p>
          </p:txBody>
        </p:sp>
      </p:grpSp>
      <p:sp>
        <p:nvSpPr>
          <p:cNvPr id="13" name="object 13"/>
          <p:cNvSpPr txBox="1">
            <a:spLocks noGrp="1"/>
          </p:cNvSpPr>
          <p:nvPr>
            <p:ph type="sldNum" sz="quarter" idx="7"/>
          </p:nvPr>
        </p:nvSpPr>
        <p:spPr>
          <a:xfrm>
            <a:off x="83590" y="3344944"/>
            <a:ext cx="240259" cy="179536"/>
          </a:xfrm>
          <a:prstGeom prst="rect">
            <a:avLst/>
          </a:prstGeom>
        </p:spPr>
        <p:txBody>
          <a:bodyPr vert="horz" wrap="square" lIns="0" tIns="0" rIns="0" bIns="0" rtlCol="0">
            <a:spAutoFit/>
          </a:bodyPr>
          <a:lstStyle/>
          <a:p>
            <a:pPr marL="38100">
              <a:lnSpc>
                <a:spcPts val="685"/>
              </a:lnSpc>
            </a:pPr>
            <a:fld id="{81D60167-4931-47E6-BA6A-407CBD079E47}" type="slidenum">
              <a:rPr spc="-5" smtClean="0"/>
              <a:t>17</a:t>
            </a:fld>
            <a:r>
              <a:rPr lang="en-US" spc="-5" dirty="0"/>
              <a:t>/17</a:t>
            </a:r>
          </a:p>
          <a:p>
            <a:pPr marL="38100">
              <a:lnSpc>
                <a:spcPts val="685"/>
              </a:lnSpc>
            </a:pPr>
            <a:endParaRPr spc="-5" dirty="0"/>
          </a:p>
        </p:txBody>
      </p:sp>
      <p:sp>
        <p:nvSpPr>
          <p:cNvPr id="15" name="object 24">
            <a:extLst>
              <a:ext uri="{FF2B5EF4-FFF2-40B4-BE49-F238E27FC236}">
                <a16:creationId xmlns:a16="http://schemas.microsoft.com/office/drawing/2014/main" id="{C47156FC-3FD3-48AD-AF96-8D573E026204}"/>
              </a:ext>
            </a:extLst>
          </p:cNvPr>
          <p:cNvSpPr txBox="1">
            <a:spLocks noGrp="1"/>
          </p:cNvSpPr>
          <p:nvPr>
            <p:ph type="ftr" sz="quarter" idx="5"/>
          </p:nvPr>
        </p:nvSpPr>
        <p:spPr>
          <a:xfrm>
            <a:off x="543870" y="3344944"/>
            <a:ext cx="538569" cy="89768"/>
          </a:xfrm>
          <a:prstGeom prst="rect">
            <a:avLst/>
          </a:prstGeom>
        </p:spPr>
        <p:txBody>
          <a:bodyPr vert="horz" wrap="square" lIns="0" tIns="0" rIns="0" bIns="0" rtlCol="0">
            <a:spAutoFit/>
          </a:bodyPr>
          <a:lstStyle/>
          <a:p>
            <a:pPr marL="12700">
              <a:lnSpc>
                <a:spcPts val="685"/>
              </a:lnSpc>
            </a:pPr>
            <a:r>
              <a:rPr lang="en-US" spc="-5" dirty="0"/>
              <a:t>Ranjan Yadav</a:t>
            </a:r>
            <a:endParaRPr spc="-5" dirty="0"/>
          </a:p>
        </p:txBody>
      </p:sp>
      <p:sp>
        <p:nvSpPr>
          <p:cNvPr id="19" name="TextBox 18">
            <a:extLst>
              <a:ext uri="{FF2B5EF4-FFF2-40B4-BE49-F238E27FC236}">
                <a16:creationId xmlns:a16="http://schemas.microsoft.com/office/drawing/2014/main" id="{710A7A45-F1BF-4096-A889-A376C0A2277F}"/>
              </a:ext>
            </a:extLst>
          </p:cNvPr>
          <p:cNvSpPr txBox="1"/>
          <p:nvPr/>
        </p:nvSpPr>
        <p:spPr>
          <a:xfrm>
            <a:off x="83590" y="676704"/>
            <a:ext cx="2526259" cy="2308324"/>
          </a:xfrm>
          <a:prstGeom prst="rect">
            <a:avLst/>
          </a:prstGeom>
          <a:noFill/>
        </p:spPr>
        <p:txBody>
          <a:bodyPr wrap="square">
            <a:spAutoFit/>
          </a:bodyPr>
          <a:lstStyle/>
          <a:p>
            <a:endParaRPr lang="en-US" sz="800" b="0" u="sng" dirty="0">
              <a:effectLst/>
              <a:latin typeface="Georgia" panose="02040502050405020303" pitchFamily="18" charset="0"/>
            </a:endParaRPr>
          </a:p>
          <a:p>
            <a:pPr rtl="0" fontAlgn="base">
              <a:spcBef>
                <a:spcPts val="0"/>
              </a:spcBef>
              <a:spcAft>
                <a:spcPts val="0"/>
              </a:spcAft>
              <a:buFont typeface="+mj-lt"/>
              <a:buAutoNum type="arabicPeriod"/>
            </a:pPr>
            <a:r>
              <a:rPr lang="en-US" sz="800" dirty="0">
                <a:latin typeface="Georgia" panose="02040502050405020303" pitchFamily="18" charset="0"/>
              </a:rPr>
              <a:t>https://www.circuitbasics.com/basics-of-the-i2c-communication-protocol/</a:t>
            </a:r>
            <a:endParaRPr lang="en-US" sz="800" b="0" i="0" strike="noStrike" dirty="0">
              <a:effectLst/>
              <a:latin typeface="Georgia" panose="02040502050405020303" pitchFamily="18" charset="0"/>
            </a:endParaRPr>
          </a:p>
          <a:p>
            <a:pPr rtl="0" fontAlgn="base">
              <a:spcBef>
                <a:spcPts val="0"/>
              </a:spcBef>
              <a:spcAft>
                <a:spcPts val="0"/>
              </a:spcAft>
            </a:pPr>
            <a:endParaRPr lang="en-US" sz="800" b="0" i="0" strike="noStrike" dirty="0">
              <a:effectLst/>
              <a:latin typeface="Georgia" panose="02040502050405020303" pitchFamily="18" charset="0"/>
            </a:endParaRPr>
          </a:p>
          <a:p>
            <a:pPr rtl="0" fontAlgn="base">
              <a:spcBef>
                <a:spcPts val="0"/>
              </a:spcBef>
              <a:spcAft>
                <a:spcPts val="0"/>
              </a:spcAft>
            </a:pPr>
            <a:r>
              <a:rPr lang="en-US" sz="800" dirty="0">
                <a:latin typeface="Georgia" panose="02040502050405020303" pitchFamily="18" charset="0"/>
              </a:rPr>
              <a:t>2. https://en.wikipedia.org/wiki/I%C2%B2C</a:t>
            </a:r>
            <a:endParaRPr lang="en-US" sz="800" b="0" i="0" strike="noStrike" dirty="0">
              <a:effectLst/>
              <a:latin typeface="Georgia" panose="02040502050405020303" pitchFamily="18" charset="0"/>
            </a:endParaRPr>
          </a:p>
          <a:p>
            <a:pPr rtl="0" fontAlgn="base">
              <a:spcBef>
                <a:spcPts val="0"/>
              </a:spcBef>
              <a:spcAft>
                <a:spcPts val="0"/>
              </a:spcAft>
            </a:pPr>
            <a:endParaRPr lang="en-US" sz="800" dirty="0">
              <a:latin typeface="Georgia" panose="02040502050405020303" pitchFamily="18" charset="0"/>
            </a:endParaRPr>
          </a:p>
          <a:p>
            <a:pPr rtl="0" fontAlgn="base">
              <a:spcBef>
                <a:spcPts val="0"/>
              </a:spcBef>
              <a:spcAft>
                <a:spcPts val="0"/>
              </a:spcAft>
            </a:pPr>
            <a:r>
              <a:rPr lang="en-US" sz="800" b="0" i="0" strike="noStrike" dirty="0">
                <a:effectLst/>
                <a:latin typeface="Georgia" panose="02040502050405020303" pitchFamily="18" charset="0"/>
              </a:rPr>
              <a:t>3.  </a:t>
            </a:r>
            <a:r>
              <a:rPr lang="en-US" sz="800" dirty="0">
                <a:latin typeface="Georgia" panose="02040502050405020303" pitchFamily="18" charset="0"/>
              </a:rPr>
              <a:t>https://www.electronicshub.org/basics-i2c-communication/</a:t>
            </a:r>
            <a:endParaRPr lang="en-US" sz="800" b="0" i="0" strike="noStrike" dirty="0">
              <a:effectLst/>
              <a:latin typeface="Georgia" panose="02040502050405020303" pitchFamily="18" charset="0"/>
            </a:endParaRPr>
          </a:p>
          <a:p>
            <a:pPr rtl="0" fontAlgn="base">
              <a:spcBef>
                <a:spcPts val="0"/>
              </a:spcBef>
              <a:spcAft>
                <a:spcPts val="0"/>
              </a:spcAft>
            </a:pPr>
            <a:endParaRPr lang="en-US" sz="800" dirty="0">
              <a:latin typeface="Georgia" panose="02040502050405020303" pitchFamily="18" charset="0"/>
            </a:endParaRPr>
          </a:p>
          <a:p>
            <a:pPr rtl="0" fontAlgn="base">
              <a:spcBef>
                <a:spcPts val="0"/>
              </a:spcBef>
              <a:spcAft>
                <a:spcPts val="0"/>
              </a:spcAft>
            </a:pPr>
            <a:r>
              <a:rPr lang="en-US" sz="800" dirty="0">
                <a:latin typeface="Georgia" panose="02040502050405020303" pitchFamily="18" charset="0"/>
              </a:rPr>
              <a:t>4. https://www.nxp.com/docs/en/user-guide/UM10204.pdf</a:t>
            </a:r>
            <a:endParaRPr lang="en-US" sz="800" b="0" i="0" strike="noStrike" dirty="0">
              <a:effectLst/>
              <a:latin typeface="Georgia" panose="02040502050405020303" pitchFamily="18" charset="0"/>
            </a:endParaRPr>
          </a:p>
          <a:p>
            <a:pPr rtl="0" fontAlgn="base">
              <a:spcBef>
                <a:spcPts val="0"/>
              </a:spcBef>
              <a:spcAft>
                <a:spcPts val="0"/>
              </a:spcAft>
            </a:pPr>
            <a:endParaRPr lang="en-US" sz="800" b="0" i="0" strike="noStrike" dirty="0">
              <a:effectLst/>
              <a:latin typeface="Georgia" panose="02040502050405020303" pitchFamily="18" charset="0"/>
            </a:endParaRPr>
          </a:p>
          <a:p>
            <a:pPr rtl="0" fontAlgn="base">
              <a:spcBef>
                <a:spcPts val="0"/>
              </a:spcBef>
              <a:spcAft>
                <a:spcPts val="0"/>
              </a:spcAft>
            </a:pPr>
            <a:r>
              <a:rPr lang="en-US" sz="800" b="0" i="0" strike="noStrike" dirty="0">
                <a:effectLst/>
                <a:latin typeface="Georgia" panose="02040502050405020303" pitchFamily="18" charset="0"/>
              </a:rPr>
              <a:t>5.https://en.wikipedia.org/wiki/Serial_Peripheral_Interface</a:t>
            </a:r>
          </a:p>
          <a:p>
            <a:br>
              <a:rPr lang="en-US" sz="800" b="0" dirty="0">
                <a:effectLst/>
                <a:latin typeface="Georgia" panose="02040502050405020303" pitchFamily="18" charset="0"/>
              </a:rPr>
            </a:br>
            <a:br>
              <a:rPr lang="en-US" sz="800" b="0" dirty="0">
                <a:effectLst/>
                <a:latin typeface="Georgia" panose="02040502050405020303" pitchFamily="18" charset="0"/>
              </a:rPr>
            </a:br>
            <a:br>
              <a:rPr lang="en-US" sz="800" b="0" dirty="0">
                <a:effectLst/>
                <a:latin typeface="Georgia" panose="02040502050405020303" pitchFamily="18" charset="0"/>
              </a:rPr>
            </a:br>
            <a:endParaRPr lang="en-US" sz="800" dirty="0">
              <a:latin typeface="Georgia" panose="02040502050405020303" pitchFamily="18" charset="0"/>
            </a:endParaRPr>
          </a:p>
        </p:txBody>
      </p:sp>
      <p:sp>
        <p:nvSpPr>
          <p:cNvPr id="2" name="object 22">
            <a:extLst>
              <a:ext uri="{FF2B5EF4-FFF2-40B4-BE49-F238E27FC236}">
                <a16:creationId xmlns:a16="http://schemas.microsoft.com/office/drawing/2014/main" id="{D0B8ACEC-A849-40EB-BE7D-5D73FE681847}"/>
              </a:ext>
            </a:extLst>
          </p:cNvPr>
          <p:cNvSpPr txBox="1"/>
          <p:nvPr/>
        </p:nvSpPr>
        <p:spPr>
          <a:xfrm>
            <a:off x="1442351" y="3305469"/>
            <a:ext cx="2877820" cy="132922"/>
          </a:xfrm>
          <a:prstGeom prst="rect">
            <a:avLst/>
          </a:prstGeom>
        </p:spPr>
        <p:txBody>
          <a:bodyPr vert="horz" wrap="square" lIns="0" tIns="0" rIns="0" bIns="0" rtlCol="0">
            <a:spAutoFit/>
          </a:bodyPr>
          <a:lstStyle/>
          <a:p>
            <a:pPr marL="12700" algn="ctr">
              <a:lnSpc>
                <a:spcPts val="1075"/>
              </a:lnSpc>
            </a:pPr>
            <a:r>
              <a:rPr lang="en-US" sz="800" dirty="0">
                <a:solidFill>
                  <a:schemeClr val="bg1"/>
                </a:solidFill>
                <a:latin typeface="LM Sans 10"/>
                <a:cs typeface="LM Sans 10"/>
              </a:rPr>
              <a:t>Serial Communication protocols – I2C &amp; SPI</a:t>
            </a:r>
            <a:endParaRPr sz="800" dirty="0">
              <a:solidFill>
                <a:schemeClr val="bg1"/>
              </a:solidFill>
              <a:latin typeface="LM Sans 10"/>
              <a:cs typeface="LM Sans 10"/>
            </a:endParaRPr>
          </a:p>
        </p:txBody>
      </p:sp>
      <p:sp>
        <p:nvSpPr>
          <p:cNvPr id="12" name="object 4">
            <a:extLst>
              <a:ext uri="{FF2B5EF4-FFF2-40B4-BE49-F238E27FC236}">
                <a16:creationId xmlns:a16="http://schemas.microsoft.com/office/drawing/2014/main" id="{E14A0E69-3B4F-4269-848C-3A1B1223CE89}"/>
              </a:ext>
            </a:extLst>
          </p:cNvPr>
          <p:cNvSpPr/>
          <p:nvPr/>
        </p:nvSpPr>
        <p:spPr>
          <a:xfrm>
            <a:off x="-413" y="319894"/>
            <a:ext cx="4608004" cy="308729"/>
          </a:xfrm>
          <a:prstGeom prst="rect">
            <a:avLst/>
          </a:prstGeom>
          <a:blipFill>
            <a:blip r:embed="rId3" cstate="print"/>
            <a:stretch>
              <a:fillRect/>
            </a:stretch>
          </a:blipFill>
        </p:spPr>
        <p:txBody>
          <a:bodyPr wrap="square" lIns="0" tIns="0" rIns="0" bIns="0" rtlCol="0"/>
          <a:lstStyle/>
          <a:p>
            <a:endParaRPr/>
          </a:p>
        </p:txBody>
      </p:sp>
      <p:sp>
        <p:nvSpPr>
          <p:cNvPr id="14" name="object 6">
            <a:extLst>
              <a:ext uri="{FF2B5EF4-FFF2-40B4-BE49-F238E27FC236}">
                <a16:creationId xmlns:a16="http://schemas.microsoft.com/office/drawing/2014/main" id="{F5E78773-5836-4AFF-A37F-EDCAC0DA2AFB}"/>
              </a:ext>
            </a:extLst>
          </p:cNvPr>
          <p:cNvSpPr txBox="1">
            <a:spLocks/>
          </p:cNvSpPr>
          <p:nvPr/>
        </p:nvSpPr>
        <p:spPr>
          <a:xfrm>
            <a:off x="83590" y="331545"/>
            <a:ext cx="2304415" cy="232756"/>
          </a:xfrm>
          <a:prstGeom prst="rect">
            <a:avLst/>
          </a:prstGeom>
        </p:spPr>
        <p:txBody>
          <a:bodyPr vert="horz" wrap="square" lIns="0" tIns="17145" rIns="0" bIns="0" rtlCol="0">
            <a:spAutoFit/>
          </a:bodyPr>
          <a:lstStyle>
            <a:lvl1pPr>
              <a:defRPr>
                <a:latin typeface="+mj-lt"/>
                <a:ea typeface="+mj-ea"/>
                <a:cs typeface="+mj-cs"/>
              </a:defRPr>
            </a:lvl1pPr>
          </a:lstStyle>
          <a:p>
            <a:pPr marL="12700">
              <a:spcBef>
                <a:spcPts val="135"/>
              </a:spcBef>
            </a:pPr>
            <a:r>
              <a:rPr lang="en-US" sz="1400" kern="0" spc="10" dirty="0">
                <a:solidFill>
                  <a:schemeClr val="bg1"/>
                </a:solidFill>
                <a:latin typeface="LM Sans 12"/>
                <a:cs typeface="LM Sans 12"/>
              </a:rPr>
              <a:t>References:</a:t>
            </a:r>
          </a:p>
        </p:txBody>
      </p:sp>
      <p:sp>
        <p:nvSpPr>
          <p:cNvPr id="17" name="object 2">
            <a:extLst>
              <a:ext uri="{FF2B5EF4-FFF2-40B4-BE49-F238E27FC236}">
                <a16:creationId xmlns:a16="http://schemas.microsoft.com/office/drawing/2014/main" id="{D2E1F76F-8A7C-43E0-9417-2B83C74A2233}"/>
              </a:ext>
            </a:extLst>
          </p:cNvPr>
          <p:cNvSpPr txBox="1"/>
          <p:nvPr/>
        </p:nvSpPr>
        <p:spPr>
          <a:xfrm>
            <a:off x="1009650" y="-14026"/>
            <a:ext cx="1613203" cy="341119"/>
          </a:xfrm>
          <a:prstGeom prst="rect">
            <a:avLst/>
          </a:prstGeom>
        </p:spPr>
        <p:txBody>
          <a:bodyPr vert="horz" wrap="square" lIns="0" tIns="20320" rIns="0" bIns="0" rtlCol="0">
            <a:spAutoFit/>
          </a:bodyPr>
          <a:lstStyle/>
          <a:p>
            <a:pPr marL="12700" marR="5080" indent="74295" algn="just">
              <a:lnSpc>
                <a:spcPts val="670"/>
              </a:lnSpc>
              <a:spcBef>
                <a:spcPts val="160"/>
              </a:spcBef>
            </a:pPr>
            <a:r>
              <a:rPr lang="en-US" sz="600" b="1" spc="-5" dirty="0">
                <a:solidFill>
                  <a:schemeClr val="accent6">
                    <a:lumMod val="60000"/>
                    <a:lumOff val="40000"/>
                  </a:schemeClr>
                </a:solidFill>
                <a:latin typeface="LM Sans 10"/>
                <a:cs typeface="LM Sans 10"/>
              </a:rPr>
              <a:t>1. </a:t>
            </a:r>
            <a:r>
              <a:rPr sz="600" b="1" spc="-5" dirty="0">
                <a:solidFill>
                  <a:schemeClr val="accent6">
                    <a:lumMod val="60000"/>
                    <a:lumOff val="40000"/>
                  </a:schemeClr>
                </a:solidFill>
                <a:latin typeface="LM Sans 10"/>
                <a:cs typeface="LM Sans 10"/>
              </a:rPr>
              <a:t>Intr</a:t>
            </a:r>
            <a:r>
              <a:rPr sz="600" b="1" spc="10" dirty="0">
                <a:solidFill>
                  <a:schemeClr val="accent6">
                    <a:lumMod val="60000"/>
                    <a:lumOff val="40000"/>
                  </a:schemeClr>
                </a:solidFill>
                <a:latin typeface="LM Sans 10"/>
                <a:cs typeface="LM Sans 10"/>
              </a:rPr>
              <a:t>o</a:t>
            </a:r>
            <a:r>
              <a:rPr sz="600" b="1" spc="-5" dirty="0">
                <a:solidFill>
                  <a:schemeClr val="accent6">
                    <a:lumMod val="60000"/>
                    <a:lumOff val="40000"/>
                  </a:schemeClr>
                </a:solidFill>
                <a:latin typeface="LM Sans 10"/>
                <a:cs typeface="LM Sans 10"/>
              </a:rPr>
              <a:t>duct</a:t>
            </a:r>
            <a:r>
              <a:rPr sz="600" b="1" spc="-10" dirty="0">
                <a:solidFill>
                  <a:schemeClr val="accent6">
                    <a:lumMod val="60000"/>
                    <a:lumOff val="40000"/>
                  </a:schemeClr>
                </a:solidFill>
                <a:latin typeface="LM Sans 10"/>
                <a:cs typeface="LM Sans 10"/>
              </a:rPr>
              <a:t>i</a:t>
            </a:r>
            <a:r>
              <a:rPr sz="600" b="1" spc="-5" dirty="0">
                <a:solidFill>
                  <a:schemeClr val="accent6">
                    <a:lumMod val="60000"/>
                    <a:lumOff val="40000"/>
                  </a:schemeClr>
                </a:solidFill>
                <a:latin typeface="LM Sans 10"/>
                <a:cs typeface="LM Sans 10"/>
              </a:rPr>
              <a:t>o</a:t>
            </a:r>
            <a:r>
              <a:rPr lang="en-US" sz="600" b="1" spc="-5" dirty="0">
                <a:solidFill>
                  <a:schemeClr val="accent6">
                    <a:lumMod val="60000"/>
                    <a:lumOff val="40000"/>
                  </a:schemeClr>
                </a:solidFill>
                <a:latin typeface="LM Sans 10"/>
                <a:cs typeface="LM Sans 10"/>
              </a:rPr>
              <a:t>n</a:t>
            </a:r>
            <a:r>
              <a:rPr sz="600" b="1" spc="-5" dirty="0">
                <a:solidFill>
                  <a:schemeClr val="accent6">
                    <a:lumMod val="60000"/>
                    <a:lumOff val="40000"/>
                  </a:schemeClr>
                </a:solidFill>
                <a:latin typeface="LM Sans 10"/>
                <a:cs typeface="LM Sans 10"/>
              </a:rPr>
              <a:t> </a:t>
            </a:r>
            <a:r>
              <a:rPr lang="en-US" sz="600" b="1" spc="-5" dirty="0">
                <a:solidFill>
                  <a:schemeClr val="accent6">
                    <a:lumMod val="60000"/>
                    <a:lumOff val="40000"/>
                  </a:schemeClr>
                </a:solidFill>
                <a:latin typeface="LM Sans 10"/>
                <a:cs typeface="LM Sans 10"/>
              </a:rPr>
              <a:t>     2. Algorithm</a:t>
            </a:r>
          </a:p>
          <a:p>
            <a:pPr marL="12700" marR="5080" indent="74295" algn="just">
              <a:lnSpc>
                <a:spcPts val="670"/>
              </a:lnSpc>
              <a:spcBef>
                <a:spcPts val="160"/>
              </a:spcBef>
            </a:pPr>
            <a:r>
              <a:rPr lang="en-US" sz="600" b="1" spc="-5" dirty="0">
                <a:solidFill>
                  <a:schemeClr val="accent6">
                    <a:lumMod val="60000"/>
                    <a:lumOff val="40000"/>
                  </a:schemeClr>
                </a:solidFill>
                <a:latin typeface="LM Sans 10"/>
                <a:cs typeface="LM Sans 10"/>
              </a:rPr>
              <a:t>3. Output                4. Code Coverage</a:t>
            </a:r>
          </a:p>
          <a:p>
            <a:pPr marL="12700" marR="5080" indent="74295" algn="just">
              <a:lnSpc>
                <a:spcPts val="670"/>
              </a:lnSpc>
              <a:spcBef>
                <a:spcPts val="160"/>
              </a:spcBef>
            </a:pPr>
            <a:r>
              <a:rPr lang="en-US" sz="600" b="1" spc="-5" dirty="0">
                <a:solidFill>
                  <a:schemeClr val="accent6">
                    <a:lumMod val="60000"/>
                    <a:lumOff val="40000"/>
                  </a:schemeClr>
                </a:solidFill>
                <a:latin typeface="LM Sans 10"/>
                <a:cs typeface="LM Sans 10"/>
              </a:rPr>
              <a:t>5. Inference            6. Conclusion</a:t>
            </a:r>
            <a:endParaRPr sz="600" dirty="0">
              <a:solidFill>
                <a:schemeClr val="accent6">
                  <a:lumMod val="60000"/>
                  <a:lumOff val="40000"/>
                </a:schemeClr>
              </a:solidFill>
              <a:latin typeface="LM Sans 10"/>
              <a:cs typeface="LM Sans 10"/>
            </a:endParaRPr>
          </a:p>
        </p:txBody>
      </p:sp>
    </p:spTree>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0" y="0"/>
            <a:ext cx="4608195" cy="624205"/>
            <a:chOff x="0" y="0"/>
            <a:chExt cx="4608195" cy="624205"/>
          </a:xfrm>
        </p:grpSpPr>
        <p:sp>
          <p:nvSpPr>
            <p:cNvPr id="4" name="object 4"/>
            <p:cNvSpPr/>
            <p:nvPr/>
          </p:nvSpPr>
          <p:spPr>
            <a:xfrm>
              <a:off x="2303995" y="0"/>
              <a:ext cx="2304415" cy="318135"/>
            </a:xfrm>
            <a:custGeom>
              <a:avLst/>
              <a:gdLst/>
              <a:ahLst/>
              <a:cxnLst/>
              <a:rect l="l" t="t" r="r" b="b"/>
              <a:pathLst>
                <a:path w="2304415" h="318135">
                  <a:moveTo>
                    <a:pt x="2303995" y="0"/>
                  </a:moveTo>
                  <a:lnTo>
                    <a:pt x="0" y="0"/>
                  </a:lnTo>
                  <a:lnTo>
                    <a:pt x="0" y="317931"/>
                  </a:lnTo>
                  <a:lnTo>
                    <a:pt x="2303995" y="317931"/>
                  </a:lnTo>
                  <a:lnTo>
                    <a:pt x="2303995" y="0"/>
                  </a:lnTo>
                  <a:close/>
                </a:path>
              </a:pathLst>
            </a:custGeom>
            <a:solidFill>
              <a:srgbClr val="324BAE"/>
            </a:solidFill>
          </p:spPr>
          <p:txBody>
            <a:bodyPr wrap="square" lIns="0" tIns="0" rIns="0" bIns="0" rtlCol="0"/>
            <a:lstStyle/>
            <a:p>
              <a:endParaRPr/>
            </a:p>
          </p:txBody>
        </p:sp>
        <p:sp>
          <p:nvSpPr>
            <p:cNvPr id="5" name="object 5"/>
            <p:cNvSpPr/>
            <p:nvPr/>
          </p:nvSpPr>
          <p:spPr>
            <a:xfrm>
              <a:off x="0" y="315399"/>
              <a:ext cx="4608004" cy="308729"/>
            </a:xfrm>
            <a:prstGeom prst="rect">
              <a:avLst/>
            </a:prstGeom>
            <a:blipFill>
              <a:blip r:embed="rId2" cstate="print"/>
              <a:stretch>
                <a:fillRect/>
              </a:stretch>
            </a:blipFill>
          </p:spPr>
          <p:txBody>
            <a:bodyPr wrap="square" lIns="0" tIns="0" rIns="0" bIns="0" rtlCol="0"/>
            <a:lstStyle/>
            <a:p>
              <a:endParaRPr/>
            </a:p>
          </p:txBody>
        </p:sp>
      </p:grpSp>
      <p:sp>
        <p:nvSpPr>
          <p:cNvPr id="6" name="object 6"/>
          <p:cNvSpPr txBox="1">
            <a:spLocks noGrp="1"/>
          </p:cNvSpPr>
          <p:nvPr>
            <p:ph type="title"/>
          </p:nvPr>
        </p:nvSpPr>
        <p:spPr>
          <a:xfrm>
            <a:off x="83591" y="331545"/>
            <a:ext cx="1557020" cy="244475"/>
          </a:xfrm>
          <a:prstGeom prst="rect">
            <a:avLst/>
          </a:prstGeom>
        </p:spPr>
        <p:txBody>
          <a:bodyPr vert="horz" wrap="square" lIns="0" tIns="17145" rIns="0" bIns="0" rtlCol="0">
            <a:spAutoFit/>
          </a:bodyPr>
          <a:lstStyle/>
          <a:p>
            <a:pPr marL="12700">
              <a:lnSpc>
                <a:spcPct val="100000"/>
              </a:lnSpc>
              <a:spcBef>
                <a:spcPts val="135"/>
              </a:spcBef>
            </a:pPr>
            <a:r>
              <a:rPr b="0" spc="10" dirty="0">
                <a:latin typeface="LM Sans 12"/>
                <a:cs typeface="LM Sans 12"/>
              </a:rPr>
              <a:t>Presentation</a:t>
            </a:r>
            <a:r>
              <a:rPr b="0" spc="-10" dirty="0">
                <a:latin typeface="LM Sans 12"/>
                <a:cs typeface="LM Sans 12"/>
              </a:rPr>
              <a:t> </a:t>
            </a:r>
            <a:r>
              <a:rPr b="0" spc="10" dirty="0">
                <a:latin typeface="LM Sans 12"/>
                <a:cs typeface="LM Sans 12"/>
              </a:rPr>
              <a:t>Outline</a:t>
            </a:r>
          </a:p>
        </p:txBody>
      </p:sp>
      <p:grpSp>
        <p:nvGrpSpPr>
          <p:cNvPr id="18" name="object 18"/>
          <p:cNvGrpSpPr/>
          <p:nvPr/>
        </p:nvGrpSpPr>
        <p:grpSpPr>
          <a:xfrm>
            <a:off x="0" y="3329876"/>
            <a:ext cx="4608195" cy="126364"/>
            <a:chOff x="0" y="3329876"/>
            <a:chExt cx="4608195" cy="126364"/>
          </a:xfrm>
        </p:grpSpPr>
        <p:sp>
          <p:nvSpPr>
            <p:cNvPr id="19" name="object 19"/>
            <p:cNvSpPr/>
            <p:nvPr/>
          </p:nvSpPr>
          <p:spPr>
            <a:xfrm>
              <a:off x="0" y="3329876"/>
              <a:ext cx="368935" cy="126364"/>
            </a:xfrm>
            <a:custGeom>
              <a:avLst/>
              <a:gdLst/>
              <a:ahLst/>
              <a:cxnLst/>
              <a:rect l="l" t="t" r="r" b="b"/>
              <a:pathLst>
                <a:path w="368935" h="126364">
                  <a:moveTo>
                    <a:pt x="368642" y="0"/>
                  </a:moveTo>
                  <a:lnTo>
                    <a:pt x="0" y="0"/>
                  </a:lnTo>
                  <a:lnTo>
                    <a:pt x="0" y="126123"/>
                  </a:lnTo>
                  <a:lnTo>
                    <a:pt x="368642" y="126123"/>
                  </a:lnTo>
                  <a:lnTo>
                    <a:pt x="368642" y="0"/>
                  </a:lnTo>
                  <a:close/>
                </a:path>
              </a:pathLst>
            </a:custGeom>
            <a:solidFill>
              <a:srgbClr val="324BAE"/>
            </a:solidFill>
          </p:spPr>
          <p:txBody>
            <a:bodyPr wrap="square" lIns="0" tIns="0" rIns="0" bIns="0" rtlCol="0"/>
            <a:lstStyle/>
            <a:p>
              <a:endParaRPr/>
            </a:p>
          </p:txBody>
        </p:sp>
        <p:sp>
          <p:nvSpPr>
            <p:cNvPr id="20" name="object 20"/>
            <p:cNvSpPr/>
            <p:nvPr/>
          </p:nvSpPr>
          <p:spPr>
            <a:xfrm>
              <a:off x="377863" y="3329876"/>
              <a:ext cx="829944" cy="126364"/>
            </a:xfrm>
            <a:custGeom>
              <a:avLst/>
              <a:gdLst/>
              <a:ahLst/>
              <a:cxnLst/>
              <a:rect l="l" t="t" r="r" b="b"/>
              <a:pathLst>
                <a:path w="829944" h="126364">
                  <a:moveTo>
                    <a:pt x="829411" y="0"/>
                  </a:moveTo>
                  <a:lnTo>
                    <a:pt x="0" y="0"/>
                  </a:lnTo>
                  <a:lnTo>
                    <a:pt x="0" y="126123"/>
                  </a:lnTo>
                  <a:lnTo>
                    <a:pt x="829411" y="126123"/>
                  </a:lnTo>
                  <a:lnTo>
                    <a:pt x="829411" y="0"/>
                  </a:lnTo>
                  <a:close/>
                </a:path>
              </a:pathLst>
            </a:custGeom>
            <a:solidFill>
              <a:srgbClr val="000000"/>
            </a:solidFill>
          </p:spPr>
          <p:txBody>
            <a:bodyPr wrap="square" lIns="0" tIns="0" rIns="0" bIns="0" rtlCol="0"/>
            <a:lstStyle/>
            <a:p>
              <a:endParaRPr/>
            </a:p>
          </p:txBody>
        </p:sp>
        <p:sp>
          <p:nvSpPr>
            <p:cNvPr id="21" name="object 21"/>
            <p:cNvSpPr/>
            <p:nvPr/>
          </p:nvSpPr>
          <p:spPr>
            <a:xfrm>
              <a:off x="1216482" y="3329876"/>
              <a:ext cx="3391535" cy="126364"/>
            </a:xfrm>
            <a:custGeom>
              <a:avLst/>
              <a:gdLst/>
              <a:ahLst/>
              <a:cxnLst/>
              <a:rect l="l" t="t" r="r" b="b"/>
              <a:pathLst>
                <a:path w="3391535" h="126364">
                  <a:moveTo>
                    <a:pt x="0" y="126123"/>
                  </a:moveTo>
                  <a:lnTo>
                    <a:pt x="3391522" y="126123"/>
                  </a:lnTo>
                  <a:lnTo>
                    <a:pt x="3391522" y="0"/>
                  </a:lnTo>
                  <a:lnTo>
                    <a:pt x="0" y="0"/>
                  </a:lnTo>
                  <a:lnTo>
                    <a:pt x="0" y="126123"/>
                  </a:lnTo>
                  <a:close/>
                </a:path>
              </a:pathLst>
            </a:custGeom>
            <a:solidFill>
              <a:srgbClr val="324BAE"/>
            </a:solidFill>
          </p:spPr>
          <p:txBody>
            <a:bodyPr wrap="square" lIns="0" tIns="0" rIns="0" bIns="0" rtlCol="0"/>
            <a:lstStyle/>
            <a:p>
              <a:endParaRPr/>
            </a:p>
          </p:txBody>
        </p:sp>
      </p:grpSp>
      <p:sp>
        <p:nvSpPr>
          <p:cNvPr id="26" name="object 24">
            <a:extLst>
              <a:ext uri="{FF2B5EF4-FFF2-40B4-BE49-F238E27FC236}">
                <a16:creationId xmlns:a16="http://schemas.microsoft.com/office/drawing/2014/main" id="{9E2E5E97-2D4C-44D1-A10E-2D92A4611F80}"/>
              </a:ext>
            </a:extLst>
          </p:cNvPr>
          <p:cNvSpPr txBox="1">
            <a:spLocks noGrp="1"/>
          </p:cNvSpPr>
          <p:nvPr>
            <p:ph type="ftr" sz="quarter" idx="5"/>
          </p:nvPr>
        </p:nvSpPr>
        <p:spPr>
          <a:xfrm>
            <a:off x="543870" y="3344944"/>
            <a:ext cx="538569" cy="89768"/>
          </a:xfrm>
          <a:prstGeom prst="rect">
            <a:avLst/>
          </a:prstGeom>
        </p:spPr>
        <p:txBody>
          <a:bodyPr vert="horz" wrap="square" lIns="0" tIns="0" rIns="0" bIns="0" rtlCol="0">
            <a:spAutoFit/>
          </a:bodyPr>
          <a:lstStyle/>
          <a:p>
            <a:pPr marL="12700">
              <a:lnSpc>
                <a:spcPts val="685"/>
              </a:lnSpc>
            </a:pPr>
            <a:r>
              <a:rPr lang="en-US" spc="-5" dirty="0"/>
              <a:t>Ranjan Yadav</a:t>
            </a:r>
            <a:endParaRPr spc="-5" dirty="0"/>
          </a:p>
        </p:txBody>
      </p:sp>
      <p:sp>
        <p:nvSpPr>
          <p:cNvPr id="22" name="object 22">
            <a:extLst>
              <a:ext uri="{FF2B5EF4-FFF2-40B4-BE49-F238E27FC236}">
                <a16:creationId xmlns:a16="http://schemas.microsoft.com/office/drawing/2014/main" id="{BA001BC1-C432-4F82-A9E3-E7B59DA76FA4}"/>
              </a:ext>
            </a:extLst>
          </p:cNvPr>
          <p:cNvSpPr txBox="1"/>
          <p:nvPr/>
        </p:nvSpPr>
        <p:spPr>
          <a:xfrm>
            <a:off x="1442351" y="3305469"/>
            <a:ext cx="2877820" cy="132922"/>
          </a:xfrm>
          <a:prstGeom prst="rect">
            <a:avLst/>
          </a:prstGeom>
        </p:spPr>
        <p:txBody>
          <a:bodyPr vert="horz" wrap="square" lIns="0" tIns="0" rIns="0" bIns="0" rtlCol="0">
            <a:spAutoFit/>
          </a:bodyPr>
          <a:lstStyle/>
          <a:p>
            <a:pPr marL="12700" algn="ctr">
              <a:lnSpc>
                <a:spcPts val="1075"/>
              </a:lnSpc>
            </a:pPr>
            <a:r>
              <a:rPr lang="en-US" sz="800" dirty="0">
                <a:solidFill>
                  <a:schemeClr val="bg1"/>
                </a:solidFill>
                <a:latin typeface="LM Sans 10"/>
                <a:cs typeface="LM Sans 10"/>
              </a:rPr>
              <a:t>Serial Communication protocols – I2C &amp; SPI</a:t>
            </a:r>
            <a:endParaRPr sz="800" dirty="0">
              <a:solidFill>
                <a:schemeClr val="bg1"/>
              </a:solidFill>
              <a:latin typeface="LM Sans 10"/>
              <a:cs typeface="LM Sans 10"/>
            </a:endParaRPr>
          </a:p>
        </p:txBody>
      </p:sp>
      <p:sp>
        <p:nvSpPr>
          <p:cNvPr id="29" name="object 23">
            <a:extLst>
              <a:ext uri="{FF2B5EF4-FFF2-40B4-BE49-F238E27FC236}">
                <a16:creationId xmlns:a16="http://schemas.microsoft.com/office/drawing/2014/main" id="{9042EB24-354B-4272-B998-62AC36EE7D70}"/>
              </a:ext>
            </a:extLst>
          </p:cNvPr>
          <p:cNvSpPr txBox="1">
            <a:spLocks noGrp="1"/>
          </p:cNvSpPr>
          <p:nvPr>
            <p:ph type="sldNum" sz="quarter" idx="7"/>
          </p:nvPr>
        </p:nvSpPr>
        <p:spPr>
          <a:xfrm>
            <a:off x="83591" y="3344944"/>
            <a:ext cx="225602" cy="89768"/>
          </a:xfrm>
          <a:prstGeom prst="rect">
            <a:avLst/>
          </a:prstGeom>
        </p:spPr>
        <p:txBody>
          <a:bodyPr vert="horz" wrap="square" lIns="0" tIns="0" rIns="0" bIns="0" rtlCol="0">
            <a:spAutoFit/>
          </a:bodyPr>
          <a:lstStyle/>
          <a:p>
            <a:pPr marL="38100">
              <a:lnSpc>
                <a:spcPts val="685"/>
              </a:lnSpc>
            </a:pPr>
            <a:fld id="{81D60167-4931-47E6-BA6A-407CBD079E47}" type="slidenum">
              <a:rPr spc="-5" smtClean="0"/>
              <a:t>2</a:t>
            </a:fld>
            <a:r>
              <a:rPr spc="-5" dirty="0"/>
              <a:t>/</a:t>
            </a:r>
            <a:r>
              <a:rPr lang="en-US" spc="-5" dirty="0"/>
              <a:t>17</a:t>
            </a:r>
            <a:endParaRPr spc="-5" dirty="0"/>
          </a:p>
        </p:txBody>
      </p:sp>
      <p:sp>
        <p:nvSpPr>
          <p:cNvPr id="2" name="object 2">
            <a:extLst>
              <a:ext uri="{FF2B5EF4-FFF2-40B4-BE49-F238E27FC236}">
                <a16:creationId xmlns:a16="http://schemas.microsoft.com/office/drawing/2014/main" id="{6A46E05B-7C87-4EC1-A381-CC7BA57B10F8}"/>
              </a:ext>
            </a:extLst>
          </p:cNvPr>
          <p:cNvSpPr txBox="1"/>
          <p:nvPr/>
        </p:nvSpPr>
        <p:spPr>
          <a:xfrm>
            <a:off x="1009650" y="-14026"/>
            <a:ext cx="1613203" cy="341119"/>
          </a:xfrm>
          <a:prstGeom prst="rect">
            <a:avLst/>
          </a:prstGeom>
        </p:spPr>
        <p:txBody>
          <a:bodyPr vert="horz" wrap="square" lIns="0" tIns="20320" rIns="0" bIns="0" rtlCol="0">
            <a:spAutoFit/>
          </a:bodyPr>
          <a:lstStyle/>
          <a:p>
            <a:pPr marL="12700" marR="5080" indent="74295" algn="just">
              <a:lnSpc>
                <a:spcPts val="670"/>
              </a:lnSpc>
              <a:spcBef>
                <a:spcPts val="160"/>
              </a:spcBef>
            </a:pPr>
            <a:r>
              <a:rPr lang="en-US" sz="600" b="1" spc="-5" dirty="0">
                <a:solidFill>
                  <a:schemeClr val="accent6">
                    <a:lumMod val="60000"/>
                    <a:lumOff val="40000"/>
                  </a:schemeClr>
                </a:solidFill>
                <a:latin typeface="LM Sans 10"/>
                <a:cs typeface="LM Sans 10"/>
              </a:rPr>
              <a:t>1. </a:t>
            </a:r>
            <a:r>
              <a:rPr sz="600" b="1" spc="-5" dirty="0">
                <a:solidFill>
                  <a:schemeClr val="accent6">
                    <a:lumMod val="60000"/>
                    <a:lumOff val="40000"/>
                  </a:schemeClr>
                </a:solidFill>
                <a:latin typeface="LM Sans 10"/>
                <a:cs typeface="LM Sans 10"/>
              </a:rPr>
              <a:t>Intr</a:t>
            </a:r>
            <a:r>
              <a:rPr sz="600" b="1" spc="10" dirty="0">
                <a:solidFill>
                  <a:schemeClr val="accent6">
                    <a:lumMod val="60000"/>
                    <a:lumOff val="40000"/>
                  </a:schemeClr>
                </a:solidFill>
                <a:latin typeface="LM Sans 10"/>
                <a:cs typeface="LM Sans 10"/>
              </a:rPr>
              <a:t>o</a:t>
            </a:r>
            <a:r>
              <a:rPr sz="600" b="1" spc="-5" dirty="0">
                <a:solidFill>
                  <a:schemeClr val="accent6">
                    <a:lumMod val="60000"/>
                    <a:lumOff val="40000"/>
                  </a:schemeClr>
                </a:solidFill>
                <a:latin typeface="LM Sans 10"/>
                <a:cs typeface="LM Sans 10"/>
              </a:rPr>
              <a:t>duct</a:t>
            </a:r>
            <a:r>
              <a:rPr sz="600" b="1" spc="-10" dirty="0">
                <a:solidFill>
                  <a:schemeClr val="accent6">
                    <a:lumMod val="60000"/>
                    <a:lumOff val="40000"/>
                  </a:schemeClr>
                </a:solidFill>
                <a:latin typeface="LM Sans 10"/>
                <a:cs typeface="LM Sans 10"/>
              </a:rPr>
              <a:t>i</a:t>
            </a:r>
            <a:r>
              <a:rPr sz="600" b="1" spc="-5" dirty="0">
                <a:solidFill>
                  <a:schemeClr val="accent6">
                    <a:lumMod val="60000"/>
                    <a:lumOff val="40000"/>
                  </a:schemeClr>
                </a:solidFill>
                <a:latin typeface="LM Sans 10"/>
                <a:cs typeface="LM Sans 10"/>
              </a:rPr>
              <a:t>o</a:t>
            </a:r>
            <a:r>
              <a:rPr lang="en-US" sz="600" b="1" spc="-5" dirty="0">
                <a:solidFill>
                  <a:schemeClr val="accent6">
                    <a:lumMod val="60000"/>
                    <a:lumOff val="40000"/>
                  </a:schemeClr>
                </a:solidFill>
                <a:latin typeface="LM Sans 10"/>
                <a:cs typeface="LM Sans 10"/>
              </a:rPr>
              <a:t>n</a:t>
            </a:r>
            <a:r>
              <a:rPr sz="600" b="1" spc="-5" dirty="0">
                <a:solidFill>
                  <a:schemeClr val="accent6">
                    <a:lumMod val="60000"/>
                    <a:lumOff val="40000"/>
                  </a:schemeClr>
                </a:solidFill>
                <a:latin typeface="LM Sans 10"/>
                <a:cs typeface="LM Sans 10"/>
              </a:rPr>
              <a:t> </a:t>
            </a:r>
            <a:r>
              <a:rPr lang="en-US" sz="600" b="1" spc="-5" dirty="0">
                <a:solidFill>
                  <a:schemeClr val="accent6">
                    <a:lumMod val="60000"/>
                    <a:lumOff val="40000"/>
                  </a:schemeClr>
                </a:solidFill>
                <a:latin typeface="LM Sans 10"/>
                <a:cs typeface="LM Sans 10"/>
              </a:rPr>
              <a:t>     2. Algorithm</a:t>
            </a:r>
          </a:p>
          <a:p>
            <a:pPr marL="12700" marR="5080" indent="74295" algn="just">
              <a:lnSpc>
                <a:spcPts val="670"/>
              </a:lnSpc>
              <a:spcBef>
                <a:spcPts val="160"/>
              </a:spcBef>
            </a:pPr>
            <a:r>
              <a:rPr lang="en-US" sz="600" b="1" spc="-5" dirty="0">
                <a:solidFill>
                  <a:schemeClr val="accent6">
                    <a:lumMod val="60000"/>
                    <a:lumOff val="40000"/>
                  </a:schemeClr>
                </a:solidFill>
                <a:latin typeface="LM Sans 10"/>
                <a:cs typeface="LM Sans 10"/>
              </a:rPr>
              <a:t>3. Output                4. Code Coverage</a:t>
            </a:r>
          </a:p>
          <a:p>
            <a:pPr marL="12700" marR="5080" indent="74295" algn="just">
              <a:lnSpc>
                <a:spcPts val="670"/>
              </a:lnSpc>
              <a:spcBef>
                <a:spcPts val="160"/>
              </a:spcBef>
            </a:pPr>
            <a:r>
              <a:rPr lang="en-US" sz="600" b="1" spc="-5" dirty="0">
                <a:solidFill>
                  <a:schemeClr val="accent6">
                    <a:lumMod val="60000"/>
                    <a:lumOff val="40000"/>
                  </a:schemeClr>
                </a:solidFill>
                <a:latin typeface="LM Sans 10"/>
                <a:cs typeface="LM Sans 10"/>
              </a:rPr>
              <a:t>5. Inference            6. Conclusion</a:t>
            </a:r>
            <a:endParaRPr sz="600" dirty="0">
              <a:solidFill>
                <a:schemeClr val="accent6">
                  <a:lumMod val="60000"/>
                  <a:lumOff val="40000"/>
                </a:schemeClr>
              </a:solidFill>
              <a:latin typeface="LM Sans 10"/>
              <a:cs typeface="LM Sans 10"/>
            </a:endParaRPr>
          </a:p>
        </p:txBody>
      </p:sp>
      <p:sp>
        <p:nvSpPr>
          <p:cNvPr id="23" name="object 7">
            <a:extLst>
              <a:ext uri="{FF2B5EF4-FFF2-40B4-BE49-F238E27FC236}">
                <a16:creationId xmlns:a16="http://schemas.microsoft.com/office/drawing/2014/main" id="{79D9C209-D1FB-4277-8782-D5BDC7C7485C}"/>
              </a:ext>
            </a:extLst>
          </p:cNvPr>
          <p:cNvSpPr/>
          <p:nvPr/>
        </p:nvSpPr>
        <p:spPr>
          <a:xfrm>
            <a:off x="202998" y="1193973"/>
            <a:ext cx="160096" cy="160096"/>
          </a:xfrm>
          <a:prstGeom prst="rect">
            <a:avLst/>
          </a:prstGeom>
          <a:blipFill>
            <a:blip r:embed="rId3" cstate="print"/>
            <a:stretch>
              <a:fillRect/>
            </a:stretch>
          </a:blipFill>
        </p:spPr>
        <p:txBody>
          <a:bodyPr wrap="square" lIns="0" tIns="0" rIns="0" bIns="0" rtlCol="0"/>
          <a:lstStyle/>
          <a:p>
            <a:endParaRPr dirty="0"/>
          </a:p>
        </p:txBody>
      </p:sp>
      <p:sp>
        <p:nvSpPr>
          <p:cNvPr id="24" name="object 9">
            <a:extLst>
              <a:ext uri="{FF2B5EF4-FFF2-40B4-BE49-F238E27FC236}">
                <a16:creationId xmlns:a16="http://schemas.microsoft.com/office/drawing/2014/main" id="{9D5E8E14-7937-46C4-B017-E3AA6479A8E4}"/>
              </a:ext>
            </a:extLst>
          </p:cNvPr>
          <p:cNvSpPr/>
          <p:nvPr/>
        </p:nvSpPr>
        <p:spPr>
          <a:xfrm>
            <a:off x="366158" y="1245234"/>
            <a:ext cx="65265" cy="65265"/>
          </a:xfrm>
          <a:prstGeom prst="rect">
            <a:avLst/>
          </a:prstGeom>
          <a:blipFill>
            <a:blip r:embed="rId4" cstate="print"/>
            <a:stretch>
              <a:fillRect/>
            </a:stretch>
          </a:blipFill>
        </p:spPr>
        <p:txBody>
          <a:bodyPr wrap="square" lIns="0" tIns="0" rIns="0" bIns="0" rtlCol="0"/>
          <a:lstStyle/>
          <a:p>
            <a:endParaRPr/>
          </a:p>
        </p:txBody>
      </p:sp>
      <p:sp>
        <p:nvSpPr>
          <p:cNvPr id="28" name="object 10">
            <a:extLst>
              <a:ext uri="{FF2B5EF4-FFF2-40B4-BE49-F238E27FC236}">
                <a16:creationId xmlns:a16="http://schemas.microsoft.com/office/drawing/2014/main" id="{04C36CB7-4D7D-4FD2-BBF5-43D6DE2703AA}"/>
              </a:ext>
            </a:extLst>
          </p:cNvPr>
          <p:cNvSpPr txBox="1"/>
          <p:nvPr/>
        </p:nvSpPr>
        <p:spPr>
          <a:xfrm>
            <a:off x="431042" y="1188707"/>
            <a:ext cx="923290" cy="268856"/>
          </a:xfrm>
          <a:prstGeom prst="rect">
            <a:avLst/>
          </a:prstGeom>
        </p:spPr>
        <p:txBody>
          <a:bodyPr vert="horz" wrap="square" lIns="0" tIns="17145" rIns="0" bIns="0" rtlCol="0">
            <a:spAutoFit/>
          </a:bodyPr>
          <a:lstStyle/>
          <a:p>
            <a:pPr marL="113664" marR="5080" indent="-101600">
              <a:lnSpc>
                <a:spcPts val="950"/>
              </a:lnSpc>
              <a:spcBef>
                <a:spcPts val="135"/>
              </a:spcBef>
            </a:pPr>
            <a:r>
              <a:rPr sz="800" u="sng" spc="-5" dirty="0">
                <a:solidFill>
                  <a:srgbClr val="0000FF"/>
                </a:solidFill>
                <a:latin typeface="LM Sans 8"/>
                <a:cs typeface="LM Sans 8"/>
                <a:hlinkClick r:id="rId5" action="ppaction://hlinksldjump">
                  <a:extLst>
                    <a:ext uri="{A12FA001-AC4F-418D-AE19-62706E023703}">
                      <ahyp:hlinkClr xmlns:ahyp="http://schemas.microsoft.com/office/drawing/2018/hyperlinkcolor" val="tx"/>
                    </a:ext>
                  </a:extLst>
                </a:hlinkClick>
              </a:rPr>
              <a:t>Introduction </a:t>
            </a:r>
            <a:r>
              <a:rPr sz="800" u="sng" spc="-5" dirty="0">
                <a:solidFill>
                  <a:srgbClr val="0000FF"/>
                </a:solidFill>
                <a:latin typeface="LM Sans 8"/>
                <a:cs typeface="LM Sans 8"/>
              </a:rPr>
              <a:t> </a:t>
            </a:r>
            <a:r>
              <a:rPr lang="en-US" sz="800" u="sng" spc="-5" dirty="0">
                <a:solidFill>
                  <a:srgbClr val="0000FF"/>
                </a:solidFill>
                <a:latin typeface="LM Sans 8"/>
                <a:cs typeface="LM Sans 8"/>
              </a:rPr>
              <a:t> Overview</a:t>
            </a:r>
            <a:endParaRPr sz="800" u="sng" dirty="0">
              <a:solidFill>
                <a:srgbClr val="0000FF"/>
              </a:solidFill>
              <a:latin typeface="LM Sans 8"/>
              <a:cs typeface="LM Sans 8"/>
            </a:endParaRPr>
          </a:p>
        </p:txBody>
      </p:sp>
      <p:sp>
        <p:nvSpPr>
          <p:cNvPr id="34" name="object 11">
            <a:extLst>
              <a:ext uri="{FF2B5EF4-FFF2-40B4-BE49-F238E27FC236}">
                <a16:creationId xmlns:a16="http://schemas.microsoft.com/office/drawing/2014/main" id="{BD3B0851-9A1D-40B3-9D66-CB6618D70154}"/>
              </a:ext>
            </a:extLst>
          </p:cNvPr>
          <p:cNvSpPr/>
          <p:nvPr/>
        </p:nvSpPr>
        <p:spPr>
          <a:xfrm>
            <a:off x="196392" y="1544132"/>
            <a:ext cx="160096" cy="160096"/>
          </a:xfrm>
          <a:prstGeom prst="rect">
            <a:avLst/>
          </a:prstGeom>
          <a:blipFill>
            <a:blip r:embed="rId6" cstate="print"/>
            <a:stretch>
              <a:fillRect/>
            </a:stretch>
          </a:blipFill>
        </p:spPr>
        <p:txBody>
          <a:bodyPr wrap="square" lIns="0" tIns="0" rIns="0" bIns="0" rtlCol="0"/>
          <a:lstStyle/>
          <a:p>
            <a:endParaRPr/>
          </a:p>
        </p:txBody>
      </p:sp>
      <p:sp>
        <p:nvSpPr>
          <p:cNvPr id="36" name="object 13">
            <a:extLst>
              <a:ext uri="{FF2B5EF4-FFF2-40B4-BE49-F238E27FC236}">
                <a16:creationId xmlns:a16="http://schemas.microsoft.com/office/drawing/2014/main" id="{B9BCABFA-CC7D-4EF3-950D-FB2C1CE4691B}"/>
              </a:ext>
            </a:extLst>
          </p:cNvPr>
          <p:cNvSpPr/>
          <p:nvPr/>
        </p:nvSpPr>
        <p:spPr>
          <a:xfrm>
            <a:off x="395749" y="1649494"/>
            <a:ext cx="65265" cy="65265"/>
          </a:xfrm>
          <a:prstGeom prst="rect">
            <a:avLst/>
          </a:prstGeom>
          <a:blipFill>
            <a:blip r:embed="rId4" cstate="print"/>
            <a:stretch>
              <a:fillRect/>
            </a:stretch>
          </a:blipFill>
        </p:spPr>
        <p:txBody>
          <a:bodyPr wrap="square" lIns="0" tIns="0" rIns="0" bIns="0" rtlCol="0"/>
          <a:lstStyle/>
          <a:p>
            <a:endParaRPr/>
          </a:p>
        </p:txBody>
      </p:sp>
      <p:sp>
        <p:nvSpPr>
          <p:cNvPr id="38" name="object 14">
            <a:extLst>
              <a:ext uri="{FF2B5EF4-FFF2-40B4-BE49-F238E27FC236}">
                <a16:creationId xmlns:a16="http://schemas.microsoft.com/office/drawing/2014/main" id="{1E8C0D58-3281-48C0-BE1E-BF366E159847}"/>
              </a:ext>
            </a:extLst>
          </p:cNvPr>
          <p:cNvSpPr txBox="1"/>
          <p:nvPr/>
        </p:nvSpPr>
        <p:spPr>
          <a:xfrm>
            <a:off x="462811" y="1601090"/>
            <a:ext cx="1453033" cy="281680"/>
          </a:xfrm>
          <a:prstGeom prst="rect">
            <a:avLst/>
          </a:prstGeom>
        </p:spPr>
        <p:txBody>
          <a:bodyPr vert="horz" wrap="square" lIns="0" tIns="17145" rIns="0" bIns="0" rtlCol="0">
            <a:spAutoFit/>
          </a:bodyPr>
          <a:lstStyle/>
          <a:p>
            <a:pPr marL="113664" marR="5080" indent="-101600">
              <a:lnSpc>
                <a:spcPts val="950"/>
              </a:lnSpc>
              <a:spcBef>
                <a:spcPts val="135"/>
              </a:spcBef>
            </a:pPr>
            <a:r>
              <a:rPr lang="en-US" sz="800" u="sng" dirty="0">
                <a:solidFill>
                  <a:srgbClr val="0000FF"/>
                </a:solidFill>
                <a:latin typeface="LM Sans 8"/>
                <a:cs typeface="LM Sans 8"/>
              </a:rPr>
              <a:t>Algorithm</a:t>
            </a:r>
          </a:p>
          <a:p>
            <a:pPr marL="113664" marR="5080" indent="-101600">
              <a:lnSpc>
                <a:spcPts val="950"/>
              </a:lnSpc>
              <a:spcBef>
                <a:spcPts val="135"/>
              </a:spcBef>
            </a:pPr>
            <a:endParaRPr lang="en-US" sz="800" u="sng" dirty="0">
              <a:solidFill>
                <a:srgbClr val="0000FF"/>
              </a:solidFill>
              <a:latin typeface="LM Sans 8"/>
              <a:cs typeface="LM Sans 8"/>
            </a:endParaRPr>
          </a:p>
        </p:txBody>
      </p:sp>
      <p:sp>
        <p:nvSpPr>
          <p:cNvPr id="40" name="object 15">
            <a:extLst>
              <a:ext uri="{FF2B5EF4-FFF2-40B4-BE49-F238E27FC236}">
                <a16:creationId xmlns:a16="http://schemas.microsoft.com/office/drawing/2014/main" id="{F6A53575-5E95-4AC3-B288-B5C0A413EB9E}"/>
              </a:ext>
            </a:extLst>
          </p:cNvPr>
          <p:cNvSpPr/>
          <p:nvPr/>
        </p:nvSpPr>
        <p:spPr>
          <a:xfrm>
            <a:off x="202998" y="1895570"/>
            <a:ext cx="160096" cy="160096"/>
          </a:xfrm>
          <a:prstGeom prst="rect">
            <a:avLst/>
          </a:prstGeom>
          <a:blipFill>
            <a:blip r:embed="rId7" cstate="print"/>
            <a:stretch>
              <a:fillRect/>
            </a:stretch>
          </a:blipFill>
        </p:spPr>
        <p:txBody>
          <a:bodyPr wrap="square" lIns="0" tIns="0" rIns="0" bIns="0" rtlCol="0"/>
          <a:lstStyle/>
          <a:p>
            <a:endParaRPr/>
          </a:p>
        </p:txBody>
      </p:sp>
      <p:sp>
        <p:nvSpPr>
          <p:cNvPr id="42" name="object 16">
            <a:extLst>
              <a:ext uri="{FF2B5EF4-FFF2-40B4-BE49-F238E27FC236}">
                <a16:creationId xmlns:a16="http://schemas.microsoft.com/office/drawing/2014/main" id="{F1B37E20-31F2-44E0-AC52-F3A08931716E}"/>
              </a:ext>
            </a:extLst>
          </p:cNvPr>
          <p:cNvSpPr/>
          <p:nvPr/>
        </p:nvSpPr>
        <p:spPr>
          <a:xfrm flipV="1">
            <a:off x="377863" y="1958402"/>
            <a:ext cx="63158" cy="85051"/>
          </a:xfrm>
          <a:prstGeom prst="rect">
            <a:avLst/>
          </a:prstGeom>
          <a:blipFill>
            <a:blip r:embed="rId8" cstate="print"/>
            <a:stretch>
              <a:fillRect/>
            </a:stretch>
          </a:blipFill>
        </p:spPr>
        <p:txBody>
          <a:bodyPr wrap="square" lIns="0" tIns="0" rIns="0" bIns="0" rtlCol="0"/>
          <a:lstStyle/>
          <a:p>
            <a:endParaRPr/>
          </a:p>
        </p:txBody>
      </p:sp>
      <p:sp>
        <p:nvSpPr>
          <p:cNvPr id="44" name="object 14">
            <a:extLst>
              <a:ext uri="{FF2B5EF4-FFF2-40B4-BE49-F238E27FC236}">
                <a16:creationId xmlns:a16="http://schemas.microsoft.com/office/drawing/2014/main" id="{BEB82926-AA11-4D05-A8F3-A799B4F74F17}"/>
              </a:ext>
            </a:extLst>
          </p:cNvPr>
          <p:cNvSpPr txBox="1"/>
          <p:nvPr/>
        </p:nvSpPr>
        <p:spPr>
          <a:xfrm>
            <a:off x="467400" y="1923373"/>
            <a:ext cx="1453033" cy="140616"/>
          </a:xfrm>
          <a:prstGeom prst="rect">
            <a:avLst/>
          </a:prstGeom>
        </p:spPr>
        <p:txBody>
          <a:bodyPr vert="horz" wrap="square" lIns="0" tIns="17145" rIns="0" bIns="0" rtlCol="0">
            <a:spAutoFit/>
          </a:bodyPr>
          <a:lstStyle/>
          <a:p>
            <a:pPr marL="113664" marR="5080" indent="-101600">
              <a:lnSpc>
                <a:spcPts val="950"/>
              </a:lnSpc>
              <a:spcBef>
                <a:spcPts val="135"/>
              </a:spcBef>
            </a:pPr>
            <a:r>
              <a:rPr lang="en-US" sz="800" u="sng" dirty="0">
                <a:solidFill>
                  <a:srgbClr val="0000FF"/>
                </a:solidFill>
                <a:latin typeface="LM Sans 8"/>
                <a:cs typeface="LM Sans 8"/>
              </a:rPr>
              <a:t>Outputs</a:t>
            </a:r>
          </a:p>
        </p:txBody>
      </p:sp>
      <p:sp>
        <p:nvSpPr>
          <p:cNvPr id="46" name="object 15">
            <a:extLst>
              <a:ext uri="{FF2B5EF4-FFF2-40B4-BE49-F238E27FC236}">
                <a16:creationId xmlns:a16="http://schemas.microsoft.com/office/drawing/2014/main" id="{ECF6BA60-E86B-4369-B19F-F632340D548C}"/>
              </a:ext>
            </a:extLst>
          </p:cNvPr>
          <p:cNvSpPr/>
          <p:nvPr/>
        </p:nvSpPr>
        <p:spPr>
          <a:xfrm>
            <a:off x="202998" y="2261285"/>
            <a:ext cx="160096" cy="160096"/>
          </a:xfrm>
          <a:prstGeom prst="rect">
            <a:avLst/>
          </a:prstGeom>
          <a:blipFill>
            <a:blip r:embed="rId7" cstate="print"/>
            <a:stretch>
              <a:fillRect/>
            </a:stretch>
          </a:blipFill>
        </p:spPr>
        <p:txBody>
          <a:bodyPr wrap="square" lIns="0" tIns="0" rIns="0" bIns="0" rtlCol="0"/>
          <a:lstStyle/>
          <a:p>
            <a:endParaRPr/>
          </a:p>
        </p:txBody>
      </p:sp>
      <p:sp>
        <p:nvSpPr>
          <p:cNvPr id="48" name="object 16">
            <a:extLst>
              <a:ext uri="{FF2B5EF4-FFF2-40B4-BE49-F238E27FC236}">
                <a16:creationId xmlns:a16="http://schemas.microsoft.com/office/drawing/2014/main" id="{62AA2022-BA6C-4BBC-86BE-8D2317425B51}"/>
              </a:ext>
            </a:extLst>
          </p:cNvPr>
          <p:cNvSpPr/>
          <p:nvPr/>
        </p:nvSpPr>
        <p:spPr>
          <a:xfrm flipV="1">
            <a:off x="377863" y="2324117"/>
            <a:ext cx="63158" cy="85051"/>
          </a:xfrm>
          <a:prstGeom prst="rect">
            <a:avLst/>
          </a:prstGeom>
          <a:blipFill>
            <a:blip r:embed="rId8" cstate="print"/>
            <a:stretch>
              <a:fillRect/>
            </a:stretch>
          </a:blipFill>
        </p:spPr>
        <p:txBody>
          <a:bodyPr wrap="square" lIns="0" tIns="0" rIns="0" bIns="0" rtlCol="0"/>
          <a:lstStyle/>
          <a:p>
            <a:endParaRPr/>
          </a:p>
        </p:txBody>
      </p:sp>
      <p:sp>
        <p:nvSpPr>
          <p:cNvPr id="50" name="object 15">
            <a:extLst>
              <a:ext uri="{FF2B5EF4-FFF2-40B4-BE49-F238E27FC236}">
                <a16:creationId xmlns:a16="http://schemas.microsoft.com/office/drawing/2014/main" id="{B0209660-9593-48E2-8A0E-AF7E16F07B8E}"/>
              </a:ext>
            </a:extLst>
          </p:cNvPr>
          <p:cNvSpPr/>
          <p:nvPr/>
        </p:nvSpPr>
        <p:spPr>
          <a:xfrm>
            <a:off x="202998" y="2638368"/>
            <a:ext cx="160096" cy="160096"/>
          </a:xfrm>
          <a:prstGeom prst="rect">
            <a:avLst/>
          </a:prstGeom>
          <a:blipFill>
            <a:blip r:embed="rId7" cstate="print"/>
            <a:stretch>
              <a:fillRect/>
            </a:stretch>
          </a:blipFill>
        </p:spPr>
        <p:txBody>
          <a:bodyPr wrap="square" lIns="0" tIns="0" rIns="0" bIns="0" rtlCol="0"/>
          <a:lstStyle/>
          <a:p>
            <a:endParaRPr/>
          </a:p>
        </p:txBody>
      </p:sp>
      <p:sp>
        <p:nvSpPr>
          <p:cNvPr id="52" name="object 16">
            <a:extLst>
              <a:ext uri="{FF2B5EF4-FFF2-40B4-BE49-F238E27FC236}">
                <a16:creationId xmlns:a16="http://schemas.microsoft.com/office/drawing/2014/main" id="{14A56779-C48A-4B8B-A3D5-3C7464EB8CCF}"/>
              </a:ext>
            </a:extLst>
          </p:cNvPr>
          <p:cNvSpPr/>
          <p:nvPr/>
        </p:nvSpPr>
        <p:spPr>
          <a:xfrm flipV="1">
            <a:off x="377863" y="2701200"/>
            <a:ext cx="63158" cy="85051"/>
          </a:xfrm>
          <a:prstGeom prst="rect">
            <a:avLst/>
          </a:prstGeom>
          <a:blipFill>
            <a:blip r:embed="rId8" cstate="print"/>
            <a:stretch>
              <a:fillRect/>
            </a:stretch>
          </a:blipFill>
        </p:spPr>
        <p:txBody>
          <a:bodyPr wrap="square" lIns="0" tIns="0" rIns="0" bIns="0" rtlCol="0"/>
          <a:lstStyle/>
          <a:p>
            <a:endParaRPr/>
          </a:p>
        </p:txBody>
      </p:sp>
      <p:sp>
        <p:nvSpPr>
          <p:cNvPr id="54" name="object 15">
            <a:extLst>
              <a:ext uri="{FF2B5EF4-FFF2-40B4-BE49-F238E27FC236}">
                <a16:creationId xmlns:a16="http://schemas.microsoft.com/office/drawing/2014/main" id="{E5061015-3080-45DC-A316-C17A0C0B7CB5}"/>
              </a:ext>
            </a:extLst>
          </p:cNvPr>
          <p:cNvSpPr/>
          <p:nvPr/>
        </p:nvSpPr>
        <p:spPr>
          <a:xfrm>
            <a:off x="205423" y="3014223"/>
            <a:ext cx="160096" cy="160096"/>
          </a:xfrm>
          <a:prstGeom prst="rect">
            <a:avLst/>
          </a:prstGeom>
          <a:blipFill>
            <a:blip r:embed="rId7" cstate="print"/>
            <a:stretch>
              <a:fillRect/>
            </a:stretch>
          </a:blipFill>
        </p:spPr>
        <p:txBody>
          <a:bodyPr wrap="square" lIns="0" tIns="0" rIns="0" bIns="0" rtlCol="0"/>
          <a:lstStyle/>
          <a:p>
            <a:endParaRPr/>
          </a:p>
        </p:txBody>
      </p:sp>
      <p:sp>
        <p:nvSpPr>
          <p:cNvPr id="56" name="object 16">
            <a:extLst>
              <a:ext uri="{FF2B5EF4-FFF2-40B4-BE49-F238E27FC236}">
                <a16:creationId xmlns:a16="http://schemas.microsoft.com/office/drawing/2014/main" id="{75BAC567-352F-4AC5-A2BA-DF1ED1AB4969}"/>
              </a:ext>
            </a:extLst>
          </p:cNvPr>
          <p:cNvSpPr/>
          <p:nvPr/>
        </p:nvSpPr>
        <p:spPr>
          <a:xfrm flipV="1">
            <a:off x="380288" y="3077055"/>
            <a:ext cx="63158" cy="85051"/>
          </a:xfrm>
          <a:prstGeom prst="rect">
            <a:avLst/>
          </a:prstGeom>
          <a:blipFill>
            <a:blip r:embed="rId8" cstate="print"/>
            <a:stretch>
              <a:fillRect/>
            </a:stretch>
          </a:blipFill>
        </p:spPr>
        <p:txBody>
          <a:bodyPr wrap="square" lIns="0" tIns="0" rIns="0" bIns="0" rtlCol="0"/>
          <a:lstStyle/>
          <a:p>
            <a:endParaRPr/>
          </a:p>
        </p:txBody>
      </p:sp>
      <p:sp>
        <p:nvSpPr>
          <p:cNvPr id="58" name="object 14">
            <a:extLst>
              <a:ext uri="{FF2B5EF4-FFF2-40B4-BE49-F238E27FC236}">
                <a16:creationId xmlns:a16="http://schemas.microsoft.com/office/drawing/2014/main" id="{EF2FF75E-4538-43BE-ACD5-546143A1B8EA}"/>
              </a:ext>
            </a:extLst>
          </p:cNvPr>
          <p:cNvSpPr txBox="1"/>
          <p:nvPr/>
        </p:nvSpPr>
        <p:spPr>
          <a:xfrm>
            <a:off x="466469" y="2253809"/>
            <a:ext cx="1453033" cy="140616"/>
          </a:xfrm>
          <a:prstGeom prst="rect">
            <a:avLst/>
          </a:prstGeom>
        </p:spPr>
        <p:txBody>
          <a:bodyPr vert="horz" wrap="square" lIns="0" tIns="17145" rIns="0" bIns="0" rtlCol="0">
            <a:spAutoFit/>
          </a:bodyPr>
          <a:lstStyle/>
          <a:p>
            <a:pPr marL="113664" marR="5080" indent="-101600">
              <a:lnSpc>
                <a:spcPts val="950"/>
              </a:lnSpc>
              <a:spcBef>
                <a:spcPts val="135"/>
              </a:spcBef>
            </a:pPr>
            <a:r>
              <a:rPr lang="en-US" sz="800" u="sng" dirty="0">
                <a:solidFill>
                  <a:srgbClr val="0000FF"/>
                </a:solidFill>
                <a:latin typeface="LM Sans 8"/>
                <a:cs typeface="LM Sans 8"/>
              </a:rPr>
              <a:t>Code Coverage</a:t>
            </a:r>
          </a:p>
        </p:txBody>
      </p:sp>
      <p:sp>
        <p:nvSpPr>
          <p:cNvPr id="60" name="object 14">
            <a:extLst>
              <a:ext uri="{FF2B5EF4-FFF2-40B4-BE49-F238E27FC236}">
                <a16:creationId xmlns:a16="http://schemas.microsoft.com/office/drawing/2014/main" id="{3CB2A11A-F528-436C-937F-3D7CAA99EB17}"/>
              </a:ext>
            </a:extLst>
          </p:cNvPr>
          <p:cNvSpPr txBox="1"/>
          <p:nvPr/>
        </p:nvSpPr>
        <p:spPr>
          <a:xfrm>
            <a:off x="446814" y="2657848"/>
            <a:ext cx="1453033" cy="140616"/>
          </a:xfrm>
          <a:prstGeom prst="rect">
            <a:avLst/>
          </a:prstGeom>
        </p:spPr>
        <p:txBody>
          <a:bodyPr vert="horz" wrap="square" lIns="0" tIns="17145" rIns="0" bIns="0" rtlCol="0">
            <a:spAutoFit/>
          </a:bodyPr>
          <a:lstStyle/>
          <a:p>
            <a:pPr marL="113664" marR="5080" indent="-101600">
              <a:lnSpc>
                <a:spcPts val="950"/>
              </a:lnSpc>
              <a:spcBef>
                <a:spcPts val="135"/>
              </a:spcBef>
            </a:pPr>
            <a:r>
              <a:rPr lang="en-US" sz="800" u="sng" dirty="0">
                <a:solidFill>
                  <a:srgbClr val="0000FF"/>
                </a:solidFill>
                <a:latin typeface="LM Sans 8"/>
                <a:cs typeface="LM Sans 8"/>
              </a:rPr>
              <a:t>Inference</a:t>
            </a:r>
          </a:p>
        </p:txBody>
      </p:sp>
      <p:sp>
        <p:nvSpPr>
          <p:cNvPr id="62" name="object 14">
            <a:extLst>
              <a:ext uri="{FF2B5EF4-FFF2-40B4-BE49-F238E27FC236}">
                <a16:creationId xmlns:a16="http://schemas.microsoft.com/office/drawing/2014/main" id="{31D5DE25-3D6F-41B9-9A1C-7E2D503B7B21}"/>
              </a:ext>
            </a:extLst>
          </p:cNvPr>
          <p:cNvSpPr txBox="1"/>
          <p:nvPr/>
        </p:nvSpPr>
        <p:spPr>
          <a:xfrm>
            <a:off x="466469" y="3047144"/>
            <a:ext cx="1453033" cy="140616"/>
          </a:xfrm>
          <a:prstGeom prst="rect">
            <a:avLst/>
          </a:prstGeom>
        </p:spPr>
        <p:txBody>
          <a:bodyPr vert="horz" wrap="square" lIns="0" tIns="17145" rIns="0" bIns="0" rtlCol="0">
            <a:spAutoFit/>
          </a:bodyPr>
          <a:lstStyle/>
          <a:p>
            <a:pPr marL="113664" marR="5080" indent="-101600">
              <a:lnSpc>
                <a:spcPts val="950"/>
              </a:lnSpc>
              <a:spcBef>
                <a:spcPts val="135"/>
              </a:spcBef>
            </a:pPr>
            <a:r>
              <a:rPr lang="en-US" sz="800" u="sng" dirty="0">
                <a:solidFill>
                  <a:srgbClr val="0000FF"/>
                </a:solidFill>
                <a:latin typeface="LM Sans 8"/>
                <a:cs typeface="LM Sans 8"/>
              </a:rPr>
              <a:t>Conclusion</a:t>
            </a:r>
          </a:p>
        </p:txBody>
      </p:sp>
      <p:sp>
        <p:nvSpPr>
          <p:cNvPr id="63" name="TextBox 62">
            <a:extLst>
              <a:ext uri="{FF2B5EF4-FFF2-40B4-BE49-F238E27FC236}">
                <a16:creationId xmlns:a16="http://schemas.microsoft.com/office/drawing/2014/main" id="{8E482E84-231B-46F6-8E53-7012CBB7AFCA}"/>
              </a:ext>
            </a:extLst>
          </p:cNvPr>
          <p:cNvSpPr txBox="1"/>
          <p:nvPr/>
        </p:nvSpPr>
        <p:spPr>
          <a:xfrm>
            <a:off x="202998" y="739775"/>
            <a:ext cx="4083252" cy="276999"/>
          </a:xfrm>
          <a:prstGeom prst="rect">
            <a:avLst/>
          </a:prstGeom>
          <a:noFill/>
        </p:spPr>
        <p:txBody>
          <a:bodyPr wrap="square" rtlCol="0">
            <a:spAutoFit/>
          </a:bodyPr>
          <a:lstStyle/>
          <a:p>
            <a:r>
              <a:rPr lang="en-US" sz="1200" dirty="0">
                <a:solidFill>
                  <a:schemeClr val="accent1">
                    <a:lumMod val="75000"/>
                  </a:schemeClr>
                </a:solidFill>
              </a:rPr>
              <a:t>The same outline is followed for both I2C &amp; SPI protocol</a:t>
            </a:r>
          </a:p>
        </p:txBody>
      </p:sp>
    </p:spTree>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303995" y="0"/>
            <a:ext cx="2304415" cy="318135"/>
          </a:xfrm>
          <a:custGeom>
            <a:avLst/>
            <a:gdLst/>
            <a:ahLst/>
            <a:cxnLst/>
            <a:rect l="l" t="t" r="r" b="b"/>
            <a:pathLst>
              <a:path w="2304415" h="318135">
                <a:moveTo>
                  <a:pt x="2303995" y="0"/>
                </a:moveTo>
                <a:lnTo>
                  <a:pt x="0" y="0"/>
                </a:lnTo>
                <a:lnTo>
                  <a:pt x="0" y="317931"/>
                </a:lnTo>
                <a:lnTo>
                  <a:pt x="2303995" y="317931"/>
                </a:lnTo>
                <a:lnTo>
                  <a:pt x="2303995" y="0"/>
                </a:lnTo>
                <a:close/>
              </a:path>
            </a:pathLst>
          </a:custGeom>
          <a:solidFill>
            <a:srgbClr val="324BAE"/>
          </a:solidFill>
        </p:spPr>
        <p:txBody>
          <a:bodyPr wrap="square" lIns="0" tIns="0" rIns="0" bIns="0" rtlCol="0"/>
          <a:lstStyle/>
          <a:p>
            <a:endParaRPr/>
          </a:p>
        </p:txBody>
      </p:sp>
      <p:sp>
        <p:nvSpPr>
          <p:cNvPr id="4" name="object 4"/>
          <p:cNvSpPr txBox="1"/>
          <p:nvPr/>
        </p:nvSpPr>
        <p:spPr>
          <a:xfrm>
            <a:off x="2411996" y="86657"/>
            <a:ext cx="409575" cy="104516"/>
          </a:xfrm>
          <a:prstGeom prst="rect">
            <a:avLst/>
          </a:prstGeom>
        </p:spPr>
        <p:txBody>
          <a:bodyPr vert="horz" wrap="square" lIns="0" tIns="12065" rIns="0" bIns="0" rtlCol="0">
            <a:spAutoFit/>
          </a:bodyPr>
          <a:lstStyle/>
          <a:p>
            <a:pPr>
              <a:lnSpc>
                <a:spcPct val="100000"/>
              </a:lnSpc>
              <a:spcBef>
                <a:spcPts val="95"/>
              </a:spcBef>
            </a:pPr>
            <a:r>
              <a:rPr sz="600" b="1" spc="-5" dirty="0">
                <a:solidFill>
                  <a:schemeClr val="bg1"/>
                </a:solidFill>
                <a:latin typeface="LM Sans 10"/>
                <a:cs typeface="LM Sans 10"/>
              </a:rPr>
              <a:t>In</a:t>
            </a:r>
            <a:r>
              <a:rPr lang="en-US" sz="600" b="1" spc="-5" dirty="0">
                <a:solidFill>
                  <a:schemeClr val="bg1"/>
                </a:solidFill>
                <a:latin typeface="LM Sans 10"/>
                <a:cs typeface="LM Sans 10"/>
              </a:rPr>
              <a:t>t</a:t>
            </a:r>
            <a:r>
              <a:rPr sz="600" b="1" spc="-5" dirty="0">
                <a:solidFill>
                  <a:schemeClr val="bg1"/>
                </a:solidFill>
                <a:latin typeface="LM Sans 10"/>
                <a:cs typeface="LM Sans 10"/>
              </a:rPr>
              <a:t>r</a:t>
            </a:r>
            <a:r>
              <a:rPr sz="600" b="1" spc="10" dirty="0">
                <a:solidFill>
                  <a:schemeClr val="bg1"/>
                </a:solidFill>
                <a:latin typeface="LM Sans 10"/>
                <a:cs typeface="LM Sans 10"/>
              </a:rPr>
              <a:t>o</a:t>
            </a:r>
            <a:r>
              <a:rPr sz="600" b="1" spc="-5" dirty="0">
                <a:solidFill>
                  <a:schemeClr val="bg1"/>
                </a:solidFill>
                <a:latin typeface="LM Sans 10"/>
                <a:cs typeface="LM Sans 10"/>
              </a:rPr>
              <a:t>duction</a:t>
            </a:r>
            <a:endParaRPr sz="600" dirty="0">
              <a:solidFill>
                <a:schemeClr val="bg1"/>
              </a:solidFill>
              <a:latin typeface="LM Sans 10"/>
              <a:cs typeface="LM Sans 10"/>
            </a:endParaRPr>
          </a:p>
        </p:txBody>
      </p:sp>
      <p:sp>
        <p:nvSpPr>
          <p:cNvPr id="5" name="object 5"/>
          <p:cNvSpPr/>
          <p:nvPr/>
        </p:nvSpPr>
        <p:spPr>
          <a:xfrm>
            <a:off x="0" y="315399"/>
            <a:ext cx="4608004" cy="308729"/>
          </a:xfrm>
          <a:prstGeom prst="rect">
            <a:avLst/>
          </a:prstGeom>
          <a:blipFill>
            <a:blip r:embed="rId2" cstate="print"/>
            <a:stretch>
              <a:fillRect/>
            </a:stretch>
          </a:blipFill>
        </p:spPr>
        <p:txBody>
          <a:bodyPr wrap="square" lIns="0" tIns="0" rIns="0" bIns="0" rtlCol="0"/>
          <a:lstStyle/>
          <a:p>
            <a:endParaRPr/>
          </a:p>
        </p:txBody>
      </p:sp>
      <p:sp>
        <p:nvSpPr>
          <p:cNvPr id="6" name="object 6"/>
          <p:cNvSpPr txBox="1"/>
          <p:nvPr/>
        </p:nvSpPr>
        <p:spPr>
          <a:xfrm>
            <a:off x="83591" y="312824"/>
            <a:ext cx="4431259" cy="232756"/>
          </a:xfrm>
          <a:prstGeom prst="rect">
            <a:avLst/>
          </a:prstGeom>
        </p:spPr>
        <p:txBody>
          <a:bodyPr vert="horz" wrap="square" lIns="0" tIns="17145" rIns="0" bIns="0" rtlCol="0">
            <a:spAutoFit/>
          </a:bodyPr>
          <a:lstStyle/>
          <a:p>
            <a:pPr marL="12700">
              <a:lnSpc>
                <a:spcPct val="100000"/>
              </a:lnSpc>
              <a:spcBef>
                <a:spcPts val="135"/>
              </a:spcBef>
            </a:pPr>
            <a:r>
              <a:rPr lang="en-US" sz="1400" spc="10" dirty="0">
                <a:solidFill>
                  <a:srgbClr val="FFFFFF"/>
                </a:solidFill>
                <a:latin typeface="LM Sans 12"/>
                <a:cs typeface="LM Sans 12"/>
              </a:rPr>
              <a:t>Introduction for I2C Protocol:</a:t>
            </a:r>
          </a:p>
        </p:txBody>
      </p:sp>
      <p:grpSp>
        <p:nvGrpSpPr>
          <p:cNvPr id="9" name="object 9"/>
          <p:cNvGrpSpPr/>
          <p:nvPr/>
        </p:nvGrpSpPr>
        <p:grpSpPr>
          <a:xfrm>
            <a:off x="0" y="3329876"/>
            <a:ext cx="4608195" cy="126364"/>
            <a:chOff x="0" y="3329876"/>
            <a:chExt cx="4608195" cy="126364"/>
          </a:xfrm>
        </p:grpSpPr>
        <p:sp>
          <p:nvSpPr>
            <p:cNvPr id="10" name="object 10"/>
            <p:cNvSpPr/>
            <p:nvPr/>
          </p:nvSpPr>
          <p:spPr>
            <a:xfrm>
              <a:off x="0" y="3329876"/>
              <a:ext cx="368935" cy="126364"/>
            </a:xfrm>
            <a:custGeom>
              <a:avLst/>
              <a:gdLst/>
              <a:ahLst/>
              <a:cxnLst/>
              <a:rect l="l" t="t" r="r" b="b"/>
              <a:pathLst>
                <a:path w="368935" h="126364">
                  <a:moveTo>
                    <a:pt x="368642" y="0"/>
                  </a:moveTo>
                  <a:lnTo>
                    <a:pt x="0" y="0"/>
                  </a:lnTo>
                  <a:lnTo>
                    <a:pt x="0" y="126123"/>
                  </a:lnTo>
                  <a:lnTo>
                    <a:pt x="368642" y="126123"/>
                  </a:lnTo>
                  <a:lnTo>
                    <a:pt x="368642" y="0"/>
                  </a:lnTo>
                  <a:close/>
                </a:path>
              </a:pathLst>
            </a:custGeom>
            <a:solidFill>
              <a:srgbClr val="324BAE"/>
            </a:solidFill>
          </p:spPr>
          <p:txBody>
            <a:bodyPr wrap="square" lIns="0" tIns="0" rIns="0" bIns="0" rtlCol="0"/>
            <a:lstStyle/>
            <a:p>
              <a:endParaRPr dirty="0"/>
            </a:p>
          </p:txBody>
        </p:sp>
        <p:sp>
          <p:nvSpPr>
            <p:cNvPr id="11" name="object 11"/>
            <p:cNvSpPr/>
            <p:nvPr/>
          </p:nvSpPr>
          <p:spPr>
            <a:xfrm>
              <a:off x="377863" y="3329876"/>
              <a:ext cx="829944" cy="126364"/>
            </a:xfrm>
            <a:custGeom>
              <a:avLst/>
              <a:gdLst/>
              <a:ahLst/>
              <a:cxnLst/>
              <a:rect l="l" t="t" r="r" b="b"/>
              <a:pathLst>
                <a:path w="829944" h="126364">
                  <a:moveTo>
                    <a:pt x="829411" y="0"/>
                  </a:moveTo>
                  <a:lnTo>
                    <a:pt x="0" y="0"/>
                  </a:lnTo>
                  <a:lnTo>
                    <a:pt x="0" y="126123"/>
                  </a:lnTo>
                  <a:lnTo>
                    <a:pt x="829411" y="126123"/>
                  </a:lnTo>
                  <a:lnTo>
                    <a:pt x="829411" y="0"/>
                  </a:lnTo>
                  <a:close/>
                </a:path>
              </a:pathLst>
            </a:custGeom>
            <a:solidFill>
              <a:srgbClr val="000000"/>
            </a:solidFill>
          </p:spPr>
          <p:txBody>
            <a:bodyPr wrap="square" lIns="0" tIns="0" rIns="0" bIns="0" rtlCol="0"/>
            <a:lstStyle/>
            <a:p>
              <a:endParaRPr/>
            </a:p>
          </p:txBody>
        </p:sp>
        <p:sp>
          <p:nvSpPr>
            <p:cNvPr id="12" name="object 12"/>
            <p:cNvSpPr/>
            <p:nvPr/>
          </p:nvSpPr>
          <p:spPr>
            <a:xfrm>
              <a:off x="1216482" y="3329876"/>
              <a:ext cx="3391535" cy="126364"/>
            </a:xfrm>
            <a:custGeom>
              <a:avLst/>
              <a:gdLst/>
              <a:ahLst/>
              <a:cxnLst/>
              <a:rect l="l" t="t" r="r" b="b"/>
              <a:pathLst>
                <a:path w="3391535" h="126364">
                  <a:moveTo>
                    <a:pt x="0" y="126123"/>
                  </a:moveTo>
                  <a:lnTo>
                    <a:pt x="3391522" y="126123"/>
                  </a:lnTo>
                  <a:lnTo>
                    <a:pt x="3391522" y="0"/>
                  </a:lnTo>
                  <a:lnTo>
                    <a:pt x="0" y="0"/>
                  </a:lnTo>
                  <a:lnTo>
                    <a:pt x="0" y="126123"/>
                  </a:lnTo>
                  <a:close/>
                </a:path>
              </a:pathLst>
            </a:custGeom>
            <a:solidFill>
              <a:srgbClr val="324BAE"/>
            </a:solidFill>
          </p:spPr>
          <p:txBody>
            <a:bodyPr wrap="square" lIns="0" tIns="0" rIns="0" bIns="0" rtlCol="0"/>
            <a:lstStyle/>
            <a:p>
              <a:endParaRPr/>
            </a:p>
          </p:txBody>
        </p:sp>
      </p:grpSp>
      <p:sp>
        <p:nvSpPr>
          <p:cNvPr id="16" name="object 24">
            <a:extLst>
              <a:ext uri="{FF2B5EF4-FFF2-40B4-BE49-F238E27FC236}">
                <a16:creationId xmlns:a16="http://schemas.microsoft.com/office/drawing/2014/main" id="{422F9272-0CF7-462D-9E8F-0E5C0F2453AF}"/>
              </a:ext>
            </a:extLst>
          </p:cNvPr>
          <p:cNvSpPr txBox="1">
            <a:spLocks noGrp="1"/>
          </p:cNvSpPr>
          <p:nvPr>
            <p:ph type="ftr" sz="quarter" idx="5"/>
          </p:nvPr>
        </p:nvSpPr>
        <p:spPr>
          <a:xfrm>
            <a:off x="543870" y="3344944"/>
            <a:ext cx="538569" cy="89768"/>
          </a:xfrm>
          <a:prstGeom prst="rect">
            <a:avLst/>
          </a:prstGeom>
        </p:spPr>
        <p:txBody>
          <a:bodyPr vert="horz" wrap="square" lIns="0" tIns="0" rIns="0" bIns="0" rtlCol="0">
            <a:spAutoFit/>
          </a:bodyPr>
          <a:lstStyle/>
          <a:p>
            <a:pPr marL="12700">
              <a:lnSpc>
                <a:spcPts val="685"/>
              </a:lnSpc>
            </a:pPr>
            <a:r>
              <a:rPr lang="en-US" spc="-5" dirty="0"/>
              <a:t>Ranjan Yadav</a:t>
            </a:r>
            <a:endParaRPr spc="-5" dirty="0"/>
          </a:p>
        </p:txBody>
      </p:sp>
      <p:sp>
        <p:nvSpPr>
          <p:cNvPr id="18" name="object 22">
            <a:extLst>
              <a:ext uri="{FF2B5EF4-FFF2-40B4-BE49-F238E27FC236}">
                <a16:creationId xmlns:a16="http://schemas.microsoft.com/office/drawing/2014/main" id="{D94A503C-9DA1-49CB-84B7-2AC75025A0BA}"/>
              </a:ext>
            </a:extLst>
          </p:cNvPr>
          <p:cNvSpPr txBox="1"/>
          <p:nvPr/>
        </p:nvSpPr>
        <p:spPr>
          <a:xfrm>
            <a:off x="2209101" y="3307632"/>
            <a:ext cx="1490980" cy="132922"/>
          </a:xfrm>
          <a:prstGeom prst="rect">
            <a:avLst/>
          </a:prstGeom>
        </p:spPr>
        <p:txBody>
          <a:bodyPr vert="horz" wrap="square" lIns="0" tIns="0" rIns="0" bIns="0" rtlCol="0">
            <a:spAutoFit/>
          </a:bodyPr>
          <a:lstStyle/>
          <a:p>
            <a:pPr marL="12700" algn="ctr">
              <a:lnSpc>
                <a:spcPts val="1075"/>
              </a:lnSpc>
            </a:pPr>
            <a:r>
              <a:rPr lang="en-US" sz="800" dirty="0">
                <a:solidFill>
                  <a:schemeClr val="bg1"/>
                </a:solidFill>
                <a:latin typeface="LM Sans 10"/>
                <a:cs typeface="LM Sans 10"/>
              </a:rPr>
              <a:t>I2C-Protocol</a:t>
            </a:r>
            <a:endParaRPr sz="800" dirty="0">
              <a:solidFill>
                <a:schemeClr val="bg1"/>
              </a:solidFill>
              <a:latin typeface="LM Sans 10"/>
              <a:cs typeface="LM Sans 10"/>
            </a:endParaRPr>
          </a:p>
        </p:txBody>
      </p:sp>
      <p:sp>
        <p:nvSpPr>
          <p:cNvPr id="17" name="TextBox 16">
            <a:extLst>
              <a:ext uri="{FF2B5EF4-FFF2-40B4-BE49-F238E27FC236}">
                <a16:creationId xmlns:a16="http://schemas.microsoft.com/office/drawing/2014/main" id="{C1F6C392-0D38-4845-8BC4-6DBCE70F321A}"/>
              </a:ext>
            </a:extLst>
          </p:cNvPr>
          <p:cNvSpPr txBox="1"/>
          <p:nvPr/>
        </p:nvSpPr>
        <p:spPr>
          <a:xfrm>
            <a:off x="-406" y="624128"/>
            <a:ext cx="4591456" cy="2421176"/>
          </a:xfrm>
          <a:prstGeom prst="rect">
            <a:avLst/>
          </a:prstGeom>
          <a:noFill/>
        </p:spPr>
        <p:txBody>
          <a:bodyPr wrap="square">
            <a:spAutoFit/>
          </a:bodyPr>
          <a:lstStyle/>
          <a:p>
            <a:pPr algn="just"/>
            <a:r>
              <a:rPr lang="en-US" sz="800" i="0" dirty="0">
                <a:effectLst/>
                <a:latin typeface="Georgia" panose="02040502050405020303" pitchFamily="18" charset="0"/>
              </a:rPr>
              <a:t>I</a:t>
            </a:r>
            <a:r>
              <a:rPr lang="en-US" sz="800" i="0" baseline="30000" dirty="0">
                <a:effectLst/>
                <a:latin typeface="Georgia" panose="02040502050405020303" pitchFamily="18" charset="0"/>
              </a:rPr>
              <a:t>2</a:t>
            </a:r>
            <a:r>
              <a:rPr lang="en-US" sz="800" i="0" dirty="0">
                <a:effectLst/>
                <a:latin typeface="Georgia" panose="02040502050405020303" pitchFamily="18" charset="0"/>
              </a:rPr>
              <a:t>C (Inter-Integrated Circuit), pronounced </a:t>
            </a:r>
            <a:r>
              <a:rPr lang="en-US" sz="800" i="1" dirty="0">
                <a:effectLst/>
                <a:latin typeface="Georgia" panose="02040502050405020303" pitchFamily="18" charset="0"/>
              </a:rPr>
              <a:t>I-squared-C</a:t>
            </a:r>
            <a:r>
              <a:rPr lang="en-US" sz="800" i="0" dirty="0">
                <a:effectLst/>
                <a:latin typeface="Georgia" panose="02040502050405020303" pitchFamily="18" charset="0"/>
              </a:rPr>
              <a:t>, is a </a:t>
            </a:r>
            <a:r>
              <a:rPr lang="en-US" sz="800" dirty="0">
                <a:latin typeface="Georgia" panose="02040502050405020303" pitchFamily="18" charset="0"/>
              </a:rPr>
              <a:t>synchronous</a:t>
            </a:r>
            <a:r>
              <a:rPr lang="en-US" sz="800" i="0" dirty="0">
                <a:effectLst/>
                <a:latin typeface="Georgia" panose="02040502050405020303" pitchFamily="18" charset="0"/>
              </a:rPr>
              <a:t>, </a:t>
            </a:r>
            <a:r>
              <a:rPr lang="en-US" sz="800" dirty="0">
                <a:latin typeface="Georgia" panose="02040502050405020303" pitchFamily="18" charset="0"/>
              </a:rPr>
              <a:t>multi-master, multi-slave</a:t>
            </a:r>
            <a:r>
              <a:rPr lang="en-US" sz="800" i="0" dirty="0">
                <a:effectLst/>
                <a:latin typeface="Georgia" panose="02040502050405020303" pitchFamily="18" charset="0"/>
              </a:rPr>
              <a:t>, </a:t>
            </a:r>
            <a:r>
              <a:rPr lang="en-US" sz="800" dirty="0">
                <a:latin typeface="Georgia" panose="02040502050405020303" pitchFamily="18" charset="0"/>
              </a:rPr>
              <a:t>packet switched</a:t>
            </a:r>
            <a:r>
              <a:rPr lang="en-US" sz="800" i="0" dirty="0">
                <a:effectLst/>
                <a:latin typeface="Georgia" panose="02040502050405020303" pitchFamily="18" charset="0"/>
              </a:rPr>
              <a:t>, </a:t>
            </a:r>
            <a:r>
              <a:rPr lang="en-US" sz="800" dirty="0">
                <a:latin typeface="Georgia" panose="02040502050405020303" pitchFamily="18" charset="0"/>
              </a:rPr>
              <a:t>single-ended</a:t>
            </a:r>
            <a:r>
              <a:rPr lang="en-US" sz="800" i="0" dirty="0">
                <a:effectLst/>
                <a:latin typeface="Georgia" panose="02040502050405020303" pitchFamily="18" charset="0"/>
              </a:rPr>
              <a:t>, </a:t>
            </a:r>
            <a:r>
              <a:rPr lang="en-US" sz="800" dirty="0">
                <a:latin typeface="Georgia" panose="02040502050405020303" pitchFamily="18" charset="0"/>
              </a:rPr>
              <a:t>serial communication</a:t>
            </a:r>
            <a:r>
              <a:rPr lang="en-US" sz="800" i="0" dirty="0">
                <a:effectLst/>
                <a:latin typeface="Georgia" panose="02040502050405020303" pitchFamily="18" charset="0"/>
              </a:rPr>
              <a:t> </a:t>
            </a:r>
            <a:r>
              <a:rPr lang="en-US" sz="800" dirty="0">
                <a:latin typeface="Georgia" panose="02040502050405020303" pitchFamily="18" charset="0"/>
              </a:rPr>
              <a:t>bus</a:t>
            </a:r>
            <a:r>
              <a:rPr lang="en-US" sz="800" i="0" dirty="0">
                <a:effectLst/>
                <a:latin typeface="Georgia" panose="02040502050405020303" pitchFamily="18" charset="0"/>
              </a:rPr>
              <a:t> invented in 1982 by </a:t>
            </a:r>
            <a:r>
              <a:rPr lang="en-US" sz="800" dirty="0">
                <a:latin typeface="Georgia" panose="02040502050405020303" pitchFamily="18" charset="0"/>
              </a:rPr>
              <a:t>Philips Semiconductor</a:t>
            </a:r>
            <a:r>
              <a:rPr lang="en-US" sz="800" i="0" dirty="0">
                <a:effectLst/>
                <a:latin typeface="Georgia" panose="02040502050405020303" pitchFamily="18" charset="0"/>
              </a:rPr>
              <a:t> (now </a:t>
            </a:r>
            <a:r>
              <a:rPr lang="en-US" sz="800" dirty="0">
                <a:latin typeface="Georgia" panose="02040502050405020303" pitchFamily="18" charset="0"/>
              </a:rPr>
              <a:t>NXP Semiconductors</a:t>
            </a:r>
            <a:r>
              <a:rPr lang="en-US" sz="800" i="0" dirty="0">
                <a:effectLst/>
                <a:latin typeface="Georgia" panose="02040502050405020303" pitchFamily="18" charset="0"/>
              </a:rPr>
              <a:t>). It is widely used for attaching lower-speed peripheral </a:t>
            </a:r>
            <a:r>
              <a:rPr lang="en-US" sz="800" dirty="0">
                <a:latin typeface="Georgia" panose="02040502050405020303" pitchFamily="18" charset="0"/>
              </a:rPr>
              <a:t>ICs</a:t>
            </a:r>
            <a:r>
              <a:rPr lang="en-US" sz="800" i="0" dirty="0">
                <a:effectLst/>
                <a:latin typeface="Georgia" panose="02040502050405020303" pitchFamily="18" charset="0"/>
              </a:rPr>
              <a:t> to processors and </a:t>
            </a:r>
            <a:r>
              <a:rPr lang="en-US" sz="800" dirty="0">
                <a:latin typeface="Georgia" panose="02040502050405020303" pitchFamily="18" charset="0"/>
              </a:rPr>
              <a:t>microcontrollers</a:t>
            </a:r>
            <a:r>
              <a:rPr lang="en-US" sz="800" i="0" dirty="0">
                <a:effectLst/>
                <a:latin typeface="Georgia" panose="02040502050405020303" pitchFamily="18" charset="0"/>
              </a:rPr>
              <a:t> in short-distance, intra-board communication. Alternatively, I</a:t>
            </a:r>
            <a:r>
              <a:rPr lang="en-US" sz="800" i="0" baseline="30000" dirty="0">
                <a:effectLst/>
                <a:latin typeface="Georgia" panose="02040502050405020303" pitchFamily="18" charset="0"/>
              </a:rPr>
              <a:t>2</a:t>
            </a:r>
            <a:r>
              <a:rPr lang="en-US" sz="800" i="0" dirty="0">
                <a:effectLst/>
                <a:latin typeface="Georgia" panose="02040502050405020303" pitchFamily="18" charset="0"/>
              </a:rPr>
              <a:t>C is spelled I2C (pronounced I-two-C) or IIC (pronounced I-I-C).</a:t>
            </a:r>
          </a:p>
          <a:p>
            <a:pPr algn="just"/>
            <a:endParaRPr lang="en-US" sz="800" i="0" dirty="0">
              <a:effectLst/>
              <a:latin typeface="Georgia" panose="02040502050405020303" pitchFamily="18" charset="0"/>
            </a:endParaRPr>
          </a:p>
          <a:p>
            <a:pPr algn="just"/>
            <a:r>
              <a:rPr lang="en-US" sz="800" b="1" i="0" u="none" strike="noStrike" dirty="0">
                <a:solidFill>
                  <a:srgbClr val="000000"/>
                </a:solidFill>
                <a:effectLst/>
                <a:latin typeface="Georgia" panose="02040502050405020303" pitchFamily="18" charset="0"/>
              </a:rPr>
              <a:t>I2C at the Hardware Level:</a:t>
            </a:r>
            <a:endParaRPr lang="en-US" sz="800" b="1" dirty="0">
              <a:effectLst/>
              <a:latin typeface="Georgia" panose="02040502050405020303" pitchFamily="18" charset="0"/>
            </a:endParaRPr>
          </a:p>
          <a:p>
            <a:pPr algn="just" rtl="0">
              <a:spcBef>
                <a:spcPts val="0"/>
              </a:spcBef>
              <a:spcAft>
                <a:spcPts val="2000"/>
              </a:spcAft>
            </a:pPr>
            <a:r>
              <a:rPr lang="en-US" sz="800" b="0" i="0" u="none" strike="noStrike" dirty="0">
                <a:solidFill>
                  <a:srgbClr val="000000"/>
                </a:solidFill>
                <a:effectLst/>
                <a:latin typeface="Georgia" panose="02040502050405020303" pitchFamily="18" charset="0"/>
              </a:rPr>
              <a:t>Each I2C bus consists of two signals: SCL and SDA. SCL is the clock signal, and SDA is the data signal. The clock signal is always generated by the current bus master. The data to be transferred is sent through the SDA wire and is synchronized with the clock signal from SCL. All the devices/ICs on the I2C network are connected to the same SCL and SDA lines as shown below:</a:t>
            </a:r>
            <a:endParaRPr lang="en-US" sz="800" b="0" dirty="0">
              <a:effectLst/>
              <a:latin typeface="Georgia" panose="02040502050405020303" pitchFamily="18" charset="0"/>
            </a:endParaRPr>
          </a:p>
          <a:p>
            <a:br>
              <a:rPr lang="en-US" sz="800" dirty="0"/>
            </a:br>
            <a:endParaRPr lang="en-US" sz="800" b="0" i="0" u="none" strike="noStrike" dirty="0">
              <a:solidFill>
                <a:srgbClr val="000000"/>
              </a:solidFill>
              <a:effectLst/>
              <a:latin typeface="Georgia" panose="02040502050405020303" pitchFamily="18" charset="0"/>
            </a:endParaRPr>
          </a:p>
          <a:p>
            <a:pPr algn="just" rtl="0">
              <a:spcBef>
                <a:spcPts val="0"/>
              </a:spcBef>
              <a:spcAft>
                <a:spcPts val="800"/>
              </a:spcAft>
            </a:pPr>
            <a:endParaRPr lang="en-US" sz="800" b="0" dirty="0">
              <a:effectLst/>
              <a:latin typeface="Georgia" panose="02040502050405020303" pitchFamily="18" charset="0"/>
            </a:endParaRPr>
          </a:p>
          <a:p>
            <a:br>
              <a:rPr lang="en-US" sz="800" dirty="0"/>
            </a:br>
            <a:endParaRPr lang="en-US" sz="800" dirty="0">
              <a:latin typeface="Georgia" panose="02040502050405020303" pitchFamily="18" charset="0"/>
            </a:endParaRPr>
          </a:p>
        </p:txBody>
      </p:sp>
      <p:pic>
        <p:nvPicPr>
          <p:cNvPr id="23" name="Picture 6" descr="Basics of I2C Communication I2C Bus">
            <a:extLst>
              <a:ext uri="{FF2B5EF4-FFF2-40B4-BE49-F238E27FC236}">
                <a16:creationId xmlns:a16="http://schemas.microsoft.com/office/drawing/2014/main" id="{9340CE64-0520-4C90-9E11-3F8D59B2B4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91" y="2157108"/>
            <a:ext cx="2576766" cy="97690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E72F478-C923-4581-BC01-E776803E123F}"/>
              </a:ext>
            </a:extLst>
          </p:cNvPr>
          <p:cNvSpPr txBox="1"/>
          <p:nvPr/>
        </p:nvSpPr>
        <p:spPr>
          <a:xfrm>
            <a:off x="2731401" y="2051584"/>
            <a:ext cx="1588770" cy="954107"/>
          </a:xfrm>
          <a:prstGeom prst="rect">
            <a:avLst/>
          </a:prstGeom>
          <a:noFill/>
        </p:spPr>
        <p:txBody>
          <a:bodyPr wrap="square" rtlCol="0">
            <a:spAutoFit/>
          </a:bodyPr>
          <a:lstStyle/>
          <a:p>
            <a:pPr algn="just" rtl="0">
              <a:spcBef>
                <a:spcPts val="0"/>
              </a:spcBef>
              <a:spcAft>
                <a:spcPts val="2000"/>
              </a:spcAft>
            </a:pPr>
            <a:r>
              <a:rPr lang="en-US" sz="700" b="0" i="0" u="none" strike="noStrike">
                <a:solidFill>
                  <a:srgbClr val="000000"/>
                </a:solidFill>
                <a:effectLst/>
                <a:latin typeface="Calibri" panose="020F0502020204030204" pitchFamily="34" charset="0"/>
              </a:rPr>
              <a:t>Figure1: Both the I2C bus lines (SDA, SCL) are operated as open drain drivers. It means that any device/IC on the I2C network can drive SDA and SCL low, but they cannot drive them high. So, a pull up resistor is used for each bus line, to keep them high (at positive voltage) by default.</a:t>
            </a:r>
            <a:endParaRPr lang="en-US" sz="700" b="0" dirty="0">
              <a:effectLst/>
            </a:endParaRPr>
          </a:p>
        </p:txBody>
      </p:sp>
      <p:sp>
        <p:nvSpPr>
          <p:cNvPr id="20" name="object 23">
            <a:extLst>
              <a:ext uri="{FF2B5EF4-FFF2-40B4-BE49-F238E27FC236}">
                <a16:creationId xmlns:a16="http://schemas.microsoft.com/office/drawing/2014/main" id="{CC50B484-5869-4522-A704-DAEAF5CF1773}"/>
              </a:ext>
            </a:extLst>
          </p:cNvPr>
          <p:cNvSpPr txBox="1">
            <a:spLocks noGrp="1"/>
          </p:cNvSpPr>
          <p:nvPr>
            <p:ph type="sldNum" sz="quarter" idx="7"/>
          </p:nvPr>
        </p:nvSpPr>
        <p:spPr>
          <a:xfrm>
            <a:off x="83591" y="3344944"/>
            <a:ext cx="225602" cy="89768"/>
          </a:xfrm>
          <a:prstGeom prst="rect">
            <a:avLst/>
          </a:prstGeom>
        </p:spPr>
        <p:txBody>
          <a:bodyPr vert="horz" wrap="square" lIns="0" tIns="0" rIns="0" bIns="0" rtlCol="0">
            <a:spAutoFit/>
          </a:bodyPr>
          <a:lstStyle/>
          <a:p>
            <a:pPr marL="38100">
              <a:lnSpc>
                <a:spcPts val="685"/>
              </a:lnSpc>
            </a:pPr>
            <a:fld id="{81D60167-4931-47E6-BA6A-407CBD079E47}" type="slidenum">
              <a:rPr spc="-5" smtClean="0"/>
              <a:t>3</a:t>
            </a:fld>
            <a:r>
              <a:rPr spc="-5" dirty="0"/>
              <a:t>/</a:t>
            </a:r>
            <a:r>
              <a:rPr lang="en-US" spc="-5" dirty="0"/>
              <a:t>17</a:t>
            </a:r>
            <a:endParaRPr spc="-5" dirty="0"/>
          </a:p>
        </p:txBody>
      </p:sp>
      <p:sp>
        <p:nvSpPr>
          <p:cNvPr id="8" name="object 2">
            <a:extLst>
              <a:ext uri="{FF2B5EF4-FFF2-40B4-BE49-F238E27FC236}">
                <a16:creationId xmlns:a16="http://schemas.microsoft.com/office/drawing/2014/main" id="{BA41851A-67AA-4A91-935A-F2EF9BC38D4F}"/>
              </a:ext>
            </a:extLst>
          </p:cNvPr>
          <p:cNvSpPr txBox="1"/>
          <p:nvPr/>
        </p:nvSpPr>
        <p:spPr>
          <a:xfrm>
            <a:off x="1009650" y="-14026"/>
            <a:ext cx="1613203" cy="341119"/>
          </a:xfrm>
          <a:prstGeom prst="rect">
            <a:avLst/>
          </a:prstGeom>
        </p:spPr>
        <p:txBody>
          <a:bodyPr vert="horz" wrap="square" lIns="0" tIns="20320" rIns="0" bIns="0" rtlCol="0">
            <a:spAutoFit/>
          </a:bodyPr>
          <a:lstStyle/>
          <a:p>
            <a:pPr marL="12700" marR="5080" indent="74295" algn="just">
              <a:lnSpc>
                <a:spcPts val="670"/>
              </a:lnSpc>
              <a:spcBef>
                <a:spcPts val="160"/>
              </a:spcBef>
            </a:pPr>
            <a:r>
              <a:rPr lang="en-US" sz="600" b="1" spc="-5" dirty="0">
                <a:solidFill>
                  <a:schemeClr val="accent6">
                    <a:lumMod val="60000"/>
                    <a:lumOff val="40000"/>
                  </a:schemeClr>
                </a:solidFill>
                <a:latin typeface="LM Sans 10"/>
                <a:cs typeface="LM Sans 10"/>
              </a:rPr>
              <a:t>1. </a:t>
            </a:r>
            <a:r>
              <a:rPr sz="600" b="1" spc="-5" dirty="0">
                <a:solidFill>
                  <a:schemeClr val="accent6">
                    <a:lumMod val="60000"/>
                    <a:lumOff val="40000"/>
                  </a:schemeClr>
                </a:solidFill>
                <a:latin typeface="LM Sans 10"/>
                <a:cs typeface="LM Sans 10"/>
              </a:rPr>
              <a:t>Intr</a:t>
            </a:r>
            <a:r>
              <a:rPr sz="600" b="1" spc="10" dirty="0">
                <a:solidFill>
                  <a:schemeClr val="accent6">
                    <a:lumMod val="60000"/>
                    <a:lumOff val="40000"/>
                  </a:schemeClr>
                </a:solidFill>
                <a:latin typeface="LM Sans 10"/>
                <a:cs typeface="LM Sans 10"/>
              </a:rPr>
              <a:t>o</a:t>
            </a:r>
            <a:r>
              <a:rPr sz="600" b="1" spc="-5" dirty="0">
                <a:solidFill>
                  <a:schemeClr val="accent6">
                    <a:lumMod val="60000"/>
                    <a:lumOff val="40000"/>
                  </a:schemeClr>
                </a:solidFill>
                <a:latin typeface="LM Sans 10"/>
                <a:cs typeface="LM Sans 10"/>
              </a:rPr>
              <a:t>duct</a:t>
            </a:r>
            <a:r>
              <a:rPr sz="600" b="1" spc="-10" dirty="0">
                <a:solidFill>
                  <a:schemeClr val="accent6">
                    <a:lumMod val="60000"/>
                    <a:lumOff val="40000"/>
                  </a:schemeClr>
                </a:solidFill>
                <a:latin typeface="LM Sans 10"/>
                <a:cs typeface="LM Sans 10"/>
              </a:rPr>
              <a:t>i</a:t>
            </a:r>
            <a:r>
              <a:rPr sz="600" b="1" spc="-5" dirty="0">
                <a:solidFill>
                  <a:schemeClr val="accent6">
                    <a:lumMod val="60000"/>
                    <a:lumOff val="40000"/>
                  </a:schemeClr>
                </a:solidFill>
                <a:latin typeface="LM Sans 10"/>
                <a:cs typeface="LM Sans 10"/>
              </a:rPr>
              <a:t>o</a:t>
            </a:r>
            <a:r>
              <a:rPr lang="en-US" sz="600" b="1" spc="-5" dirty="0">
                <a:solidFill>
                  <a:schemeClr val="accent6">
                    <a:lumMod val="60000"/>
                    <a:lumOff val="40000"/>
                  </a:schemeClr>
                </a:solidFill>
                <a:latin typeface="LM Sans 10"/>
                <a:cs typeface="LM Sans 10"/>
              </a:rPr>
              <a:t>n</a:t>
            </a:r>
            <a:r>
              <a:rPr sz="600" b="1" spc="-5" dirty="0">
                <a:solidFill>
                  <a:schemeClr val="accent6">
                    <a:lumMod val="60000"/>
                    <a:lumOff val="40000"/>
                  </a:schemeClr>
                </a:solidFill>
                <a:latin typeface="LM Sans 10"/>
                <a:cs typeface="LM Sans 10"/>
              </a:rPr>
              <a:t> </a:t>
            </a:r>
            <a:r>
              <a:rPr lang="en-US" sz="600" b="1" spc="-5" dirty="0">
                <a:solidFill>
                  <a:schemeClr val="accent6">
                    <a:lumMod val="60000"/>
                    <a:lumOff val="40000"/>
                  </a:schemeClr>
                </a:solidFill>
                <a:latin typeface="LM Sans 10"/>
                <a:cs typeface="LM Sans 10"/>
              </a:rPr>
              <a:t>     2. Algorithm</a:t>
            </a:r>
          </a:p>
          <a:p>
            <a:pPr marL="12700" marR="5080" indent="74295" algn="just">
              <a:lnSpc>
                <a:spcPts val="670"/>
              </a:lnSpc>
              <a:spcBef>
                <a:spcPts val="160"/>
              </a:spcBef>
            </a:pPr>
            <a:r>
              <a:rPr lang="en-US" sz="600" b="1" spc="-5" dirty="0">
                <a:solidFill>
                  <a:schemeClr val="accent6">
                    <a:lumMod val="60000"/>
                    <a:lumOff val="40000"/>
                  </a:schemeClr>
                </a:solidFill>
                <a:latin typeface="LM Sans 10"/>
                <a:cs typeface="LM Sans 10"/>
              </a:rPr>
              <a:t>3. Output                4. Code Coverage</a:t>
            </a:r>
          </a:p>
          <a:p>
            <a:pPr marL="12700" marR="5080" indent="74295" algn="just">
              <a:lnSpc>
                <a:spcPts val="670"/>
              </a:lnSpc>
              <a:spcBef>
                <a:spcPts val="160"/>
              </a:spcBef>
            </a:pPr>
            <a:r>
              <a:rPr lang="en-US" sz="600" b="1" spc="-5" dirty="0">
                <a:solidFill>
                  <a:schemeClr val="accent6">
                    <a:lumMod val="60000"/>
                    <a:lumOff val="40000"/>
                  </a:schemeClr>
                </a:solidFill>
                <a:latin typeface="LM Sans 10"/>
                <a:cs typeface="LM Sans 10"/>
              </a:rPr>
              <a:t>5. Inference            6. Conclusion</a:t>
            </a:r>
            <a:endParaRPr sz="600" dirty="0">
              <a:solidFill>
                <a:schemeClr val="accent6">
                  <a:lumMod val="60000"/>
                  <a:lumOff val="40000"/>
                </a:schemeClr>
              </a:solidFill>
              <a:latin typeface="LM Sans 10"/>
              <a:cs typeface="LM Sans 10"/>
            </a:endParaRPr>
          </a:p>
        </p:txBody>
      </p:sp>
    </p:spTree>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303995" y="0"/>
            <a:ext cx="2304415" cy="318135"/>
          </a:xfrm>
          <a:custGeom>
            <a:avLst/>
            <a:gdLst/>
            <a:ahLst/>
            <a:cxnLst/>
            <a:rect l="l" t="t" r="r" b="b"/>
            <a:pathLst>
              <a:path w="2304415" h="318135">
                <a:moveTo>
                  <a:pt x="2303995" y="0"/>
                </a:moveTo>
                <a:lnTo>
                  <a:pt x="0" y="0"/>
                </a:lnTo>
                <a:lnTo>
                  <a:pt x="0" y="317931"/>
                </a:lnTo>
                <a:lnTo>
                  <a:pt x="2303995" y="317931"/>
                </a:lnTo>
                <a:lnTo>
                  <a:pt x="2303995" y="0"/>
                </a:lnTo>
                <a:close/>
              </a:path>
            </a:pathLst>
          </a:custGeom>
          <a:solidFill>
            <a:srgbClr val="324BAE"/>
          </a:solidFill>
        </p:spPr>
        <p:txBody>
          <a:bodyPr wrap="square" lIns="0" tIns="0" rIns="0" bIns="0" rtlCol="0"/>
          <a:lstStyle/>
          <a:p>
            <a:endParaRPr/>
          </a:p>
        </p:txBody>
      </p:sp>
      <p:sp>
        <p:nvSpPr>
          <p:cNvPr id="4" name="object 4"/>
          <p:cNvSpPr txBox="1"/>
          <p:nvPr/>
        </p:nvSpPr>
        <p:spPr>
          <a:xfrm>
            <a:off x="2419616" y="94499"/>
            <a:ext cx="409575" cy="104516"/>
          </a:xfrm>
          <a:prstGeom prst="rect">
            <a:avLst/>
          </a:prstGeom>
        </p:spPr>
        <p:txBody>
          <a:bodyPr vert="horz" wrap="square" lIns="0" tIns="12065" rIns="0" bIns="0" rtlCol="0">
            <a:spAutoFit/>
          </a:bodyPr>
          <a:lstStyle/>
          <a:p>
            <a:pPr>
              <a:lnSpc>
                <a:spcPct val="100000"/>
              </a:lnSpc>
              <a:spcBef>
                <a:spcPts val="95"/>
              </a:spcBef>
            </a:pPr>
            <a:r>
              <a:rPr sz="600" b="1" spc="-5" dirty="0">
                <a:solidFill>
                  <a:schemeClr val="bg1"/>
                </a:solidFill>
                <a:latin typeface="LM Sans 10"/>
                <a:cs typeface="LM Sans 10"/>
              </a:rPr>
              <a:t>In</a:t>
            </a:r>
            <a:r>
              <a:rPr lang="en-US" sz="600" b="1" spc="-5" dirty="0">
                <a:solidFill>
                  <a:schemeClr val="bg1"/>
                </a:solidFill>
                <a:latin typeface="LM Sans 10"/>
                <a:cs typeface="LM Sans 10"/>
              </a:rPr>
              <a:t>t</a:t>
            </a:r>
            <a:r>
              <a:rPr sz="600" b="1" spc="-5" dirty="0">
                <a:solidFill>
                  <a:schemeClr val="bg1"/>
                </a:solidFill>
                <a:latin typeface="LM Sans 10"/>
                <a:cs typeface="LM Sans 10"/>
              </a:rPr>
              <a:t>r</a:t>
            </a:r>
            <a:r>
              <a:rPr sz="600" b="1" spc="10" dirty="0">
                <a:solidFill>
                  <a:schemeClr val="bg1"/>
                </a:solidFill>
                <a:latin typeface="LM Sans 10"/>
                <a:cs typeface="LM Sans 10"/>
              </a:rPr>
              <a:t>o</a:t>
            </a:r>
            <a:r>
              <a:rPr sz="600" b="1" spc="-5" dirty="0">
                <a:solidFill>
                  <a:schemeClr val="bg1"/>
                </a:solidFill>
                <a:latin typeface="LM Sans 10"/>
                <a:cs typeface="LM Sans 10"/>
              </a:rPr>
              <a:t>duction</a:t>
            </a:r>
            <a:endParaRPr sz="600" dirty="0">
              <a:solidFill>
                <a:schemeClr val="bg1"/>
              </a:solidFill>
              <a:latin typeface="LM Sans 10"/>
              <a:cs typeface="LM Sans 10"/>
            </a:endParaRPr>
          </a:p>
        </p:txBody>
      </p:sp>
      <p:sp>
        <p:nvSpPr>
          <p:cNvPr id="5" name="object 5"/>
          <p:cNvSpPr/>
          <p:nvPr/>
        </p:nvSpPr>
        <p:spPr>
          <a:xfrm>
            <a:off x="0" y="315399"/>
            <a:ext cx="4608004" cy="308729"/>
          </a:xfrm>
          <a:prstGeom prst="rect">
            <a:avLst/>
          </a:prstGeom>
          <a:blipFill>
            <a:blip r:embed="rId2" cstate="print"/>
            <a:stretch>
              <a:fillRect/>
            </a:stretch>
          </a:blipFill>
        </p:spPr>
        <p:txBody>
          <a:bodyPr wrap="square" lIns="0" tIns="0" rIns="0" bIns="0" rtlCol="0"/>
          <a:lstStyle/>
          <a:p>
            <a:endParaRPr/>
          </a:p>
        </p:txBody>
      </p:sp>
      <p:grpSp>
        <p:nvGrpSpPr>
          <p:cNvPr id="14" name="object 14"/>
          <p:cNvGrpSpPr/>
          <p:nvPr/>
        </p:nvGrpSpPr>
        <p:grpSpPr>
          <a:xfrm>
            <a:off x="0" y="3329876"/>
            <a:ext cx="4608195" cy="126364"/>
            <a:chOff x="0" y="3329876"/>
            <a:chExt cx="4608195" cy="126364"/>
          </a:xfrm>
        </p:grpSpPr>
        <p:sp>
          <p:nvSpPr>
            <p:cNvPr id="15" name="object 15"/>
            <p:cNvSpPr/>
            <p:nvPr/>
          </p:nvSpPr>
          <p:spPr>
            <a:xfrm>
              <a:off x="0" y="3329876"/>
              <a:ext cx="368935" cy="126364"/>
            </a:xfrm>
            <a:custGeom>
              <a:avLst/>
              <a:gdLst/>
              <a:ahLst/>
              <a:cxnLst/>
              <a:rect l="l" t="t" r="r" b="b"/>
              <a:pathLst>
                <a:path w="368935" h="126364">
                  <a:moveTo>
                    <a:pt x="368642" y="0"/>
                  </a:moveTo>
                  <a:lnTo>
                    <a:pt x="0" y="0"/>
                  </a:lnTo>
                  <a:lnTo>
                    <a:pt x="0" y="126123"/>
                  </a:lnTo>
                  <a:lnTo>
                    <a:pt x="368642" y="126123"/>
                  </a:lnTo>
                  <a:lnTo>
                    <a:pt x="368642" y="0"/>
                  </a:lnTo>
                  <a:close/>
                </a:path>
              </a:pathLst>
            </a:custGeom>
            <a:solidFill>
              <a:srgbClr val="324BAE"/>
            </a:solidFill>
          </p:spPr>
          <p:txBody>
            <a:bodyPr wrap="square" lIns="0" tIns="0" rIns="0" bIns="0" rtlCol="0"/>
            <a:lstStyle/>
            <a:p>
              <a:endParaRPr/>
            </a:p>
          </p:txBody>
        </p:sp>
        <p:sp>
          <p:nvSpPr>
            <p:cNvPr id="16" name="object 16"/>
            <p:cNvSpPr/>
            <p:nvPr/>
          </p:nvSpPr>
          <p:spPr>
            <a:xfrm>
              <a:off x="377863" y="3329876"/>
              <a:ext cx="829944" cy="126364"/>
            </a:xfrm>
            <a:custGeom>
              <a:avLst/>
              <a:gdLst/>
              <a:ahLst/>
              <a:cxnLst/>
              <a:rect l="l" t="t" r="r" b="b"/>
              <a:pathLst>
                <a:path w="829944" h="126364">
                  <a:moveTo>
                    <a:pt x="829411" y="0"/>
                  </a:moveTo>
                  <a:lnTo>
                    <a:pt x="0" y="0"/>
                  </a:lnTo>
                  <a:lnTo>
                    <a:pt x="0" y="126123"/>
                  </a:lnTo>
                  <a:lnTo>
                    <a:pt x="829411" y="126123"/>
                  </a:lnTo>
                  <a:lnTo>
                    <a:pt x="829411" y="0"/>
                  </a:lnTo>
                  <a:close/>
                </a:path>
              </a:pathLst>
            </a:custGeom>
            <a:solidFill>
              <a:srgbClr val="000000"/>
            </a:solidFill>
          </p:spPr>
          <p:txBody>
            <a:bodyPr wrap="square" lIns="0" tIns="0" rIns="0" bIns="0" rtlCol="0"/>
            <a:lstStyle/>
            <a:p>
              <a:endParaRPr/>
            </a:p>
          </p:txBody>
        </p:sp>
        <p:sp>
          <p:nvSpPr>
            <p:cNvPr id="17" name="object 17"/>
            <p:cNvSpPr/>
            <p:nvPr/>
          </p:nvSpPr>
          <p:spPr>
            <a:xfrm>
              <a:off x="1216482" y="3329876"/>
              <a:ext cx="3391535" cy="126364"/>
            </a:xfrm>
            <a:custGeom>
              <a:avLst/>
              <a:gdLst/>
              <a:ahLst/>
              <a:cxnLst/>
              <a:rect l="l" t="t" r="r" b="b"/>
              <a:pathLst>
                <a:path w="3391535" h="126364">
                  <a:moveTo>
                    <a:pt x="0" y="126123"/>
                  </a:moveTo>
                  <a:lnTo>
                    <a:pt x="3391522" y="126123"/>
                  </a:lnTo>
                  <a:lnTo>
                    <a:pt x="3391522" y="0"/>
                  </a:lnTo>
                  <a:lnTo>
                    <a:pt x="0" y="0"/>
                  </a:lnTo>
                  <a:lnTo>
                    <a:pt x="0" y="126123"/>
                  </a:lnTo>
                  <a:close/>
                </a:path>
              </a:pathLst>
            </a:custGeom>
            <a:solidFill>
              <a:srgbClr val="324BAE"/>
            </a:solidFill>
          </p:spPr>
          <p:txBody>
            <a:bodyPr wrap="square" lIns="0" tIns="0" rIns="0" bIns="0" rtlCol="0"/>
            <a:lstStyle/>
            <a:p>
              <a:endParaRPr/>
            </a:p>
          </p:txBody>
        </p:sp>
      </p:grpSp>
      <p:sp>
        <p:nvSpPr>
          <p:cNvPr id="19" name="object 19"/>
          <p:cNvSpPr txBox="1">
            <a:spLocks noGrp="1"/>
          </p:cNvSpPr>
          <p:nvPr>
            <p:ph type="sldNum" sz="quarter" idx="7"/>
          </p:nvPr>
        </p:nvSpPr>
        <p:spPr>
          <a:xfrm>
            <a:off x="83591" y="3344944"/>
            <a:ext cx="220202" cy="89768"/>
          </a:xfrm>
          <a:prstGeom prst="rect">
            <a:avLst/>
          </a:prstGeom>
        </p:spPr>
        <p:txBody>
          <a:bodyPr vert="horz" wrap="square" lIns="0" tIns="0" rIns="0" bIns="0" rtlCol="0">
            <a:spAutoFit/>
          </a:bodyPr>
          <a:lstStyle/>
          <a:p>
            <a:pPr marL="38100">
              <a:lnSpc>
                <a:spcPts val="685"/>
              </a:lnSpc>
            </a:pPr>
            <a:fld id="{81D60167-4931-47E6-BA6A-407CBD079E47}" type="slidenum">
              <a:rPr spc="-5" smtClean="0"/>
              <a:t>4</a:t>
            </a:fld>
            <a:r>
              <a:rPr spc="-5" dirty="0"/>
              <a:t>/</a:t>
            </a:r>
            <a:r>
              <a:rPr lang="en-US" spc="-5" dirty="0"/>
              <a:t>17</a:t>
            </a:r>
            <a:endParaRPr spc="-5" dirty="0"/>
          </a:p>
        </p:txBody>
      </p:sp>
      <p:sp>
        <p:nvSpPr>
          <p:cNvPr id="21" name="object 24">
            <a:extLst>
              <a:ext uri="{FF2B5EF4-FFF2-40B4-BE49-F238E27FC236}">
                <a16:creationId xmlns:a16="http://schemas.microsoft.com/office/drawing/2014/main" id="{370D2AF4-EB7B-4881-A1C8-53BF3D1E75AF}"/>
              </a:ext>
            </a:extLst>
          </p:cNvPr>
          <p:cNvSpPr txBox="1">
            <a:spLocks noGrp="1"/>
          </p:cNvSpPr>
          <p:nvPr>
            <p:ph type="ftr" sz="quarter" idx="5"/>
          </p:nvPr>
        </p:nvSpPr>
        <p:spPr>
          <a:xfrm>
            <a:off x="543870" y="3344944"/>
            <a:ext cx="538569" cy="89768"/>
          </a:xfrm>
          <a:prstGeom prst="rect">
            <a:avLst/>
          </a:prstGeom>
        </p:spPr>
        <p:txBody>
          <a:bodyPr vert="horz" wrap="square" lIns="0" tIns="0" rIns="0" bIns="0" rtlCol="0">
            <a:spAutoFit/>
          </a:bodyPr>
          <a:lstStyle/>
          <a:p>
            <a:pPr marL="12700">
              <a:lnSpc>
                <a:spcPts val="685"/>
              </a:lnSpc>
            </a:pPr>
            <a:r>
              <a:rPr lang="en-US" spc="-5" dirty="0"/>
              <a:t>Ranjan Yadav</a:t>
            </a:r>
            <a:endParaRPr spc="-5" dirty="0"/>
          </a:p>
        </p:txBody>
      </p:sp>
      <p:pic>
        <p:nvPicPr>
          <p:cNvPr id="2050" name="Picture 2" descr="Basics of I2C Communication Masters Slaves">
            <a:extLst>
              <a:ext uri="{FF2B5EF4-FFF2-40B4-BE49-F238E27FC236}">
                <a16:creationId xmlns:a16="http://schemas.microsoft.com/office/drawing/2014/main" id="{F1D8ED41-7E06-4A8F-9F5E-6A1F9C2C43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91" y="2110124"/>
            <a:ext cx="2678659" cy="116846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3B99EFF-03B9-4FD9-A688-C41AFF070F38}"/>
              </a:ext>
            </a:extLst>
          </p:cNvPr>
          <p:cNvSpPr txBox="1"/>
          <p:nvPr/>
        </p:nvSpPr>
        <p:spPr>
          <a:xfrm>
            <a:off x="-699" y="600692"/>
            <a:ext cx="4419600" cy="1446550"/>
          </a:xfrm>
          <a:prstGeom prst="rect">
            <a:avLst/>
          </a:prstGeom>
          <a:noFill/>
        </p:spPr>
        <p:txBody>
          <a:bodyPr wrap="square" rtlCol="0">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Master and Slave Devices</a:t>
            </a:r>
            <a:endParaRPr kumimoji="0" lang="en-US" altLang="en-US" sz="100" b="1"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The devices connected to the I2C bus are categorized as either masters or slaves. At any instant of time only a single master stays active on the I2C bus. It controls the SCL clock line and decides what operation is to be done on the SDA data line.</a:t>
            </a:r>
            <a:endParaRPr kumimoji="0" lang="en-US" altLang="en-US" sz="1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All the devices that respond to instructions from this master device are slaves. For differentiating between multiple slave devices connected to the same I2C bus, each slave device is physically assigned a permanent 7-bit address.</a:t>
            </a:r>
            <a:endParaRPr kumimoji="0" lang="en-US" altLang="en-US" sz="1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When a master device wants to transfer data to or from a slave device, it specifies this particular slave device address on the SDA line and then proceeds with the transfer. So effectively communication takes place between the master device and a particular slave device. All the other slave devices don't respond unless their address is specified by the master device on the SDA line.</a:t>
            </a:r>
            <a:endParaRPr lang="en-US" sz="800" dirty="0"/>
          </a:p>
        </p:txBody>
      </p:sp>
      <p:sp>
        <p:nvSpPr>
          <p:cNvPr id="2" name="object 22">
            <a:extLst>
              <a:ext uri="{FF2B5EF4-FFF2-40B4-BE49-F238E27FC236}">
                <a16:creationId xmlns:a16="http://schemas.microsoft.com/office/drawing/2014/main" id="{AF94D7A5-18E6-40B2-8424-D24FD0AD504F}"/>
              </a:ext>
            </a:extLst>
          </p:cNvPr>
          <p:cNvSpPr txBox="1"/>
          <p:nvPr/>
        </p:nvSpPr>
        <p:spPr>
          <a:xfrm>
            <a:off x="2209101" y="3307632"/>
            <a:ext cx="1490980" cy="132922"/>
          </a:xfrm>
          <a:prstGeom prst="rect">
            <a:avLst/>
          </a:prstGeom>
        </p:spPr>
        <p:txBody>
          <a:bodyPr vert="horz" wrap="square" lIns="0" tIns="0" rIns="0" bIns="0" rtlCol="0">
            <a:spAutoFit/>
          </a:bodyPr>
          <a:lstStyle/>
          <a:p>
            <a:pPr marL="12700" algn="ctr">
              <a:lnSpc>
                <a:spcPts val="1075"/>
              </a:lnSpc>
            </a:pPr>
            <a:r>
              <a:rPr lang="en-US" sz="800" dirty="0">
                <a:solidFill>
                  <a:schemeClr val="bg1"/>
                </a:solidFill>
                <a:latin typeface="LM Sans 10"/>
                <a:cs typeface="LM Sans 10"/>
              </a:rPr>
              <a:t>I2C-Protocol</a:t>
            </a:r>
            <a:endParaRPr sz="800" dirty="0">
              <a:solidFill>
                <a:schemeClr val="bg1"/>
              </a:solidFill>
              <a:latin typeface="LM Sans 10"/>
              <a:cs typeface="LM Sans 10"/>
            </a:endParaRPr>
          </a:p>
        </p:txBody>
      </p:sp>
      <p:sp>
        <p:nvSpPr>
          <p:cNvPr id="20" name="object 6">
            <a:extLst>
              <a:ext uri="{FF2B5EF4-FFF2-40B4-BE49-F238E27FC236}">
                <a16:creationId xmlns:a16="http://schemas.microsoft.com/office/drawing/2014/main" id="{3B64E4A1-E6A5-42FC-9A5A-4B2F63D8CCA0}"/>
              </a:ext>
            </a:extLst>
          </p:cNvPr>
          <p:cNvSpPr txBox="1">
            <a:spLocks/>
          </p:cNvSpPr>
          <p:nvPr/>
        </p:nvSpPr>
        <p:spPr>
          <a:xfrm>
            <a:off x="83590" y="331545"/>
            <a:ext cx="2304415" cy="232756"/>
          </a:xfrm>
          <a:prstGeom prst="rect">
            <a:avLst/>
          </a:prstGeom>
        </p:spPr>
        <p:txBody>
          <a:bodyPr vert="horz" wrap="square" lIns="0" tIns="17145" rIns="0" bIns="0" rtlCol="0">
            <a:spAutoFit/>
          </a:bodyPr>
          <a:lstStyle>
            <a:lvl1pPr>
              <a:defRPr>
                <a:latin typeface="+mj-lt"/>
                <a:ea typeface="+mj-ea"/>
                <a:cs typeface="+mj-cs"/>
              </a:defRPr>
            </a:lvl1pPr>
          </a:lstStyle>
          <a:p>
            <a:pPr marL="12700">
              <a:spcBef>
                <a:spcPts val="135"/>
              </a:spcBef>
            </a:pPr>
            <a:r>
              <a:rPr lang="en-US" sz="1400" kern="0" spc="10" dirty="0">
                <a:solidFill>
                  <a:schemeClr val="bg1"/>
                </a:solidFill>
                <a:latin typeface="LM Sans 12"/>
                <a:cs typeface="LM Sans 12"/>
              </a:rPr>
              <a:t>Configuration:</a:t>
            </a:r>
          </a:p>
        </p:txBody>
      </p:sp>
      <p:sp>
        <p:nvSpPr>
          <p:cNvPr id="8" name="object 2">
            <a:extLst>
              <a:ext uri="{FF2B5EF4-FFF2-40B4-BE49-F238E27FC236}">
                <a16:creationId xmlns:a16="http://schemas.microsoft.com/office/drawing/2014/main" id="{D8F50FE7-CBD4-4341-A5DB-A96B59691646}"/>
              </a:ext>
            </a:extLst>
          </p:cNvPr>
          <p:cNvSpPr txBox="1"/>
          <p:nvPr/>
        </p:nvSpPr>
        <p:spPr>
          <a:xfrm>
            <a:off x="1009650" y="-14026"/>
            <a:ext cx="1613203" cy="341119"/>
          </a:xfrm>
          <a:prstGeom prst="rect">
            <a:avLst/>
          </a:prstGeom>
        </p:spPr>
        <p:txBody>
          <a:bodyPr vert="horz" wrap="square" lIns="0" tIns="20320" rIns="0" bIns="0" rtlCol="0">
            <a:spAutoFit/>
          </a:bodyPr>
          <a:lstStyle/>
          <a:p>
            <a:pPr marL="12700" marR="5080" indent="74295" algn="just">
              <a:lnSpc>
                <a:spcPts val="670"/>
              </a:lnSpc>
              <a:spcBef>
                <a:spcPts val="160"/>
              </a:spcBef>
            </a:pPr>
            <a:r>
              <a:rPr lang="en-US" sz="600" b="1" spc="-5" dirty="0">
                <a:solidFill>
                  <a:schemeClr val="accent6">
                    <a:lumMod val="60000"/>
                    <a:lumOff val="40000"/>
                  </a:schemeClr>
                </a:solidFill>
                <a:latin typeface="LM Sans 10"/>
                <a:cs typeface="LM Sans 10"/>
              </a:rPr>
              <a:t>1. </a:t>
            </a:r>
            <a:r>
              <a:rPr sz="600" b="1" spc="-5" dirty="0">
                <a:solidFill>
                  <a:schemeClr val="accent6">
                    <a:lumMod val="60000"/>
                    <a:lumOff val="40000"/>
                  </a:schemeClr>
                </a:solidFill>
                <a:latin typeface="LM Sans 10"/>
                <a:cs typeface="LM Sans 10"/>
              </a:rPr>
              <a:t>Intr</a:t>
            </a:r>
            <a:r>
              <a:rPr sz="600" b="1" spc="10" dirty="0">
                <a:solidFill>
                  <a:schemeClr val="accent6">
                    <a:lumMod val="60000"/>
                    <a:lumOff val="40000"/>
                  </a:schemeClr>
                </a:solidFill>
                <a:latin typeface="LM Sans 10"/>
                <a:cs typeface="LM Sans 10"/>
              </a:rPr>
              <a:t>o</a:t>
            </a:r>
            <a:r>
              <a:rPr sz="600" b="1" spc="-5" dirty="0">
                <a:solidFill>
                  <a:schemeClr val="accent6">
                    <a:lumMod val="60000"/>
                    <a:lumOff val="40000"/>
                  </a:schemeClr>
                </a:solidFill>
                <a:latin typeface="LM Sans 10"/>
                <a:cs typeface="LM Sans 10"/>
              </a:rPr>
              <a:t>duct</a:t>
            </a:r>
            <a:r>
              <a:rPr sz="600" b="1" spc="-10" dirty="0">
                <a:solidFill>
                  <a:schemeClr val="accent6">
                    <a:lumMod val="60000"/>
                    <a:lumOff val="40000"/>
                  </a:schemeClr>
                </a:solidFill>
                <a:latin typeface="LM Sans 10"/>
                <a:cs typeface="LM Sans 10"/>
              </a:rPr>
              <a:t>i</a:t>
            </a:r>
            <a:r>
              <a:rPr sz="600" b="1" spc="-5" dirty="0">
                <a:solidFill>
                  <a:schemeClr val="accent6">
                    <a:lumMod val="60000"/>
                    <a:lumOff val="40000"/>
                  </a:schemeClr>
                </a:solidFill>
                <a:latin typeface="LM Sans 10"/>
                <a:cs typeface="LM Sans 10"/>
              </a:rPr>
              <a:t>o</a:t>
            </a:r>
            <a:r>
              <a:rPr lang="en-US" sz="600" b="1" spc="-5" dirty="0">
                <a:solidFill>
                  <a:schemeClr val="accent6">
                    <a:lumMod val="60000"/>
                    <a:lumOff val="40000"/>
                  </a:schemeClr>
                </a:solidFill>
                <a:latin typeface="LM Sans 10"/>
                <a:cs typeface="LM Sans 10"/>
              </a:rPr>
              <a:t>n</a:t>
            </a:r>
            <a:r>
              <a:rPr sz="600" b="1" spc="-5" dirty="0">
                <a:solidFill>
                  <a:schemeClr val="accent6">
                    <a:lumMod val="60000"/>
                    <a:lumOff val="40000"/>
                  </a:schemeClr>
                </a:solidFill>
                <a:latin typeface="LM Sans 10"/>
                <a:cs typeface="LM Sans 10"/>
              </a:rPr>
              <a:t> </a:t>
            </a:r>
            <a:r>
              <a:rPr lang="en-US" sz="600" b="1" spc="-5" dirty="0">
                <a:solidFill>
                  <a:schemeClr val="accent6">
                    <a:lumMod val="60000"/>
                    <a:lumOff val="40000"/>
                  </a:schemeClr>
                </a:solidFill>
                <a:latin typeface="LM Sans 10"/>
                <a:cs typeface="LM Sans 10"/>
              </a:rPr>
              <a:t>     2. Algorithm</a:t>
            </a:r>
          </a:p>
          <a:p>
            <a:pPr marL="12700" marR="5080" indent="74295" algn="just">
              <a:lnSpc>
                <a:spcPts val="670"/>
              </a:lnSpc>
              <a:spcBef>
                <a:spcPts val="160"/>
              </a:spcBef>
            </a:pPr>
            <a:r>
              <a:rPr lang="en-US" sz="600" b="1" spc="-5" dirty="0">
                <a:solidFill>
                  <a:schemeClr val="accent6">
                    <a:lumMod val="60000"/>
                    <a:lumOff val="40000"/>
                  </a:schemeClr>
                </a:solidFill>
                <a:latin typeface="LM Sans 10"/>
                <a:cs typeface="LM Sans 10"/>
              </a:rPr>
              <a:t>3. Output                4. Code Coverage</a:t>
            </a:r>
          </a:p>
          <a:p>
            <a:pPr marL="12700" marR="5080" indent="74295" algn="just">
              <a:lnSpc>
                <a:spcPts val="670"/>
              </a:lnSpc>
              <a:spcBef>
                <a:spcPts val="160"/>
              </a:spcBef>
            </a:pPr>
            <a:r>
              <a:rPr lang="en-US" sz="600" b="1" spc="-5" dirty="0">
                <a:solidFill>
                  <a:schemeClr val="accent6">
                    <a:lumMod val="60000"/>
                    <a:lumOff val="40000"/>
                  </a:schemeClr>
                </a:solidFill>
                <a:latin typeface="LM Sans 10"/>
                <a:cs typeface="LM Sans 10"/>
              </a:rPr>
              <a:t>5. Inference            6. Conclusion</a:t>
            </a:r>
            <a:endParaRPr sz="600" dirty="0">
              <a:solidFill>
                <a:schemeClr val="accent6">
                  <a:lumMod val="60000"/>
                  <a:lumOff val="40000"/>
                </a:schemeClr>
              </a:solidFill>
              <a:latin typeface="LM Sans 10"/>
              <a:cs typeface="LM Sans 10"/>
            </a:endParaRPr>
          </a:p>
        </p:txBody>
      </p:sp>
    </p:spTree>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303995" y="0"/>
            <a:ext cx="2304415" cy="380873"/>
          </a:xfrm>
          <a:prstGeom prst="rect">
            <a:avLst/>
          </a:prstGeom>
          <a:solidFill>
            <a:srgbClr val="324BAE"/>
          </a:solidFill>
        </p:spPr>
        <p:txBody>
          <a:bodyPr vert="horz" wrap="square" lIns="0" tIns="3810" rIns="0" bIns="0" rtlCol="0">
            <a:spAutoFit/>
          </a:bodyPr>
          <a:lstStyle/>
          <a:p>
            <a:pPr>
              <a:lnSpc>
                <a:spcPct val="100000"/>
              </a:lnSpc>
              <a:spcBef>
                <a:spcPts val="30"/>
              </a:spcBef>
            </a:pPr>
            <a:endParaRPr lang="en-US" sz="650" dirty="0">
              <a:latin typeface="Times New Roman"/>
              <a:cs typeface="Times New Roman"/>
            </a:endParaRPr>
          </a:p>
          <a:p>
            <a:pPr marL="107950">
              <a:lnSpc>
                <a:spcPct val="100000"/>
              </a:lnSpc>
            </a:pPr>
            <a:r>
              <a:rPr lang="en-US" sz="600" b="1" spc="-5" dirty="0">
                <a:solidFill>
                  <a:srgbClr val="FFFFFF"/>
                </a:solidFill>
                <a:latin typeface="LM Sans 10"/>
                <a:cs typeface="LM Sans 10"/>
              </a:rPr>
              <a:t>Introduction</a:t>
            </a:r>
          </a:p>
          <a:p>
            <a:pPr marL="107950">
              <a:lnSpc>
                <a:spcPct val="100000"/>
              </a:lnSpc>
            </a:pPr>
            <a:endParaRPr lang="en-US" sz="600" b="1" spc="-5" dirty="0">
              <a:solidFill>
                <a:srgbClr val="FFFFFF"/>
              </a:solidFill>
              <a:latin typeface="LM Sans 10"/>
              <a:cs typeface="LM Sans 10"/>
            </a:endParaRPr>
          </a:p>
          <a:p>
            <a:pPr marL="107950">
              <a:lnSpc>
                <a:spcPct val="100000"/>
              </a:lnSpc>
            </a:pPr>
            <a:endParaRPr lang="en-US" sz="600" dirty="0">
              <a:latin typeface="LM Sans 10"/>
              <a:cs typeface="LM Sans 10"/>
            </a:endParaRPr>
          </a:p>
        </p:txBody>
      </p:sp>
      <p:sp>
        <p:nvSpPr>
          <p:cNvPr id="4" name="object 4"/>
          <p:cNvSpPr/>
          <p:nvPr/>
        </p:nvSpPr>
        <p:spPr>
          <a:xfrm>
            <a:off x="0" y="315399"/>
            <a:ext cx="4608004" cy="308729"/>
          </a:xfrm>
          <a:prstGeom prst="rect">
            <a:avLst/>
          </a:prstGeom>
          <a:blipFill>
            <a:blip r:embed="rId2" cstate="print"/>
            <a:stretch>
              <a:fillRect/>
            </a:stretch>
          </a:blipFill>
        </p:spPr>
        <p:txBody>
          <a:bodyPr wrap="square" lIns="0" tIns="0" rIns="0" bIns="0" rtlCol="0"/>
          <a:lstStyle/>
          <a:p>
            <a:endParaRPr/>
          </a:p>
        </p:txBody>
      </p:sp>
      <p:grpSp>
        <p:nvGrpSpPr>
          <p:cNvPr id="8" name="object 8"/>
          <p:cNvGrpSpPr/>
          <p:nvPr/>
        </p:nvGrpSpPr>
        <p:grpSpPr>
          <a:xfrm>
            <a:off x="0" y="3329876"/>
            <a:ext cx="4608195" cy="126364"/>
            <a:chOff x="0" y="3329876"/>
            <a:chExt cx="4608195" cy="126364"/>
          </a:xfrm>
        </p:grpSpPr>
        <p:sp>
          <p:nvSpPr>
            <p:cNvPr id="9" name="object 9"/>
            <p:cNvSpPr/>
            <p:nvPr/>
          </p:nvSpPr>
          <p:spPr>
            <a:xfrm>
              <a:off x="0" y="3329876"/>
              <a:ext cx="368935" cy="126364"/>
            </a:xfrm>
            <a:custGeom>
              <a:avLst/>
              <a:gdLst/>
              <a:ahLst/>
              <a:cxnLst/>
              <a:rect l="l" t="t" r="r" b="b"/>
              <a:pathLst>
                <a:path w="368935" h="126364">
                  <a:moveTo>
                    <a:pt x="368642" y="0"/>
                  </a:moveTo>
                  <a:lnTo>
                    <a:pt x="0" y="0"/>
                  </a:lnTo>
                  <a:lnTo>
                    <a:pt x="0" y="126123"/>
                  </a:lnTo>
                  <a:lnTo>
                    <a:pt x="368642" y="126123"/>
                  </a:lnTo>
                  <a:lnTo>
                    <a:pt x="368642" y="0"/>
                  </a:lnTo>
                  <a:close/>
                </a:path>
              </a:pathLst>
            </a:custGeom>
            <a:solidFill>
              <a:srgbClr val="324BAE"/>
            </a:solidFill>
          </p:spPr>
          <p:txBody>
            <a:bodyPr wrap="square" lIns="0" tIns="0" rIns="0" bIns="0" rtlCol="0"/>
            <a:lstStyle/>
            <a:p>
              <a:endParaRPr/>
            </a:p>
          </p:txBody>
        </p:sp>
        <p:sp>
          <p:nvSpPr>
            <p:cNvPr id="10" name="object 10"/>
            <p:cNvSpPr/>
            <p:nvPr/>
          </p:nvSpPr>
          <p:spPr>
            <a:xfrm>
              <a:off x="377863" y="3329876"/>
              <a:ext cx="829944" cy="126364"/>
            </a:xfrm>
            <a:custGeom>
              <a:avLst/>
              <a:gdLst/>
              <a:ahLst/>
              <a:cxnLst/>
              <a:rect l="l" t="t" r="r" b="b"/>
              <a:pathLst>
                <a:path w="829944" h="126364">
                  <a:moveTo>
                    <a:pt x="829411" y="0"/>
                  </a:moveTo>
                  <a:lnTo>
                    <a:pt x="0" y="0"/>
                  </a:lnTo>
                  <a:lnTo>
                    <a:pt x="0" y="126123"/>
                  </a:lnTo>
                  <a:lnTo>
                    <a:pt x="829411" y="126123"/>
                  </a:lnTo>
                  <a:lnTo>
                    <a:pt x="829411" y="0"/>
                  </a:lnTo>
                  <a:close/>
                </a:path>
              </a:pathLst>
            </a:custGeom>
            <a:solidFill>
              <a:srgbClr val="000000"/>
            </a:solidFill>
          </p:spPr>
          <p:txBody>
            <a:bodyPr wrap="square" lIns="0" tIns="0" rIns="0" bIns="0" rtlCol="0"/>
            <a:lstStyle/>
            <a:p>
              <a:endParaRPr/>
            </a:p>
          </p:txBody>
        </p:sp>
        <p:sp>
          <p:nvSpPr>
            <p:cNvPr id="11" name="object 11"/>
            <p:cNvSpPr/>
            <p:nvPr/>
          </p:nvSpPr>
          <p:spPr>
            <a:xfrm>
              <a:off x="1216482" y="3329876"/>
              <a:ext cx="3391535" cy="126364"/>
            </a:xfrm>
            <a:custGeom>
              <a:avLst/>
              <a:gdLst/>
              <a:ahLst/>
              <a:cxnLst/>
              <a:rect l="l" t="t" r="r" b="b"/>
              <a:pathLst>
                <a:path w="3391535" h="126364">
                  <a:moveTo>
                    <a:pt x="0" y="126123"/>
                  </a:moveTo>
                  <a:lnTo>
                    <a:pt x="3391522" y="126123"/>
                  </a:lnTo>
                  <a:lnTo>
                    <a:pt x="3391522" y="0"/>
                  </a:lnTo>
                  <a:lnTo>
                    <a:pt x="0" y="0"/>
                  </a:lnTo>
                  <a:lnTo>
                    <a:pt x="0" y="126123"/>
                  </a:lnTo>
                  <a:close/>
                </a:path>
              </a:pathLst>
            </a:custGeom>
            <a:solidFill>
              <a:srgbClr val="324BAE"/>
            </a:solidFill>
          </p:spPr>
          <p:txBody>
            <a:bodyPr wrap="square" lIns="0" tIns="0" rIns="0" bIns="0" rtlCol="0"/>
            <a:lstStyle/>
            <a:p>
              <a:endParaRPr/>
            </a:p>
          </p:txBody>
        </p:sp>
      </p:grpSp>
      <p:sp>
        <p:nvSpPr>
          <p:cNvPr id="13" name="object 13"/>
          <p:cNvSpPr txBox="1">
            <a:spLocks noGrp="1"/>
          </p:cNvSpPr>
          <p:nvPr>
            <p:ph type="sldNum" sz="quarter" idx="7"/>
          </p:nvPr>
        </p:nvSpPr>
        <p:spPr>
          <a:xfrm>
            <a:off x="83591" y="3344944"/>
            <a:ext cx="285344" cy="89768"/>
          </a:xfrm>
          <a:prstGeom prst="rect">
            <a:avLst/>
          </a:prstGeom>
        </p:spPr>
        <p:txBody>
          <a:bodyPr vert="horz" wrap="square" lIns="0" tIns="0" rIns="0" bIns="0" rtlCol="0">
            <a:spAutoFit/>
          </a:bodyPr>
          <a:lstStyle/>
          <a:p>
            <a:pPr marL="38100">
              <a:lnSpc>
                <a:spcPts val="685"/>
              </a:lnSpc>
            </a:pPr>
            <a:fld id="{81D60167-4931-47E6-BA6A-407CBD079E47}" type="slidenum">
              <a:rPr spc="-5" smtClean="0"/>
              <a:t>5</a:t>
            </a:fld>
            <a:r>
              <a:rPr spc="-5" dirty="0"/>
              <a:t>/</a:t>
            </a:r>
            <a:r>
              <a:rPr lang="en-US" spc="-5" dirty="0"/>
              <a:t>17</a:t>
            </a:r>
            <a:endParaRPr spc="-5" dirty="0"/>
          </a:p>
        </p:txBody>
      </p:sp>
      <p:sp>
        <p:nvSpPr>
          <p:cNvPr id="15" name="object 24">
            <a:extLst>
              <a:ext uri="{FF2B5EF4-FFF2-40B4-BE49-F238E27FC236}">
                <a16:creationId xmlns:a16="http://schemas.microsoft.com/office/drawing/2014/main" id="{317C21D4-6AA1-47E0-881E-4A641BA9B336}"/>
              </a:ext>
            </a:extLst>
          </p:cNvPr>
          <p:cNvSpPr txBox="1">
            <a:spLocks noGrp="1"/>
          </p:cNvSpPr>
          <p:nvPr>
            <p:ph type="ftr" sz="quarter" idx="5"/>
          </p:nvPr>
        </p:nvSpPr>
        <p:spPr>
          <a:xfrm>
            <a:off x="543870" y="3344944"/>
            <a:ext cx="538569" cy="89768"/>
          </a:xfrm>
          <a:prstGeom prst="rect">
            <a:avLst/>
          </a:prstGeom>
        </p:spPr>
        <p:txBody>
          <a:bodyPr vert="horz" wrap="square" lIns="0" tIns="0" rIns="0" bIns="0" rtlCol="0">
            <a:spAutoFit/>
          </a:bodyPr>
          <a:lstStyle/>
          <a:p>
            <a:pPr marL="12700">
              <a:lnSpc>
                <a:spcPts val="685"/>
              </a:lnSpc>
            </a:pPr>
            <a:r>
              <a:rPr lang="en-US" spc="-5" dirty="0"/>
              <a:t>Ranjan Yadav</a:t>
            </a:r>
            <a:endParaRPr spc="-5" dirty="0"/>
          </a:p>
        </p:txBody>
      </p:sp>
      <p:sp>
        <p:nvSpPr>
          <p:cNvPr id="20" name="AutoShape 2">
            <a:extLst>
              <a:ext uri="{FF2B5EF4-FFF2-40B4-BE49-F238E27FC236}">
                <a16:creationId xmlns:a16="http://schemas.microsoft.com/office/drawing/2014/main" id="{A01171A1-5E1E-4F22-9C8E-8393B0AD0ED8}"/>
              </a:ext>
            </a:extLst>
          </p:cNvPr>
          <p:cNvSpPr>
            <a:spLocks noChangeAspect="1" noChangeArrowheads="1"/>
          </p:cNvSpPr>
          <p:nvPr/>
        </p:nvSpPr>
        <p:spPr bwMode="auto">
          <a:xfrm>
            <a:off x="2152650" y="15779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TextBox 17">
            <a:extLst>
              <a:ext uri="{FF2B5EF4-FFF2-40B4-BE49-F238E27FC236}">
                <a16:creationId xmlns:a16="http://schemas.microsoft.com/office/drawing/2014/main" id="{2E7E18E4-3649-43BF-9C34-2E2FA896047C}"/>
              </a:ext>
            </a:extLst>
          </p:cNvPr>
          <p:cNvSpPr txBox="1"/>
          <p:nvPr/>
        </p:nvSpPr>
        <p:spPr>
          <a:xfrm>
            <a:off x="-37959" y="549077"/>
            <a:ext cx="4628868" cy="1333698"/>
          </a:xfrm>
          <a:prstGeom prst="rect">
            <a:avLst/>
          </a:prstGeom>
          <a:noFill/>
        </p:spPr>
        <p:txBody>
          <a:bodyPr wrap="square">
            <a:spAutoFit/>
          </a:bodyPr>
          <a:lstStyle/>
          <a:p>
            <a:pPr algn="just" rtl="0">
              <a:spcBef>
                <a:spcPts val="0"/>
              </a:spcBef>
              <a:spcAft>
                <a:spcPts val="0"/>
              </a:spcAft>
            </a:pPr>
            <a:r>
              <a:rPr lang="en-US" sz="800" b="1" i="0" u="none" strike="noStrike" dirty="0">
                <a:solidFill>
                  <a:srgbClr val="000000"/>
                </a:solidFill>
                <a:effectLst/>
                <a:latin typeface="Georgia" panose="02040502050405020303" pitchFamily="18" charset="0"/>
              </a:rPr>
              <a:t>Data Transfer Protocol</a:t>
            </a:r>
            <a:endParaRPr lang="en-US" sz="800" b="1" dirty="0">
              <a:effectLst/>
              <a:latin typeface="Georgia" panose="02040502050405020303" pitchFamily="18" charset="0"/>
            </a:endParaRPr>
          </a:p>
          <a:p>
            <a:pPr algn="just" rtl="0">
              <a:spcBef>
                <a:spcPts val="0"/>
              </a:spcBef>
              <a:spcAft>
                <a:spcPts val="0"/>
              </a:spcAft>
            </a:pPr>
            <a:r>
              <a:rPr lang="en-US" sz="800" b="0" i="0" u="none" strike="noStrike" dirty="0">
                <a:solidFill>
                  <a:srgbClr val="000000"/>
                </a:solidFill>
                <a:effectLst/>
                <a:latin typeface="Georgia" panose="02040502050405020303" pitchFamily="18" charset="0"/>
              </a:rPr>
              <a:t>The following protocol (set of rules) is followed by master device and slave devices for the transfer of data between them.</a:t>
            </a:r>
            <a:endParaRPr lang="en-US" sz="800" b="0" dirty="0">
              <a:effectLst/>
              <a:latin typeface="Georgia" panose="02040502050405020303" pitchFamily="18" charset="0"/>
            </a:endParaRPr>
          </a:p>
          <a:p>
            <a:pPr algn="just" rtl="0">
              <a:spcBef>
                <a:spcPts val="0"/>
              </a:spcBef>
              <a:spcAft>
                <a:spcPts val="2000"/>
              </a:spcAft>
            </a:pPr>
            <a:r>
              <a:rPr lang="en-US" sz="800" b="0" i="0" u="none" strike="noStrike" dirty="0">
                <a:solidFill>
                  <a:srgbClr val="000000"/>
                </a:solidFill>
                <a:effectLst/>
                <a:latin typeface="Georgia" panose="02040502050405020303" pitchFamily="18" charset="0"/>
              </a:rPr>
              <a:t>Data is transferred between the master device and slave devices through a single SDA data line, via patterned sequences of 0’s and 1’s (bits). Each sequence of 0’s and 1’s is termed as a transaction and the data in each transaction is structured as below:</a:t>
            </a:r>
            <a:endParaRPr lang="en-US" sz="800" b="0" dirty="0">
              <a:effectLst/>
              <a:latin typeface="Georgia" panose="02040502050405020303" pitchFamily="18" charset="0"/>
            </a:endParaRPr>
          </a:p>
          <a:p>
            <a:br>
              <a:rPr lang="en-US" sz="800" dirty="0">
                <a:latin typeface="Georgia" panose="02040502050405020303" pitchFamily="18" charset="0"/>
              </a:rPr>
            </a:br>
            <a:endParaRPr lang="en-US" sz="800" dirty="0">
              <a:latin typeface="Georgia" panose="02040502050405020303" pitchFamily="18" charset="0"/>
            </a:endParaRPr>
          </a:p>
        </p:txBody>
      </p:sp>
      <p:pic>
        <p:nvPicPr>
          <p:cNvPr id="3074" name="Picture 2" descr="Basics of I2C Communication Data Transfer Protocol">
            <a:extLst>
              <a:ext uri="{FF2B5EF4-FFF2-40B4-BE49-F238E27FC236}">
                <a16:creationId xmlns:a16="http://schemas.microsoft.com/office/drawing/2014/main" id="{306EA6AA-1C19-414E-941E-64A58BC6C5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850" y="1345598"/>
            <a:ext cx="3143250" cy="770659"/>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4F1766D6-9A66-4571-BE51-AC3FA7890516}"/>
              </a:ext>
            </a:extLst>
          </p:cNvPr>
          <p:cNvSpPr txBox="1"/>
          <p:nvPr/>
        </p:nvSpPr>
        <p:spPr>
          <a:xfrm>
            <a:off x="-20864" y="1974288"/>
            <a:ext cx="4628868" cy="995144"/>
          </a:xfrm>
          <a:prstGeom prst="rect">
            <a:avLst/>
          </a:prstGeom>
          <a:noFill/>
        </p:spPr>
        <p:txBody>
          <a:bodyPr wrap="square">
            <a:spAutoFit/>
          </a:bodyPr>
          <a:lstStyle/>
          <a:p>
            <a:pPr algn="just" rtl="0">
              <a:spcBef>
                <a:spcPts val="0"/>
              </a:spcBef>
              <a:spcAft>
                <a:spcPts val="0"/>
              </a:spcAft>
            </a:pPr>
            <a:r>
              <a:rPr lang="en-US" sz="600" b="1" i="0" u="none" strike="noStrike" dirty="0">
                <a:solidFill>
                  <a:srgbClr val="000000"/>
                </a:solidFill>
                <a:effectLst/>
                <a:latin typeface="Georgia" panose="02040502050405020303" pitchFamily="18" charset="0"/>
              </a:rPr>
              <a:t>Start Condition</a:t>
            </a:r>
            <a:endParaRPr lang="en-US" sz="600" b="1" dirty="0">
              <a:effectLst/>
              <a:latin typeface="Georgia" panose="02040502050405020303" pitchFamily="18" charset="0"/>
            </a:endParaRPr>
          </a:p>
          <a:p>
            <a:pPr algn="just" rtl="0">
              <a:spcBef>
                <a:spcPts val="0"/>
              </a:spcBef>
              <a:spcAft>
                <a:spcPts val="0"/>
              </a:spcAft>
            </a:pPr>
            <a:r>
              <a:rPr lang="en-US" sz="600" b="0" i="0" u="none" strike="noStrike" dirty="0">
                <a:solidFill>
                  <a:srgbClr val="000000"/>
                </a:solidFill>
                <a:effectLst/>
                <a:latin typeface="Georgia" panose="02040502050405020303" pitchFamily="18" charset="0"/>
              </a:rPr>
              <a:t>Whenever a master device/IC decides to start a transaction, it switches the SDA line from high voltage level to a low voltage level before the SCL line switches from high to low.</a:t>
            </a:r>
            <a:endParaRPr lang="en-US" sz="600" b="0" dirty="0">
              <a:effectLst/>
              <a:latin typeface="Georgia" panose="02040502050405020303" pitchFamily="18" charset="0"/>
            </a:endParaRPr>
          </a:p>
          <a:p>
            <a:pPr algn="just" rtl="0">
              <a:spcBef>
                <a:spcPts val="0"/>
              </a:spcBef>
              <a:spcAft>
                <a:spcPts val="2000"/>
              </a:spcAft>
            </a:pPr>
            <a:r>
              <a:rPr lang="en-US" sz="600" b="0" i="0" u="none" strike="noStrike" dirty="0">
                <a:solidFill>
                  <a:srgbClr val="000000"/>
                </a:solidFill>
                <a:effectLst/>
                <a:latin typeface="Georgia" panose="02040502050405020303" pitchFamily="18" charset="0"/>
              </a:rPr>
              <a:t>Once a start condition is sent by the master device, all the slave devices get active even if they are in sleep mode, and wait for the address bits.</a:t>
            </a:r>
            <a:endParaRPr lang="en-US" sz="600" b="0" dirty="0">
              <a:effectLst/>
              <a:latin typeface="Georgia" panose="02040502050405020303" pitchFamily="18" charset="0"/>
            </a:endParaRPr>
          </a:p>
          <a:p>
            <a:br>
              <a:rPr lang="en-US" sz="600" dirty="0">
                <a:latin typeface="Georgia" panose="02040502050405020303" pitchFamily="18" charset="0"/>
              </a:rPr>
            </a:br>
            <a:endParaRPr lang="en-US" sz="600" dirty="0">
              <a:latin typeface="Georgia" panose="02040502050405020303" pitchFamily="18" charset="0"/>
            </a:endParaRPr>
          </a:p>
        </p:txBody>
      </p:sp>
      <p:pic>
        <p:nvPicPr>
          <p:cNvPr id="3078" name="Picture 6">
            <a:extLst>
              <a:ext uri="{FF2B5EF4-FFF2-40B4-BE49-F238E27FC236}">
                <a16:creationId xmlns:a16="http://schemas.microsoft.com/office/drawing/2014/main" id="{7EFEFD36-B428-4DB1-A929-CEF2DCB2BB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8660" y="2513895"/>
            <a:ext cx="3295650" cy="459620"/>
          </a:xfrm>
          <a:prstGeom prst="rect">
            <a:avLst/>
          </a:prstGeom>
          <a:noFill/>
          <a:extLst>
            <a:ext uri="{909E8E84-426E-40DD-AFC4-6F175D3DCCD1}">
              <a14:hiddenFill xmlns:a14="http://schemas.microsoft.com/office/drawing/2010/main">
                <a:solidFill>
                  <a:srgbClr val="FFFFFF"/>
                </a:solidFill>
              </a14:hiddenFill>
            </a:ext>
          </a:extLst>
        </p:spPr>
      </p:pic>
      <p:sp>
        <p:nvSpPr>
          <p:cNvPr id="2" name="object 22">
            <a:extLst>
              <a:ext uri="{FF2B5EF4-FFF2-40B4-BE49-F238E27FC236}">
                <a16:creationId xmlns:a16="http://schemas.microsoft.com/office/drawing/2014/main" id="{A59D5809-B2E3-4656-86CD-92B5754BFC1E}"/>
              </a:ext>
            </a:extLst>
          </p:cNvPr>
          <p:cNvSpPr txBox="1"/>
          <p:nvPr/>
        </p:nvSpPr>
        <p:spPr>
          <a:xfrm>
            <a:off x="2209101" y="3307632"/>
            <a:ext cx="1490980" cy="132922"/>
          </a:xfrm>
          <a:prstGeom prst="rect">
            <a:avLst/>
          </a:prstGeom>
        </p:spPr>
        <p:txBody>
          <a:bodyPr vert="horz" wrap="square" lIns="0" tIns="0" rIns="0" bIns="0" rtlCol="0">
            <a:spAutoFit/>
          </a:bodyPr>
          <a:lstStyle/>
          <a:p>
            <a:pPr marL="12700" algn="ctr">
              <a:lnSpc>
                <a:spcPts val="1075"/>
              </a:lnSpc>
            </a:pPr>
            <a:r>
              <a:rPr lang="en-US" sz="800" dirty="0">
                <a:solidFill>
                  <a:schemeClr val="bg1"/>
                </a:solidFill>
                <a:latin typeface="LM Sans 10"/>
                <a:cs typeface="LM Sans 10"/>
              </a:rPr>
              <a:t>I2C-Protocol</a:t>
            </a:r>
            <a:endParaRPr sz="800" dirty="0">
              <a:solidFill>
                <a:schemeClr val="bg1"/>
              </a:solidFill>
              <a:latin typeface="LM Sans 10"/>
              <a:cs typeface="LM Sans 10"/>
            </a:endParaRPr>
          </a:p>
        </p:txBody>
      </p:sp>
      <p:sp>
        <p:nvSpPr>
          <p:cNvPr id="5" name="object 6">
            <a:extLst>
              <a:ext uri="{FF2B5EF4-FFF2-40B4-BE49-F238E27FC236}">
                <a16:creationId xmlns:a16="http://schemas.microsoft.com/office/drawing/2014/main" id="{1C5CB324-8BCA-4A1F-880C-D73FC2C44202}"/>
              </a:ext>
            </a:extLst>
          </p:cNvPr>
          <p:cNvSpPr txBox="1">
            <a:spLocks/>
          </p:cNvSpPr>
          <p:nvPr/>
        </p:nvSpPr>
        <p:spPr>
          <a:xfrm>
            <a:off x="83590" y="331545"/>
            <a:ext cx="2304415" cy="232756"/>
          </a:xfrm>
          <a:prstGeom prst="rect">
            <a:avLst/>
          </a:prstGeom>
        </p:spPr>
        <p:txBody>
          <a:bodyPr vert="horz" wrap="square" lIns="0" tIns="17145" rIns="0" bIns="0" rtlCol="0">
            <a:spAutoFit/>
          </a:bodyPr>
          <a:lstStyle>
            <a:lvl1pPr>
              <a:defRPr>
                <a:latin typeface="+mj-lt"/>
                <a:ea typeface="+mj-ea"/>
                <a:cs typeface="+mj-cs"/>
              </a:defRPr>
            </a:lvl1pPr>
          </a:lstStyle>
          <a:p>
            <a:pPr marL="12700">
              <a:spcBef>
                <a:spcPts val="135"/>
              </a:spcBef>
            </a:pPr>
            <a:r>
              <a:rPr lang="en-US" sz="1400" kern="0" spc="10" dirty="0">
                <a:solidFill>
                  <a:schemeClr val="bg1"/>
                </a:solidFill>
                <a:latin typeface="LM Sans 12"/>
                <a:cs typeface="LM Sans 12"/>
              </a:rPr>
              <a:t>Rules:</a:t>
            </a:r>
          </a:p>
        </p:txBody>
      </p:sp>
      <p:sp>
        <p:nvSpPr>
          <p:cNvPr id="7" name="object 2">
            <a:extLst>
              <a:ext uri="{FF2B5EF4-FFF2-40B4-BE49-F238E27FC236}">
                <a16:creationId xmlns:a16="http://schemas.microsoft.com/office/drawing/2014/main" id="{606417AA-F914-465D-B159-663276320CCF}"/>
              </a:ext>
            </a:extLst>
          </p:cNvPr>
          <p:cNvSpPr txBox="1"/>
          <p:nvPr/>
        </p:nvSpPr>
        <p:spPr>
          <a:xfrm>
            <a:off x="1009650" y="-14026"/>
            <a:ext cx="1613203" cy="341119"/>
          </a:xfrm>
          <a:prstGeom prst="rect">
            <a:avLst/>
          </a:prstGeom>
        </p:spPr>
        <p:txBody>
          <a:bodyPr vert="horz" wrap="square" lIns="0" tIns="20320" rIns="0" bIns="0" rtlCol="0">
            <a:spAutoFit/>
          </a:bodyPr>
          <a:lstStyle/>
          <a:p>
            <a:pPr marL="12700" marR="5080" indent="74295" algn="just">
              <a:lnSpc>
                <a:spcPts val="670"/>
              </a:lnSpc>
              <a:spcBef>
                <a:spcPts val="160"/>
              </a:spcBef>
            </a:pPr>
            <a:r>
              <a:rPr lang="en-US" sz="600" b="1" spc="-5" dirty="0">
                <a:solidFill>
                  <a:schemeClr val="accent6">
                    <a:lumMod val="60000"/>
                    <a:lumOff val="40000"/>
                  </a:schemeClr>
                </a:solidFill>
                <a:latin typeface="LM Sans 10"/>
                <a:cs typeface="LM Sans 10"/>
              </a:rPr>
              <a:t>1. </a:t>
            </a:r>
            <a:r>
              <a:rPr sz="600" b="1" spc="-5" dirty="0">
                <a:solidFill>
                  <a:schemeClr val="accent6">
                    <a:lumMod val="60000"/>
                    <a:lumOff val="40000"/>
                  </a:schemeClr>
                </a:solidFill>
                <a:latin typeface="LM Sans 10"/>
                <a:cs typeface="LM Sans 10"/>
              </a:rPr>
              <a:t>Intr</a:t>
            </a:r>
            <a:r>
              <a:rPr sz="600" b="1" spc="10" dirty="0">
                <a:solidFill>
                  <a:schemeClr val="accent6">
                    <a:lumMod val="60000"/>
                    <a:lumOff val="40000"/>
                  </a:schemeClr>
                </a:solidFill>
                <a:latin typeface="LM Sans 10"/>
                <a:cs typeface="LM Sans 10"/>
              </a:rPr>
              <a:t>o</a:t>
            </a:r>
            <a:r>
              <a:rPr sz="600" b="1" spc="-5" dirty="0">
                <a:solidFill>
                  <a:schemeClr val="accent6">
                    <a:lumMod val="60000"/>
                    <a:lumOff val="40000"/>
                  </a:schemeClr>
                </a:solidFill>
                <a:latin typeface="LM Sans 10"/>
                <a:cs typeface="LM Sans 10"/>
              </a:rPr>
              <a:t>duct</a:t>
            </a:r>
            <a:r>
              <a:rPr sz="600" b="1" spc="-10" dirty="0">
                <a:solidFill>
                  <a:schemeClr val="accent6">
                    <a:lumMod val="60000"/>
                    <a:lumOff val="40000"/>
                  </a:schemeClr>
                </a:solidFill>
                <a:latin typeface="LM Sans 10"/>
                <a:cs typeface="LM Sans 10"/>
              </a:rPr>
              <a:t>i</a:t>
            </a:r>
            <a:r>
              <a:rPr sz="600" b="1" spc="-5" dirty="0">
                <a:solidFill>
                  <a:schemeClr val="accent6">
                    <a:lumMod val="60000"/>
                    <a:lumOff val="40000"/>
                  </a:schemeClr>
                </a:solidFill>
                <a:latin typeface="LM Sans 10"/>
                <a:cs typeface="LM Sans 10"/>
              </a:rPr>
              <a:t>o</a:t>
            </a:r>
            <a:r>
              <a:rPr lang="en-US" sz="600" b="1" spc="-5" dirty="0">
                <a:solidFill>
                  <a:schemeClr val="accent6">
                    <a:lumMod val="60000"/>
                    <a:lumOff val="40000"/>
                  </a:schemeClr>
                </a:solidFill>
                <a:latin typeface="LM Sans 10"/>
                <a:cs typeface="LM Sans 10"/>
              </a:rPr>
              <a:t>n</a:t>
            </a:r>
            <a:r>
              <a:rPr sz="600" b="1" spc="-5" dirty="0">
                <a:solidFill>
                  <a:schemeClr val="accent6">
                    <a:lumMod val="60000"/>
                    <a:lumOff val="40000"/>
                  </a:schemeClr>
                </a:solidFill>
                <a:latin typeface="LM Sans 10"/>
                <a:cs typeface="LM Sans 10"/>
              </a:rPr>
              <a:t> </a:t>
            </a:r>
            <a:r>
              <a:rPr lang="en-US" sz="600" b="1" spc="-5" dirty="0">
                <a:solidFill>
                  <a:schemeClr val="accent6">
                    <a:lumMod val="60000"/>
                    <a:lumOff val="40000"/>
                  </a:schemeClr>
                </a:solidFill>
                <a:latin typeface="LM Sans 10"/>
                <a:cs typeface="LM Sans 10"/>
              </a:rPr>
              <a:t>     2. Algorithm</a:t>
            </a:r>
          </a:p>
          <a:p>
            <a:pPr marL="12700" marR="5080" indent="74295" algn="just">
              <a:lnSpc>
                <a:spcPts val="670"/>
              </a:lnSpc>
              <a:spcBef>
                <a:spcPts val="160"/>
              </a:spcBef>
            </a:pPr>
            <a:r>
              <a:rPr lang="en-US" sz="600" b="1" spc="-5" dirty="0">
                <a:solidFill>
                  <a:schemeClr val="accent6">
                    <a:lumMod val="60000"/>
                    <a:lumOff val="40000"/>
                  </a:schemeClr>
                </a:solidFill>
                <a:latin typeface="LM Sans 10"/>
                <a:cs typeface="LM Sans 10"/>
              </a:rPr>
              <a:t>3. Output                4. Code Coverage</a:t>
            </a:r>
          </a:p>
          <a:p>
            <a:pPr marL="12700" marR="5080" indent="74295" algn="just">
              <a:lnSpc>
                <a:spcPts val="670"/>
              </a:lnSpc>
              <a:spcBef>
                <a:spcPts val="160"/>
              </a:spcBef>
            </a:pPr>
            <a:r>
              <a:rPr lang="en-US" sz="600" b="1" spc="-5" dirty="0">
                <a:solidFill>
                  <a:schemeClr val="accent6">
                    <a:lumMod val="60000"/>
                    <a:lumOff val="40000"/>
                  </a:schemeClr>
                </a:solidFill>
                <a:latin typeface="LM Sans 10"/>
                <a:cs typeface="LM Sans 10"/>
              </a:rPr>
              <a:t>5. Inference            6. Conclusion</a:t>
            </a:r>
            <a:endParaRPr sz="600" dirty="0">
              <a:solidFill>
                <a:schemeClr val="accent6">
                  <a:lumMod val="60000"/>
                  <a:lumOff val="40000"/>
                </a:schemeClr>
              </a:solidFill>
              <a:latin typeface="LM Sans 10"/>
              <a:cs typeface="LM Sans 10"/>
            </a:endParaRPr>
          </a:p>
        </p:txBody>
      </p:sp>
    </p:spTree>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120ED192-D08E-453B-AD9A-2FA2FBF54CCB}"/>
              </a:ext>
            </a:extLst>
          </p:cNvPr>
          <p:cNvSpPr txBox="1"/>
          <p:nvPr/>
        </p:nvSpPr>
        <p:spPr>
          <a:xfrm>
            <a:off x="2303995" y="0"/>
            <a:ext cx="2304415" cy="380873"/>
          </a:xfrm>
          <a:prstGeom prst="rect">
            <a:avLst/>
          </a:prstGeom>
          <a:solidFill>
            <a:srgbClr val="324BAE"/>
          </a:solidFill>
        </p:spPr>
        <p:txBody>
          <a:bodyPr vert="horz" wrap="square" lIns="0" tIns="3810" rIns="0" bIns="0" rtlCol="0">
            <a:spAutoFit/>
          </a:bodyPr>
          <a:lstStyle/>
          <a:p>
            <a:pPr>
              <a:lnSpc>
                <a:spcPct val="100000"/>
              </a:lnSpc>
              <a:spcBef>
                <a:spcPts val="30"/>
              </a:spcBef>
            </a:pPr>
            <a:endParaRPr sz="650" dirty="0">
              <a:latin typeface="Times New Roman"/>
              <a:cs typeface="Times New Roman"/>
            </a:endParaRPr>
          </a:p>
          <a:p>
            <a:pPr marL="107950">
              <a:lnSpc>
                <a:spcPct val="100000"/>
              </a:lnSpc>
            </a:pPr>
            <a:r>
              <a:rPr lang="en-US" sz="600" b="1" spc="-5" dirty="0">
                <a:solidFill>
                  <a:srgbClr val="FFFFFF"/>
                </a:solidFill>
                <a:latin typeface="LM Sans 10"/>
                <a:cs typeface="LM Sans 10"/>
              </a:rPr>
              <a:t>Introduction</a:t>
            </a:r>
          </a:p>
          <a:p>
            <a:pPr marL="107950">
              <a:lnSpc>
                <a:spcPct val="100000"/>
              </a:lnSpc>
            </a:pPr>
            <a:endParaRPr lang="en-US" sz="600" b="1" spc="-5" dirty="0">
              <a:solidFill>
                <a:srgbClr val="FFFFFF"/>
              </a:solidFill>
              <a:latin typeface="LM Sans 10"/>
              <a:cs typeface="LM Sans 10"/>
            </a:endParaRPr>
          </a:p>
          <a:p>
            <a:pPr marL="107950">
              <a:lnSpc>
                <a:spcPct val="100000"/>
              </a:lnSpc>
            </a:pPr>
            <a:endParaRPr sz="600" dirty="0">
              <a:latin typeface="LM Sans 10"/>
              <a:cs typeface="LM Sans 10"/>
            </a:endParaRPr>
          </a:p>
        </p:txBody>
      </p:sp>
      <p:sp>
        <p:nvSpPr>
          <p:cNvPr id="5" name="object 4">
            <a:extLst>
              <a:ext uri="{FF2B5EF4-FFF2-40B4-BE49-F238E27FC236}">
                <a16:creationId xmlns:a16="http://schemas.microsoft.com/office/drawing/2014/main" id="{4B3C78C5-6C14-4C3E-A7ED-47C8F19CAB4E}"/>
              </a:ext>
            </a:extLst>
          </p:cNvPr>
          <p:cNvSpPr/>
          <p:nvPr/>
        </p:nvSpPr>
        <p:spPr>
          <a:xfrm>
            <a:off x="0" y="315399"/>
            <a:ext cx="4608004" cy="308729"/>
          </a:xfrm>
          <a:prstGeom prst="rect">
            <a:avLst/>
          </a:prstGeom>
          <a:blipFill>
            <a:blip r:embed="rId2" cstate="print"/>
            <a:stretch>
              <a:fillRect/>
            </a:stretch>
          </a:blipFill>
        </p:spPr>
        <p:txBody>
          <a:bodyPr wrap="square" lIns="0" tIns="0" rIns="0" bIns="0" rtlCol="0"/>
          <a:lstStyle/>
          <a:p>
            <a:endParaRPr/>
          </a:p>
        </p:txBody>
      </p:sp>
      <p:grpSp>
        <p:nvGrpSpPr>
          <p:cNvPr id="6" name="object 8">
            <a:extLst>
              <a:ext uri="{FF2B5EF4-FFF2-40B4-BE49-F238E27FC236}">
                <a16:creationId xmlns:a16="http://schemas.microsoft.com/office/drawing/2014/main" id="{32C9AC03-9913-42B5-8444-5565EB52381C}"/>
              </a:ext>
            </a:extLst>
          </p:cNvPr>
          <p:cNvGrpSpPr/>
          <p:nvPr/>
        </p:nvGrpSpPr>
        <p:grpSpPr>
          <a:xfrm>
            <a:off x="0" y="3329876"/>
            <a:ext cx="4608195" cy="126364"/>
            <a:chOff x="0" y="3329876"/>
            <a:chExt cx="4608195" cy="126364"/>
          </a:xfrm>
        </p:grpSpPr>
        <p:sp>
          <p:nvSpPr>
            <p:cNvPr id="7" name="object 9">
              <a:extLst>
                <a:ext uri="{FF2B5EF4-FFF2-40B4-BE49-F238E27FC236}">
                  <a16:creationId xmlns:a16="http://schemas.microsoft.com/office/drawing/2014/main" id="{CF197174-407D-4B4B-8E41-8C87CBDEB8B8}"/>
                </a:ext>
              </a:extLst>
            </p:cNvPr>
            <p:cNvSpPr/>
            <p:nvPr/>
          </p:nvSpPr>
          <p:spPr>
            <a:xfrm>
              <a:off x="0" y="3329876"/>
              <a:ext cx="368935" cy="126364"/>
            </a:xfrm>
            <a:custGeom>
              <a:avLst/>
              <a:gdLst/>
              <a:ahLst/>
              <a:cxnLst/>
              <a:rect l="l" t="t" r="r" b="b"/>
              <a:pathLst>
                <a:path w="368935" h="126364">
                  <a:moveTo>
                    <a:pt x="368642" y="0"/>
                  </a:moveTo>
                  <a:lnTo>
                    <a:pt x="0" y="0"/>
                  </a:lnTo>
                  <a:lnTo>
                    <a:pt x="0" y="126123"/>
                  </a:lnTo>
                  <a:lnTo>
                    <a:pt x="368642" y="126123"/>
                  </a:lnTo>
                  <a:lnTo>
                    <a:pt x="368642" y="0"/>
                  </a:lnTo>
                  <a:close/>
                </a:path>
              </a:pathLst>
            </a:custGeom>
            <a:solidFill>
              <a:srgbClr val="324BAE"/>
            </a:solidFill>
          </p:spPr>
          <p:txBody>
            <a:bodyPr wrap="square" lIns="0" tIns="0" rIns="0" bIns="0" rtlCol="0"/>
            <a:lstStyle/>
            <a:p>
              <a:endParaRPr/>
            </a:p>
          </p:txBody>
        </p:sp>
        <p:sp>
          <p:nvSpPr>
            <p:cNvPr id="8" name="object 10">
              <a:extLst>
                <a:ext uri="{FF2B5EF4-FFF2-40B4-BE49-F238E27FC236}">
                  <a16:creationId xmlns:a16="http://schemas.microsoft.com/office/drawing/2014/main" id="{85ADBAC1-932C-4E51-8E0E-7D6BA45BEBE7}"/>
                </a:ext>
              </a:extLst>
            </p:cNvPr>
            <p:cNvSpPr/>
            <p:nvPr/>
          </p:nvSpPr>
          <p:spPr>
            <a:xfrm>
              <a:off x="377863" y="3329876"/>
              <a:ext cx="829944" cy="126364"/>
            </a:xfrm>
            <a:custGeom>
              <a:avLst/>
              <a:gdLst/>
              <a:ahLst/>
              <a:cxnLst/>
              <a:rect l="l" t="t" r="r" b="b"/>
              <a:pathLst>
                <a:path w="829944" h="126364">
                  <a:moveTo>
                    <a:pt x="829411" y="0"/>
                  </a:moveTo>
                  <a:lnTo>
                    <a:pt x="0" y="0"/>
                  </a:lnTo>
                  <a:lnTo>
                    <a:pt x="0" y="126123"/>
                  </a:lnTo>
                  <a:lnTo>
                    <a:pt x="829411" y="126123"/>
                  </a:lnTo>
                  <a:lnTo>
                    <a:pt x="829411" y="0"/>
                  </a:lnTo>
                  <a:close/>
                </a:path>
              </a:pathLst>
            </a:custGeom>
            <a:solidFill>
              <a:srgbClr val="000000"/>
            </a:solidFill>
          </p:spPr>
          <p:txBody>
            <a:bodyPr wrap="square" lIns="0" tIns="0" rIns="0" bIns="0" rtlCol="0"/>
            <a:lstStyle/>
            <a:p>
              <a:endParaRPr/>
            </a:p>
          </p:txBody>
        </p:sp>
        <p:sp>
          <p:nvSpPr>
            <p:cNvPr id="9" name="object 11">
              <a:extLst>
                <a:ext uri="{FF2B5EF4-FFF2-40B4-BE49-F238E27FC236}">
                  <a16:creationId xmlns:a16="http://schemas.microsoft.com/office/drawing/2014/main" id="{9211250C-6F65-4257-A919-4B6CDB02D16A}"/>
                </a:ext>
              </a:extLst>
            </p:cNvPr>
            <p:cNvSpPr/>
            <p:nvPr/>
          </p:nvSpPr>
          <p:spPr>
            <a:xfrm>
              <a:off x="1216482" y="3329876"/>
              <a:ext cx="3391535" cy="126364"/>
            </a:xfrm>
            <a:custGeom>
              <a:avLst/>
              <a:gdLst/>
              <a:ahLst/>
              <a:cxnLst/>
              <a:rect l="l" t="t" r="r" b="b"/>
              <a:pathLst>
                <a:path w="3391535" h="126364">
                  <a:moveTo>
                    <a:pt x="0" y="126123"/>
                  </a:moveTo>
                  <a:lnTo>
                    <a:pt x="3391522" y="126123"/>
                  </a:lnTo>
                  <a:lnTo>
                    <a:pt x="3391522" y="0"/>
                  </a:lnTo>
                  <a:lnTo>
                    <a:pt x="0" y="0"/>
                  </a:lnTo>
                  <a:lnTo>
                    <a:pt x="0" y="126123"/>
                  </a:lnTo>
                  <a:close/>
                </a:path>
              </a:pathLst>
            </a:custGeom>
            <a:solidFill>
              <a:srgbClr val="324BAE"/>
            </a:solidFill>
          </p:spPr>
          <p:txBody>
            <a:bodyPr wrap="square" lIns="0" tIns="0" rIns="0" bIns="0" rtlCol="0"/>
            <a:lstStyle/>
            <a:p>
              <a:endParaRPr/>
            </a:p>
          </p:txBody>
        </p:sp>
      </p:grpSp>
      <p:sp>
        <p:nvSpPr>
          <p:cNvPr id="31" name="object 24">
            <a:extLst>
              <a:ext uri="{FF2B5EF4-FFF2-40B4-BE49-F238E27FC236}">
                <a16:creationId xmlns:a16="http://schemas.microsoft.com/office/drawing/2014/main" id="{C2E6DC20-3E6F-4494-A8F8-842CD4D9BAE3}"/>
              </a:ext>
            </a:extLst>
          </p:cNvPr>
          <p:cNvSpPr txBox="1">
            <a:spLocks noGrp="1"/>
          </p:cNvSpPr>
          <p:nvPr>
            <p:ph type="ftr" sz="quarter" idx="5"/>
          </p:nvPr>
        </p:nvSpPr>
        <p:spPr>
          <a:xfrm>
            <a:off x="543870" y="3344944"/>
            <a:ext cx="538569" cy="89768"/>
          </a:xfrm>
          <a:prstGeom prst="rect">
            <a:avLst/>
          </a:prstGeom>
        </p:spPr>
        <p:txBody>
          <a:bodyPr vert="horz" wrap="square" lIns="0" tIns="0" rIns="0" bIns="0" rtlCol="0">
            <a:spAutoFit/>
          </a:bodyPr>
          <a:lstStyle/>
          <a:p>
            <a:pPr marL="12700">
              <a:lnSpc>
                <a:spcPts val="685"/>
              </a:lnSpc>
            </a:pPr>
            <a:r>
              <a:rPr lang="en-US" spc="-5" dirty="0"/>
              <a:t>Ranjan Yadav</a:t>
            </a:r>
            <a:endParaRPr spc="-5" dirty="0"/>
          </a:p>
        </p:txBody>
      </p:sp>
      <p:sp>
        <p:nvSpPr>
          <p:cNvPr id="36" name="object 13">
            <a:extLst>
              <a:ext uri="{FF2B5EF4-FFF2-40B4-BE49-F238E27FC236}">
                <a16:creationId xmlns:a16="http://schemas.microsoft.com/office/drawing/2014/main" id="{442B524C-3EFE-4168-966F-E79743BCD8C4}"/>
              </a:ext>
            </a:extLst>
          </p:cNvPr>
          <p:cNvSpPr txBox="1">
            <a:spLocks noGrp="1"/>
          </p:cNvSpPr>
          <p:nvPr>
            <p:ph type="sldNum" sz="quarter" idx="7"/>
          </p:nvPr>
        </p:nvSpPr>
        <p:spPr>
          <a:xfrm>
            <a:off x="83591" y="3344944"/>
            <a:ext cx="285344" cy="89768"/>
          </a:xfrm>
          <a:prstGeom prst="rect">
            <a:avLst/>
          </a:prstGeom>
        </p:spPr>
        <p:txBody>
          <a:bodyPr vert="horz" wrap="square" lIns="0" tIns="0" rIns="0" bIns="0" rtlCol="0">
            <a:spAutoFit/>
          </a:bodyPr>
          <a:lstStyle/>
          <a:p>
            <a:pPr marL="38100">
              <a:lnSpc>
                <a:spcPts val="685"/>
              </a:lnSpc>
            </a:pPr>
            <a:fld id="{81D60167-4931-47E6-BA6A-407CBD079E47}" type="slidenum">
              <a:rPr spc="-5" smtClean="0"/>
              <a:t>6</a:t>
            </a:fld>
            <a:r>
              <a:rPr spc="-5" dirty="0"/>
              <a:t>/</a:t>
            </a:r>
            <a:r>
              <a:rPr lang="en-US" spc="-5" dirty="0"/>
              <a:t>17</a:t>
            </a:r>
            <a:endParaRPr spc="-5" dirty="0"/>
          </a:p>
        </p:txBody>
      </p:sp>
      <p:sp>
        <p:nvSpPr>
          <p:cNvPr id="17" name="TextBox 16">
            <a:extLst>
              <a:ext uri="{FF2B5EF4-FFF2-40B4-BE49-F238E27FC236}">
                <a16:creationId xmlns:a16="http://schemas.microsoft.com/office/drawing/2014/main" id="{F0DD921F-27E4-4069-BFB4-89C95886A81D}"/>
              </a:ext>
            </a:extLst>
          </p:cNvPr>
          <p:cNvSpPr txBox="1"/>
          <p:nvPr/>
        </p:nvSpPr>
        <p:spPr>
          <a:xfrm>
            <a:off x="-406" y="605647"/>
            <a:ext cx="4591456" cy="1492716"/>
          </a:xfrm>
          <a:prstGeom prst="rect">
            <a:avLst/>
          </a:prstGeom>
          <a:noFill/>
        </p:spPr>
        <p:txBody>
          <a:bodyPr wrap="square">
            <a:spAutoFit/>
          </a:bodyPr>
          <a:lstStyle/>
          <a:p>
            <a:pPr algn="just" rtl="0">
              <a:spcBef>
                <a:spcPts val="0"/>
              </a:spcBef>
              <a:spcAft>
                <a:spcPts val="0"/>
              </a:spcAft>
            </a:pPr>
            <a:r>
              <a:rPr lang="en-US" sz="700" b="1" i="0" u="none" strike="noStrike" dirty="0">
                <a:solidFill>
                  <a:srgbClr val="000000"/>
                </a:solidFill>
                <a:effectLst/>
                <a:latin typeface="Calibri" panose="020F0502020204030204" pitchFamily="34" charset="0"/>
              </a:rPr>
              <a:t>Address Block: </a:t>
            </a:r>
            <a:r>
              <a:rPr lang="en-US" sz="700" b="0" i="0" u="none" strike="noStrike" dirty="0">
                <a:solidFill>
                  <a:srgbClr val="000000"/>
                </a:solidFill>
                <a:effectLst/>
                <a:latin typeface="Calibri" panose="020F0502020204030204" pitchFamily="34" charset="0"/>
              </a:rPr>
              <a:t>It comprises 7 bits and is filled with the address of the slave device to/from which the master device needs send/receive data. All the slave devices on the I2C bus compare these address bits with their address.</a:t>
            </a:r>
            <a:endParaRPr lang="en-US" sz="700" b="0" dirty="0">
              <a:effectLst/>
            </a:endParaRPr>
          </a:p>
          <a:p>
            <a:pPr algn="just" rtl="0">
              <a:spcBef>
                <a:spcPts val="0"/>
              </a:spcBef>
              <a:spcAft>
                <a:spcPts val="0"/>
              </a:spcAft>
            </a:pPr>
            <a:r>
              <a:rPr lang="en-US" sz="700" b="1" i="0" u="none" strike="noStrike" dirty="0">
                <a:solidFill>
                  <a:srgbClr val="000000"/>
                </a:solidFill>
                <a:effectLst/>
                <a:latin typeface="Calibri" panose="020F0502020204030204" pitchFamily="34" charset="0"/>
              </a:rPr>
              <a:t>Read/Write Bit: </a:t>
            </a:r>
            <a:r>
              <a:rPr lang="en-US" sz="700" b="0" i="0" u="none" strike="noStrike" dirty="0">
                <a:solidFill>
                  <a:srgbClr val="000000"/>
                </a:solidFill>
                <a:effectLst/>
                <a:latin typeface="Calibri" panose="020F0502020204030204" pitchFamily="34" charset="0"/>
              </a:rPr>
              <a:t>This bit specifies the direction of data transfer. If the master device/IC needs to send data to a slave device, this bit is set to ‘1’. If the master IC needs to receive data from the slave device, it is set to ‘0’.</a:t>
            </a:r>
            <a:endParaRPr lang="en-US" sz="700" b="1" dirty="0">
              <a:effectLst/>
            </a:endParaRPr>
          </a:p>
          <a:p>
            <a:pPr algn="just" rtl="0">
              <a:spcBef>
                <a:spcPts val="0"/>
              </a:spcBef>
              <a:spcAft>
                <a:spcPts val="0"/>
              </a:spcAft>
            </a:pPr>
            <a:r>
              <a:rPr lang="en-US" sz="700" b="1" i="0" u="none" strike="noStrike" dirty="0">
                <a:solidFill>
                  <a:srgbClr val="000000"/>
                </a:solidFill>
                <a:effectLst/>
                <a:latin typeface="Calibri" panose="020F0502020204030204" pitchFamily="34" charset="0"/>
              </a:rPr>
              <a:t>ACK/NACK Bit: </a:t>
            </a:r>
            <a:r>
              <a:rPr lang="en-US" sz="700" b="0" i="0" u="none" strike="noStrike" dirty="0">
                <a:solidFill>
                  <a:srgbClr val="000000"/>
                </a:solidFill>
                <a:effectLst/>
                <a:latin typeface="Calibri" panose="020F0502020204030204" pitchFamily="34" charset="0"/>
              </a:rPr>
              <a:t>It stands for Acknowledged/Not-Acknowledged bit. If the physical address of any slave device coincides with the address broadcasted by the master device, the value of this bit is set to ‘1’ by the slave device. Otherwise it remains at logic ‘0’ (default).</a:t>
            </a:r>
            <a:endParaRPr lang="en-US" sz="700" b="1" dirty="0">
              <a:effectLst/>
            </a:endParaRPr>
          </a:p>
          <a:p>
            <a:pPr algn="just" rtl="0">
              <a:spcBef>
                <a:spcPts val="0"/>
              </a:spcBef>
              <a:spcAft>
                <a:spcPts val="0"/>
              </a:spcAft>
            </a:pPr>
            <a:r>
              <a:rPr lang="en-US" sz="700" b="1" i="0" u="none" strike="noStrike" dirty="0">
                <a:solidFill>
                  <a:srgbClr val="000000"/>
                </a:solidFill>
                <a:effectLst/>
                <a:latin typeface="Calibri" panose="020F0502020204030204" pitchFamily="34" charset="0"/>
              </a:rPr>
              <a:t>Data Block: </a:t>
            </a:r>
            <a:r>
              <a:rPr lang="en-US" sz="700" b="0" i="0" u="none" strike="noStrike" dirty="0">
                <a:solidFill>
                  <a:srgbClr val="000000"/>
                </a:solidFill>
                <a:effectLst/>
                <a:latin typeface="Calibri" panose="020F0502020204030204" pitchFamily="34" charset="0"/>
              </a:rPr>
              <a:t>It comprises 8 bits(can be adjusted) and they are set by the sender, with the data bits it needs to transfer to the receiver. This block is followed by an ACK/NACK bit and is set to ‘1’ by the receiver if it successfully receives data. Otherwise it stays at logic ‘0’.</a:t>
            </a:r>
            <a:endParaRPr lang="en-US" sz="700" b="1" dirty="0">
              <a:effectLst/>
            </a:endParaRPr>
          </a:p>
          <a:p>
            <a:pPr algn="just" rtl="0">
              <a:spcBef>
                <a:spcPts val="0"/>
              </a:spcBef>
              <a:spcAft>
                <a:spcPts val="0"/>
              </a:spcAft>
            </a:pPr>
            <a:r>
              <a:rPr lang="en-US" sz="700" b="0" i="0" u="none" strike="noStrike" dirty="0">
                <a:solidFill>
                  <a:srgbClr val="000000"/>
                </a:solidFill>
                <a:effectLst/>
                <a:latin typeface="Calibri" panose="020F0502020204030204" pitchFamily="34" charset="0"/>
              </a:rPr>
              <a:t>This combination of data blocks followed by ACK/NACK bit is repeated until the data is completely transferred.</a:t>
            </a:r>
            <a:endParaRPr lang="en-US" sz="700" b="0" dirty="0">
              <a:effectLst/>
            </a:endParaRPr>
          </a:p>
          <a:p>
            <a:pPr algn="just" rtl="0">
              <a:spcBef>
                <a:spcPts val="0"/>
              </a:spcBef>
              <a:spcAft>
                <a:spcPts val="1200"/>
              </a:spcAft>
            </a:pPr>
            <a:r>
              <a:rPr lang="en-US" sz="700" b="1" i="0" u="none" strike="noStrike" dirty="0">
                <a:solidFill>
                  <a:srgbClr val="000000"/>
                </a:solidFill>
                <a:effectLst/>
                <a:latin typeface="Calibri" panose="020F0502020204030204" pitchFamily="34" charset="0"/>
              </a:rPr>
              <a:t>Stop Condition: </a:t>
            </a:r>
            <a:r>
              <a:rPr lang="en-US" sz="700" b="0" i="0" u="none" strike="noStrike" dirty="0">
                <a:solidFill>
                  <a:srgbClr val="000000"/>
                </a:solidFill>
                <a:effectLst/>
                <a:latin typeface="Calibri" panose="020F0502020204030204" pitchFamily="34" charset="0"/>
              </a:rPr>
              <a:t>After required data blocks are transferred through the SDA line, the master device switches the SDA line from low voltage level to high voltage level before the SCL line switches from high to low.</a:t>
            </a:r>
            <a:endParaRPr lang="en-US" sz="700" b="1" dirty="0">
              <a:effectLst/>
            </a:endParaRPr>
          </a:p>
        </p:txBody>
      </p:sp>
      <p:pic>
        <p:nvPicPr>
          <p:cNvPr id="4098" name="Picture 2">
            <a:extLst>
              <a:ext uri="{FF2B5EF4-FFF2-40B4-BE49-F238E27FC236}">
                <a16:creationId xmlns:a16="http://schemas.microsoft.com/office/drawing/2014/main" id="{87E4764F-3142-4487-94C9-E8BC82F191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3450" y="2098363"/>
            <a:ext cx="2757185" cy="384524"/>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559C9C47-83C2-42E7-BBD9-04D63932655F}"/>
              </a:ext>
            </a:extLst>
          </p:cNvPr>
          <p:cNvSpPr txBox="1"/>
          <p:nvPr/>
        </p:nvSpPr>
        <p:spPr>
          <a:xfrm>
            <a:off x="35982" y="2561423"/>
            <a:ext cx="4608003" cy="718145"/>
          </a:xfrm>
          <a:prstGeom prst="rect">
            <a:avLst/>
          </a:prstGeom>
          <a:noFill/>
        </p:spPr>
        <p:txBody>
          <a:bodyPr wrap="square">
            <a:spAutoFit/>
          </a:bodyPr>
          <a:lstStyle/>
          <a:p>
            <a:pPr algn="just" rtl="0">
              <a:spcBef>
                <a:spcPts val="0"/>
              </a:spcBef>
              <a:spcAft>
                <a:spcPts val="2000"/>
              </a:spcAft>
            </a:pPr>
            <a:r>
              <a:rPr lang="en-US" sz="800" b="0" i="1" u="none" strike="noStrike" dirty="0">
                <a:solidFill>
                  <a:srgbClr val="000000"/>
                </a:solidFill>
                <a:effectLst/>
                <a:latin typeface="Calibri" panose="020F0502020204030204" pitchFamily="34" charset="0"/>
              </a:rPr>
              <a:t>NOTE: </a:t>
            </a:r>
            <a:r>
              <a:rPr lang="en-US" sz="800" b="0" i="0" u="none" strike="noStrike" dirty="0">
                <a:solidFill>
                  <a:srgbClr val="000000"/>
                </a:solidFill>
                <a:effectLst/>
                <a:latin typeface="Calibri" panose="020F0502020204030204" pitchFamily="34" charset="0"/>
              </a:rPr>
              <a:t>Logic ‘0’ or setting a bit to ‘0’ is equivalent to applying low voltage on the SDA line and vice versa.</a:t>
            </a:r>
            <a:endParaRPr lang="en-US" sz="800" b="0" dirty="0">
              <a:effectLst/>
            </a:endParaRPr>
          </a:p>
          <a:p>
            <a:br>
              <a:rPr lang="en-US" sz="800" dirty="0"/>
            </a:br>
            <a:endParaRPr lang="en-US" sz="800" dirty="0"/>
          </a:p>
        </p:txBody>
      </p:sp>
      <p:sp>
        <p:nvSpPr>
          <p:cNvPr id="2" name="object 22">
            <a:extLst>
              <a:ext uri="{FF2B5EF4-FFF2-40B4-BE49-F238E27FC236}">
                <a16:creationId xmlns:a16="http://schemas.microsoft.com/office/drawing/2014/main" id="{5F159FDE-B1B3-4C1C-948F-ADF014575DDD}"/>
              </a:ext>
            </a:extLst>
          </p:cNvPr>
          <p:cNvSpPr txBox="1"/>
          <p:nvPr/>
        </p:nvSpPr>
        <p:spPr>
          <a:xfrm>
            <a:off x="2209101" y="3307632"/>
            <a:ext cx="1490980" cy="132922"/>
          </a:xfrm>
          <a:prstGeom prst="rect">
            <a:avLst/>
          </a:prstGeom>
        </p:spPr>
        <p:txBody>
          <a:bodyPr vert="horz" wrap="square" lIns="0" tIns="0" rIns="0" bIns="0" rtlCol="0">
            <a:spAutoFit/>
          </a:bodyPr>
          <a:lstStyle/>
          <a:p>
            <a:pPr marL="12700" algn="ctr">
              <a:lnSpc>
                <a:spcPts val="1075"/>
              </a:lnSpc>
            </a:pPr>
            <a:r>
              <a:rPr lang="en-US" sz="800" dirty="0">
                <a:solidFill>
                  <a:schemeClr val="bg1"/>
                </a:solidFill>
                <a:latin typeface="LM Sans 10"/>
                <a:cs typeface="LM Sans 10"/>
              </a:rPr>
              <a:t>I2C-Protocol</a:t>
            </a:r>
            <a:endParaRPr sz="800" dirty="0">
              <a:solidFill>
                <a:schemeClr val="bg1"/>
              </a:solidFill>
              <a:latin typeface="LM Sans 10"/>
              <a:cs typeface="LM Sans 10"/>
            </a:endParaRPr>
          </a:p>
        </p:txBody>
      </p:sp>
      <p:sp>
        <p:nvSpPr>
          <p:cNvPr id="4" name="object 6">
            <a:extLst>
              <a:ext uri="{FF2B5EF4-FFF2-40B4-BE49-F238E27FC236}">
                <a16:creationId xmlns:a16="http://schemas.microsoft.com/office/drawing/2014/main" id="{4D9BCA51-700B-4494-96C3-C15D00C02AEA}"/>
              </a:ext>
            </a:extLst>
          </p:cNvPr>
          <p:cNvSpPr txBox="1">
            <a:spLocks/>
          </p:cNvSpPr>
          <p:nvPr/>
        </p:nvSpPr>
        <p:spPr>
          <a:xfrm>
            <a:off x="83590" y="331545"/>
            <a:ext cx="2304415" cy="232756"/>
          </a:xfrm>
          <a:prstGeom prst="rect">
            <a:avLst/>
          </a:prstGeom>
        </p:spPr>
        <p:txBody>
          <a:bodyPr vert="horz" wrap="square" lIns="0" tIns="17145" rIns="0" bIns="0" rtlCol="0">
            <a:spAutoFit/>
          </a:bodyPr>
          <a:lstStyle>
            <a:lvl1pPr>
              <a:defRPr>
                <a:latin typeface="+mj-lt"/>
                <a:ea typeface="+mj-ea"/>
                <a:cs typeface="+mj-cs"/>
              </a:defRPr>
            </a:lvl1pPr>
          </a:lstStyle>
          <a:p>
            <a:pPr marL="12700">
              <a:spcBef>
                <a:spcPts val="135"/>
              </a:spcBef>
            </a:pPr>
            <a:r>
              <a:rPr lang="en-US" sz="1400" kern="0" spc="10" dirty="0">
                <a:solidFill>
                  <a:schemeClr val="bg1"/>
                </a:solidFill>
                <a:latin typeface="LM Sans 12"/>
                <a:cs typeface="LM Sans 12"/>
              </a:rPr>
              <a:t>Rules:</a:t>
            </a:r>
          </a:p>
        </p:txBody>
      </p:sp>
      <p:sp>
        <p:nvSpPr>
          <p:cNvPr id="11" name="object 2">
            <a:extLst>
              <a:ext uri="{FF2B5EF4-FFF2-40B4-BE49-F238E27FC236}">
                <a16:creationId xmlns:a16="http://schemas.microsoft.com/office/drawing/2014/main" id="{8BD7D8D1-3336-456D-964D-BA68E2395E28}"/>
              </a:ext>
            </a:extLst>
          </p:cNvPr>
          <p:cNvSpPr txBox="1"/>
          <p:nvPr/>
        </p:nvSpPr>
        <p:spPr>
          <a:xfrm>
            <a:off x="1009650" y="-14026"/>
            <a:ext cx="1613203" cy="341119"/>
          </a:xfrm>
          <a:prstGeom prst="rect">
            <a:avLst/>
          </a:prstGeom>
        </p:spPr>
        <p:txBody>
          <a:bodyPr vert="horz" wrap="square" lIns="0" tIns="20320" rIns="0" bIns="0" rtlCol="0">
            <a:spAutoFit/>
          </a:bodyPr>
          <a:lstStyle/>
          <a:p>
            <a:pPr marL="12700" marR="5080" indent="74295" algn="just">
              <a:lnSpc>
                <a:spcPts val="670"/>
              </a:lnSpc>
              <a:spcBef>
                <a:spcPts val="160"/>
              </a:spcBef>
            </a:pPr>
            <a:r>
              <a:rPr lang="en-US" sz="600" b="1" spc="-5" dirty="0">
                <a:solidFill>
                  <a:schemeClr val="accent6">
                    <a:lumMod val="60000"/>
                    <a:lumOff val="40000"/>
                  </a:schemeClr>
                </a:solidFill>
                <a:latin typeface="LM Sans 10"/>
                <a:cs typeface="LM Sans 10"/>
              </a:rPr>
              <a:t>1. </a:t>
            </a:r>
            <a:r>
              <a:rPr sz="600" b="1" spc="-5" dirty="0">
                <a:solidFill>
                  <a:schemeClr val="accent6">
                    <a:lumMod val="60000"/>
                    <a:lumOff val="40000"/>
                  </a:schemeClr>
                </a:solidFill>
                <a:latin typeface="LM Sans 10"/>
                <a:cs typeface="LM Sans 10"/>
              </a:rPr>
              <a:t>Intr</a:t>
            </a:r>
            <a:r>
              <a:rPr sz="600" b="1" spc="10" dirty="0">
                <a:solidFill>
                  <a:schemeClr val="accent6">
                    <a:lumMod val="60000"/>
                    <a:lumOff val="40000"/>
                  </a:schemeClr>
                </a:solidFill>
                <a:latin typeface="LM Sans 10"/>
                <a:cs typeface="LM Sans 10"/>
              </a:rPr>
              <a:t>o</a:t>
            </a:r>
            <a:r>
              <a:rPr sz="600" b="1" spc="-5" dirty="0">
                <a:solidFill>
                  <a:schemeClr val="accent6">
                    <a:lumMod val="60000"/>
                    <a:lumOff val="40000"/>
                  </a:schemeClr>
                </a:solidFill>
                <a:latin typeface="LM Sans 10"/>
                <a:cs typeface="LM Sans 10"/>
              </a:rPr>
              <a:t>duct</a:t>
            </a:r>
            <a:r>
              <a:rPr sz="600" b="1" spc="-10" dirty="0">
                <a:solidFill>
                  <a:schemeClr val="accent6">
                    <a:lumMod val="60000"/>
                    <a:lumOff val="40000"/>
                  </a:schemeClr>
                </a:solidFill>
                <a:latin typeface="LM Sans 10"/>
                <a:cs typeface="LM Sans 10"/>
              </a:rPr>
              <a:t>i</a:t>
            </a:r>
            <a:r>
              <a:rPr sz="600" b="1" spc="-5" dirty="0">
                <a:solidFill>
                  <a:schemeClr val="accent6">
                    <a:lumMod val="60000"/>
                    <a:lumOff val="40000"/>
                  </a:schemeClr>
                </a:solidFill>
                <a:latin typeface="LM Sans 10"/>
                <a:cs typeface="LM Sans 10"/>
              </a:rPr>
              <a:t>o</a:t>
            </a:r>
            <a:r>
              <a:rPr lang="en-US" sz="600" b="1" spc="-5" dirty="0">
                <a:solidFill>
                  <a:schemeClr val="accent6">
                    <a:lumMod val="60000"/>
                    <a:lumOff val="40000"/>
                  </a:schemeClr>
                </a:solidFill>
                <a:latin typeface="LM Sans 10"/>
                <a:cs typeface="LM Sans 10"/>
              </a:rPr>
              <a:t>n</a:t>
            </a:r>
            <a:r>
              <a:rPr sz="600" b="1" spc="-5" dirty="0">
                <a:solidFill>
                  <a:schemeClr val="accent6">
                    <a:lumMod val="60000"/>
                    <a:lumOff val="40000"/>
                  </a:schemeClr>
                </a:solidFill>
                <a:latin typeface="LM Sans 10"/>
                <a:cs typeface="LM Sans 10"/>
              </a:rPr>
              <a:t> </a:t>
            </a:r>
            <a:r>
              <a:rPr lang="en-US" sz="600" b="1" spc="-5" dirty="0">
                <a:solidFill>
                  <a:schemeClr val="accent6">
                    <a:lumMod val="60000"/>
                    <a:lumOff val="40000"/>
                  </a:schemeClr>
                </a:solidFill>
                <a:latin typeface="LM Sans 10"/>
                <a:cs typeface="LM Sans 10"/>
              </a:rPr>
              <a:t>     2. Algorithm</a:t>
            </a:r>
          </a:p>
          <a:p>
            <a:pPr marL="12700" marR="5080" indent="74295" algn="just">
              <a:lnSpc>
                <a:spcPts val="670"/>
              </a:lnSpc>
              <a:spcBef>
                <a:spcPts val="160"/>
              </a:spcBef>
            </a:pPr>
            <a:r>
              <a:rPr lang="en-US" sz="600" b="1" spc="-5" dirty="0">
                <a:solidFill>
                  <a:schemeClr val="accent6">
                    <a:lumMod val="60000"/>
                    <a:lumOff val="40000"/>
                  </a:schemeClr>
                </a:solidFill>
                <a:latin typeface="LM Sans 10"/>
                <a:cs typeface="LM Sans 10"/>
              </a:rPr>
              <a:t>3. Output                4. Code Coverage</a:t>
            </a:r>
          </a:p>
          <a:p>
            <a:pPr marL="12700" marR="5080" indent="74295" algn="just">
              <a:lnSpc>
                <a:spcPts val="670"/>
              </a:lnSpc>
              <a:spcBef>
                <a:spcPts val="160"/>
              </a:spcBef>
            </a:pPr>
            <a:r>
              <a:rPr lang="en-US" sz="600" b="1" spc="-5" dirty="0">
                <a:solidFill>
                  <a:schemeClr val="accent6">
                    <a:lumMod val="60000"/>
                    <a:lumOff val="40000"/>
                  </a:schemeClr>
                </a:solidFill>
                <a:latin typeface="LM Sans 10"/>
                <a:cs typeface="LM Sans 10"/>
              </a:rPr>
              <a:t>5. Inference            6. Conclusion</a:t>
            </a:r>
            <a:endParaRPr sz="600" dirty="0">
              <a:solidFill>
                <a:schemeClr val="accent6">
                  <a:lumMod val="60000"/>
                  <a:lumOff val="40000"/>
                </a:schemeClr>
              </a:solidFill>
              <a:latin typeface="LM Sans 10"/>
              <a:cs typeface="LM Sans 10"/>
            </a:endParaRPr>
          </a:p>
        </p:txBody>
      </p:sp>
    </p:spTree>
    <p:extLst>
      <p:ext uri="{BB962C8B-B14F-4D97-AF65-F5344CB8AC3E}">
        <p14:creationId xmlns:p14="http://schemas.microsoft.com/office/powerpoint/2010/main" val="1752728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a:extLst>
              <a:ext uri="{FF2B5EF4-FFF2-40B4-BE49-F238E27FC236}">
                <a16:creationId xmlns:a16="http://schemas.microsoft.com/office/drawing/2014/main" id="{66831909-526A-4D37-8BA8-99DC1FEEC1BD}"/>
              </a:ext>
            </a:extLst>
          </p:cNvPr>
          <p:cNvSpPr txBox="1"/>
          <p:nvPr/>
        </p:nvSpPr>
        <p:spPr>
          <a:xfrm>
            <a:off x="2303995" y="0"/>
            <a:ext cx="2304415" cy="380873"/>
          </a:xfrm>
          <a:prstGeom prst="rect">
            <a:avLst/>
          </a:prstGeom>
          <a:solidFill>
            <a:srgbClr val="324BAE"/>
          </a:solidFill>
        </p:spPr>
        <p:txBody>
          <a:bodyPr vert="horz" wrap="square" lIns="0" tIns="3810" rIns="0" bIns="0" rtlCol="0">
            <a:spAutoFit/>
          </a:bodyPr>
          <a:lstStyle/>
          <a:p>
            <a:pPr>
              <a:lnSpc>
                <a:spcPct val="100000"/>
              </a:lnSpc>
              <a:spcBef>
                <a:spcPts val="30"/>
              </a:spcBef>
            </a:pPr>
            <a:endParaRPr sz="650" dirty="0">
              <a:latin typeface="Times New Roman"/>
              <a:cs typeface="Times New Roman"/>
            </a:endParaRPr>
          </a:p>
          <a:p>
            <a:pPr marL="107950">
              <a:lnSpc>
                <a:spcPct val="100000"/>
              </a:lnSpc>
            </a:pPr>
            <a:r>
              <a:rPr lang="en-US" sz="600" b="1" spc="-5" dirty="0">
                <a:solidFill>
                  <a:srgbClr val="FFFFFF"/>
                </a:solidFill>
                <a:latin typeface="LM Sans 10"/>
                <a:cs typeface="LM Sans 10"/>
              </a:rPr>
              <a:t>Algorithm</a:t>
            </a:r>
          </a:p>
          <a:p>
            <a:pPr marL="107950">
              <a:lnSpc>
                <a:spcPct val="100000"/>
              </a:lnSpc>
            </a:pPr>
            <a:endParaRPr lang="en-US" sz="600" b="1" spc="-5" dirty="0">
              <a:solidFill>
                <a:srgbClr val="FFFFFF"/>
              </a:solidFill>
              <a:latin typeface="LM Sans 10"/>
              <a:cs typeface="LM Sans 10"/>
            </a:endParaRPr>
          </a:p>
          <a:p>
            <a:pPr marL="107950">
              <a:lnSpc>
                <a:spcPct val="100000"/>
              </a:lnSpc>
            </a:pPr>
            <a:endParaRPr sz="600" dirty="0">
              <a:latin typeface="LM Sans 10"/>
              <a:cs typeface="LM Sans 10"/>
            </a:endParaRPr>
          </a:p>
        </p:txBody>
      </p:sp>
      <p:sp>
        <p:nvSpPr>
          <p:cNvPr id="4" name="object 4"/>
          <p:cNvSpPr/>
          <p:nvPr/>
        </p:nvSpPr>
        <p:spPr>
          <a:xfrm>
            <a:off x="0" y="315399"/>
            <a:ext cx="4608004" cy="308729"/>
          </a:xfrm>
          <a:prstGeom prst="rect">
            <a:avLst/>
          </a:prstGeom>
          <a:blipFill>
            <a:blip r:embed="rId2" cstate="print"/>
            <a:stretch>
              <a:fillRect/>
            </a:stretch>
          </a:blipFill>
        </p:spPr>
        <p:txBody>
          <a:bodyPr wrap="square" lIns="0" tIns="0" rIns="0" bIns="0" rtlCol="0"/>
          <a:lstStyle/>
          <a:p>
            <a:endParaRPr/>
          </a:p>
        </p:txBody>
      </p:sp>
      <p:grpSp>
        <p:nvGrpSpPr>
          <p:cNvPr id="13" name="object 13"/>
          <p:cNvGrpSpPr/>
          <p:nvPr/>
        </p:nvGrpSpPr>
        <p:grpSpPr>
          <a:xfrm>
            <a:off x="0" y="3329876"/>
            <a:ext cx="4608195" cy="126364"/>
            <a:chOff x="0" y="3329876"/>
            <a:chExt cx="4608195" cy="126364"/>
          </a:xfrm>
        </p:grpSpPr>
        <p:sp>
          <p:nvSpPr>
            <p:cNvPr id="14" name="object 14"/>
            <p:cNvSpPr/>
            <p:nvPr/>
          </p:nvSpPr>
          <p:spPr>
            <a:xfrm>
              <a:off x="0" y="3329876"/>
              <a:ext cx="368935" cy="126364"/>
            </a:xfrm>
            <a:custGeom>
              <a:avLst/>
              <a:gdLst/>
              <a:ahLst/>
              <a:cxnLst/>
              <a:rect l="l" t="t" r="r" b="b"/>
              <a:pathLst>
                <a:path w="368935" h="126364">
                  <a:moveTo>
                    <a:pt x="368642" y="0"/>
                  </a:moveTo>
                  <a:lnTo>
                    <a:pt x="0" y="0"/>
                  </a:lnTo>
                  <a:lnTo>
                    <a:pt x="0" y="126123"/>
                  </a:lnTo>
                  <a:lnTo>
                    <a:pt x="368642" y="126123"/>
                  </a:lnTo>
                  <a:lnTo>
                    <a:pt x="368642" y="0"/>
                  </a:lnTo>
                  <a:close/>
                </a:path>
              </a:pathLst>
            </a:custGeom>
            <a:solidFill>
              <a:srgbClr val="324BAE"/>
            </a:solidFill>
          </p:spPr>
          <p:txBody>
            <a:bodyPr wrap="square" lIns="0" tIns="0" rIns="0" bIns="0" rtlCol="0"/>
            <a:lstStyle/>
            <a:p>
              <a:endParaRPr/>
            </a:p>
          </p:txBody>
        </p:sp>
        <p:sp>
          <p:nvSpPr>
            <p:cNvPr id="15" name="object 15"/>
            <p:cNvSpPr/>
            <p:nvPr/>
          </p:nvSpPr>
          <p:spPr>
            <a:xfrm>
              <a:off x="377863" y="3329876"/>
              <a:ext cx="829944" cy="126364"/>
            </a:xfrm>
            <a:custGeom>
              <a:avLst/>
              <a:gdLst/>
              <a:ahLst/>
              <a:cxnLst/>
              <a:rect l="l" t="t" r="r" b="b"/>
              <a:pathLst>
                <a:path w="829944" h="126364">
                  <a:moveTo>
                    <a:pt x="829411" y="0"/>
                  </a:moveTo>
                  <a:lnTo>
                    <a:pt x="0" y="0"/>
                  </a:lnTo>
                  <a:lnTo>
                    <a:pt x="0" y="126123"/>
                  </a:lnTo>
                  <a:lnTo>
                    <a:pt x="829411" y="126123"/>
                  </a:lnTo>
                  <a:lnTo>
                    <a:pt x="829411" y="0"/>
                  </a:lnTo>
                  <a:close/>
                </a:path>
              </a:pathLst>
            </a:custGeom>
            <a:solidFill>
              <a:srgbClr val="000000"/>
            </a:solidFill>
          </p:spPr>
          <p:txBody>
            <a:bodyPr wrap="square" lIns="0" tIns="0" rIns="0" bIns="0" rtlCol="0"/>
            <a:lstStyle/>
            <a:p>
              <a:endParaRPr/>
            </a:p>
          </p:txBody>
        </p:sp>
        <p:sp>
          <p:nvSpPr>
            <p:cNvPr id="16" name="object 16"/>
            <p:cNvSpPr/>
            <p:nvPr/>
          </p:nvSpPr>
          <p:spPr>
            <a:xfrm>
              <a:off x="1216482" y="3329876"/>
              <a:ext cx="3391535" cy="126364"/>
            </a:xfrm>
            <a:custGeom>
              <a:avLst/>
              <a:gdLst/>
              <a:ahLst/>
              <a:cxnLst/>
              <a:rect l="l" t="t" r="r" b="b"/>
              <a:pathLst>
                <a:path w="3391535" h="126364">
                  <a:moveTo>
                    <a:pt x="0" y="126123"/>
                  </a:moveTo>
                  <a:lnTo>
                    <a:pt x="3391522" y="126123"/>
                  </a:lnTo>
                  <a:lnTo>
                    <a:pt x="3391522" y="0"/>
                  </a:lnTo>
                  <a:lnTo>
                    <a:pt x="0" y="0"/>
                  </a:lnTo>
                  <a:lnTo>
                    <a:pt x="0" y="126123"/>
                  </a:lnTo>
                  <a:close/>
                </a:path>
              </a:pathLst>
            </a:custGeom>
            <a:solidFill>
              <a:srgbClr val="324BAE"/>
            </a:solidFill>
          </p:spPr>
          <p:txBody>
            <a:bodyPr wrap="square" lIns="0" tIns="0" rIns="0" bIns="0" rtlCol="0"/>
            <a:lstStyle/>
            <a:p>
              <a:endParaRPr/>
            </a:p>
          </p:txBody>
        </p:sp>
      </p:grpSp>
      <p:sp>
        <p:nvSpPr>
          <p:cNvPr id="18" name="object 18"/>
          <p:cNvSpPr txBox="1">
            <a:spLocks noGrp="1"/>
          </p:cNvSpPr>
          <p:nvPr>
            <p:ph type="sldNum" sz="quarter" idx="7"/>
          </p:nvPr>
        </p:nvSpPr>
        <p:spPr>
          <a:xfrm>
            <a:off x="83591" y="3344944"/>
            <a:ext cx="206338" cy="89768"/>
          </a:xfrm>
          <a:prstGeom prst="rect">
            <a:avLst/>
          </a:prstGeom>
        </p:spPr>
        <p:txBody>
          <a:bodyPr vert="horz" wrap="square" lIns="0" tIns="0" rIns="0" bIns="0" rtlCol="0">
            <a:spAutoFit/>
          </a:bodyPr>
          <a:lstStyle/>
          <a:p>
            <a:pPr marL="38100">
              <a:lnSpc>
                <a:spcPts val="685"/>
              </a:lnSpc>
            </a:pPr>
            <a:fld id="{81D60167-4931-47E6-BA6A-407CBD079E47}" type="slidenum">
              <a:rPr spc="-5" smtClean="0"/>
              <a:t>7</a:t>
            </a:fld>
            <a:r>
              <a:rPr spc="-5" dirty="0"/>
              <a:t>/</a:t>
            </a:r>
            <a:r>
              <a:rPr lang="en-US" spc="-5" dirty="0"/>
              <a:t>17</a:t>
            </a:r>
            <a:endParaRPr spc="-5" dirty="0"/>
          </a:p>
        </p:txBody>
      </p:sp>
      <p:sp>
        <p:nvSpPr>
          <p:cNvPr id="20" name="object 24">
            <a:extLst>
              <a:ext uri="{FF2B5EF4-FFF2-40B4-BE49-F238E27FC236}">
                <a16:creationId xmlns:a16="http://schemas.microsoft.com/office/drawing/2014/main" id="{FA4129E8-2B65-49DF-A1EC-66356B992997}"/>
              </a:ext>
            </a:extLst>
          </p:cNvPr>
          <p:cNvSpPr txBox="1">
            <a:spLocks noGrp="1"/>
          </p:cNvSpPr>
          <p:nvPr>
            <p:ph type="ftr" sz="quarter" idx="5"/>
          </p:nvPr>
        </p:nvSpPr>
        <p:spPr>
          <a:xfrm>
            <a:off x="543870" y="3344944"/>
            <a:ext cx="538569" cy="89768"/>
          </a:xfrm>
          <a:prstGeom prst="rect">
            <a:avLst/>
          </a:prstGeom>
        </p:spPr>
        <p:txBody>
          <a:bodyPr vert="horz" wrap="square" lIns="0" tIns="0" rIns="0" bIns="0" rtlCol="0">
            <a:spAutoFit/>
          </a:bodyPr>
          <a:lstStyle/>
          <a:p>
            <a:pPr marL="12700">
              <a:lnSpc>
                <a:spcPts val="685"/>
              </a:lnSpc>
            </a:pPr>
            <a:r>
              <a:rPr lang="en-US" spc="-5" dirty="0"/>
              <a:t>Ranjan Yadav</a:t>
            </a:r>
            <a:endParaRPr spc="-5" dirty="0"/>
          </a:p>
        </p:txBody>
      </p:sp>
      <p:sp>
        <p:nvSpPr>
          <p:cNvPr id="17" name="TextBox 16">
            <a:extLst>
              <a:ext uri="{FF2B5EF4-FFF2-40B4-BE49-F238E27FC236}">
                <a16:creationId xmlns:a16="http://schemas.microsoft.com/office/drawing/2014/main" id="{2DC1AEBF-DBC1-4530-830F-B73277F41797}"/>
              </a:ext>
            </a:extLst>
          </p:cNvPr>
          <p:cNvSpPr txBox="1"/>
          <p:nvPr/>
        </p:nvSpPr>
        <p:spPr>
          <a:xfrm>
            <a:off x="0" y="680514"/>
            <a:ext cx="4362450" cy="2559675"/>
          </a:xfrm>
          <a:prstGeom prst="rect">
            <a:avLst/>
          </a:prstGeom>
          <a:noFill/>
        </p:spPr>
        <p:txBody>
          <a:bodyPr wrap="square">
            <a:spAutoFit/>
          </a:bodyPr>
          <a:lstStyle/>
          <a:p>
            <a:pPr algn="just" rtl="0">
              <a:spcBef>
                <a:spcPts val="0"/>
              </a:spcBef>
              <a:spcAft>
                <a:spcPts val="1000"/>
              </a:spcAft>
            </a:pPr>
            <a:r>
              <a:rPr lang="en-US" sz="800" b="1" i="0" u="none" strike="noStrike" dirty="0">
                <a:solidFill>
                  <a:srgbClr val="000000"/>
                </a:solidFill>
                <a:effectLst/>
                <a:latin typeface="Georgia" panose="02040502050405020303" pitchFamily="18" charset="0"/>
              </a:rPr>
              <a:t>Code Explanation/Algorithm Overview for my work:</a:t>
            </a:r>
            <a:endParaRPr lang="en-US" sz="800" b="0" dirty="0">
              <a:effectLst/>
              <a:latin typeface="Georgia" panose="02040502050405020303" pitchFamily="18" charset="0"/>
            </a:endParaRPr>
          </a:p>
          <a:p>
            <a:pPr algn="just" rtl="0">
              <a:spcBef>
                <a:spcPts val="0"/>
              </a:spcBef>
              <a:spcAft>
                <a:spcPts val="0"/>
              </a:spcAft>
            </a:pPr>
            <a:r>
              <a:rPr lang="en-US" sz="800" b="0" i="0" u="none" strike="noStrike" dirty="0">
                <a:solidFill>
                  <a:srgbClr val="000000"/>
                </a:solidFill>
                <a:effectLst/>
                <a:latin typeface="Georgia" panose="02040502050405020303" pitchFamily="18" charset="0"/>
              </a:rPr>
              <a:t>It has a master which guides slaves with two wires namely i2c_scl and i2c_sda which are clock and data address lines which are kept at high(</a:t>
            </a:r>
            <a:r>
              <a:rPr lang="en-US" sz="800" b="0" i="0" u="none" strike="noStrike" dirty="0" err="1">
                <a:solidFill>
                  <a:srgbClr val="000000"/>
                </a:solidFill>
                <a:effectLst/>
                <a:latin typeface="Georgia" panose="02040502050405020303" pitchFamily="18" charset="0"/>
              </a:rPr>
              <a:t>Vcc</a:t>
            </a:r>
            <a:r>
              <a:rPr lang="en-US" sz="800" b="0" i="0" u="none" strike="noStrike" dirty="0">
                <a:solidFill>
                  <a:srgbClr val="000000"/>
                </a:solidFill>
                <a:effectLst/>
                <a:latin typeface="Georgia" panose="02040502050405020303" pitchFamily="18" charset="0"/>
              </a:rPr>
              <a:t>) unless data transmission start from master which pulls down the i2c_sda and then after i2c_scl will start tracing clock(external) and then make data transfer between master and slaves synchronous. </a:t>
            </a:r>
            <a:endParaRPr lang="en-US" sz="800" b="0" dirty="0">
              <a:effectLst/>
              <a:latin typeface="Georgia" panose="02040502050405020303" pitchFamily="18" charset="0"/>
            </a:endParaRPr>
          </a:p>
          <a:p>
            <a:pPr algn="just" rtl="0">
              <a:spcBef>
                <a:spcPts val="0"/>
              </a:spcBef>
              <a:spcAft>
                <a:spcPts val="0"/>
              </a:spcAft>
            </a:pPr>
            <a:r>
              <a:rPr lang="en-US" sz="800" b="0" i="0" u="none" strike="noStrike" dirty="0">
                <a:solidFill>
                  <a:srgbClr val="000000"/>
                </a:solidFill>
                <a:effectLst/>
                <a:latin typeface="Georgia" panose="02040502050405020303" pitchFamily="18" charset="0"/>
              </a:rPr>
              <a:t>Output1, 2, 3 &amp; 4 are output terminals of slaves which trace the data given by master if it has been addressed by master.   </a:t>
            </a:r>
            <a:endParaRPr lang="en-US" sz="800" b="0" dirty="0">
              <a:effectLst/>
              <a:latin typeface="Georgia" panose="02040502050405020303" pitchFamily="18" charset="0"/>
            </a:endParaRPr>
          </a:p>
          <a:p>
            <a:pPr algn="just" rtl="0">
              <a:spcBef>
                <a:spcPts val="0"/>
              </a:spcBef>
              <a:spcAft>
                <a:spcPts val="0"/>
              </a:spcAft>
            </a:pPr>
            <a:r>
              <a:rPr lang="en-US" sz="800" b="0" i="0" u="none" strike="noStrike" dirty="0">
                <a:solidFill>
                  <a:srgbClr val="000000"/>
                </a:solidFill>
                <a:effectLst/>
                <a:latin typeface="Georgia" panose="02040502050405020303" pitchFamily="18" charset="0"/>
              </a:rPr>
              <a:t>When i2c_sda is pull down , then start bit of transmission starts and after a clock pulse next 7 bit address will be sent and then if address will be matched with any slave then acknowledgement bit will be received and shown on  i2c_sda and read enable will be sent to slave and then after 32-bit data transfer will happen and again an acknowledgement bit will be sent to i2c_sda line to show data has been received and then stop bit will start and then it finishes . All this happens when only reset=0 and start =1 is given as input and all these have been coded using FSM.</a:t>
            </a:r>
            <a:endParaRPr lang="en-US" sz="800" b="0" dirty="0">
              <a:effectLst/>
              <a:latin typeface="Georgia" panose="02040502050405020303" pitchFamily="18" charset="0"/>
            </a:endParaRPr>
          </a:p>
          <a:p>
            <a:pPr algn="just" rtl="0">
              <a:spcBef>
                <a:spcPts val="0"/>
              </a:spcBef>
              <a:spcAft>
                <a:spcPts val="0"/>
              </a:spcAft>
            </a:pPr>
            <a:r>
              <a:rPr lang="en-US" sz="800" b="0" i="0" u="none" strike="noStrike" dirty="0">
                <a:solidFill>
                  <a:srgbClr val="000000"/>
                </a:solidFill>
                <a:effectLst/>
                <a:latin typeface="Georgia" panose="02040502050405020303" pitchFamily="18" charset="0"/>
              </a:rPr>
              <a:t>Similarly four slave configurations have been set using FSM again to send ack and receive data if address matches otherwise ack will not be sent . However slave has only control over i2c_sda for acknowledgement only otherwise i2c_sda is always handled by master.  </a:t>
            </a:r>
            <a:endParaRPr lang="en-US" sz="800" b="0" dirty="0">
              <a:effectLst/>
              <a:latin typeface="Georgia" panose="02040502050405020303" pitchFamily="18" charset="0"/>
            </a:endParaRPr>
          </a:p>
          <a:p>
            <a:br>
              <a:rPr lang="en-US" sz="800" dirty="0">
                <a:latin typeface="Georgia" panose="02040502050405020303" pitchFamily="18" charset="0"/>
              </a:rPr>
            </a:br>
            <a:endParaRPr lang="en-US" sz="800" dirty="0">
              <a:latin typeface="Georgia" panose="02040502050405020303" pitchFamily="18" charset="0"/>
            </a:endParaRPr>
          </a:p>
        </p:txBody>
      </p:sp>
      <p:sp>
        <p:nvSpPr>
          <p:cNvPr id="3" name="object 22">
            <a:extLst>
              <a:ext uri="{FF2B5EF4-FFF2-40B4-BE49-F238E27FC236}">
                <a16:creationId xmlns:a16="http://schemas.microsoft.com/office/drawing/2014/main" id="{2519303F-F45C-4337-BE76-0D8ABA425AAF}"/>
              </a:ext>
            </a:extLst>
          </p:cNvPr>
          <p:cNvSpPr txBox="1"/>
          <p:nvPr/>
        </p:nvSpPr>
        <p:spPr>
          <a:xfrm>
            <a:off x="2209101" y="3307632"/>
            <a:ext cx="1490980" cy="132922"/>
          </a:xfrm>
          <a:prstGeom prst="rect">
            <a:avLst/>
          </a:prstGeom>
        </p:spPr>
        <p:txBody>
          <a:bodyPr vert="horz" wrap="square" lIns="0" tIns="0" rIns="0" bIns="0" rtlCol="0">
            <a:spAutoFit/>
          </a:bodyPr>
          <a:lstStyle/>
          <a:p>
            <a:pPr marL="12700" algn="ctr">
              <a:lnSpc>
                <a:spcPts val="1075"/>
              </a:lnSpc>
            </a:pPr>
            <a:r>
              <a:rPr lang="en-US" sz="800" dirty="0">
                <a:solidFill>
                  <a:schemeClr val="bg1"/>
                </a:solidFill>
                <a:latin typeface="LM Sans 10"/>
                <a:cs typeface="LM Sans 10"/>
              </a:rPr>
              <a:t>I2C-Protocol</a:t>
            </a:r>
            <a:endParaRPr sz="800" dirty="0">
              <a:solidFill>
                <a:schemeClr val="bg1"/>
              </a:solidFill>
              <a:latin typeface="LM Sans 10"/>
              <a:cs typeface="LM Sans 10"/>
            </a:endParaRPr>
          </a:p>
        </p:txBody>
      </p:sp>
      <p:sp>
        <p:nvSpPr>
          <p:cNvPr id="5" name="object 6">
            <a:extLst>
              <a:ext uri="{FF2B5EF4-FFF2-40B4-BE49-F238E27FC236}">
                <a16:creationId xmlns:a16="http://schemas.microsoft.com/office/drawing/2014/main" id="{B9CDEC6D-3C76-46A2-A4E2-C2CB66ED41B7}"/>
              </a:ext>
            </a:extLst>
          </p:cNvPr>
          <p:cNvSpPr txBox="1">
            <a:spLocks/>
          </p:cNvSpPr>
          <p:nvPr/>
        </p:nvSpPr>
        <p:spPr>
          <a:xfrm>
            <a:off x="83590" y="331545"/>
            <a:ext cx="2304415" cy="232756"/>
          </a:xfrm>
          <a:prstGeom prst="rect">
            <a:avLst/>
          </a:prstGeom>
        </p:spPr>
        <p:txBody>
          <a:bodyPr vert="horz" wrap="square" lIns="0" tIns="17145" rIns="0" bIns="0" rtlCol="0">
            <a:spAutoFit/>
          </a:bodyPr>
          <a:lstStyle>
            <a:lvl1pPr>
              <a:defRPr>
                <a:latin typeface="+mj-lt"/>
                <a:ea typeface="+mj-ea"/>
                <a:cs typeface="+mj-cs"/>
              </a:defRPr>
            </a:lvl1pPr>
          </a:lstStyle>
          <a:p>
            <a:pPr marL="12700">
              <a:spcBef>
                <a:spcPts val="135"/>
              </a:spcBef>
            </a:pPr>
            <a:r>
              <a:rPr lang="en-US" sz="1400" kern="0" spc="10" dirty="0">
                <a:solidFill>
                  <a:schemeClr val="bg1"/>
                </a:solidFill>
                <a:latin typeface="LM Sans 12"/>
                <a:cs typeface="LM Sans 12"/>
              </a:rPr>
              <a:t>Working/Design:</a:t>
            </a:r>
          </a:p>
        </p:txBody>
      </p:sp>
      <p:sp>
        <p:nvSpPr>
          <p:cNvPr id="7" name="object 2">
            <a:extLst>
              <a:ext uri="{FF2B5EF4-FFF2-40B4-BE49-F238E27FC236}">
                <a16:creationId xmlns:a16="http://schemas.microsoft.com/office/drawing/2014/main" id="{B7E22884-6C6A-441F-BCCA-9FC8CC8E524C}"/>
              </a:ext>
            </a:extLst>
          </p:cNvPr>
          <p:cNvSpPr txBox="1"/>
          <p:nvPr/>
        </p:nvSpPr>
        <p:spPr>
          <a:xfrm>
            <a:off x="1009650" y="-14026"/>
            <a:ext cx="1613203" cy="341119"/>
          </a:xfrm>
          <a:prstGeom prst="rect">
            <a:avLst/>
          </a:prstGeom>
        </p:spPr>
        <p:txBody>
          <a:bodyPr vert="horz" wrap="square" lIns="0" tIns="20320" rIns="0" bIns="0" rtlCol="0">
            <a:spAutoFit/>
          </a:bodyPr>
          <a:lstStyle/>
          <a:p>
            <a:pPr marL="12700" marR="5080" indent="74295" algn="just">
              <a:lnSpc>
                <a:spcPts val="670"/>
              </a:lnSpc>
              <a:spcBef>
                <a:spcPts val="160"/>
              </a:spcBef>
            </a:pPr>
            <a:r>
              <a:rPr lang="en-US" sz="600" b="1" spc="-5" dirty="0">
                <a:solidFill>
                  <a:schemeClr val="accent6">
                    <a:lumMod val="60000"/>
                    <a:lumOff val="40000"/>
                  </a:schemeClr>
                </a:solidFill>
                <a:latin typeface="LM Sans 10"/>
                <a:cs typeface="LM Sans 10"/>
              </a:rPr>
              <a:t>1. </a:t>
            </a:r>
            <a:r>
              <a:rPr sz="600" b="1" spc="-5" dirty="0">
                <a:solidFill>
                  <a:schemeClr val="accent6">
                    <a:lumMod val="60000"/>
                    <a:lumOff val="40000"/>
                  </a:schemeClr>
                </a:solidFill>
                <a:latin typeface="LM Sans 10"/>
                <a:cs typeface="LM Sans 10"/>
              </a:rPr>
              <a:t>Intr</a:t>
            </a:r>
            <a:r>
              <a:rPr sz="600" b="1" spc="10" dirty="0">
                <a:solidFill>
                  <a:schemeClr val="accent6">
                    <a:lumMod val="60000"/>
                    <a:lumOff val="40000"/>
                  </a:schemeClr>
                </a:solidFill>
                <a:latin typeface="LM Sans 10"/>
                <a:cs typeface="LM Sans 10"/>
              </a:rPr>
              <a:t>o</a:t>
            </a:r>
            <a:r>
              <a:rPr sz="600" b="1" spc="-5" dirty="0">
                <a:solidFill>
                  <a:schemeClr val="accent6">
                    <a:lumMod val="60000"/>
                    <a:lumOff val="40000"/>
                  </a:schemeClr>
                </a:solidFill>
                <a:latin typeface="LM Sans 10"/>
                <a:cs typeface="LM Sans 10"/>
              </a:rPr>
              <a:t>duct</a:t>
            </a:r>
            <a:r>
              <a:rPr sz="600" b="1" spc="-10" dirty="0">
                <a:solidFill>
                  <a:schemeClr val="accent6">
                    <a:lumMod val="60000"/>
                    <a:lumOff val="40000"/>
                  </a:schemeClr>
                </a:solidFill>
                <a:latin typeface="LM Sans 10"/>
                <a:cs typeface="LM Sans 10"/>
              </a:rPr>
              <a:t>i</a:t>
            </a:r>
            <a:r>
              <a:rPr sz="600" b="1" spc="-5" dirty="0">
                <a:solidFill>
                  <a:schemeClr val="accent6">
                    <a:lumMod val="60000"/>
                    <a:lumOff val="40000"/>
                  </a:schemeClr>
                </a:solidFill>
                <a:latin typeface="LM Sans 10"/>
                <a:cs typeface="LM Sans 10"/>
              </a:rPr>
              <a:t>o</a:t>
            </a:r>
            <a:r>
              <a:rPr lang="en-US" sz="600" b="1" spc="-5" dirty="0">
                <a:solidFill>
                  <a:schemeClr val="accent6">
                    <a:lumMod val="60000"/>
                    <a:lumOff val="40000"/>
                  </a:schemeClr>
                </a:solidFill>
                <a:latin typeface="LM Sans 10"/>
                <a:cs typeface="LM Sans 10"/>
              </a:rPr>
              <a:t>n</a:t>
            </a:r>
            <a:r>
              <a:rPr sz="600" b="1" spc="-5" dirty="0">
                <a:solidFill>
                  <a:schemeClr val="accent6">
                    <a:lumMod val="60000"/>
                    <a:lumOff val="40000"/>
                  </a:schemeClr>
                </a:solidFill>
                <a:latin typeface="LM Sans 10"/>
                <a:cs typeface="LM Sans 10"/>
              </a:rPr>
              <a:t> </a:t>
            </a:r>
            <a:r>
              <a:rPr lang="en-US" sz="600" b="1" spc="-5" dirty="0">
                <a:solidFill>
                  <a:schemeClr val="accent6">
                    <a:lumMod val="60000"/>
                    <a:lumOff val="40000"/>
                  </a:schemeClr>
                </a:solidFill>
                <a:latin typeface="LM Sans 10"/>
                <a:cs typeface="LM Sans 10"/>
              </a:rPr>
              <a:t>     2. Algorithm</a:t>
            </a:r>
          </a:p>
          <a:p>
            <a:pPr marL="12700" marR="5080" indent="74295" algn="just">
              <a:lnSpc>
                <a:spcPts val="670"/>
              </a:lnSpc>
              <a:spcBef>
                <a:spcPts val="160"/>
              </a:spcBef>
            </a:pPr>
            <a:r>
              <a:rPr lang="en-US" sz="600" b="1" spc="-5" dirty="0">
                <a:solidFill>
                  <a:schemeClr val="accent6">
                    <a:lumMod val="60000"/>
                    <a:lumOff val="40000"/>
                  </a:schemeClr>
                </a:solidFill>
                <a:latin typeface="LM Sans 10"/>
                <a:cs typeface="LM Sans 10"/>
              </a:rPr>
              <a:t>3. Output                4. Code Coverage</a:t>
            </a:r>
          </a:p>
          <a:p>
            <a:pPr marL="12700" marR="5080" indent="74295" algn="just">
              <a:lnSpc>
                <a:spcPts val="670"/>
              </a:lnSpc>
              <a:spcBef>
                <a:spcPts val="160"/>
              </a:spcBef>
            </a:pPr>
            <a:r>
              <a:rPr lang="en-US" sz="600" b="1" spc="-5" dirty="0">
                <a:solidFill>
                  <a:schemeClr val="accent6">
                    <a:lumMod val="60000"/>
                    <a:lumOff val="40000"/>
                  </a:schemeClr>
                </a:solidFill>
                <a:latin typeface="LM Sans 10"/>
                <a:cs typeface="LM Sans 10"/>
              </a:rPr>
              <a:t>5. Inference            6. Conclusion</a:t>
            </a:r>
            <a:endParaRPr sz="600" dirty="0">
              <a:solidFill>
                <a:schemeClr val="accent6">
                  <a:lumMod val="60000"/>
                  <a:lumOff val="40000"/>
                </a:schemeClr>
              </a:solidFill>
              <a:latin typeface="LM Sans 10"/>
              <a:cs typeface="LM Sans 10"/>
            </a:endParaRPr>
          </a:p>
        </p:txBody>
      </p:sp>
    </p:spTree>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a:extLst>
              <a:ext uri="{FF2B5EF4-FFF2-40B4-BE49-F238E27FC236}">
                <a16:creationId xmlns:a16="http://schemas.microsoft.com/office/drawing/2014/main" id="{3E4810E3-328C-432F-9387-0ED85CE34EE4}"/>
              </a:ext>
            </a:extLst>
          </p:cNvPr>
          <p:cNvSpPr txBox="1"/>
          <p:nvPr/>
        </p:nvSpPr>
        <p:spPr>
          <a:xfrm>
            <a:off x="2303995" y="0"/>
            <a:ext cx="2304415" cy="380873"/>
          </a:xfrm>
          <a:prstGeom prst="rect">
            <a:avLst/>
          </a:prstGeom>
          <a:solidFill>
            <a:srgbClr val="324BAE"/>
          </a:solidFill>
        </p:spPr>
        <p:txBody>
          <a:bodyPr vert="horz" wrap="square" lIns="0" tIns="3810" rIns="0" bIns="0" rtlCol="0">
            <a:spAutoFit/>
          </a:bodyPr>
          <a:lstStyle/>
          <a:p>
            <a:pPr>
              <a:lnSpc>
                <a:spcPct val="100000"/>
              </a:lnSpc>
              <a:spcBef>
                <a:spcPts val="30"/>
              </a:spcBef>
            </a:pPr>
            <a:endParaRPr sz="650" dirty="0">
              <a:latin typeface="Times New Roman"/>
              <a:cs typeface="Times New Roman"/>
            </a:endParaRPr>
          </a:p>
          <a:p>
            <a:pPr marL="107950">
              <a:lnSpc>
                <a:spcPct val="100000"/>
              </a:lnSpc>
            </a:pPr>
            <a:r>
              <a:rPr lang="en-US" sz="600" b="1" spc="-5" dirty="0">
                <a:solidFill>
                  <a:srgbClr val="FFFFFF"/>
                </a:solidFill>
                <a:latin typeface="LM Sans 10"/>
                <a:cs typeface="LM Sans 10"/>
              </a:rPr>
              <a:t>Output</a:t>
            </a:r>
          </a:p>
          <a:p>
            <a:pPr marL="107950">
              <a:lnSpc>
                <a:spcPct val="100000"/>
              </a:lnSpc>
            </a:pPr>
            <a:endParaRPr lang="en-US" sz="600" b="1" spc="-5" dirty="0">
              <a:solidFill>
                <a:srgbClr val="FFFFFF"/>
              </a:solidFill>
              <a:latin typeface="LM Sans 10"/>
              <a:cs typeface="LM Sans 10"/>
            </a:endParaRPr>
          </a:p>
          <a:p>
            <a:pPr marL="107950">
              <a:lnSpc>
                <a:spcPct val="100000"/>
              </a:lnSpc>
            </a:pPr>
            <a:endParaRPr sz="600" dirty="0">
              <a:latin typeface="LM Sans 10"/>
              <a:cs typeface="LM Sans 10"/>
            </a:endParaRPr>
          </a:p>
        </p:txBody>
      </p:sp>
      <p:sp>
        <p:nvSpPr>
          <p:cNvPr id="4" name="object 4">
            <a:extLst>
              <a:ext uri="{FF2B5EF4-FFF2-40B4-BE49-F238E27FC236}">
                <a16:creationId xmlns:a16="http://schemas.microsoft.com/office/drawing/2014/main" id="{02CA5A70-A679-4628-BAB4-0DCF56D41C62}"/>
              </a:ext>
            </a:extLst>
          </p:cNvPr>
          <p:cNvSpPr/>
          <p:nvPr/>
        </p:nvSpPr>
        <p:spPr>
          <a:xfrm>
            <a:off x="0" y="315399"/>
            <a:ext cx="4608004" cy="308729"/>
          </a:xfrm>
          <a:prstGeom prst="rect">
            <a:avLst/>
          </a:prstGeom>
          <a:blipFill>
            <a:blip r:embed="rId2" cstate="print"/>
            <a:stretch>
              <a:fillRect/>
            </a:stretch>
          </a:blipFill>
        </p:spPr>
        <p:txBody>
          <a:bodyPr wrap="square" lIns="0" tIns="0" rIns="0" bIns="0" rtlCol="0"/>
          <a:lstStyle/>
          <a:p>
            <a:endParaRPr/>
          </a:p>
        </p:txBody>
      </p:sp>
      <p:sp>
        <p:nvSpPr>
          <p:cNvPr id="5" name="object 5">
            <a:extLst>
              <a:ext uri="{FF2B5EF4-FFF2-40B4-BE49-F238E27FC236}">
                <a16:creationId xmlns:a16="http://schemas.microsoft.com/office/drawing/2014/main" id="{7B1918FA-1D75-49CA-847F-20415268CBA2}"/>
              </a:ext>
            </a:extLst>
          </p:cNvPr>
          <p:cNvSpPr txBox="1"/>
          <p:nvPr/>
        </p:nvSpPr>
        <p:spPr>
          <a:xfrm>
            <a:off x="56995" y="309440"/>
            <a:ext cx="2147570" cy="232756"/>
          </a:xfrm>
          <a:prstGeom prst="rect">
            <a:avLst/>
          </a:prstGeom>
        </p:spPr>
        <p:txBody>
          <a:bodyPr vert="horz" wrap="square" lIns="0" tIns="17145" rIns="0" bIns="0" rtlCol="0">
            <a:spAutoFit/>
          </a:bodyPr>
          <a:lstStyle/>
          <a:p>
            <a:pPr marL="12700">
              <a:lnSpc>
                <a:spcPct val="100000"/>
              </a:lnSpc>
              <a:spcBef>
                <a:spcPts val="135"/>
              </a:spcBef>
            </a:pPr>
            <a:r>
              <a:rPr lang="en-US" sz="1400" dirty="0">
                <a:solidFill>
                  <a:srgbClr val="FFFFFF"/>
                </a:solidFill>
                <a:latin typeface="LM Sans 12"/>
                <a:cs typeface="LM Sans 12"/>
              </a:rPr>
              <a:t>Output:</a:t>
            </a:r>
            <a:endParaRPr sz="1400" dirty="0">
              <a:latin typeface="LM Sans 12"/>
              <a:cs typeface="LM Sans 12"/>
            </a:endParaRPr>
          </a:p>
        </p:txBody>
      </p:sp>
      <p:grpSp>
        <p:nvGrpSpPr>
          <p:cNvPr id="6" name="object 13">
            <a:extLst>
              <a:ext uri="{FF2B5EF4-FFF2-40B4-BE49-F238E27FC236}">
                <a16:creationId xmlns:a16="http://schemas.microsoft.com/office/drawing/2014/main" id="{4652F551-CD83-4DFD-BAE7-C1F126A6C2AF}"/>
              </a:ext>
            </a:extLst>
          </p:cNvPr>
          <p:cNvGrpSpPr/>
          <p:nvPr/>
        </p:nvGrpSpPr>
        <p:grpSpPr>
          <a:xfrm>
            <a:off x="0" y="3329876"/>
            <a:ext cx="4608195" cy="126364"/>
            <a:chOff x="0" y="3329876"/>
            <a:chExt cx="4608195" cy="126364"/>
          </a:xfrm>
        </p:grpSpPr>
        <p:sp>
          <p:nvSpPr>
            <p:cNvPr id="7" name="object 14">
              <a:extLst>
                <a:ext uri="{FF2B5EF4-FFF2-40B4-BE49-F238E27FC236}">
                  <a16:creationId xmlns:a16="http://schemas.microsoft.com/office/drawing/2014/main" id="{50404A8E-AC95-422A-A3FC-E9947622E3BA}"/>
                </a:ext>
              </a:extLst>
            </p:cNvPr>
            <p:cNvSpPr/>
            <p:nvPr/>
          </p:nvSpPr>
          <p:spPr>
            <a:xfrm>
              <a:off x="0" y="3329876"/>
              <a:ext cx="368935" cy="126364"/>
            </a:xfrm>
            <a:custGeom>
              <a:avLst/>
              <a:gdLst/>
              <a:ahLst/>
              <a:cxnLst/>
              <a:rect l="l" t="t" r="r" b="b"/>
              <a:pathLst>
                <a:path w="368935" h="126364">
                  <a:moveTo>
                    <a:pt x="368642" y="0"/>
                  </a:moveTo>
                  <a:lnTo>
                    <a:pt x="0" y="0"/>
                  </a:lnTo>
                  <a:lnTo>
                    <a:pt x="0" y="126123"/>
                  </a:lnTo>
                  <a:lnTo>
                    <a:pt x="368642" y="126123"/>
                  </a:lnTo>
                  <a:lnTo>
                    <a:pt x="368642" y="0"/>
                  </a:lnTo>
                  <a:close/>
                </a:path>
              </a:pathLst>
            </a:custGeom>
            <a:solidFill>
              <a:srgbClr val="324BAE"/>
            </a:solidFill>
          </p:spPr>
          <p:txBody>
            <a:bodyPr wrap="square" lIns="0" tIns="0" rIns="0" bIns="0" rtlCol="0"/>
            <a:lstStyle/>
            <a:p>
              <a:endParaRPr/>
            </a:p>
          </p:txBody>
        </p:sp>
        <p:sp>
          <p:nvSpPr>
            <p:cNvPr id="8" name="object 15">
              <a:extLst>
                <a:ext uri="{FF2B5EF4-FFF2-40B4-BE49-F238E27FC236}">
                  <a16:creationId xmlns:a16="http://schemas.microsoft.com/office/drawing/2014/main" id="{99DF766C-73D2-4433-B2D7-34DB4D891A39}"/>
                </a:ext>
              </a:extLst>
            </p:cNvPr>
            <p:cNvSpPr/>
            <p:nvPr/>
          </p:nvSpPr>
          <p:spPr>
            <a:xfrm>
              <a:off x="377863" y="3329876"/>
              <a:ext cx="829944" cy="126364"/>
            </a:xfrm>
            <a:custGeom>
              <a:avLst/>
              <a:gdLst/>
              <a:ahLst/>
              <a:cxnLst/>
              <a:rect l="l" t="t" r="r" b="b"/>
              <a:pathLst>
                <a:path w="829944" h="126364">
                  <a:moveTo>
                    <a:pt x="829411" y="0"/>
                  </a:moveTo>
                  <a:lnTo>
                    <a:pt x="0" y="0"/>
                  </a:lnTo>
                  <a:lnTo>
                    <a:pt x="0" y="126123"/>
                  </a:lnTo>
                  <a:lnTo>
                    <a:pt x="829411" y="126123"/>
                  </a:lnTo>
                  <a:lnTo>
                    <a:pt x="829411" y="0"/>
                  </a:lnTo>
                  <a:close/>
                </a:path>
              </a:pathLst>
            </a:custGeom>
            <a:solidFill>
              <a:srgbClr val="000000"/>
            </a:solidFill>
          </p:spPr>
          <p:txBody>
            <a:bodyPr wrap="square" lIns="0" tIns="0" rIns="0" bIns="0" rtlCol="0"/>
            <a:lstStyle/>
            <a:p>
              <a:endParaRPr/>
            </a:p>
          </p:txBody>
        </p:sp>
        <p:sp>
          <p:nvSpPr>
            <p:cNvPr id="9" name="object 16">
              <a:extLst>
                <a:ext uri="{FF2B5EF4-FFF2-40B4-BE49-F238E27FC236}">
                  <a16:creationId xmlns:a16="http://schemas.microsoft.com/office/drawing/2014/main" id="{86528F28-1943-42C3-B8BF-8CB602361525}"/>
                </a:ext>
              </a:extLst>
            </p:cNvPr>
            <p:cNvSpPr/>
            <p:nvPr/>
          </p:nvSpPr>
          <p:spPr>
            <a:xfrm>
              <a:off x="1216482" y="3329876"/>
              <a:ext cx="3391535" cy="126364"/>
            </a:xfrm>
            <a:custGeom>
              <a:avLst/>
              <a:gdLst/>
              <a:ahLst/>
              <a:cxnLst/>
              <a:rect l="l" t="t" r="r" b="b"/>
              <a:pathLst>
                <a:path w="3391535" h="126364">
                  <a:moveTo>
                    <a:pt x="0" y="126123"/>
                  </a:moveTo>
                  <a:lnTo>
                    <a:pt x="3391522" y="126123"/>
                  </a:lnTo>
                  <a:lnTo>
                    <a:pt x="3391522" y="0"/>
                  </a:lnTo>
                  <a:lnTo>
                    <a:pt x="0" y="0"/>
                  </a:lnTo>
                  <a:lnTo>
                    <a:pt x="0" y="126123"/>
                  </a:lnTo>
                  <a:close/>
                </a:path>
              </a:pathLst>
            </a:custGeom>
            <a:solidFill>
              <a:srgbClr val="324BAE"/>
            </a:solidFill>
          </p:spPr>
          <p:txBody>
            <a:bodyPr wrap="square" lIns="0" tIns="0" rIns="0" bIns="0" rtlCol="0"/>
            <a:lstStyle/>
            <a:p>
              <a:endParaRPr/>
            </a:p>
          </p:txBody>
        </p:sp>
      </p:grpSp>
      <p:sp>
        <p:nvSpPr>
          <p:cNvPr id="10" name="object 18">
            <a:extLst>
              <a:ext uri="{FF2B5EF4-FFF2-40B4-BE49-F238E27FC236}">
                <a16:creationId xmlns:a16="http://schemas.microsoft.com/office/drawing/2014/main" id="{B9A838D8-9621-4BEB-A757-F2220016B3E7}"/>
              </a:ext>
            </a:extLst>
          </p:cNvPr>
          <p:cNvSpPr txBox="1">
            <a:spLocks noGrp="1"/>
          </p:cNvSpPr>
          <p:nvPr>
            <p:ph type="sldNum" sz="quarter" idx="7"/>
          </p:nvPr>
        </p:nvSpPr>
        <p:spPr>
          <a:xfrm>
            <a:off x="83591" y="3344944"/>
            <a:ext cx="265600" cy="89768"/>
          </a:xfrm>
          <a:prstGeom prst="rect">
            <a:avLst/>
          </a:prstGeom>
        </p:spPr>
        <p:txBody>
          <a:bodyPr vert="horz" wrap="square" lIns="0" tIns="0" rIns="0" bIns="0" rtlCol="0">
            <a:spAutoFit/>
          </a:bodyPr>
          <a:lstStyle/>
          <a:p>
            <a:pPr marL="38100">
              <a:lnSpc>
                <a:spcPts val="685"/>
              </a:lnSpc>
            </a:pPr>
            <a:fld id="{81D60167-4931-47E6-BA6A-407CBD079E47}" type="slidenum">
              <a:rPr spc="-5" smtClean="0"/>
              <a:t>8</a:t>
            </a:fld>
            <a:r>
              <a:rPr spc="-5" dirty="0"/>
              <a:t>/</a:t>
            </a:r>
            <a:r>
              <a:rPr lang="en-US" spc="-5" dirty="0"/>
              <a:t>17</a:t>
            </a:r>
            <a:endParaRPr spc="-5" dirty="0"/>
          </a:p>
        </p:txBody>
      </p:sp>
      <p:sp>
        <p:nvSpPr>
          <p:cNvPr id="11" name="object 24">
            <a:extLst>
              <a:ext uri="{FF2B5EF4-FFF2-40B4-BE49-F238E27FC236}">
                <a16:creationId xmlns:a16="http://schemas.microsoft.com/office/drawing/2014/main" id="{F893AB2D-6DA4-4397-83A7-8F7AC4478CCE}"/>
              </a:ext>
            </a:extLst>
          </p:cNvPr>
          <p:cNvSpPr txBox="1">
            <a:spLocks noGrp="1"/>
          </p:cNvSpPr>
          <p:nvPr>
            <p:ph type="ftr" sz="quarter" idx="5"/>
          </p:nvPr>
        </p:nvSpPr>
        <p:spPr>
          <a:xfrm>
            <a:off x="543870" y="3344944"/>
            <a:ext cx="538569" cy="89768"/>
          </a:xfrm>
          <a:prstGeom prst="rect">
            <a:avLst/>
          </a:prstGeom>
        </p:spPr>
        <p:txBody>
          <a:bodyPr vert="horz" wrap="square" lIns="0" tIns="0" rIns="0" bIns="0" rtlCol="0">
            <a:spAutoFit/>
          </a:bodyPr>
          <a:lstStyle/>
          <a:p>
            <a:pPr marL="12700">
              <a:lnSpc>
                <a:spcPts val="685"/>
              </a:lnSpc>
            </a:pPr>
            <a:r>
              <a:rPr lang="en-US" spc="-5" dirty="0"/>
              <a:t>Ranjan Yadav</a:t>
            </a:r>
            <a:endParaRPr spc="-5" dirty="0"/>
          </a:p>
        </p:txBody>
      </p:sp>
      <p:pic>
        <p:nvPicPr>
          <p:cNvPr id="5122" name="Picture 2">
            <a:extLst>
              <a:ext uri="{FF2B5EF4-FFF2-40B4-BE49-F238E27FC236}">
                <a16:creationId xmlns:a16="http://schemas.microsoft.com/office/drawing/2014/main" id="{86C5BA05-10F8-4FBD-93B7-FCD701D0338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37424"/>
          <a:stretch/>
        </p:blipFill>
        <p:spPr bwMode="auto">
          <a:xfrm>
            <a:off x="-7560" y="649893"/>
            <a:ext cx="4610100" cy="155764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EDA213A-E5DF-494C-9AC1-E9706BDF43C3}"/>
              </a:ext>
            </a:extLst>
          </p:cNvPr>
          <p:cNvSpPr txBox="1"/>
          <p:nvPr/>
        </p:nvSpPr>
        <p:spPr>
          <a:xfrm>
            <a:off x="704850" y="2416175"/>
            <a:ext cx="3581400" cy="497572"/>
          </a:xfrm>
          <a:prstGeom prst="rect">
            <a:avLst/>
          </a:prstGeom>
          <a:noFill/>
        </p:spPr>
        <p:txBody>
          <a:bodyPr wrap="square" rtlCol="0">
            <a:spAutoFit/>
          </a:bodyPr>
          <a:lstStyle/>
          <a:p>
            <a:pPr algn="ctr" rtl="0">
              <a:spcBef>
                <a:spcPts val="0"/>
              </a:spcBef>
              <a:spcAft>
                <a:spcPts val="1000"/>
              </a:spcAft>
            </a:pPr>
            <a:r>
              <a:rPr lang="en-US" sz="600" b="1" i="1" u="none" strike="noStrike" dirty="0">
                <a:solidFill>
                  <a:srgbClr val="000000"/>
                </a:solidFill>
                <a:effectLst/>
                <a:latin typeface="Calibri" panose="020F0502020204030204" pitchFamily="34" charset="0"/>
              </a:rPr>
              <a:t>Output for 32-bit data transfer and 7-bit address transfer on I2C Protocol for 1-Master and 4-slaves.</a:t>
            </a:r>
            <a:endParaRPr lang="en-US" sz="600" b="0" dirty="0">
              <a:effectLst/>
            </a:endParaRPr>
          </a:p>
          <a:p>
            <a:br>
              <a:rPr lang="en-US" sz="600" dirty="0"/>
            </a:br>
            <a:endParaRPr lang="en-US" sz="600" dirty="0"/>
          </a:p>
        </p:txBody>
      </p:sp>
      <p:sp>
        <p:nvSpPr>
          <p:cNvPr id="13" name="object 22">
            <a:extLst>
              <a:ext uri="{FF2B5EF4-FFF2-40B4-BE49-F238E27FC236}">
                <a16:creationId xmlns:a16="http://schemas.microsoft.com/office/drawing/2014/main" id="{1A7447F0-09EF-4168-BBEC-C6A08A958043}"/>
              </a:ext>
            </a:extLst>
          </p:cNvPr>
          <p:cNvSpPr txBox="1"/>
          <p:nvPr/>
        </p:nvSpPr>
        <p:spPr>
          <a:xfrm>
            <a:off x="2209101" y="3307632"/>
            <a:ext cx="1490980" cy="132922"/>
          </a:xfrm>
          <a:prstGeom prst="rect">
            <a:avLst/>
          </a:prstGeom>
        </p:spPr>
        <p:txBody>
          <a:bodyPr vert="horz" wrap="square" lIns="0" tIns="0" rIns="0" bIns="0" rtlCol="0">
            <a:spAutoFit/>
          </a:bodyPr>
          <a:lstStyle/>
          <a:p>
            <a:pPr marL="12700" algn="ctr">
              <a:lnSpc>
                <a:spcPts val="1075"/>
              </a:lnSpc>
            </a:pPr>
            <a:r>
              <a:rPr lang="en-US" sz="800" dirty="0">
                <a:solidFill>
                  <a:schemeClr val="bg1"/>
                </a:solidFill>
                <a:latin typeface="LM Sans 10"/>
                <a:cs typeface="LM Sans 10"/>
              </a:rPr>
              <a:t>I2C-Protocol</a:t>
            </a:r>
            <a:endParaRPr sz="800" dirty="0">
              <a:solidFill>
                <a:schemeClr val="bg1"/>
              </a:solidFill>
              <a:latin typeface="LM Sans 10"/>
              <a:cs typeface="LM Sans 10"/>
            </a:endParaRPr>
          </a:p>
        </p:txBody>
      </p:sp>
      <p:sp>
        <p:nvSpPr>
          <p:cNvPr id="14" name="object 2">
            <a:extLst>
              <a:ext uri="{FF2B5EF4-FFF2-40B4-BE49-F238E27FC236}">
                <a16:creationId xmlns:a16="http://schemas.microsoft.com/office/drawing/2014/main" id="{F6FEC8FC-EBC3-4054-B8B2-C5135E4A4744}"/>
              </a:ext>
            </a:extLst>
          </p:cNvPr>
          <p:cNvSpPr txBox="1"/>
          <p:nvPr/>
        </p:nvSpPr>
        <p:spPr>
          <a:xfrm>
            <a:off x="1009650" y="-14026"/>
            <a:ext cx="1613203" cy="341119"/>
          </a:xfrm>
          <a:prstGeom prst="rect">
            <a:avLst/>
          </a:prstGeom>
        </p:spPr>
        <p:txBody>
          <a:bodyPr vert="horz" wrap="square" lIns="0" tIns="20320" rIns="0" bIns="0" rtlCol="0">
            <a:spAutoFit/>
          </a:bodyPr>
          <a:lstStyle/>
          <a:p>
            <a:pPr marL="12700" marR="5080" indent="74295" algn="just">
              <a:lnSpc>
                <a:spcPts val="670"/>
              </a:lnSpc>
              <a:spcBef>
                <a:spcPts val="160"/>
              </a:spcBef>
            </a:pPr>
            <a:r>
              <a:rPr lang="en-US" sz="600" b="1" spc="-5" dirty="0">
                <a:solidFill>
                  <a:schemeClr val="accent6">
                    <a:lumMod val="60000"/>
                    <a:lumOff val="40000"/>
                  </a:schemeClr>
                </a:solidFill>
                <a:latin typeface="LM Sans 10"/>
                <a:cs typeface="LM Sans 10"/>
              </a:rPr>
              <a:t>1. </a:t>
            </a:r>
            <a:r>
              <a:rPr sz="600" b="1" spc="-5" dirty="0">
                <a:solidFill>
                  <a:schemeClr val="accent6">
                    <a:lumMod val="60000"/>
                    <a:lumOff val="40000"/>
                  </a:schemeClr>
                </a:solidFill>
                <a:latin typeface="LM Sans 10"/>
                <a:cs typeface="LM Sans 10"/>
              </a:rPr>
              <a:t>Intr</a:t>
            </a:r>
            <a:r>
              <a:rPr sz="600" b="1" spc="10" dirty="0">
                <a:solidFill>
                  <a:schemeClr val="accent6">
                    <a:lumMod val="60000"/>
                    <a:lumOff val="40000"/>
                  </a:schemeClr>
                </a:solidFill>
                <a:latin typeface="LM Sans 10"/>
                <a:cs typeface="LM Sans 10"/>
              </a:rPr>
              <a:t>o</a:t>
            </a:r>
            <a:r>
              <a:rPr sz="600" b="1" spc="-5" dirty="0">
                <a:solidFill>
                  <a:schemeClr val="accent6">
                    <a:lumMod val="60000"/>
                    <a:lumOff val="40000"/>
                  </a:schemeClr>
                </a:solidFill>
                <a:latin typeface="LM Sans 10"/>
                <a:cs typeface="LM Sans 10"/>
              </a:rPr>
              <a:t>duct</a:t>
            </a:r>
            <a:r>
              <a:rPr sz="600" b="1" spc="-10" dirty="0">
                <a:solidFill>
                  <a:schemeClr val="accent6">
                    <a:lumMod val="60000"/>
                    <a:lumOff val="40000"/>
                  </a:schemeClr>
                </a:solidFill>
                <a:latin typeface="LM Sans 10"/>
                <a:cs typeface="LM Sans 10"/>
              </a:rPr>
              <a:t>i</a:t>
            </a:r>
            <a:r>
              <a:rPr sz="600" b="1" spc="-5" dirty="0">
                <a:solidFill>
                  <a:schemeClr val="accent6">
                    <a:lumMod val="60000"/>
                    <a:lumOff val="40000"/>
                  </a:schemeClr>
                </a:solidFill>
                <a:latin typeface="LM Sans 10"/>
                <a:cs typeface="LM Sans 10"/>
              </a:rPr>
              <a:t>o</a:t>
            </a:r>
            <a:r>
              <a:rPr lang="en-US" sz="600" b="1" spc="-5" dirty="0">
                <a:solidFill>
                  <a:schemeClr val="accent6">
                    <a:lumMod val="60000"/>
                    <a:lumOff val="40000"/>
                  </a:schemeClr>
                </a:solidFill>
                <a:latin typeface="LM Sans 10"/>
                <a:cs typeface="LM Sans 10"/>
              </a:rPr>
              <a:t>n</a:t>
            </a:r>
            <a:r>
              <a:rPr sz="600" b="1" spc="-5" dirty="0">
                <a:solidFill>
                  <a:schemeClr val="accent6">
                    <a:lumMod val="60000"/>
                    <a:lumOff val="40000"/>
                  </a:schemeClr>
                </a:solidFill>
                <a:latin typeface="LM Sans 10"/>
                <a:cs typeface="LM Sans 10"/>
              </a:rPr>
              <a:t> </a:t>
            </a:r>
            <a:r>
              <a:rPr lang="en-US" sz="600" b="1" spc="-5" dirty="0">
                <a:solidFill>
                  <a:schemeClr val="accent6">
                    <a:lumMod val="60000"/>
                    <a:lumOff val="40000"/>
                  </a:schemeClr>
                </a:solidFill>
                <a:latin typeface="LM Sans 10"/>
                <a:cs typeface="LM Sans 10"/>
              </a:rPr>
              <a:t>     2. Algorithm</a:t>
            </a:r>
          </a:p>
          <a:p>
            <a:pPr marL="12700" marR="5080" indent="74295" algn="just">
              <a:lnSpc>
                <a:spcPts val="670"/>
              </a:lnSpc>
              <a:spcBef>
                <a:spcPts val="160"/>
              </a:spcBef>
            </a:pPr>
            <a:r>
              <a:rPr lang="en-US" sz="600" b="1" spc="-5" dirty="0">
                <a:solidFill>
                  <a:schemeClr val="accent6">
                    <a:lumMod val="60000"/>
                    <a:lumOff val="40000"/>
                  </a:schemeClr>
                </a:solidFill>
                <a:latin typeface="LM Sans 10"/>
                <a:cs typeface="LM Sans 10"/>
              </a:rPr>
              <a:t>3. Output                4. Code Coverage</a:t>
            </a:r>
          </a:p>
          <a:p>
            <a:pPr marL="12700" marR="5080" indent="74295" algn="just">
              <a:lnSpc>
                <a:spcPts val="670"/>
              </a:lnSpc>
              <a:spcBef>
                <a:spcPts val="160"/>
              </a:spcBef>
            </a:pPr>
            <a:r>
              <a:rPr lang="en-US" sz="600" b="1" spc="-5" dirty="0">
                <a:solidFill>
                  <a:schemeClr val="accent6">
                    <a:lumMod val="60000"/>
                    <a:lumOff val="40000"/>
                  </a:schemeClr>
                </a:solidFill>
                <a:latin typeface="LM Sans 10"/>
                <a:cs typeface="LM Sans 10"/>
              </a:rPr>
              <a:t>5. Inference            6. Conclusion</a:t>
            </a:r>
            <a:endParaRPr sz="600" dirty="0">
              <a:solidFill>
                <a:schemeClr val="accent6">
                  <a:lumMod val="60000"/>
                  <a:lumOff val="40000"/>
                </a:schemeClr>
              </a:solidFill>
              <a:latin typeface="LM Sans 10"/>
              <a:cs typeface="LM Sans 10"/>
            </a:endParaRPr>
          </a:p>
        </p:txBody>
      </p:sp>
    </p:spTree>
    <p:extLst>
      <p:ext uri="{BB962C8B-B14F-4D97-AF65-F5344CB8AC3E}">
        <p14:creationId xmlns:p14="http://schemas.microsoft.com/office/powerpoint/2010/main" val="2006324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a:extLst>
              <a:ext uri="{FF2B5EF4-FFF2-40B4-BE49-F238E27FC236}">
                <a16:creationId xmlns:a16="http://schemas.microsoft.com/office/drawing/2014/main" id="{F6CA67B6-67F9-449B-BFC8-7DBE73A2FC73}"/>
              </a:ext>
            </a:extLst>
          </p:cNvPr>
          <p:cNvSpPr txBox="1"/>
          <p:nvPr/>
        </p:nvSpPr>
        <p:spPr>
          <a:xfrm>
            <a:off x="2303995" y="0"/>
            <a:ext cx="2304415" cy="380873"/>
          </a:xfrm>
          <a:prstGeom prst="rect">
            <a:avLst/>
          </a:prstGeom>
          <a:solidFill>
            <a:srgbClr val="324BAE"/>
          </a:solidFill>
        </p:spPr>
        <p:txBody>
          <a:bodyPr vert="horz" wrap="square" lIns="0" tIns="3810" rIns="0" bIns="0" rtlCol="0">
            <a:spAutoFit/>
          </a:bodyPr>
          <a:lstStyle/>
          <a:p>
            <a:pPr>
              <a:lnSpc>
                <a:spcPct val="100000"/>
              </a:lnSpc>
              <a:spcBef>
                <a:spcPts val="30"/>
              </a:spcBef>
            </a:pPr>
            <a:endParaRPr sz="650" dirty="0">
              <a:latin typeface="Times New Roman"/>
              <a:cs typeface="Times New Roman"/>
            </a:endParaRPr>
          </a:p>
          <a:p>
            <a:pPr marL="107950">
              <a:lnSpc>
                <a:spcPct val="100000"/>
              </a:lnSpc>
            </a:pPr>
            <a:r>
              <a:rPr lang="en-US" sz="600" b="1" spc="-5" dirty="0">
                <a:solidFill>
                  <a:srgbClr val="FFFFFF"/>
                </a:solidFill>
                <a:latin typeface="LM Sans 10"/>
                <a:cs typeface="LM Sans 10"/>
              </a:rPr>
              <a:t>Code Coverage</a:t>
            </a:r>
          </a:p>
          <a:p>
            <a:pPr marL="107950">
              <a:lnSpc>
                <a:spcPct val="100000"/>
              </a:lnSpc>
            </a:pPr>
            <a:endParaRPr lang="en-US" sz="600" b="1" spc="-5" dirty="0">
              <a:solidFill>
                <a:srgbClr val="FFFFFF"/>
              </a:solidFill>
              <a:latin typeface="LM Sans 10"/>
              <a:cs typeface="LM Sans 10"/>
            </a:endParaRPr>
          </a:p>
          <a:p>
            <a:pPr marL="107950">
              <a:lnSpc>
                <a:spcPct val="100000"/>
              </a:lnSpc>
            </a:pPr>
            <a:endParaRPr sz="600" dirty="0">
              <a:latin typeface="LM Sans 10"/>
              <a:cs typeface="LM Sans 10"/>
            </a:endParaRPr>
          </a:p>
        </p:txBody>
      </p:sp>
      <p:sp>
        <p:nvSpPr>
          <p:cNvPr id="16" name="object 4">
            <a:extLst>
              <a:ext uri="{FF2B5EF4-FFF2-40B4-BE49-F238E27FC236}">
                <a16:creationId xmlns:a16="http://schemas.microsoft.com/office/drawing/2014/main" id="{FBB79390-00D7-4CF4-95A3-07FA0DF613CE}"/>
              </a:ext>
            </a:extLst>
          </p:cNvPr>
          <p:cNvSpPr/>
          <p:nvPr/>
        </p:nvSpPr>
        <p:spPr>
          <a:xfrm>
            <a:off x="0" y="315399"/>
            <a:ext cx="4608004" cy="308729"/>
          </a:xfrm>
          <a:prstGeom prst="rect">
            <a:avLst/>
          </a:prstGeom>
          <a:blipFill>
            <a:blip r:embed="rId2" cstate="print"/>
            <a:stretch>
              <a:fillRect/>
            </a:stretch>
          </a:blipFill>
        </p:spPr>
        <p:txBody>
          <a:bodyPr wrap="square" lIns="0" tIns="0" rIns="0" bIns="0" rtlCol="0"/>
          <a:lstStyle/>
          <a:p>
            <a:endParaRPr/>
          </a:p>
        </p:txBody>
      </p:sp>
      <p:sp>
        <p:nvSpPr>
          <p:cNvPr id="17" name="object 5">
            <a:extLst>
              <a:ext uri="{FF2B5EF4-FFF2-40B4-BE49-F238E27FC236}">
                <a16:creationId xmlns:a16="http://schemas.microsoft.com/office/drawing/2014/main" id="{56369C11-6628-4311-B25C-2E24584965D3}"/>
              </a:ext>
            </a:extLst>
          </p:cNvPr>
          <p:cNvSpPr txBox="1"/>
          <p:nvPr/>
        </p:nvSpPr>
        <p:spPr>
          <a:xfrm>
            <a:off x="61531" y="302102"/>
            <a:ext cx="2147570" cy="232756"/>
          </a:xfrm>
          <a:prstGeom prst="rect">
            <a:avLst/>
          </a:prstGeom>
        </p:spPr>
        <p:txBody>
          <a:bodyPr vert="horz" wrap="square" lIns="0" tIns="17145" rIns="0" bIns="0" rtlCol="0">
            <a:spAutoFit/>
          </a:bodyPr>
          <a:lstStyle/>
          <a:p>
            <a:pPr marL="12700">
              <a:lnSpc>
                <a:spcPct val="100000"/>
              </a:lnSpc>
              <a:spcBef>
                <a:spcPts val="135"/>
              </a:spcBef>
            </a:pPr>
            <a:r>
              <a:rPr lang="en-US" sz="1400" dirty="0">
                <a:solidFill>
                  <a:srgbClr val="FFFFFF"/>
                </a:solidFill>
                <a:latin typeface="LM Sans 12"/>
                <a:cs typeface="LM Sans 12"/>
              </a:rPr>
              <a:t>Code Coverage:</a:t>
            </a:r>
            <a:endParaRPr sz="1400" dirty="0">
              <a:latin typeface="LM Sans 12"/>
              <a:cs typeface="LM Sans 12"/>
            </a:endParaRPr>
          </a:p>
        </p:txBody>
      </p:sp>
      <p:grpSp>
        <p:nvGrpSpPr>
          <p:cNvPr id="18" name="object 13">
            <a:extLst>
              <a:ext uri="{FF2B5EF4-FFF2-40B4-BE49-F238E27FC236}">
                <a16:creationId xmlns:a16="http://schemas.microsoft.com/office/drawing/2014/main" id="{9833C059-28D9-4130-9898-596AAD0F5862}"/>
              </a:ext>
            </a:extLst>
          </p:cNvPr>
          <p:cNvGrpSpPr/>
          <p:nvPr/>
        </p:nvGrpSpPr>
        <p:grpSpPr>
          <a:xfrm>
            <a:off x="0" y="3329876"/>
            <a:ext cx="4608195" cy="126364"/>
            <a:chOff x="0" y="3329876"/>
            <a:chExt cx="4608195" cy="126364"/>
          </a:xfrm>
        </p:grpSpPr>
        <p:sp>
          <p:nvSpPr>
            <p:cNvPr id="19" name="object 14">
              <a:extLst>
                <a:ext uri="{FF2B5EF4-FFF2-40B4-BE49-F238E27FC236}">
                  <a16:creationId xmlns:a16="http://schemas.microsoft.com/office/drawing/2014/main" id="{4F748EB0-AEF0-4011-9174-C0E10F04ECFA}"/>
                </a:ext>
              </a:extLst>
            </p:cNvPr>
            <p:cNvSpPr/>
            <p:nvPr/>
          </p:nvSpPr>
          <p:spPr>
            <a:xfrm>
              <a:off x="0" y="3329876"/>
              <a:ext cx="368935" cy="126364"/>
            </a:xfrm>
            <a:custGeom>
              <a:avLst/>
              <a:gdLst/>
              <a:ahLst/>
              <a:cxnLst/>
              <a:rect l="l" t="t" r="r" b="b"/>
              <a:pathLst>
                <a:path w="368935" h="126364">
                  <a:moveTo>
                    <a:pt x="368642" y="0"/>
                  </a:moveTo>
                  <a:lnTo>
                    <a:pt x="0" y="0"/>
                  </a:lnTo>
                  <a:lnTo>
                    <a:pt x="0" y="126123"/>
                  </a:lnTo>
                  <a:lnTo>
                    <a:pt x="368642" y="126123"/>
                  </a:lnTo>
                  <a:lnTo>
                    <a:pt x="368642" y="0"/>
                  </a:lnTo>
                  <a:close/>
                </a:path>
              </a:pathLst>
            </a:custGeom>
            <a:solidFill>
              <a:srgbClr val="324BAE"/>
            </a:solidFill>
          </p:spPr>
          <p:txBody>
            <a:bodyPr wrap="square" lIns="0" tIns="0" rIns="0" bIns="0" rtlCol="0"/>
            <a:lstStyle/>
            <a:p>
              <a:endParaRPr/>
            </a:p>
          </p:txBody>
        </p:sp>
        <p:sp>
          <p:nvSpPr>
            <p:cNvPr id="20" name="object 15">
              <a:extLst>
                <a:ext uri="{FF2B5EF4-FFF2-40B4-BE49-F238E27FC236}">
                  <a16:creationId xmlns:a16="http://schemas.microsoft.com/office/drawing/2014/main" id="{F7941A6C-F75C-4790-9B34-D443703B05C9}"/>
                </a:ext>
              </a:extLst>
            </p:cNvPr>
            <p:cNvSpPr/>
            <p:nvPr/>
          </p:nvSpPr>
          <p:spPr>
            <a:xfrm>
              <a:off x="377863" y="3329876"/>
              <a:ext cx="829944" cy="126364"/>
            </a:xfrm>
            <a:custGeom>
              <a:avLst/>
              <a:gdLst/>
              <a:ahLst/>
              <a:cxnLst/>
              <a:rect l="l" t="t" r="r" b="b"/>
              <a:pathLst>
                <a:path w="829944" h="126364">
                  <a:moveTo>
                    <a:pt x="829411" y="0"/>
                  </a:moveTo>
                  <a:lnTo>
                    <a:pt x="0" y="0"/>
                  </a:lnTo>
                  <a:lnTo>
                    <a:pt x="0" y="126123"/>
                  </a:lnTo>
                  <a:lnTo>
                    <a:pt x="829411" y="126123"/>
                  </a:lnTo>
                  <a:lnTo>
                    <a:pt x="829411" y="0"/>
                  </a:lnTo>
                  <a:close/>
                </a:path>
              </a:pathLst>
            </a:custGeom>
            <a:solidFill>
              <a:srgbClr val="000000"/>
            </a:solidFill>
          </p:spPr>
          <p:txBody>
            <a:bodyPr wrap="square" lIns="0" tIns="0" rIns="0" bIns="0" rtlCol="0"/>
            <a:lstStyle/>
            <a:p>
              <a:endParaRPr/>
            </a:p>
          </p:txBody>
        </p:sp>
        <p:sp>
          <p:nvSpPr>
            <p:cNvPr id="21" name="object 16">
              <a:extLst>
                <a:ext uri="{FF2B5EF4-FFF2-40B4-BE49-F238E27FC236}">
                  <a16:creationId xmlns:a16="http://schemas.microsoft.com/office/drawing/2014/main" id="{DB4F0D2E-BEFD-4C49-BCCA-5ADDA60135C0}"/>
                </a:ext>
              </a:extLst>
            </p:cNvPr>
            <p:cNvSpPr/>
            <p:nvPr/>
          </p:nvSpPr>
          <p:spPr>
            <a:xfrm>
              <a:off x="1216482" y="3329876"/>
              <a:ext cx="3391535" cy="126364"/>
            </a:xfrm>
            <a:custGeom>
              <a:avLst/>
              <a:gdLst/>
              <a:ahLst/>
              <a:cxnLst/>
              <a:rect l="l" t="t" r="r" b="b"/>
              <a:pathLst>
                <a:path w="3391535" h="126364">
                  <a:moveTo>
                    <a:pt x="0" y="126123"/>
                  </a:moveTo>
                  <a:lnTo>
                    <a:pt x="3391522" y="126123"/>
                  </a:lnTo>
                  <a:lnTo>
                    <a:pt x="3391522" y="0"/>
                  </a:lnTo>
                  <a:lnTo>
                    <a:pt x="0" y="0"/>
                  </a:lnTo>
                  <a:lnTo>
                    <a:pt x="0" y="126123"/>
                  </a:lnTo>
                  <a:close/>
                </a:path>
              </a:pathLst>
            </a:custGeom>
            <a:solidFill>
              <a:srgbClr val="324BAE"/>
            </a:solidFill>
          </p:spPr>
          <p:txBody>
            <a:bodyPr wrap="square" lIns="0" tIns="0" rIns="0" bIns="0" rtlCol="0"/>
            <a:lstStyle/>
            <a:p>
              <a:endParaRPr/>
            </a:p>
          </p:txBody>
        </p:sp>
      </p:grpSp>
      <p:sp>
        <p:nvSpPr>
          <p:cNvPr id="22" name="object 18">
            <a:extLst>
              <a:ext uri="{FF2B5EF4-FFF2-40B4-BE49-F238E27FC236}">
                <a16:creationId xmlns:a16="http://schemas.microsoft.com/office/drawing/2014/main" id="{9751995F-D638-48C4-8576-09ADA004BC90}"/>
              </a:ext>
            </a:extLst>
          </p:cNvPr>
          <p:cNvSpPr txBox="1">
            <a:spLocks noGrp="1"/>
          </p:cNvSpPr>
          <p:nvPr>
            <p:ph type="sldNum" sz="quarter" idx="7"/>
          </p:nvPr>
        </p:nvSpPr>
        <p:spPr>
          <a:xfrm>
            <a:off x="83591" y="3344944"/>
            <a:ext cx="206338" cy="89768"/>
          </a:xfrm>
          <a:prstGeom prst="rect">
            <a:avLst/>
          </a:prstGeom>
        </p:spPr>
        <p:txBody>
          <a:bodyPr vert="horz" wrap="square" lIns="0" tIns="0" rIns="0" bIns="0" rtlCol="0">
            <a:spAutoFit/>
          </a:bodyPr>
          <a:lstStyle/>
          <a:p>
            <a:pPr marL="38100">
              <a:lnSpc>
                <a:spcPts val="685"/>
              </a:lnSpc>
            </a:pPr>
            <a:fld id="{81D60167-4931-47E6-BA6A-407CBD079E47}" type="slidenum">
              <a:rPr spc="-5" smtClean="0"/>
              <a:t>9</a:t>
            </a:fld>
            <a:r>
              <a:rPr spc="-5" dirty="0"/>
              <a:t>/</a:t>
            </a:r>
            <a:r>
              <a:rPr lang="en-US" spc="-5" dirty="0"/>
              <a:t>17</a:t>
            </a:r>
            <a:endParaRPr spc="-5" dirty="0"/>
          </a:p>
        </p:txBody>
      </p:sp>
      <p:sp>
        <p:nvSpPr>
          <p:cNvPr id="23" name="object 24">
            <a:extLst>
              <a:ext uri="{FF2B5EF4-FFF2-40B4-BE49-F238E27FC236}">
                <a16:creationId xmlns:a16="http://schemas.microsoft.com/office/drawing/2014/main" id="{C13E6DDC-2C3F-4D1B-8340-EF232C50A471}"/>
              </a:ext>
            </a:extLst>
          </p:cNvPr>
          <p:cNvSpPr txBox="1">
            <a:spLocks noGrp="1"/>
          </p:cNvSpPr>
          <p:nvPr>
            <p:ph type="ftr" sz="quarter" idx="5"/>
          </p:nvPr>
        </p:nvSpPr>
        <p:spPr>
          <a:xfrm>
            <a:off x="543870" y="3344944"/>
            <a:ext cx="538569" cy="89768"/>
          </a:xfrm>
          <a:prstGeom prst="rect">
            <a:avLst/>
          </a:prstGeom>
        </p:spPr>
        <p:txBody>
          <a:bodyPr vert="horz" wrap="square" lIns="0" tIns="0" rIns="0" bIns="0" rtlCol="0">
            <a:spAutoFit/>
          </a:bodyPr>
          <a:lstStyle/>
          <a:p>
            <a:pPr marL="12700">
              <a:lnSpc>
                <a:spcPts val="685"/>
              </a:lnSpc>
            </a:pPr>
            <a:r>
              <a:rPr lang="en-US" spc="-5" dirty="0"/>
              <a:t>Ranjan Yadav</a:t>
            </a:r>
            <a:endParaRPr spc="-5" dirty="0"/>
          </a:p>
        </p:txBody>
      </p:sp>
      <p:sp>
        <p:nvSpPr>
          <p:cNvPr id="28" name="Rectangle 27">
            <a:extLst>
              <a:ext uri="{FF2B5EF4-FFF2-40B4-BE49-F238E27FC236}">
                <a16:creationId xmlns:a16="http://schemas.microsoft.com/office/drawing/2014/main" id="{0635B10E-2FF6-4F9A-906C-6EE8DC71F72E}"/>
              </a:ext>
            </a:extLst>
          </p:cNvPr>
          <p:cNvSpPr/>
          <p:nvPr/>
        </p:nvSpPr>
        <p:spPr>
          <a:xfrm>
            <a:off x="611965" y="2873376"/>
            <a:ext cx="321485"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9" name="Rectangle 28">
            <a:extLst>
              <a:ext uri="{FF2B5EF4-FFF2-40B4-BE49-F238E27FC236}">
                <a16:creationId xmlns:a16="http://schemas.microsoft.com/office/drawing/2014/main" id="{B42E9EAD-D0F0-40EB-ACB7-A03B01EC9704}"/>
              </a:ext>
            </a:extLst>
          </p:cNvPr>
          <p:cNvSpPr/>
          <p:nvPr/>
        </p:nvSpPr>
        <p:spPr>
          <a:xfrm>
            <a:off x="2377927" y="1708706"/>
            <a:ext cx="321485"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6146" name="Picture 2">
            <a:extLst>
              <a:ext uri="{FF2B5EF4-FFF2-40B4-BE49-F238E27FC236}">
                <a16:creationId xmlns:a16="http://schemas.microsoft.com/office/drawing/2014/main" id="{6A49EAB6-560A-4F5E-B8FE-6F32DF6020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778" y="678367"/>
            <a:ext cx="3295650" cy="1811246"/>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B3D1DF29-5A37-4320-B9CF-2D0D6583FB1E}"/>
              </a:ext>
            </a:extLst>
          </p:cNvPr>
          <p:cNvSpPr txBox="1"/>
          <p:nvPr/>
        </p:nvSpPr>
        <p:spPr>
          <a:xfrm>
            <a:off x="533891" y="2541933"/>
            <a:ext cx="3675424" cy="553998"/>
          </a:xfrm>
          <a:prstGeom prst="rect">
            <a:avLst/>
          </a:prstGeom>
          <a:noFill/>
        </p:spPr>
        <p:txBody>
          <a:bodyPr wrap="square">
            <a:spAutoFit/>
          </a:bodyPr>
          <a:lstStyle/>
          <a:p>
            <a:pPr algn="just"/>
            <a:br>
              <a:rPr lang="en-US" sz="600" b="0" dirty="0">
                <a:effectLst/>
                <a:latin typeface="Georgia" panose="02040502050405020303" pitchFamily="18" charset="0"/>
              </a:rPr>
            </a:br>
            <a:r>
              <a:rPr lang="en-US" sz="600" b="1" i="0" u="none" strike="noStrike" dirty="0">
                <a:solidFill>
                  <a:srgbClr val="000000"/>
                </a:solidFill>
                <a:effectLst/>
                <a:latin typeface="Georgia" panose="02040502050405020303" pitchFamily="18" charset="0"/>
              </a:rPr>
              <a:t>The above screenshots shows the code coverage for  I2C Protocol:</a:t>
            </a:r>
            <a:r>
              <a:rPr lang="en-US" sz="600" b="0" i="0" u="none" strike="noStrike" dirty="0">
                <a:solidFill>
                  <a:srgbClr val="000000"/>
                </a:solidFill>
                <a:effectLst/>
                <a:latin typeface="Georgia" panose="02040502050405020303" pitchFamily="18" charset="0"/>
              </a:rPr>
              <a:t> Almost 92% code coverage achieved as it is a communication protocol with many conditions based approaches and giving test conditions manually is  little hectic job manually. 2 </a:t>
            </a:r>
            <a:r>
              <a:rPr lang="en-US" sz="600" b="0" i="0" u="none" strike="noStrike" dirty="0" err="1">
                <a:solidFill>
                  <a:srgbClr val="000000"/>
                </a:solidFill>
                <a:effectLst/>
                <a:latin typeface="Georgia" panose="02040502050405020303" pitchFamily="18" charset="0"/>
              </a:rPr>
              <a:t>Fsm</a:t>
            </a:r>
            <a:r>
              <a:rPr lang="en-US" sz="600" b="0" i="0" u="none" strike="noStrike" dirty="0">
                <a:solidFill>
                  <a:srgbClr val="000000"/>
                </a:solidFill>
                <a:effectLst/>
                <a:latin typeface="Georgia" panose="02040502050405020303" pitchFamily="18" charset="0"/>
              </a:rPr>
              <a:t> are used in codes and giving input in test bench to satisfy is bit tedious.</a:t>
            </a:r>
            <a:endParaRPr lang="en-US" sz="600" dirty="0">
              <a:latin typeface="Georgia" panose="02040502050405020303" pitchFamily="18" charset="0"/>
            </a:endParaRPr>
          </a:p>
        </p:txBody>
      </p:sp>
      <p:sp>
        <p:nvSpPr>
          <p:cNvPr id="3" name="object 22">
            <a:extLst>
              <a:ext uri="{FF2B5EF4-FFF2-40B4-BE49-F238E27FC236}">
                <a16:creationId xmlns:a16="http://schemas.microsoft.com/office/drawing/2014/main" id="{96589FFB-DA87-42E5-B83E-D4876B26BC1E}"/>
              </a:ext>
            </a:extLst>
          </p:cNvPr>
          <p:cNvSpPr txBox="1"/>
          <p:nvPr/>
        </p:nvSpPr>
        <p:spPr>
          <a:xfrm>
            <a:off x="2209101" y="3307632"/>
            <a:ext cx="1490980" cy="132922"/>
          </a:xfrm>
          <a:prstGeom prst="rect">
            <a:avLst/>
          </a:prstGeom>
        </p:spPr>
        <p:txBody>
          <a:bodyPr vert="horz" wrap="square" lIns="0" tIns="0" rIns="0" bIns="0" rtlCol="0">
            <a:spAutoFit/>
          </a:bodyPr>
          <a:lstStyle/>
          <a:p>
            <a:pPr marL="12700" algn="ctr">
              <a:lnSpc>
                <a:spcPts val="1075"/>
              </a:lnSpc>
            </a:pPr>
            <a:r>
              <a:rPr lang="en-US" sz="800" dirty="0">
                <a:solidFill>
                  <a:schemeClr val="bg1"/>
                </a:solidFill>
                <a:latin typeface="LM Sans 10"/>
                <a:cs typeface="LM Sans 10"/>
              </a:rPr>
              <a:t>I2C-Protocol</a:t>
            </a:r>
            <a:endParaRPr sz="800" dirty="0">
              <a:solidFill>
                <a:schemeClr val="bg1"/>
              </a:solidFill>
              <a:latin typeface="LM Sans 10"/>
              <a:cs typeface="LM Sans 10"/>
            </a:endParaRPr>
          </a:p>
        </p:txBody>
      </p:sp>
      <p:sp>
        <p:nvSpPr>
          <p:cNvPr id="5" name="object 2">
            <a:extLst>
              <a:ext uri="{FF2B5EF4-FFF2-40B4-BE49-F238E27FC236}">
                <a16:creationId xmlns:a16="http://schemas.microsoft.com/office/drawing/2014/main" id="{F62B0464-BFE2-4FF1-9429-780812D8595C}"/>
              </a:ext>
            </a:extLst>
          </p:cNvPr>
          <p:cNvSpPr txBox="1"/>
          <p:nvPr/>
        </p:nvSpPr>
        <p:spPr>
          <a:xfrm>
            <a:off x="1009650" y="-14026"/>
            <a:ext cx="1613203" cy="341119"/>
          </a:xfrm>
          <a:prstGeom prst="rect">
            <a:avLst/>
          </a:prstGeom>
        </p:spPr>
        <p:txBody>
          <a:bodyPr vert="horz" wrap="square" lIns="0" tIns="20320" rIns="0" bIns="0" rtlCol="0">
            <a:spAutoFit/>
          </a:bodyPr>
          <a:lstStyle/>
          <a:p>
            <a:pPr marL="12700" marR="5080" indent="74295" algn="just">
              <a:lnSpc>
                <a:spcPts val="670"/>
              </a:lnSpc>
              <a:spcBef>
                <a:spcPts val="160"/>
              </a:spcBef>
            </a:pPr>
            <a:r>
              <a:rPr lang="en-US" sz="600" b="1" spc="-5" dirty="0">
                <a:solidFill>
                  <a:schemeClr val="accent6">
                    <a:lumMod val="60000"/>
                    <a:lumOff val="40000"/>
                  </a:schemeClr>
                </a:solidFill>
                <a:latin typeface="LM Sans 10"/>
                <a:cs typeface="LM Sans 10"/>
              </a:rPr>
              <a:t>1. </a:t>
            </a:r>
            <a:r>
              <a:rPr sz="600" b="1" spc="-5" dirty="0">
                <a:solidFill>
                  <a:schemeClr val="accent6">
                    <a:lumMod val="60000"/>
                    <a:lumOff val="40000"/>
                  </a:schemeClr>
                </a:solidFill>
                <a:latin typeface="LM Sans 10"/>
                <a:cs typeface="LM Sans 10"/>
              </a:rPr>
              <a:t>Intr</a:t>
            </a:r>
            <a:r>
              <a:rPr sz="600" b="1" spc="10" dirty="0">
                <a:solidFill>
                  <a:schemeClr val="accent6">
                    <a:lumMod val="60000"/>
                    <a:lumOff val="40000"/>
                  </a:schemeClr>
                </a:solidFill>
                <a:latin typeface="LM Sans 10"/>
                <a:cs typeface="LM Sans 10"/>
              </a:rPr>
              <a:t>o</a:t>
            </a:r>
            <a:r>
              <a:rPr sz="600" b="1" spc="-5" dirty="0">
                <a:solidFill>
                  <a:schemeClr val="accent6">
                    <a:lumMod val="60000"/>
                    <a:lumOff val="40000"/>
                  </a:schemeClr>
                </a:solidFill>
                <a:latin typeface="LM Sans 10"/>
                <a:cs typeface="LM Sans 10"/>
              </a:rPr>
              <a:t>duct</a:t>
            </a:r>
            <a:r>
              <a:rPr sz="600" b="1" spc="-10" dirty="0">
                <a:solidFill>
                  <a:schemeClr val="accent6">
                    <a:lumMod val="60000"/>
                    <a:lumOff val="40000"/>
                  </a:schemeClr>
                </a:solidFill>
                <a:latin typeface="LM Sans 10"/>
                <a:cs typeface="LM Sans 10"/>
              </a:rPr>
              <a:t>i</a:t>
            </a:r>
            <a:r>
              <a:rPr sz="600" b="1" spc="-5" dirty="0">
                <a:solidFill>
                  <a:schemeClr val="accent6">
                    <a:lumMod val="60000"/>
                    <a:lumOff val="40000"/>
                  </a:schemeClr>
                </a:solidFill>
                <a:latin typeface="LM Sans 10"/>
                <a:cs typeface="LM Sans 10"/>
              </a:rPr>
              <a:t>o</a:t>
            </a:r>
            <a:r>
              <a:rPr lang="en-US" sz="600" b="1" spc="-5" dirty="0">
                <a:solidFill>
                  <a:schemeClr val="accent6">
                    <a:lumMod val="60000"/>
                    <a:lumOff val="40000"/>
                  </a:schemeClr>
                </a:solidFill>
                <a:latin typeface="LM Sans 10"/>
                <a:cs typeface="LM Sans 10"/>
              </a:rPr>
              <a:t>n</a:t>
            </a:r>
            <a:r>
              <a:rPr sz="600" b="1" spc="-5" dirty="0">
                <a:solidFill>
                  <a:schemeClr val="accent6">
                    <a:lumMod val="60000"/>
                    <a:lumOff val="40000"/>
                  </a:schemeClr>
                </a:solidFill>
                <a:latin typeface="LM Sans 10"/>
                <a:cs typeface="LM Sans 10"/>
              </a:rPr>
              <a:t> </a:t>
            </a:r>
            <a:r>
              <a:rPr lang="en-US" sz="600" b="1" spc="-5" dirty="0">
                <a:solidFill>
                  <a:schemeClr val="accent6">
                    <a:lumMod val="60000"/>
                    <a:lumOff val="40000"/>
                  </a:schemeClr>
                </a:solidFill>
                <a:latin typeface="LM Sans 10"/>
                <a:cs typeface="LM Sans 10"/>
              </a:rPr>
              <a:t>     2. Algorithm</a:t>
            </a:r>
          </a:p>
          <a:p>
            <a:pPr marL="12700" marR="5080" indent="74295" algn="just">
              <a:lnSpc>
                <a:spcPts val="670"/>
              </a:lnSpc>
              <a:spcBef>
                <a:spcPts val="160"/>
              </a:spcBef>
            </a:pPr>
            <a:r>
              <a:rPr lang="en-US" sz="600" b="1" spc="-5" dirty="0">
                <a:solidFill>
                  <a:schemeClr val="accent6">
                    <a:lumMod val="60000"/>
                    <a:lumOff val="40000"/>
                  </a:schemeClr>
                </a:solidFill>
                <a:latin typeface="LM Sans 10"/>
                <a:cs typeface="LM Sans 10"/>
              </a:rPr>
              <a:t>3. Output                4. Code Coverage</a:t>
            </a:r>
          </a:p>
          <a:p>
            <a:pPr marL="12700" marR="5080" indent="74295" algn="just">
              <a:lnSpc>
                <a:spcPts val="670"/>
              </a:lnSpc>
              <a:spcBef>
                <a:spcPts val="160"/>
              </a:spcBef>
            </a:pPr>
            <a:r>
              <a:rPr lang="en-US" sz="600" b="1" spc="-5" dirty="0">
                <a:solidFill>
                  <a:schemeClr val="accent6">
                    <a:lumMod val="60000"/>
                    <a:lumOff val="40000"/>
                  </a:schemeClr>
                </a:solidFill>
                <a:latin typeface="LM Sans 10"/>
                <a:cs typeface="LM Sans 10"/>
              </a:rPr>
              <a:t>5. Inference            6. Conclusion</a:t>
            </a:r>
            <a:endParaRPr sz="600" dirty="0">
              <a:solidFill>
                <a:schemeClr val="accent6">
                  <a:lumMod val="60000"/>
                  <a:lumOff val="40000"/>
                </a:schemeClr>
              </a:solidFill>
              <a:latin typeface="LM Sans 10"/>
              <a:cs typeface="LM Sans 10"/>
            </a:endParaRPr>
          </a:p>
        </p:txBody>
      </p:sp>
    </p:spTree>
    <p:extLst>
      <p:ext uri="{BB962C8B-B14F-4D97-AF65-F5344CB8AC3E}">
        <p14:creationId xmlns:p14="http://schemas.microsoft.com/office/powerpoint/2010/main" val="7995331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357</TotalTime>
  <Words>2622</Words>
  <Application>Microsoft Office PowerPoint</Application>
  <PresentationFormat>Custom</PresentationFormat>
  <Paragraphs>242</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Calibri</vt:lpstr>
      <vt:lpstr>Georgia</vt:lpstr>
      <vt:lpstr>LM Sans 10</vt:lpstr>
      <vt:lpstr>LM Sans 12</vt:lpstr>
      <vt:lpstr>LM Sans 17</vt:lpstr>
      <vt:lpstr>LM Sans 8</vt:lpstr>
      <vt:lpstr>Times New Roman</vt:lpstr>
      <vt:lpstr>Office Theme</vt:lpstr>
      <vt:lpstr>Serial Communication Protocols – I2C &amp; SPI DSTTD lab</vt:lpstr>
      <vt:lpstr>Presentation 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your project    DSTTD lab</dc:title>
  <dc:creator>Name</dc:creator>
  <cp:lastModifiedBy>ranjan yadav</cp:lastModifiedBy>
  <cp:revision>24</cp:revision>
  <dcterms:created xsi:type="dcterms:W3CDTF">2020-08-17T04:59:15Z</dcterms:created>
  <dcterms:modified xsi:type="dcterms:W3CDTF">2020-11-01T13:50:40Z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2020-08-12T00:00:00Z</vt:filetime>
  </property>
  <property fmtid="{D5CDD505-2E9C-101B-9397-08002B2CF9AE}" pid="3" name="Creator">
    <vt:lpwstr>LaTeX with Beamer class version 3.36</vt:lpwstr>
  </property>
  <property fmtid="{D5CDD505-2E9C-101B-9397-08002B2CF9AE}" pid="4" name="LastSaved">
    <vt:filetime>2020-08-17T00:00:00Z</vt:filetime>
  </property>
</Properties>
</file>