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59761" y="2798304"/>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S.Ranjan</a:t>
            </a:r>
          </a:p>
          <a:p>
            <a:r>
              <a:rPr lang="en-US" sz="2400" dirty="0"/>
              <a:t>REGISTER NO.    : 312203260</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D11D61-7B24-7B30-94BE-59133E7240C6}"/>
              </a:ext>
            </a:extLst>
          </p:cNvPr>
          <p:cNvSpPr txBox="1"/>
          <p:nvPr/>
        </p:nvSpPr>
        <p:spPr>
          <a:xfrm>
            <a:off x="1272988" y="1734287"/>
            <a:ext cx="7884458"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a:t>
            </a:r>
            <a:r>
              <a:rPr lang="en-US" dirty="0"/>
              <a:t>: Start by structuring your data in a well - organized table, including essential fields such as employee ID, Name , Gender, Department, Project ID , Performance Metrics and Ratings.</a:t>
            </a:r>
          </a:p>
          <a:p>
            <a:endParaRPr lang="en-US" dirty="0"/>
          </a:p>
          <a:p>
            <a:r>
              <a:rPr lang="en-US" dirty="0"/>
              <a:t>•</a:t>
            </a:r>
            <a:r>
              <a:rPr lang="en-US" b="1" dirty="0"/>
              <a:t>Summary</a:t>
            </a:r>
            <a:r>
              <a:rPr lang="en-US" dirty="0"/>
              <a:t> </a:t>
            </a:r>
            <a:r>
              <a:rPr lang="en-US" b="1" dirty="0"/>
              <a:t>Table</a:t>
            </a:r>
            <a:r>
              <a:rPr lang="en-US" dirty="0"/>
              <a:t>:  Develop summary tables to aggregate data by projects and departments.</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FEF86BBD-061E-DDC2-FAE0-0DF769564210}"/>
              </a:ext>
            </a:extLst>
          </p:cNvPr>
          <p:cNvSpPr txBox="1"/>
          <p:nvPr/>
        </p:nvSpPr>
        <p:spPr>
          <a:xfrm>
            <a:off x="1313330" y="1861118"/>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7029ED7-A83E-4687-7E03-D286855A44A9}"/>
              </a:ext>
            </a:extLst>
          </p:cNvPr>
          <p:cNvSpPr txBox="1"/>
          <p:nvPr/>
        </p:nvSpPr>
        <p:spPr>
          <a:xfrm>
            <a:off x="3477186" y="2184033"/>
            <a:ext cx="6104964" cy="3139321"/>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 </a:t>
            </a:r>
          </a:p>
          <a:p>
            <a:endParaRPr lang="en-US" dirty="0"/>
          </a:p>
          <a:p>
            <a:r>
              <a:rPr lang="en-US" dirty="0"/>
              <a:t>•</a:t>
            </a:r>
            <a:r>
              <a:rPr lang="en-US" b="1" dirty="0"/>
              <a:t>Groups</a:t>
            </a:r>
            <a:r>
              <a:rPr lang="en-US" dirty="0"/>
              <a:t> in Excel help organize and manage data by allowing users to collapse or expand sections of related rows or columns. </a:t>
            </a:r>
          </a:p>
          <a:p>
            <a:endParaRPr lang="en-US" dirty="0"/>
          </a:p>
          <a:p>
            <a:r>
              <a:rPr lang="en-US" dirty="0"/>
              <a:t>•A </a:t>
            </a:r>
            <a:r>
              <a:rPr lang="en-US" b="1" dirty="0"/>
              <a:t>Pivot</a:t>
            </a:r>
            <a:r>
              <a:rPr lang="en-US" dirty="0"/>
              <a:t> </a:t>
            </a:r>
            <a:r>
              <a:rPr lang="en-US" b="1" dirty="0"/>
              <a:t>Table</a:t>
            </a:r>
            <a:r>
              <a:rPr lang="en-US" dirty="0"/>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19</cp:revision>
  <dcterms:created xsi:type="dcterms:W3CDTF">2024-03-29T15:07:22Z</dcterms:created>
  <dcterms:modified xsi:type="dcterms:W3CDTF">2024-08-29T18:24:44Z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