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039C-3D5B-DAE2-AEE8-17ADE1C28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5337-F687-8D7F-58E8-1714A7A2E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7E64-3FE9-9B51-6894-8F9308D6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3AB2-4CE4-9851-912A-53E40C4B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C9BE-D665-9317-B46B-426A3FD0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4F33-C331-1D14-DE40-45C32E5B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2B720-0958-88A1-8BED-BC95CC6BB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F944-E024-563C-B9C6-CE9E8946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E669-6959-2FDB-BAC5-5B8B6609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DE135-0F77-1012-531C-FB28F8E6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3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CA541-B5A6-5D4A-2627-78A528C32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E22F6-995E-D6A2-B17D-24485F5F9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7C03-9FFF-F28E-1D0C-010D562E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BC6F-A8F0-4B07-599F-6321E8B2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F33C-94E1-ACAA-6AA9-F669F008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396-D8BD-AE7A-67EC-BE77112B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75E2-A197-10FD-FCD8-F290D70E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80FD-D5F8-BD2F-AA14-A9AECB6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3DC5-754C-53B5-85EB-9075E127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45B3-37CB-F0F9-D903-9697456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AE3E-1AA8-0ECE-B827-8352CE90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FE8E-8AB8-594C-3994-03DDFE29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D619-4096-E53F-6A77-1C3AC2C7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542C-7638-87BB-8A5F-DAE83C14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B01D-8C65-4618-CA23-31A91574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4EEB-59A1-4329-009F-F8A3048F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87B5-67E0-4452-7CE6-774D742A6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5FB71-C9C5-8F5B-298C-52F4A0FA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2D4C7-2385-7CA4-4541-C8FDCE54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90EF-A073-3503-3BD9-BF1EE349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18428-9F8D-3902-65B5-81991895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DAFC-FA33-CD84-D7E2-30FB53A5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4DEE-237F-E007-1332-CD512A3B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54B8E-4853-6AD0-FDD9-16FDE683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5EDF3-E143-627D-13C7-C53A41E80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FDF49-3B35-2D89-93FB-31D13AE5F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767E1-3BF1-2B4F-AB33-BC34FC17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F2961-83FB-C63D-76D1-A2F3585A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E0CDE-F2E6-ED4B-AF8A-CA44E104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5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8106-8C5C-6492-BBE3-551164F9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15BC9-56AC-4317-BDF3-D2D8E24E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1C700-12B6-A29D-D261-319F8F12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8A60-095B-8F9C-EA82-C36F78A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527F6-E733-3B28-002D-0C115AD9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5E1F8-FD37-7DBB-13F0-1609FD9A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9630-25F7-11D9-97B9-E9D0935E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E3DE-E9EC-13BE-FD46-11915732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106F-C35E-723D-942C-BC074BE7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9A490-E61C-AA4D-67F8-EFA36FBC5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D2E1-8041-0CEF-8B8C-4AA2004A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3DD04-4EBA-07AF-0D74-ABC63163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22D0F-AF82-8F46-CBAE-6C574886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D993-5B33-6717-4CA8-B9ADF2A9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81EA4-EB31-56D4-C2CA-DC44C03F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5E94-16B8-8068-45C7-030D5602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3FB7-532C-6AAB-ED2F-EDCB2FA5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479E-C19C-62C0-187B-B112FCF2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0C648-F4FB-D2BF-3516-1850D354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6E04F-A499-78EE-786F-58C2B821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6286-B9FC-4C4A-2B36-8E5598999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EA63-9A52-E3E6-2589-C25CAA5C4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56C15-F91A-48A1-9060-ADAD97012196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463B-566B-9BA8-0360-16305E49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6CB9-6289-E2A9-E61B-C1A86DC0D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F181-9895-4C83-8173-FED15E70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1494-4D74-BF8B-1995-713DA310F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en-US" sz="6000" b="0" i="0" u="sng" strike="noStrike" cap="none" normalizeH="0" baseline="0" dirty="0">
                <a:ln>
                  <a:noFill/>
                </a:ln>
                <a:solidFill>
                  <a:srgbClr val="EA9999"/>
                </a:solidFill>
                <a:effectLst/>
                <a:latin typeface="Arial" panose="020B0604020202020204" pitchFamily="34" charset="0"/>
                <a:ea typeface="Oswald" panose="00000500000000000000" pitchFamily="2" charset="0"/>
              </a:rPr>
              <a:t>The </a:t>
            </a:r>
            <a:r>
              <a:rPr kumimoji="0" lang="en-US" altLang="en-US" sz="6000" b="0" i="0" u="sng" strike="noStrike" cap="none" normalizeH="0" baseline="0" dirty="0" err="1">
                <a:ln>
                  <a:noFill/>
                </a:ln>
                <a:solidFill>
                  <a:srgbClr val="EA9999"/>
                </a:solidFill>
                <a:effectLst/>
                <a:latin typeface="Arial" panose="020B0604020202020204" pitchFamily="34" charset="0"/>
                <a:ea typeface="Oswald" panose="00000500000000000000" pitchFamily="2" charset="0"/>
              </a:rPr>
              <a:t>Icecream</a:t>
            </a:r>
            <a:r>
              <a:rPr kumimoji="0" lang="en-US" altLang="en-US" sz="6000" b="0" i="0" u="sng" strike="noStrike" cap="none" normalizeH="0" baseline="0" dirty="0">
                <a:ln>
                  <a:noFill/>
                </a:ln>
                <a:solidFill>
                  <a:srgbClr val="EA9999"/>
                </a:solidFill>
                <a:effectLst/>
                <a:latin typeface="Arial" panose="020B0604020202020204" pitchFamily="34" charset="0"/>
                <a:ea typeface="Oswald" panose="00000500000000000000" pitchFamily="2" charset="0"/>
              </a:rPr>
              <a:t> Corner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FC0D6-D08C-5D38-9435-E0042805C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Oswald" panose="00000500000000000000" pitchFamily="2" charset="0"/>
              </a:rPr>
              <a:t>Presentation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981DAF-9050-8113-032B-B25D2A13A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3816"/>
            <a:ext cx="64953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57023C9-C32B-5F4E-DFE5-1F1E9CD68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058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ink ice cream on a stick">
            <a:extLst>
              <a:ext uri="{FF2B5EF4-FFF2-40B4-BE49-F238E27FC236}">
                <a16:creationId xmlns:a16="http://schemas.microsoft.com/office/drawing/2014/main" id="{24CAA77B-95EE-45CD-3356-DDE6CB2C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452" y="3255962"/>
            <a:ext cx="4686541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FDD8-5A50-2D0E-4E02-F6D90033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Oswald" panose="00000500000000000000" pitchFamily="2" charset="0"/>
              </a:rPr>
              <a:t>Products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C0D2-D89C-641F-C9AA-1A6A7A0A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Variety of flavors: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 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 Corner offers a wide variety of classic and unique ice cream flavors, including chocolate, vanilla, strawberry, mint chocolate chip, cookies and cream, and many more.</a:t>
            </a:r>
            <a:endParaRPr lang="en-US" b="0" dirty="0">
              <a:effectLst/>
            </a:endParaRPr>
          </a:p>
          <a:p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Custom creations: 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F0502020204030204" pitchFamily="49" charset="0"/>
              </a:rPr>
              <a:t> Corner also offers custom ice cream creations, so you can create your own perfect ice cream sundae or milkshake.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4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F8D2-85F1-52F3-303D-4736B3CC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424242"/>
                </a:solidFill>
                <a:effectLst/>
                <a:latin typeface="Oswald" panose="00000500000000000000" pitchFamily="2" charset="0"/>
              </a:rPr>
              <a:t>Services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E66A-8EF7-81FE-7051-5406A95AB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Curbside pickup: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Corner offers curbside pickup for your convenience.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Delivery: 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Corner also offers delivery for orders over $20.</a:t>
            </a:r>
            <a:endParaRPr lang="en-US" b="0" dirty="0">
              <a:effectLst/>
            </a:endParaRPr>
          </a:p>
          <a:p>
            <a:r>
              <a:rPr lang="en-US" sz="1800" b="1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Online ordering: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You can order your ice cream online and pick it up in-store or have it delivered.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2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190A-C23C-16E6-FA03-58B7678A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EEBF-D81E-3BBD-BCB6-79EA885F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"The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Corner has the best ice cream in town! I can't get enough of their flavors."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"The quality and taste of their ice cream is unmatched. I highly recommend trying their creations."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"The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Corner is my go-to place for a sweet treat. Their ice cream never disappoints!"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6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24D4-470A-B298-3010-6CC912BD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Oswald" panose="00000500000000000000" pitchFamily="2" charset="0"/>
              </a:rPr>
              <a:t>About Us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130F-D085-1EC2-87E0-0BE3E291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Introduction: 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Corner is a family-owned and operated business that has been serving traditional and delicious ice cream since 1950.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History: The business was founded by Mr. and Mrs. Smith, who were passionate about creating the perfect ice cream. They used only the finest ingredients and time-honored recipes to create their signature flavors.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Mission: The </a:t>
            </a:r>
            <a:r>
              <a:rPr lang="en-US" sz="1800" b="0" i="0" u="none" strike="noStrike" dirty="0" err="1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Icecream</a:t>
            </a:r>
            <a:r>
              <a:rPr lang="en-US" sz="1800" b="0" i="0" u="none" strike="noStrike" dirty="0">
                <a:solidFill>
                  <a:srgbClr val="424242"/>
                </a:solidFill>
                <a:effectLst/>
                <a:latin typeface="Source Code Pro" panose="020B0509030403020204" pitchFamily="49" charset="0"/>
              </a:rPr>
              <a:t> Corner is committed to providing its customers with a delicious and memorable ice cream experience.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3DE7-993C-E7FB-8565-4DA83D33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Oswald" panose="00000500000000000000" pitchFamily="2" charset="0"/>
              </a:rPr>
              <a:t>Contact Information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9694-81C6-29AE-48E8-4103295E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Address: 123 Main Street, Kyoto, Japan</a:t>
            </a:r>
          </a:p>
          <a:p>
            <a:r>
              <a:rPr lang="en-US" dirty="0"/>
              <a:t>Phone: +08055760097</a:t>
            </a:r>
          </a:p>
          <a:p>
            <a:r>
              <a:rPr lang="en-US" dirty="0"/>
              <a:t>Website: www.theicecreamcorner.com</a:t>
            </a:r>
          </a:p>
        </p:txBody>
      </p:sp>
    </p:spTree>
    <p:extLst>
      <p:ext uri="{BB962C8B-B14F-4D97-AF65-F5344CB8AC3E}">
        <p14:creationId xmlns:p14="http://schemas.microsoft.com/office/powerpoint/2010/main" val="360972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Oswald</vt:lpstr>
      <vt:lpstr>Source Code Pro</vt:lpstr>
      <vt:lpstr>Office Theme</vt:lpstr>
      <vt:lpstr>The Icecream Corner </vt:lpstr>
      <vt:lpstr>Products</vt:lpstr>
      <vt:lpstr>Services</vt:lpstr>
      <vt:lpstr>Testimonials</vt:lpstr>
      <vt:lpstr>About Us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Icecream Corner </dc:title>
  <dc:creator>Nabraj Neupane</dc:creator>
  <cp:lastModifiedBy>Nabraj Neupane</cp:lastModifiedBy>
  <cp:revision>1</cp:revision>
  <dcterms:created xsi:type="dcterms:W3CDTF">2023-07-22T09:24:28Z</dcterms:created>
  <dcterms:modified xsi:type="dcterms:W3CDTF">2023-07-22T09:54:51Z</dcterms:modified>
</cp:coreProperties>
</file>