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7B7DAA0-A74D-4253-933F-CC102EF96931}" type="datetimeFigureOut">
              <a:rPr lang="en-IN" smtClean="0"/>
              <a:t>17-03-2016</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C09D08-8350-4AAB-90D6-6FD29535138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B7DAA0-A74D-4253-933F-CC102EF96931}" type="datetimeFigureOut">
              <a:rPr lang="en-IN" smtClean="0"/>
              <a:t>17-03-2016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C09D08-8350-4AAB-90D6-6FD29535138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B7DAA0-A74D-4253-933F-CC102EF96931}" type="datetimeFigureOut">
              <a:rPr lang="en-IN" smtClean="0"/>
              <a:t>17-03-2016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C09D08-8350-4AAB-90D6-6FD29535138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B7DAA0-A74D-4253-933F-CC102EF96931}" type="datetimeFigureOut">
              <a:rPr lang="en-IN" smtClean="0"/>
              <a:t>17-03-2016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C09D08-8350-4AAB-90D6-6FD295351386}" type="slidenum">
              <a:rPr lang="en-IN" smtClean="0"/>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7B7DAA0-A74D-4253-933F-CC102EF96931}" type="datetimeFigureOut">
              <a:rPr lang="en-IN" smtClean="0"/>
              <a:t>17-03-2016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C09D08-8350-4AAB-90D6-6FD295351386}"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B7DAA0-A74D-4253-933F-CC102EF96931}" type="datetimeFigureOut">
              <a:rPr lang="en-IN" smtClean="0"/>
              <a:t>17-03-2016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C09D08-8350-4AAB-90D6-6FD295351386}" type="slidenum">
              <a:rPr lang="en-IN" smtClean="0"/>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7B7DAA0-A74D-4253-933F-CC102EF96931}" type="datetimeFigureOut">
              <a:rPr lang="en-IN" smtClean="0"/>
              <a:t>17-03-2016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AC09D08-8350-4AAB-90D6-6FD295351386}"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B7DAA0-A74D-4253-933F-CC102EF96931}" type="datetimeFigureOut">
              <a:rPr lang="en-IN" smtClean="0"/>
              <a:t>17-03-2016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C09D08-8350-4AAB-90D6-6FD295351386}" type="slidenum">
              <a:rPr lang="en-IN" smtClean="0"/>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7DAA0-A74D-4253-933F-CC102EF96931}" type="datetimeFigureOut">
              <a:rPr lang="en-IN" smtClean="0"/>
              <a:t>17-03-2016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AC09D08-8350-4AAB-90D6-6FD29535138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7B7DAA0-A74D-4253-933F-CC102EF96931}" type="datetimeFigureOut">
              <a:rPr lang="en-IN" smtClean="0"/>
              <a:t>17-03-2016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C09D08-8350-4AAB-90D6-6FD295351386}"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B7B7DAA0-A74D-4253-933F-CC102EF96931}" type="datetimeFigureOut">
              <a:rPr lang="en-IN" smtClean="0"/>
              <a:t>17-03-2016</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C09D08-8350-4AAB-90D6-6FD295351386}"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B7DAA0-A74D-4253-933F-CC102EF96931}" type="datetimeFigureOut">
              <a:rPr lang="en-IN" smtClean="0"/>
              <a:t>17-03-2016</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C09D08-8350-4AAB-90D6-6FD29535138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Tachometer#cite_note-1" TargetMode="External"/><Relationship Id="rId2" Type="http://schemas.openxmlformats.org/officeDocument/2006/relationships/hyperlink" Target="https://en.wikipedia.org/wiki/Axle" TargetMode="External"/><Relationship Id="rId1" Type="http://schemas.openxmlformats.org/officeDocument/2006/relationships/slideLayout" Target="../slideLayouts/slideLayout2.xml"/><Relationship Id="rId5" Type="http://schemas.openxmlformats.org/officeDocument/2006/relationships/hyperlink" Target="https://en.wikipedia.org/wiki/Greek_language" TargetMode="External"/><Relationship Id="rId4" Type="http://schemas.openxmlformats.org/officeDocument/2006/relationships/hyperlink" Target="https://en.wikipedia.org/wiki/Revolutions_per_minut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 Id="rId5" Type="http://schemas.openxmlformats.org/officeDocument/2006/relationships/image" Target="../media/image22.jp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5400" dirty="0"/>
              <a:t>RECOGNISATION OF BASIC ELECTRONICS/ELECTRICAL INSTRUMENTS</a:t>
            </a:r>
          </a:p>
        </p:txBody>
      </p:sp>
    </p:spTree>
    <p:extLst>
      <p:ext uri="{BB962C8B-B14F-4D97-AF65-F5344CB8AC3E}">
        <p14:creationId xmlns:p14="http://schemas.microsoft.com/office/powerpoint/2010/main" val="422753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784" y="3304787"/>
            <a:ext cx="7772400" cy="1829761"/>
          </a:xfrm>
        </p:spPr>
        <p:txBody>
          <a:bodyPr>
            <a:normAutofit fontScale="90000"/>
          </a:bodyPr>
          <a:lstStyle/>
          <a:p>
            <a:pPr algn="ctr"/>
            <a:r>
              <a:rPr lang="en-IN" dirty="0"/>
              <a:t>  </a:t>
            </a:r>
            <a:br>
              <a:rPr lang="en-IN" dirty="0"/>
            </a:br>
            <a:br>
              <a:rPr lang="en-IN" dirty="0"/>
            </a:br>
            <a:br>
              <a:rPr lang="en-IN" dirty="0"/>
            </a:br>
            <a:br>
              <a:rPr lang="en-IN" dirty="0"/>
            </a:br>
            <a:r>
              <a:rPr lang="en-IN" dirty="0"/>
              <a:t> </a:t>
            </a:r>
            <a:br>
              <a:rPr lang="en-IN" dirty="0"/>
            </a:br>
            <a:br>
              <a:rPr lang="en-IN" dirty="0"/>
            </a:br>
            <a:br>
              <a:rPr lang="en-IN" dirty="0"/>
            </a:br>
            <a:br>
              <a:rPr lang="en-IN" dirty="0"/>
            </a:br>
            <a:br>
              <a:rPr lang="en-IN" dirty="0"/>
            </a:br>
            <a:br>
              <a:rPr lang="en-IN" dirty="0"/>
            </a:br>
            <a:br>
              <a:rPr lang="en-IN" dirty="0"/>
            </a:br>
            <a:r>
              <a:rPr lang="en-IN" dirty="0"/>
              <a:t>MULTIMETER</a:t>
            </a:r>
          </a:p>
        </p:txBody>
      </p:sp>
      <p:sp>
        <p:nvSpPr>
          <p:cNvPr id="3" name="Subtitle 2"/>
          <p:cNvSpPr>
            <a:spLocks noGrp="1"/>
          </p:cNvSpPr>
          <p:nvPr>
            <p:ph type="subTitle" idx="1"/>
          </p:nvPr>
        </p:nvSpPr>
        <p:spPr>
          <a:xfrm>
            <a:off x="685800" y="3611606"/>
            <a:ext cx="7772400" cy="1545585"/>
          </a:xfrm>
        </p:spPr>
        <p:txBody>
          <a:bodyPr/>
          <a:lstStyle/>
          <a:p>
            <a:pPr algn="ct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
            <a:ext cx="3168352" cy="4219669"/>
          </a:xfrm>
          <a:prstGeom prst="rect">
            <a:avLst/>
          </a:prstGeom>
        </p:spPr>
      </p:pic>
    </p:spTree>
    <p:extLst>
      <p:ext uri="{BB962C8B-B14F-4D97-AF65-F5344CB8AC3E}">
        <p14:creationId xmlns:p14="http://schemas.microsoft.com/office/powerpoint/2010/main" val="260414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19256" cy="5289451"/>
          </a:xfrm>
        </p:spPr>
        <p:txBody>
          <a:bodyPr>
            <a:normAutofit fontScale="92500" lnSpcReduction="10000"/>
          </a:bodyPr>
          <a:lstStyle/>
          <a:p>
            <a:r>
              <a:rPr lang="en-IN" dirty="0"/>
              <a:t>A multimeter or a multitester, also known as a VOM (Volt-Ohm meter or Volt-Ohm-milliammeter ), is an electronic measuring instrument that combines several measurement functions in one unit. A typical multimeter can measure voltage, current, and resistance. Analog multimeters use a microammeter with a moving pointer to display readings. Digital multimeters (DMM, DVOM) have a numeric display, and may also show a graphical bar representing the measured value. Digital multimeters are now far more common but analog multimeters are still preferable in some cases, for example when monitoring a rapidly varying value.</a:t>
            </a:r>
          </a:p>
        </p:txBody>
      </p:sp>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386893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lnSpcReduction="10000"/>
          </a:bodyPr>
          <a:lstStyle/>
          <a:p>
            <a:endParaRPr lang="en-IN" dirty="0"/>
          </a:p>
          <a:p>
            <a:endParaRPr lang="en-IN" dirty="0"/>
          </a:p>
          <a:p>
            <a:endParaRPr lang="en-IN" dirty="0"/>
          </a:p>
          <a:p>
            <a:endParaRPr lang="en-IN" dirty="0"/>
          </a:p>
          <a:p>
            <a:pPr algn="r"/>
            <a:endParaRPr lang="en-IN" dirty="0"/>
          </a:p>
          <a:p>
            <a:pPr algn="r"/>
            <a:r>
              <a:rPr lang="en-IN" dirty="0"/>
              <a:t>A multimeter is a combination of a multirange DC voltmeter, multirange AC voltmeter, multirange ammeter, and multirange ohmmeter. An un-amplified analog multimeter combines a meter movement, range resistors and switches.</a:t>
            </a:r>
          </a:p>
        </p:txBody>
      </p:sp>
      <p:sp>
        <p:nvSpPr>
          <p:cNvPr id="8" name="Title 7"/>
          <p:cNvSpPr>
            <a:spLocks noGrp="1"/>
          </p:cNvSpPr>
          <p:nvPr>
            <p:ph type="title"/>
          </p:nvPr>
        </p:nvSpPr>
        <p:spPr/>
        <p:txBody>
          <a:bodyPr/>
          <a:lstStyle/>
          <a:p>
            <a:r>
              <a:rPr lang="en-IN" dirty="0"/>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43408"/>
            <a:ext cx="3312368" cy="3853812"/>
          </a:xfrm>
          <a:prstGeom prst="rect">
            <a:avLst/>
          </a:prstGeom>
        </p:spPr>
      </p:pic>
    </p:spTree>
    <p:extLst>
      <p:ext uri="{BB962C8B-B14F-4D97-AF65-F5344CB8AC3E}">
        <p14:creationId xmlns:p14="http://schemas.microsoft.com/office/powerpoint/2010/main" val="207091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normAutofit lnSpcReduction="10000"/>
          </a:bodyPr>
          <a:lstStyle/>
          <a:p>
            <a:r>
              <a:rPr lang="en-IN" sz="4000" dirty="0"/>
              <a:t>FUNCTION GENERATOR</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16282" b="16282"/>
          <a:stretch>
            <a:fillRect/>
          </a:stretch>
        </p:blipFill>
        <p:spPr/>
      </p:pic>
      <p:sp>
        <p:nvSpPr>
          <p:cNvPr id="4" name="Title 3"/>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154460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sz="3600" dirty="0"/>
              <a:t>A </a:t>
            </a:r>
            <a:r>
              <a:rPr lang="en-IN" sz="3600" b="1" dirty="0"/>
              <a:t>function generator</a:t>
            </a:r>
            <a:r>
              <a:rPr lang="en-IN" sz="3600" dirty="0"/>
              <a:t> is usually a piece of electronic test equipment or software used to generate different types of electrical waveforms over a wide range of frequencies. Some of the most common waveforms produced by the </a:t>
            </a:r>
            <a:r>
              <a:rPr lang="en-IN" sz="3600" b="1" dirty="0"/>
              <a:t>function generator</a:t>
            </a:r>
            <a:r>
              <a:rPr lang="en-IN" sz="3600" dirty="0"/>
              <a:t> are the sine, square, triangular and sawtooth shapes.</a:t>
            </a:r>
          </a:p>
        </p:txBody>
      </p:sp>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193802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IN" dirty="0"/>
              <a:t> </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321" b="14321"/>
          <a:stretch>
            <a:fillRect/>
          </a:stretch>
        </p:blipFill>
        <p:spPr/>
      </p:pic>
      <p:sp>
        <p:nvSpPr>
          <p:cNvPr id="2" name="Title 1"/>
          <p:cNvSpPr>
            <a:spLocks noGrp="1"/>
          </p:cNvSpPr>
          <p:nvPr>
            <p:ph type="title"/>
          </p:nvPr>
        </p:nvSpPr>
        <p:spPr/>
        <p:txBody>
          <a:bodyPr>
            <a:noAutofit/>
          </a:bodyPr>
          <a:lstStyle/>
          <a:p>
            <a:pPr algn="ctr"/>
            <a:r>
              <a:rPr lang="en-IN" sz="5400" dirty="0"/>
              <a:t>        TESTER</a:t>
            </a:r>
          </a:p>
        </p:txBody>
      </p:sp>
    </p:spTree>
    <p:extLst>
      <p:ext uri="{BB962C8B-B14F-4D97-AF65-F5344CB8AC3E}">
        <p14:creationId xmlns:p14="http://schemas.microsoft.com/office/powerpoint/2010/main" val="378815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IN" dirty="0"/>
              <a:t> </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5000" b="5000"/>
          <a:stretch>
            <a:fillRect/>
          </a:stretch>
        </p:blipFill>
        <p:spPr>
          <a:xfrm>
            <a:off x="1763688" y="188640"/>
            <a:ext cx="5486400" cy="4114800"/>
          </a:xfrm>
        </p:spPr>
      </p:pic>
      <p:sp>
        <p:nvSpPr>
          <p:cNvPr id="4" name="Title 3"/>
          <p:cNvSpPr>
            <a:spLocks noGrp="1"/>
          </p:cNvSpPr>
          <p:nvPr>
            <p:ph type="title"/>
          </p:nvPr>
        </p:nvSpPr>
        <p:spPr/>
        <p:txBody>
          <a:bodyPr>
            <a:noAutofit/>
          </a:bodyPr>
          <a:lstStyle/>
          <a:p>
            <a:pPr algn="ctr"/>
            <a:br>
              <a:rPr lang="en-IN" sz="5400" dirty="0"/>
            </a:br>
            <a:br>
              <a:rPr lang="en-IN" sz="5400" dirty="0"/>
            </a:br>
            <a:br>
              <a:rPr lang="en-IN" sz="5400" dirty="0"/>
            </a:br>
            <a:br>
              <a:rPr lang="en-IN" sz="5400" dirty="0"/>
            </a:br>
            <a:br>
              <a:rPr lang="en-IN" sz="5400" dirty="0"/>
            </a:br>
            <a:r>
              <a:rPr lang="en-IN" sz="5400" dirty="0"/>
              <a:t>                               MEGGER</a:t>
            </a:r>
          </a:p>
        </p:txBody>
      </p:sp>
    </p:spTree>
    <p:extLst>
      <p:ext uri="{BB962C8B-B14F-4D97-AF65-F5344CB8AC3E}">
        <p14:creationId xmlns:p14="http://schemas.microsoft.com/office/powerpoint/2010/main" val="84923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92500"/>
          </a:bodyPr>
          <a:lstStyle/>
          <a:p>
            <a:r>
              <a:rPr lang="en-IN" sz="4000" dirty="0"/>
              <a:t>PHASE SEQUENCE INDICATOR</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1016" b="21016"/>
          <a:stretch>
            <a:fillRect/>
          </a:stretch>
        </p:blipFill>
        <p:spPr/>
      </p:pic>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278891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normAutofit fontScale="92500" lnSpcReduction="10000"/>
          </a:bodyPr>
          <a:lstStyle/>
          <a:p>
            <a:pPr algn="ctr"/>
            <a:r>
              <a:rPr lang="en-IN" sz="4400" dirty="0"/>
              <a:t>     TACHOMETER</a:t>
            </a: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31324" b="31324"/>
          <a:stretch>
            <a:fillRect/>
          </a:stretch>
        </p:blipFill>
        <p:spPr/>
      </p:pic>
      <p:sp>
        <p:nvSpPr>
          <p:cNvPr id="4" name="Title 3"/>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392087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IN" dirty="0"/>
              <a:t>A </a:t>
            </a:r>
            <a:r>
              <a:rPr lang="en-IN" b="1" dirty="0"/>
              <a:t>tachometer</a:t>
            </a:r>
            <a:r>
              <a:rPr lang="en-IN" dirty="0"/>
              <a:t> (</a:t>
            </a:r>
            <a:r>
              <a:rPr lang="en-IN" b="1" dirty="0"/>
              <a:t>revolution-counter</a:t>
            </a:r>
            <a:r>
              <a:rPr lang="en-IN" dirty="0"/>
              <a:t>, </a:t>
            </a:r>
            <a:r>
              <a:rPr lang="en-IN" b="1" dirty="0"/>
              <a:t>tach</a:t>
            </a:r>
            <a:r>
              <a:rPr lang="en-IN" dirty="0"/>
              <a:t>, </a:t>
            </a:r>
            <a:r>
              <a:rPr lang="en-IN" b="1" dirty="0"/>
              <a:t>rev-counter</a:t>
            </a:r>
            <a:r>
              <a:rPr lang="en-IN" dirty="0"/>
              <a:t>, </a:t>
            </a:r>
            <a:r>
              <a:rPr lang="en-IN" b="1" dirty="0"/>
              <a:t>RPM gauge</a:t>
            </a:r>
            <a:r>
              <a:rPr lang="en-IN" dirty="0"/>
              <a:t>) is an instrument measuring the rotation speed of a </a:t>
            </a:r>
            <a:r>
              <a:rPr lang="en-IN" dirty="0">
                <a:hlinkClick r:id="rId2" tooltip="Axle"/>
              </a:rPr>
              <a:t>shaft</a:t>
            </a:r>
            <a:r>
              <a:rPr lang="en-IN" dirty="0"/>
              <a:t> or disk, as in a motor or other machine.</a:t>
            </a:r>
            <a:r>
              <a:rPr lang="en-IN" baseline="30000" dirty="0">
                <a:hlinkClick r:id="rId3"/>
              </a:rPr>
              <a:t>[1]</a:t>
            </a:r>
            <a:r>
              <a:rPr lang="en-IN" dirty="0"/>
              <a:t> The device usually displays the </a:t>
            </a:r>
            <a:r>
              <a:rPr lang="en-IN" dirty="0">
                <a:hlinkClick r:id="rId4" tooltip="Revolutions per minute"/>
              </a:rPr>
              <a:t>revolutions per minute</a:t>
            </a:r>
            <a:r>
              <a:rPr lang="en-IN" dirty="0"/>
              <a:t> (RPM) on a calibrated analogue dial, but digital displays are increasingly common. The word comes from </a:t>
            </a:r>
            <a:r>
              <a:rPr lang="en-IN" dirty="0">
                <a:hlinkClick r:id="rId5" tooltip="Greek language"/>
              </a:rPr>
              <a:t>Greek</a:t>
            </a:r>
            <a:r>
              <a:rPr lang="en-IN" dirty="0"/>
              <a:t> </a:t>
            </a:r>
            <a:r>
              <a:rPr lang="en-IN" i="1" dirty="0"/>
              <a:t>ταχος</a:t>
            </a:r>
            <a:r>
              <a:rPr lang="en-IN" dirty="0"/>
              <a:t> (</a:t>
            </a:r>
            <a:r>
              <a:rPr lang="en-IN" i="1" dirty="0"/>
              <a:t>tachos</a:t>
            </a:r>
            <a:r>
              <a:rPr lang="en-IN" dirty="0"/>
              <a:t> "speed") and </a:t>
            </a:r>
            <a:r>
              <a:rPr lang="en-IN" i="1" dirty="0"/>
              <a:t>metron</a:t>
            </a:r>
            <a:r>
              <a:rPr lang="en-IN" dirty="0"/>
              <a:t> ("measure"). </a:t>
            </a:r>
          </a:p>
        </p:txBody>
      </p:sp>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139565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1752601"/>
            <a:ext cx="7772400" cy="1829761"/>
          </a:xfrm>
        </p:spPr>
        <p:txBody>
          <a:bodyPr/>
          <a:lstStyle/>
          <a:p>
            <a:r>
              <a:rPr lang="en-IN" dirty="0"/>
              <a:t> </a:t>
            </a:r>
          </a:p>
        </p:txBody>
      </p:sp>
      <p:sp>
        <p:nvSpPr>
          <p:cNvPr id="3" name="Subtitle 2"/>
          <p:cNvSpPr>
            <a:spLocks noGrp="1"/>
          </p:cNvSpPr>
          <p:nvPr>
            <p:ph type="subTitle" idx="1"/>
          </p:nvPr>
        </p:nvSpPr>
        <p:spPr>
          <a:xfrm>
            <a:off x="1331640" y="4437112"/>
            <a:ext cx="6400800" cy="1752600"/>
          </a:xfrm>
        </p:spPr>
        <p:txBody>
          <a:bodyPr>
            <a:normAutofit/>
          </a:bodyPr>
          <a:lstStyle/>
          <a:p>
            <a:pPr algn="ctr"/>
            <a:r>
              <a:rPr lang="en-IN" sz="6600" b="1" dirty="0">
                <a:solidFill>
                  <a:srgbClr val="FF0000"/>
                </a:solidFill>
              </a:rPr>
              <a:t>AMMETER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88640"/>
            <a:ext cx="4598191" cy="3960441"/>
          </a:xfrm>
          <a:prstGeom prst="rect">
            <a:avLst/>
          </a:prstGeom>
        </p:spPr>
      </p:pic>
    </p:spTree>
    <p:extLst>
      <p:ext uri="{BB962C8B-B14F-4D97-AF65-F5344CB8AC3E}">
        <p14:creationId xmlns:p14="http://schemas.microsoft.com/office/powerpoint/2010/main" val="346953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IN" dirty="0"/>
              <a:t> </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7065" b="7065"/>
          <a:stretch>
            <a:fillRect/>
          </a:stretch>
        </p:blipFill>
        <p:spPr/>
      </p:pic>
      <p:sp>
        <p:nvSpPr>
          <p:cNvPr id="2" name="Title 1"/>
          <p:cNvSpPr>
            <a:spLocks noGrp="1"/>
          </p:cNvSpPr>
          <p:nvPr>
            <p:ph type="title"/>
          </p:nvPr>
        </p:nvSpPr>
        <p:spPr/>
        <p:txBody>
          <a:bodyPr>
            <a:noAutofit/>
          </a:bodyPr>
          <a:lstStyle/>
          <a:p>
            <a:pPr algn="ctr"/>
            <a:r>
              <a:rPr lang="en-IN" sz="4000" dirty="0"/>
              <a:t>ENERGY METER </a:t>
            </a:r>
          </a:p>
        </p:txBody>
      </p:sp>
    </p:spTree>
    <p:extLst>
      <p:ext uri="{BB962C8B-B14F-4D97-AF65-F5344CB8AC3E}">
        <p14:creationId xmlns:p14="http://schemas.microsoft.com/office/powerpoint/2010/main" val="23783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Watt hour meter or energy meter is an instrument which measures amount of electrical energy used by the consumers. Utilities install these instruments at every place like homes, industries, organizations to charge the electricity consumption by loads such as lights, fans and other appliances. Most interesting type are  used as prepaid electricity meters.</a:t>
            </a:r>
          </a:p>
        </p:txBody>
      </p:sp>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333916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Autofit/>
          </a:bodyPr>
          <a:lstStyle/>
          <a:p>
            <a:pPr algn="ctr"/>
            <a:r>
              <a:rPr lang="en-IN" sz="4800" dirty="0"/>
              <a:t>AMPLIFIER</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3162" b="3162"/>
          <a:stretch>
            <a:fillRect/>
          </a:stretch>
        </p:blipFill>
        <p:spPr/>
      </p:pic>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384764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dirty="0"/>
              <a:t>An amplifier, electronic amplifier or (informally) amp is an electronic device that can increase the power of a signal.</a:t>
            </a:r>
          </a:p>
          <a:p>
            <a:r>
              <a:rPr lang="en-IN" dirty="0"/>
              <a:t>It does this by taking energy from a power supply and controlling the output to match the input signal shape but with a larger amplitude. In this sense, an amplifier modulates the output of the power supply to make the output signal stronger than the input signal. An amplifier is effectively the opposite of an attenuator: while an amplifier provides gain, an attenuator provides loss.</a:t>
            </a:r>
          </a:p>
        </p:txBody>
      </p:sp>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399081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Autofit/>
          </a:bodyPr>
          <a:lstStyle/>
          <a:p>
            <a:pPr algn="ctr"/>
            <a:r>
              <a:rPr lang="en-IN" sz="4800" dirty="0"/>
              <a:t>POTENTIOMETER</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24744" b="24744"/>
          <a:stretch>
            <a:fillRect/>
          </a:stretch>
        </p:blipFill>
        <p:spPr/>
      </p:pic>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2737648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r>
              <a:rPr lang="en-IN" dirty="0"/>
              <a:t>A </a:t>
            </a:r>
            <a:r>
              <a:rPr lang="en-IN" b="1" dirty="0"/>
              <a:t>potentiometer</a:t>
            </a:r>
            <a:r>
              <a:rPr lang="en-IN" dirty="0"/>
              <a:t>, informally a pot, is a three-terminal resistor with a sliding or rotating contact that forms an adjustable voltage divider. If only two terminals are used, one end and the wiper, it acts as a variable resistor or rheostat.</a:t>
            </a:r>
          </a:p>
        </p:txBody>
      </p:sp>
      <p:sp>
        <p:nvSpPr>
          <p:cNvPr id="2" name="Title 1"/>
          <p:cNvSpPr>
            <a:spLocks noGrp="1"/>
          </p:cNvSpPr>
          <p:nvPr>
            <p:ph type="title"/>
          </p:nvPr>
        </p:nvSpPr>
        <p:spPr/>
        <p:txBody>
          <a:bodyPr/>
          <a:lstStyle/>
          <a:p>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60647"/>
            <a:ext cx="7416824" cy="2956349"/>
          </a:xfrm>
          <a:prstGeom prst="rect">
            <a:avLst/>
          </a:prstGeom>
        </p:spPr>
      </p:pic>
    </p:spTree>
    <p:extLst>
      <p:ext uri="{BB962C8B-B14F-4D97-AF65-F5344CB8AC3E}">
        <p14:creationId xmlns:p14="http://schemas.microsoft.com/office/powerpoint/2010/main" val="1852379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br>
              <a:rPr lang="en-IN" dirty="0"/>
            </a:br>
            <a:endParaRPr lang="en-IN" dirty="0"/>
          </a:p>
        </p:txBody>
      </p:sp>
      <p:sp>
        <p:nvSpPr>
          <p:cNvPr id="3" name="Subtitle 2"/>
          <p:cNvSpPr>
            <a:spLocks noGrp="1"/>
          </p:cNvSpPr>
          <p:nvPr>
            <p:ph type="subTitle" idx="1"/>
          </p:nvPr>
        </p:nvSpPr>
        <p:spPr/>
        <p:txBody>
          <a:bodyPr/>
          <a:lstStyle/>
          <a:p>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5120"/>
            <a:ext cx="5112568" cy="25599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3852596"/>
            <a:ext cx="3960440" cy="2258210"/>
          </a:xfrm>
          <a:prstGeom prst="rect">
            <a:avLst/>
          </a:prstGeom>
        </p:spPr>
      </p:pic>
      <p:sp>
        <p:nvSpPr>
          <p:cNvPr id="6" name="TextBox 5"/>
          <p:cNvSpPr txBox="1"/>
          <p:nvPr/>
        </p:nvSpPr>
        <p:spPr>
          <a:xfrm>
            <a:off x="553223" y="2559966"/>
            <a:ext cx="8503995" cy="1200329"/>
          </a:xfrm>
          <a:prstGeom prst="rect">
            <a:avLst/>
          </a:prstGeom>
          <a:noFill/>
        </p:spPr>
        <p:txBody>
          <a:bodyPr wrap="none" rtlCol="0">
            <a:spAutoFit/>
          </a:bodyPr>
          <a:lstStyle/>
          <a:p>
            <a:pPr algn="ctr"/>
            <a:r>
              <a:rPr lang="en-IN" sz="3200" dirty="0"/>
              <a:t>RTD (RESISTANCE </a:t>
            </a:r>
            <a:r>
              <a:rPr lang="en-IN" sz="4000" dirty="0"/>
              <a:t>TEMPERATURE</a:t>
            </a:r>
            <a:r>
              <a:rPr lang="en-IN" sz="3200" dirty="0"/>
              <a:t> DETECTORS) </a:t>
            </a:r>
          </a:p>
          <a:p>
            <a:pPr algn="ctr"/>
            <a:r>
              <a:rPr lang="en-IN" sz="3200" dirty="0"/>
              <a:t>OR RESISTANCE THERMOMETERS</a:t>
            </a:r>
          </a:p>
        </p:txBody>
      </p:sp>
    </p:spTree>
    <p:extLst>
      <p:ext uri="{BB962C8B-B14F-4D97-AF65-F5344CB8AC3E}">
        <p14:creationId xmlns:p14="http://schemas.microsoft.com/office/powerpoint/2010/main" val="774877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 </a:t>
            </a:r>
          </a:p>
        </p:txBody>
      </p:sp>
      <p:sp>
        <p:nvSpPr>
          <p:cNvPr id="5" name="Text Placeholder 4"/>
          <p:cNvSpPr>
            <a:spLocks noGrp="1"/>
          </p:cNvSpPr>
          <p:nvPr>
            <p:ph type="body" idx="1"/>
          </p:nvPr>
        </p:nvSpPr>
        <p:spPr>
          <a:xfrm>
            <a:off x="755576" y="1124744"/>
            <a:ext cx="7772400" cy="1500187"/>
          </a:xfrm>
        </p:spPr>
        <p: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36" y="692696"/>
            <a:ext cx="3724845" cy="24787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65" y="3191202"/>
            <a:ext cx="3744416" cy="18722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5" y="522027"/>
            <a:ext cx="3785989" cy="219068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048" y="3783574"/>
            <a:ext cx="3569965" cy="1914525"/>
          </a:xfrm>
          <a:prstGeom prst="rect">
            <a:avLst/>
          </a:prstGeom>
        </p:spPr>
      </p:pic>
      <p:sp>
        <p:nvSpPr>
          <p:cNvPr id="10" name="TextBox 9"/>
          <p:cNvSpPr txBox="1"/>
          <p:nvPr/>
        </p:nvSpPr>
        <p:spPr>
          <a:xfrm>
            <a:off x="529936" y="5294834"/>
            <a:ext cx="3877985" cy="707886"/>
          </a:xfrm>
          <a:prstGeom prst="rect">
            <a:avLst/>
          </a:prstGeom>
          <a:noFill/>
        </p:spPr>
        <p:txBody>
          <a:bodyPr wrap="none" rtlCol="0">
            <a:spAutoFit/>
          </a:bodyPr>
          <a:lstStyle/>
          <a:p>
            <a:r>
              <a:rPr lang="en-IN" sz="4000" dirty="0"/>
              <a:t>STRAIN GAUGE</a:t>
            </a:r>
          </a:p>
        </p:txBody>
      </p:sp>
      <p:sp>
        <p:nvSpPr>
          <p:cNvPr id="11" name="TextBox 10"/>
          <p:cNvSpPr txBox="1"/>
          <p:nvPr/>
        </p:nvSpPr>
        <p:spPr>
          <a:xfrm flipH="1">
            <a:off x="5364088" y="2919306"/>
            <a:ext cx="1424940" cy="646331"/>
          </a:xfrm>
          <a:prstGeom prst="rect">
            <a:avLst/>
          </a:prstGeom>
          <a:noFill/>
        </p:spPr>
        <p:txBody>
          <a:bodyPr wrap="square" rtlCol="0">
            <a:spAutoFit/>
          </a:bodyPr>
          <a:lstStyle/>
          <a:p>
            <a:pPr algn="ctr"/>
            <a:r>
              <a:rPr lang="en-IN" sz="3600" dirty="0"/>
              <a:t>LVDT</a:t>
            </a:r>
          </a:p>
        </p:txBody>
      </p:sp>
      <p:sp>
        <p:nvSpPr>
          <p:cNvPr id="12" name="TextBox 11"/>
          <p:cNvSpPr txBox="1"/>
          <p:nvPr/>
        </p:nvSpPr>
        <p:spPr>
          <a:xfrm>
            <a:off x="5353869" y="6002720"/>
            <a:ext cx="3328155" cy="646331"/>
          </a:xfrm>
          <a:prstGeom prst="rect">
            <a:avLst/>
          </a:prstGeom>
          <a:noFill/>
        </p:spPr>
        <p:txBody>
          <a:bodyPr wrap="none" rtlCol="0">
            <a:spAutoFit/>
          </a:bodyPr>
          <a:lstStyle/>
          <a:p>
            <a:pPr algn="ctr"/>
            <a:r>
              <a:rPr lang="en-IN" sz="3600" dirty="0"/>
              <a:t>THERMISTORS</a:t>
            </a:r>
          </a:p>
        </p:txBody>
      </p:sp>
    </p:spTree>
    <p:extLst>
      <p:ext uri="{BB962C8B-B14F-4D97-AF65-F5344CB8AC3E}">
        <p14:creationId xmlns:p14="http://schemas.microsoft.com/office/powerpoint/2010/main" val="261585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7280"/>
            <a:ext cx="6408711" cy="6380228"/>
          </a:xfrm>
        </p:spPr>
      </p:pic>
      <p:sp>
        <p:nvSpPr>
          <p:cNvPr id="4" name="Title 3"/>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411767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sz="3600" dirty="0"/>
              <a:t>An ammeter is a measuring instrument used to measure the current in a circuit. Electric currents are measured in amperes (A), hence the name. Instruments used to measure smaller currents, in the milliampere or microampere range, are designated as milliammeters or microammeters.</a:t>
            </a:r>
          </a:p>
        </p:txBody>
      </p:sp>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298544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2" y="476672"/>
            <a:ext cx="4451664" cy="4036678"/>
          </a:xfrm>
        </p:spPr>
      </p:pic>
      <p:sp>
        <p:nvSpPr>
          <p:cNvPr id="2" name="Title 1"/>
          <p:cNvSpPr>
            <a:spLocks noGrp="1"/>
          </p:cNvSpPr>
          <p:nvPr>
            <p:ph type="title"/>
          </p:nvPr>
        </p:nvSpPr>
        <p:spPr>
          <a:xfrm>
            <a:off x="457200" y="5013176"/>
            <a:ext cx="8229600" cy="720080"/>
          </a:xfrm>
        </p:spPr>
        <p:txBody>
          <a:bodyPr>
            <a:normAutofit/>
          </a:bodyPr>
          <a:lstStyle/>
          <a:p>
            <a:pPr algn="ctr"/>
            <a:r>
              <a:rPr lang="en-IN" dirty="0"/>
              <a:t>VOLTMETER</a:t>
            </a:r>
          </a:p>
        </p:txBody>
      </p:sp>
    </p:spTree>
    <p:extLst>
      <p:ext uri="{BB962C8B-B14F-4D97-AF65-F5344CB8AC3E}">
        <p14:creationId xmlns:p14="http://schemas.microsoft.com/office/powerpoint/2010/main" val="197739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 voltmeter is an instrument used for measuring electrical potential difference between two points in an electric circuit. Analog voltmeters move a pointer across a scale in proportion to the voltage of the circuit; digital voltmeters give a numerical display of voltage by use of an analog to digital converter. The voltmeter in a circuit is represented by encircled 'V'.</a:t>
            </a:r>
          </a:p>
        </p:txBody>
      </p:sp>
    </p:spTree>
    <p:extLst>
      <p:ext uri="{BB962C8B-B14F-4D97-AF65-F5344CB8AC3E}">
        <p14:creationId xmlns:p14="http://schemas.microsoft.com/office/powerpoint/2010/main" val="19781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p>
        </p:txBody>
      </p:sp>
      <p:sp>
        <p:nvSpPr>
          <p:cNvPr id="3" name="Subtitle 2"/>
          <p:cNvSpPr>
            <a:spLocks noGrp="1"/>
          </p:cNvSpPr>
          <p:nvPr>
            <p:ph type="subTitle" idx="1"/>
          </p:nvPr>
        </p:nvSpPr>
        <p:spPr/>
        <p:txBody>
          <a:bodyPr>
            <a:noAutofit/>
          </a:bodyPr>
          <a:lstStyle/>
          <a:p>
            <a:pPr algn="ctr"/>
            <a:r>
              <a:rPr lang="en-IN" sz="4400" dirty="0">
                <a:solidFill>
                  <a:schemeClr val="tx1">
                    <a:lumMod val="95000"/>
                    <a:lumOff val="5000"/>
                  </a:schemeClr>
                </a:solidFill>
              </a:rPr>
              <a:t>CRO (CATHODE RAY OSCILLOSCOPE)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32656"/>
            <a:ext cx="4392488" cy="3248085"/>
          </a:xfrm>
          <a:prstGeom prst="rect">
            <a:avLst/>
          </a:prstGeom>
        </p:spPr>
      </p:pic>
    </p:spTree>
    <p:extLst>
      <p:ext uri="{BB962C8B-B14F-4D97-AF65-F5344CB8AC3E}">
        <p14:creationId xmlns:p14="http://schemas.microsoft.com/office/powerpoint/2010/main" val="296918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229600" cy="4525963"/>
          </a:xfrm>
        </p:spPr>
        <p:txBody>
          <a:bodyPr>
            <a:noAutofit/>
          </a:bodyPr>
          <a:lstStyle/>
          <a:p>
            <a:r>
              <a:rPr lang="en-IN" dirty="0"/>
              <a:t>An oscilloscope, previously called an oscillography and informally known as a scope, CRO (for cathode-ray oscilloscope), or DSO (for the more modern digital storage oscilloscope), is a type of electronic test instrument that allows observation of constantly varying signal voltages, usually as a two-dimensional plot of one or more signals as a function of time. Other signals (such as sound or vibration) can be converted to voltages and displayed.</a:t>
            </a:r>
          </a:p>
          <a:p>
            <a:endParaRPr lang="en-IN" dirty="0"/>
          </a:p>
        </p:txBody>
      </p:sp>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354977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6" y="24933"/>
            <a:ext cx="3294996" cy="4320480"/>
          </a:xfrm>
        </p:spPr>
      </p:pic>
      <p:sp>
        <p:nvSpPr>
          <p:cNvPr id="2" name="Title 1"/>
          <p:cNvSpPr>
            <a:spLocks noGrp="1"/>
          </p:cNvSpPr>
          <p:nvPr>
            <p:ph type="title"/>
          </p:nvPr>
        </p:nvSpPr>
        <p:spPr>
          <a:xfrm>
            <a:off x="251520" y="4653136"/>
            <a:ext cx="8229600" cy="1143000"/>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IN" sz="3600" dirty="0"/>
              <a:t>  WATTMETER</a:t>
            </a:r>
          </a:p>
        </p:txBody>
      </p:sp>
    </p:spTree>
    <p:extLst>
      <p:ext uri="{BB962C8B-B14F-4D97-AF65-F5344CB8AC3E}">
        <p14:creationId xmlns:p14="http://schemas.microsoft.com/office/powerpoint/2010/main" val="187519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wattmeter is an instrument for measuring the electric power (or the supply rate of electrical energy) in watts of any given circuit. Electromagnetic wattmeters are used for measurement of utility frequency and audio frequency power; other types are required for radio frequency measurements.</a:t>
            </a:r>
          </a:p>
          <a:p>
            <a:endParaRPr lang="en-IN" dirty="0"/>
          </a:p>
        </p:txBody>
      </p:sp>
      <p:sp>
        <p:nvSpPr>
          <p:cNvPr id="2" name="Title 1"/>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1923386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425</Words>
  <Application>Microsoft Office PowerPoint</Application>
  <PresentationFormat>On-screen Show (4:3)</PresentationFormat>
  <Paragraphs>73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Lucida Sans Unicode</vt:lpstr>
      <vt:lpstr>Verdana</vt:lpstr>
      <vt:lpstr>Wingdings 2</vt:lpstr>
      <vt:lpstr>Wingdings 3</vt:lpstr>
      <vt:lpstr>Concourse</vt:lpstr>
      <vt:lpstr>RECOGNISATION OF BASIC ELECTRONICS/ELECTRICAL INSTRUMENTS</vt:lpstr>
      <vt:lpstr> </vt:lpstr>
      <vt:lpstr> </vt:lpstr>
      <vt:lpstr>VOLTMETER</vt:lpstr>
      <vt:lpstr>PowerPoint Presentation</vt:lpstr>
      <vt:lpstr> </vt:lpstr>
      <vt:lpstr> </vt:lpstr>
      <vt:lpstr>  WATTMETER</vt:lpstr>
      <vt:lpstr> </vt:lpstr>
      <vt:lpstr>              MULTIMETER</vt:lpstr>
      <vt:lpstr> </vt:lpstr>
      <vt:lpstr> </vt:lpstr>
      <vt:lpstr> </vt:lpstr>
      <vt:lpstr> </vt:lpstr>
      <vt:lpstr>        TESTER</vt:lpstr>
      <vt:lpstr>                                    MEGGER</vt:lpstr>
      <vt:lpstr> </vt:lpstr>
      <vt:lpstr> </vt:lpstr>
      <vt:lpstr> </vt:lpstr>
      <vt:lpstr>ENERGY METER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RECOGNISATION OF BASIC ELECTRONICS/ELECTRICAL INSTRUMENTS</dc:title>
  <dc:creator>nikita kumari</dc:creator>
  <cp:lastModifiedBy>Mohammad Dilshad</cp:lastModifiedBy>
  <cp:revision>14</cp:revision>
  <dcterms:created xsi:type="dcterms:W3CDTF">2016-01-13T18:04:12Z</dcterms:created>
  <dcterms:modified xsi:type="dcterms:W3CDTF">2016-03-16T18:32:52Z</dcterms:modified>
</cp:coreProperties>
</file>