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317" r:id="rId5"/>
    <p:sldId id="278" r:id="rId6"/>
    <p:sldId id="292" r:id="rId7"/>
    <p:sldId id="336" r:id="rId8"/>
    <p:sldId id="337" r:id="rId9"/>
    <p:sldId id="289" r:id="rId10"/>
    <p:sldId id="338" r:id="rId11"/>
    <p:sldId id="339" r:id="rId12"/>
    <p:sldId id="340" r:id="rId13"/>
    <p:sldId id="342"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10" autoAdjust="0"/>
    <p:restoredTop sz="94660"/>
  </p:normalViewPr>
  <p:slideViewPr>
    <p:cSldViewPr snapToGrid="0" showGuides="1">
      <p:cViewPr varScale="1">
        <p:scale>
          <a:sx n="74" d="100"/>
          <a:sy n="74" d="100"/>
        </p:scale>
        <p:origin x="858"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49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506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34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946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96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xmlns=""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xmlns="" id="{815A59FF-A23F-4FD1-8D0B-EC25EDC615B8}"/>
              </a:ext>
            </a:extLst>
          </p:cNvPr>
          <p:cNvSpPr/>
          <p:nvPr userDrawn="1"/>
        </p:nvSpPr>
        <p:spPr>
          <a:xfrm>
            <a:off x="0" y="1960266"/>
            <a:ext cx="12192000" cy="1950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그림 개체 틀 2">
            <a:extLst>
              <a:ext uri="{FF2B5EF4-FFF2-40B4-BE49-F238E27FC236}">
                <a16:creationId xmlns:a16="http://schemas.microsoft.com/office/drawing/2014/main" xmlns="" id="{73C84509-1AC5-431E-A65A-98AF1F23B1A5}"/>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xmlns="" id="{8CDC42FB-77BE-4913-B8ED-48D83E3B695C}"/>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xmlns="" id="{43255C88-AD69-4215-840B-CDDE9AF59FDD}"/>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grpSp>
        <p:nvGrpSpPr>
          <p:cNvPr id="8" name="Group 7">
            <a:extLst>
              <a:ext uri="{FF2B5EF4-FFF2-40B4-BE49-F238E27FC236}">
                <a16:creationId xmlns:a16="http://schemas.microsoft.com/office/drawing/2014/main" xmlns="" id="{6230E36F-C7C7-4EA5-ADC7-1214136E55D6}"/>
              </a:ext>
            </a:extLst>
          </p:cNvPr>
          <p:cNvGrpSpPr/>
          <p:nvPr userDrawn="1"/>
        </p:nvGrpSpPr>
        <p:grpSpPr>
          <a:xfrm>
            <a:off x="10261986" y="107789"/>
            <a:ext cx="1739082" cy="1178086"/>
            <a:chOff x="8502423" y="107789"/>
            <a:chExt cx="1584119" cy="1073111"/>
          </a:xfrm>
        </p:grpSpPr>
        <p:sp>
          <p:nvSpPr>
            <p:cNvPr id="9" name="Freeform: Shape 8">
              <a:extLst>
                <a:ext uri="{FF2B5EF4-FFF2-40B4-BE49-F238E27FC236}">
                  <a16:creationId xmlns:a16="http://schemas.microsoft.com/office/drawing/2014/main" xmlns="" id="{A15CB2B9-B783-48A0-BAE8-249B822E1722}"/>
                </a:ext>
              </a:extLst>
            </p:cNvPr>
            <p:cNvSpPr/>
            <p:nvPr userDrawn="1"/>
          </p:nvSpPr>
          <p:spPr>
            <a:xfrm>
              <a:off x="8689862" y="276321"/>
              <a:ext cx="787514" cy="787435"/>
            </a:xfrm>
            <a:custGeom>
              <a:avLst/>
              <a:gdLst>
                <a:gd name="connsiteX0" fmla="*/ 1529845 w 3140536"/>
                <a:gd name="connsiteY0" fmla="*/ 1046057 h 3140220"/>
                <a:gd name="connsiteX1" fmla="*/ 1511512 w 3140536"/>
                <a:gd name="connsiteY1" fmla="*/ 1064914 h 3140220"/>
                <a:gd name="connsiteX2" fmla="*/ 1502083 w 3140536"/>
                <a:gd name="connsiteY2" fmla="*/ 1166270 h 3140220"/>
                <a:gd name="connsiteX3" fmla="*/ 1471965 w 3140536"/>
                <a:gd name="connsiteY3" fmla="*/ 1489719 h 3140220"/>
                <a:gd name="connsiteX4" fmla="*/ 1438179 w 3140536"/>
                <a:gd name="connsiteY4" fmla="*/ 1845643 h 3140220"/>
                <a:gd name="connsiteX5" fmla="*/ 1430060 w 3140536"/>
                <a:gd name="connsiteY5" fmla="*/ 1928666 h 3140220"/>
                <a:gd name="connsiteX6" fmla="*/ 1422203 w 3140536"/>
                <a:gd name="connsiteY6" fmla="*/ 1894095 h 3140220"/>
                <a:gd name="connsiteX7" fmla="*/ 1338395 w 3140536"/>
                <a:gd name="connsiteY7" fmla="*/ 1430006 h 3140220"/>
                <a:gd name="connsiteX8" fmla="*/ 1320847 w 3140536"/>
                <a:gd name="connsiteY8" fmla="*/ 1412195 h 3140220"/>
                <a:gd name="connsiteX9" fmla="*/ 1301205 w 3140536"/>
                <a:gd name="connsiteY9" fmla="*/ 1427911 h 3140220"/>
                <a:gd name="connsiteX10" fmla="*/ 1263491 w 3140536"/>
                <a:gd name="connsiteY10" fmla="*/ 1550480 h 3140220"/>
                <a:gd name="connsiteX11" fmla="*/ 1243849 w 3140536"/>
                <a:gd name="connsiteY11" fmla="*/ 1565147 h 3140220"/>
                <a:gd name="connsiteX12" fmla="*/ 716116 w 3140536"/>
                <a:gd name="connsiteY12" fmla="*/ 1564361 h 3140220"/>
                <a:gd name="connsiteX13" fmla="*/ 678403 w 3140536"/>
                <a:gd name="connsiteY13" fmla="*/ 1585837 h 3140220"/>
                <a:gd name="connsiteX14" fmla="*/ 647760 w 3140536"/>
                <a:gd name="connsiteY14" fmla="*/ 1634027 h 3140220"/>
                <a:gd name="connsiteX15" fmla="*/ 631260 w 3140536"/>
                <a:gd name="connsiteY15" fmla="*/ 1485529 h 3140220"/>
                <a:gd name="connsiteX16" fmla="*/ 585428 w 3140536"/>
                <a:gd name="connsiteY16" fmla="*/ 1064129 h 3140220"/>
                <a:gd name="connsiteX17" fmla="*/ 561071 w 3140536"/>
                <a:gd name="connsiteY17" fmla="*/ 1046843 h 3140220"/>
                <a:gd name="connsiteX18" fmla="*/ 548500 w 3140536"/>
                <a:gd name="connsiteY18" fmla="*/ 1068581 h 3140220"/>
                <a:gd name="connsiteX19" fmla="*/ 515762 w 3140536"/>
                <a:gd name="connsiteY19" fmla="*/ 1419268 h 3140220"/>
                <a:gd name="connsiteX20" fmla="*/ 475167 w 3140536"/>
                <a:gd name="connsiteY20" fmla="*/ 1847738 h 3140220"/>
                <a:gd name="connsiteX21" fmla="*/ 467310 w 3140536"/>
                <a:gd name="connsiteY21" fmla="*/ 1929713 h 3140220"/>
                <a:gd name="connsiteX22" fmla="*/ 464691 w 3140536"/>
                <a:gd name="connsiteY22" fmla="*/ 1926832 h 3140220"/>
                <a:gd name="connsiteX23" fmla="*/ 418859 w 3140536"/>
                <a:gd name="connsiteY23" fmla="*/ 1670955 h 3140220"/>
                <a:gd name="connsiteX24" fmla="*/ 375121 w 3140536"/>
                <a:gd name="connsiteY24" fmla="*/ 1429220 h 3140220"/>
                <a:gd name="connsiteX25" fmla="*/ 358359 w 3140536"/>
                <a:gd name="connsiteY25" fmla="*/ 1412195 h 3140220"/>
                <a:gd name="connsiteX26" fmla="*/ 338455 w 3140536"/>
                <a:gd name="connsiteY26" fmla="*/ 1427387 h 3140220"/>
                <a:gd name="connsiteX27" fmla="*/ 301527 w 3140536"/>
                <a:gd name="connsiteY27" fmla="*/ 1546028 h 3140220"/>
                <a:gd name="connsiteX28" fmla="*/ 268789 w 3140536"/>
                <a:gd name="connsiteY28" fmla="*/ 1562790 h 3140220"/>
                <a:gd name="connsiteX29" fmla="*/ 256742 w 3140536"/>
                <a:gd name="connsiteY29" fmla="*/ 1561742 h 3140220"/>
                <a:gd name="connsiteX30" fmla="*/ 72101 w 3140536"/>
                <a:gd name="connsiteY30" fmla="*/ 1561742 h 3140220"/>
                <a:gd name="connsiteX31" fmla="*/ 60578 w 3140536"/>
                <a:gd name="connsiteY31" fmla="*/ 1562790 h 3140220"/>
                <a:gd name="connsiteX32" fmla="*/ 16054 w 3140536"/>
                <a:gd name="connsiteY32" fmla="*/ 1563314 h 3140220"/>
                <a:gd name="connsiteX33" fmla="*/ 6364 w 3140536"/>
                <a:gd name="connsiteY33" fmla="*/ 1565147 h 3140220"/>
                <a:gd name="connsiteX34" fmla="*/ 5316 w 3140536"/>
                <a:gd name="connsiteY34" fmla="*/ 1590813 h 3140220"/>
                <a:gd name="connsiteX35" fmla="*/ 17626 w 3140536"/>
                <a:gd name="connsiteY35" fmla="*/ 1594480 h 3140220"/>
                <a:gd name="connsiteX36" fmla="*/ 303098 w 3140536"/>
                <a:gd name="connsiteY36" fmla="*/ 1594480 h 3140220"/>
                <a:gd name="connsiteX37" fmla="*/ 330074 w 3140536"/>
                <a:gd name="connsiteY37" fmla="*/ 1573528 h 3140220"/>
                <a:gd name="connsiteX38" fmla="*/ 352336 w 3140536"/>
                <a:gd name="connsiteY38" fmla="*/ 1502029 h 3140220"/>
                <a:gd name="connsiteX39" fmla="*/ 354693 w 3140536"/>
                <a:gd name="connsiteY39" fmla="*/ 1513814 h 3140220"/>
                <a:gd name="connsiteX40" fmla="*/ 424358 w 3140536"/>
                <a:gd name="connsiteY40" fmla="*/ 1899333 h 3140220"/>
                <a:gd name="connsiteX41" fmla="*/ 453430 w 3140536"/>
                <a:gd name="connsiteY41" fmla="*/ 2061188 h 3140220"/>
                <a:gd name="connsiteX42" fmla="*/ 478834 w 3140536"/>
                <a:gd name="connsiteY42" fmla="*/ 2079259 h 3140220"/>
                <a:gd name="connsiteX43" fmla="*/ 491143 w 3140536"/>
                <a:gd name="connsiteY43" fmla="*/ 2054116 h 3140220"/>
                <a:gd name="connsiteX44" fmla="*/ 518905 w 3140536"/>
                <a:gd name="connsiteY44" fmla="*/ 1757906 h 3140220"/>
                <a:gd name="connsiteX45" fmla="*/ 559500 w 3140536"/>
                <a:gd name="connsiteY45" fmla="*/ 1332054 h 3140220"/>
                <a:gd name="connsiteX46" fmla="*/ 567618 w 3140536"/>
                <a:gd name="connsiteY46" fmla="*/ 1244055 h 3140220"/>
                <a:gd name="connsiteX47" fmla="*/ 570761 w 3140536"/>
                <a:gd name="connsiteY47" fmla="*/ 1249817 h 3140220"/>
                <a:gd name="connsiteX48" fmla="*/ 597475 w 3140536"/>
                <a:gd name="connsiteY48" fmla="*/ 1497576 h 3140220"/>
                <a:gd name="connsiteX49" fmla="*/ 617118 w 3140536"/>
                <a:gd name="connsiteY49" fmla="*/ 1677764 h 3140220"/>
                <a:gd name="connsiteX50" fmla="*/ 627594 w 3140536"/>
                <a:gd name="connsiteY50" fmla="*/ 1694526 h 3140220"/>
                <a:gd name="connsiteX51" fmla="*/ 648284 w 3140536"/>
                <a:gd name="connsiteY51" fmla="*/ 1691121 h 3140220"/>
                <a:gd name="connsiteX52" fmla="*/ 664522 w 3140536"/>
                <a:gd name="connsiteY52" fmla="*/ 1672526 h 3140220"/>
                <a:gd name="connsiteX53" fmla="*/ 706164 w 3140536"/>
                <a:gd name="connsiteY53" fmla="*/ 1606003 h 3140220"/>
                <a:gd name="connsiteX54" fmla="*/ 727902 w 3140536"/>
                <a:gd name="connsiteY54" fmla="*/ 1593956 h 3140220"/>
                <a:gd name="connsiteX55" fmla="*/ 1260872 w 3140536"/>
                <a:gd name="connsiteY55" fmla="*/ 1594218 h 3140220"/>
                <a:gd name="connsiteX56" fmla="*/ 1293610 w 3140536"/>
                <a:gd name="connsiteY56" fmla="*/ 1570385 h 3140220"/>
                <a:gd name="connsiteX57" fmla="*/ 1313514 w 3140536"/>
                <a:gd name="connsiteY57" fmla="*/ 1507005 h 3140220"/>
                <a:gd name="connsiteX58" fmla="*/ 1329490 w 3140536"/>
                <a:gd name="connsiteY58" fmla="*/ 1581647 h 3140220"/>
                <a:gd name="connsiteX59" fmla="*/ 1395751 w 3140536"/>
                <a:gd name="connsiteY59" fmla="*/ 1946475 h 3140220"/>
                <a:gd name="connsiteX60" fmla="*/ 1416441 w 3140536"/>
                <a:gd name="connsiteY60" fmla="*/ 2062235 h 3140220"/>
                <a:gd name="connsiteX61" fmla="*/ 1436084 w 3140536"/>
                <a:gd name="connsiteY61" fmla="*/ 2080307 h 3140220"/>
                <a:gd name="connsiteX62" fmla="*/ 1453108 w 3140536"/>
                <a:gd name="connsiteY62" fmla="*/ 2060926 h 3140220"/>
                <a:gd name="connsiteX63" fmla="*/ 1455203 w 3140536"/>
                <a:gd name="connsiteY63" fmla="*/ 2041545 h 3140220"/>
                <a:gd name="connsiteX64" fmla="*/ 1490559 w 3140536"/>
                <a:gd name="connsiteY64" fmla="*/ 1661003 h 3140220"/>
                <a:gd name="connsiteX65" fmla="*/ 1523297 w 3140536"/>
                <a:gd name="connsiteY65" fmla="*/ 1316863 h 3140220"/>
                <a:gd name="connsiteX66" fmla="*/ 1530368 w 3140536"/>
                <a:gd name="connsiteY66" fmla="*/ 1244579 h 3140220"/>
                <a:gd name="connsiteX67" fmla="*/ 1553416 w 3140536"/>
                <a:gd name="connsiteY67" fmla="*/ 1437863 h 3140220"/>
                <a:gd name="connsiteX68" fmla="*/ 1579606 w 3140536"/>
                <a:gd name="connsiteY68" fmla="*/ 1679074 h 3140220"/>
                <a:gd name="connsiteX69" fmla="*/ 1609201 w 3140536"/>
                <a:gd name="connsiteY69" fmla="*/ 1692431 h 3140220"/>
                <a:gd name="connsiteX70" fmla="*/ 1627272 w 3140536"/>
                <a:gd name="connsiteY70" fmla="*/ 1672003 h 3140220"/>
                <a:gd name="connsiteX71" fmla="*/ 1668390 w 3140536"/>
                <a:gd name="connsiteY71" fmla="*/ 1606789 h 3140220"/>
                <a:gd name="connsiteX72" fmla="*/ 1691176 w 3140536"/>
                <a:gd name="connsiteY72" fmla="*/ 1594218 h 3140220"/>
                <a:gd name="connsiteX73" fmla="*/ 2374738 w 3140536"/>
                <a:gd name="connsiteY73" fmla="*/ 1594480 h 3140220"/>
                <a:gd name="connsiteX74" fmla="*/ 2404595 w 3140536"/>
                <a:gd name="connsiteY74" fmla="*/ 1572218 h 3140220"/>
                <a:gd name="connsiteX75" fmla="*/ 2426856 w 3140536"/>
                <a:gd name="connsiteY75" fmla="*/ 1502290 h 3140220"/>
                <a:gd name="connsiteX76" fmla="*/ 2429214 w 3140536"/>
                <a:gd name="connsiteY76" fmla="*/ 1513552 h 3140220"/>
                <a:gd name="connsiteX77" fmla="*/ 2499141 w 3140536"/>
                <a:gd name="connsiteY77" fmla="*/ 1900380 h 3140220"/>
                <a:gd name="connsiteX78" fmla="*/ 2528474 w 3140536"/>
                <a:gd name="connsiteY78" fmla="*/ 2062235 h 3140220"/>
                <a:gd name="connsiteX79" fmla="*/ 2552045 w 3140536"/>
                <a:gd name="connsiteY79" fmla="*/ 2079521 h 3140220"/>
                <a:gd name="connsiteX80" fmla="*/ 2565402 w 3140536"/>
                <a:gd name="connsiteY80" fmla="*/ 2056474 h 3140220"/>
                <a:gd name="connsiteX81" fmla="*/ 2583997 w 3140536"/>
                <a:gd name="connsiteY81" fmla="*/ 1859000 h 3140220"/>
                <a:gd name="connsiteX82" fmla="*/ 2609926 w 3140536"/>
                <a:gd name="connsiteY82" fmla="*/ 1586361 h 3140220"/>
                <a:gd name="connsiteX83" fmla="*/ 2632449 w 3140536"/>
                <a:gd name="connsiteY83" fmla="*/ 1343315 h 3140220"/>
                <a:gd name="connsiteX84" fmla="*/ 2642139 w 3140536"/>
                <a:gd name="connsiteY84" fmla="*/ 1243793 h 3140220"/>
                <a:gd name="connsiteX85" fmla="*/ 2645020 w 3140536"/>
                <a:gd name="connsiteY85" fmla="*/ 1249555 h 3140220"/>
                <a:gd name="connsiteX86" fmla="*/ 2671734 w 3140536"/>
                <a:gd name="connsiteY86" fmla="*/ 1497314 h 3140220"/>
                <a:gd name="connsiteX87" fmla="*/ 2691377 w 3140536"/>
                <a:gd name="connsiteY87" fmla="*/ 1677502 h 3140220"/>
                <a:gd name="connsiteX88" fmla="*/ 2722543 w 3140536"/>
                <a:gd name="connsiteY88" fmla="*/ 1690859 h 3140220"/>
                <a:gd name="connsiteX89" fmla="*/ 2739567 w 3140536"/>
                <a:gd name="connsiteY89" fmla="*/ 1671217 h 3140220"/>
                <a:gd name="connsiteX90" fmla="*/ 2781471 w 3140536"/>
                <a:gd name="connsiteY90" fmla="*/ 1604694 h 3140220"/>
                <a:gd name="connsiteX91" fmla="*/ 2801113 w 3140536"/>
                <a:gd name="connsiteY91" fmla="*/ 1593694 h 3140220"/>
                <a:gd name="connsiteX92" fmla="*/ 3056467 w 3140536"/>
                <a:gd name="connsiteY92" fmla="*/ 1593956 h 3140220"/>
                <a:gd name="connsiteX93" fmla="*/ 3127180 w 3140536"/>
                <a:gd name="connsiteY93" fmla="*/ 1593956 h 3140220"/>
                <a:gd name="connsiteX94" fmla="*/ 3137395 w 3140536"/>
                <a:gd name="connsiteY94" fmla="*/ 1590813 h 3140220"/>
                <a:gd name="connsiteX95" fmla="*/ 3136871 w 3140536"/>
                <a:gd name="connsiteY95" fmla="*/ 1567504 h 3140220"/>
                <a:gd name="connsiteX96" fmla="*/ 3122466 w 3140536"/>
                <a:gd name="connsiteY96" fmla="*/ 1565147 h 3140220"/>
                <a:gd name="connsiteX97" fmla="*/ 2785923 w 3140536"/>
                <a:gd name="connsiteY97" fmla="*/ 1564623 h 3140220"/>
                <a:gd name="connsiteX98" fmla="*/ 2756328 w 3140536"/>
                <a:gd name="connsiteY98" fmla="*/ 1581123 h 3140220"/>
                <a:gd name="connsiteX99" fmla="*/ 2722805 w 3140536"/>
                <a:gd name="connsiteY99" fmla="*/ 1634027 h 3140220"/>
                <a:gd name="connsiteX100" fmla="*/ 2721757 w 3140536"/>
                <a:gd name="connsiteY100" fmla="*/ 1626170 h 3140220"/>
                <a:gd name="connsiteX101" fmla="*/ 2700020 w 3140536"/>
                <a:gd name="connsiteY101" fmla="*/ 1428958 h 3140220"/>
                <a:gd name="connsiteX102" fmla="*/ 2676972 w 3140536"/>
                <a:gd name="connsiteY102" fmla="*/ 1216293 h 3140220"/>
                <a:gd name="connsiteX103" fmla="*/ 2660211 w 3140536"/>
                <a:gd name="connsiteY103" fmla="*/ 1063343 h 3140220"/>
                <a:gd name="connsiteX104" fmla="*/ 2640306 w 3140536"/>
                <a:gd name="connsiteY104" fmla="*/ 1046319 h 3140220"/>
                <a:gd name="connsiteX105" fmla="*/ 2623544 w 3140536"/>
                <a:gd name="connsiteY105" fmla="*/ 1066748 h 3140220"/>
                <a:gd name="connsiteX106" fmla="*/ 2610187 w 3140536"/>
                <a:gd name="connsiteY106" fmla="*/ 1208436 h 3140220"/>
                <a:gd name="connsiteX107" fmla="*/ 2582688 w 3140536"/>
                <a:gd name="connsiteY107" fmla="*/ 1503338 h 3140220"/>
                <a:gd name="connsiteX108" fmla="*/ 2552569 w 3140536"/>
                <a:gd name="connsiteY108" fmla="*/ 1816310 h 3140220"/>
                <a:gd name="connsiteX109" fmla="*/ 2542093 w 3140536"/>
                <a:gd name="connsiteY109" fmla="*/ 1928666 h 3140220"/>
                <a:gd name="connsiteX110" fmla="*/ 2538688 w 3140536"/>
                <a:gd name="connsiteY110" fmla="*/ 1924737 h 3140220"/>
                <a:gd name="connsiteX111" fmla="*/ 2508832 w 3140536"/>
                <a:gd name="connsiteY111" fmla="*/ 1756335 h 3140220"/>
                <a:gd name="connsiteX112" fmla="*/ 2450951 w 3140536"/>
                <a:gd name="connsiteY112" fmla="*/ 1434982 h 3140220"/>
                <a:gd name="connsiteX113" fmla="*/ 2432095 w 3140536"/>
                <a:gd name="connsiteY113" fmla="*/ 1412457 h 3140220"/>
                <a:gd name="connsiteX114" fmla="*/ 2411404 w 3140536"/>
                <a:gd name="connsiteY114" fmla="*/ 1433410 h 3140220"/>
                <a:gd name="connsiteX115" fmla="*/ 2375262 w 3140536"/>
                <a:gd name="connsiteY115" fmla="*/ 1550742 h 3140220"/>
                <a:gd name="connsiteX116" fmla="*/ 2355357 w 3140536"/>
                <a:gd name="connsiteY116" fmla="*/ 1565147 h 3140220"/>
                <a:gd name="connsiteX117" fmla="*/ 1675724 w 3140536"/>
                <a:gd name="connsiteY117" fmla="*/ 1564361 h 3140220"/>
                <a:gd name="connsiteX118" fmla="*/ 1642986 w 3140536"/>
                <a:gd name="connsiteY118" fmla="*/ 1582432 h 3140220"/>
                <a:gd name="connsiteX119" fmla="*/ 1610510 w 3140536"/>
                <a:gd name="connsiteY119" fmla="*/ 1634027 h 3140220"/>
                <a:gd name="connsiteX120" fmla="*/ 1604748 w 3140536"/>
                <a:gd name="connsiteY120" fmla="*/ 1583480 h 3140220"/>
                <a:gd name="connsiteX121" fmla="*/ 1548178 w 3140536"/>
                <a:gd name="connsiteY121" fmla="*/ 1064652 h 3140220"/>
                <a:gd name="connsiteX122" fmla="*/ 1529845 w 3140536"/>
                <a:gd name="connsiteY122" fmla="*/ 1046057 h 3140220"/>
                <a:gd name="connsiteX123" fmla="*/ 1041397 w 3140536"/>
                <a:gd name="connsiteY123" fmla="*/ 24 h 3140220"/>
                <a:gd name="connsiteX124" fmla="*/ 2092931 w 3140536"/>
                <a:gd name="connsiteY124" fmla="*/ 24 h 3140220"/>
                <a:gd name="connsiteX125" fmla="*/ 2113097 w 3140536"/>
                <a:gd name="connsiteY125" fmla="*/ 20714 h 3140220"/>
                <a:gd name="connsiteX126" fmla="*/ 2113097 w 3140536"/>
                <a:gd name="connsiteY126" fmla="*/ 1009391 h 3140220"/>
                <a:gd name="connsiteX127" fmla="*/ 2131169 w 3140536"/>
                <a:gd name="connsiteY127" fmla="*/ 1027725 h 3140220"/>
                <a:gd name="connsiteX128" fmla="*/ 3121155 w 3140536"/>
                <a:gd name="connsiteY128" fmla="*/ 1027725 h 3140220"/>
                <a:gd name="connsiteX129" fmla="*/ 3140536 w 3140536"/>
                <a:gd name="connsiteY129" fmla="*/ 1046581 h 3140220"/>
                <a:gd name="connsiteX130" fmla="*/ 3140536 w 3140536"/>
                <a:gd name="connsiteY130" fmla="*/ 2096805 h 3140220"/>
                <a:gd name="connsiteX131" fmla="*/ 3122989 w 3140536"/>
                <a:gd name="connsiteY131" fmla="*/ 2114615 h 3140220"/>
                <a:gd name="connsiteX132" fmla="*/ 2139549 w 3140536"/>
                <a:gd name="connsiteY132" fmla="*/ 2114615 h 3140220"/>
                <a:gd name="connsiteX133" fmla="*/ 2121216 w 3140536"/>
                <a:gd name="connsiteY133" fmla="*/ 2132948 h 3140220"/>
                <a:gd name="connsiteX134" fmla="*/ 2121216 w 3140536"/>
                <a:gd name="connsiteY134" fmla="*/ 3121625 h 3140220"/>
                <a:gd name="connsiteX135" fmla="*/ 2102883 w 3140536"/>
                <a:gd name="connsiteY135" fmla="*/ 3140220 h 3140220"/>
                <a:gd name="connsiteX136" fmla="*/ 1574105 w 3140536"/>
                <a:gd name="connsiteY136" fmla="*/ 3139958 h 3140220"/>
                <a:gd name="connsiteX137" fmla="*/ 1042445 w 3140536"/>
                <a:gd name="connsiteY137" fmla="*/ 3140220 h 3140220"/>
                <a:gd name="connsiteX138" fmla="*/ 1026469 w 3140536"/>
                <a:gd name="connsiteY138" fmla="*/ 3124506 h 3140220"/>
                <a:gd name="connsiteX139" fmla="*/ 1026731 w 3140536"/>
                <a:gd name="connsiteY139" fmla="*/ 2134519 h 3140220"/>
                <a:gd name="connsiteX140" fmla="*/ 1006303 w 3140536"/>
                <a:gd name="connsiteY140" fmla="*/ 2114615 h 3140220"/>
                <a:gd name="connsiteX141" fmla="*/ 18935 w 3140536"/>
                <a:gd name="connsiteY141" fmla="*/ 2114615 h 3140220"/>
                <a:gd name="connsiteX142" fmla="*/ 78 w 3140536"/>
                <a:gd name="connsiteY142" fmla="*/ 2095496 h 3140220"/>
                <a:gd name="connsiteX143" fmla="*/ 78 w 3140536"/>
                <a:gd name="connsiteY143" fmla="*/ 1046581 h 3140220"/>
                <a:gd name="connsiteX144" fmla="*/ 18935 w 3140536"/>
                <a:gd name="connsiteY144" fmla="*/ 1027725 h 3140220"/>
                <a:gd name="connsiteX145" fmla="*/ 1003684 w 3140536"/>
                <a:gd name="connsiteY145" fmla="*/ 1027725 h 3140220"/>
                <a:gd name="connsiteX146" fmla="*/ 1022802 w 3140536"/>
                <a:gd name="connsiteY146" fmla="*/ 1009130 h 3140220"/>
                <a:gd name="connsiteX147" fmla="*/ 1022802 w 3140536"/>
                <a:gd name="connsiteY147" fmla="*/ 19143 h 3140220"/>
                <a:gd name="connsiteX148" fmla="*/ 1041397 w 3140536"/>
                <a:gd name="connsiteY148" fmla="*/ 24 h 31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3140536" h="3140220">
                  <a:moveTo>
                    <a:pt x="1529845" y="1046057"/>
                  </a:moveTo>
                  <a:cubicBezTo>
                    <a:pt x="1516488" y="1046057"/>
                    <a:pt x="1512559" y="1053653"/>
                    <a:pt x="1511512" y="1064914"/>
                  </a:cubicBezTo>
                  <a:cubicBezTo>
                    <a:pt x="1508369" y="1098700"/>
                    <a:pt x="1505226" y="1132485"/>
                    <a:pt x="1502083" y="1166270"/>
                  </a:cubicBezTo>
                  <a:cubicBezTo>
                    <a:pt x="1492131" y="1274173"/>
                    <a:pt x="1482179" y="1381815"/>
                    <a:pt x="1471965" y="1489719"/>
                  </a:cubicBezTo>
                  <a:cubicBezTo>
                    <a:pt x="1460703" y="1608360"/>
                    <a:pt x="1449441" y="1727002"/>
                    <a:pt x="1438179" y="1845643"/>
                  </a:cubicBezTo>
                  <a:cubicBezTo>
                    <a:pt x="1435560" y="1873405"/>
                    <a:pt x="1432679" y="1900904"/>
                    <a:pt x="1430060" y="1928666"/>
                  </a:cubicBezTo>
                  <a:cubicBezTo>
                    <a:pt x="1426132" y="1917142"/>
                    <a:pt x="1424298" y="1905618"/>
                    <a:pt x="1422203" y="1894095"/>
                  </a:cubicBezTo>
                  <a:cubicBezTo>
                    <a:pt x="1394180" y="1739311"/>
                    <a:pt x="1366156" y="1584789"/>
                    <a:pt x="1338395" y="1430006"/>
                  </a:cubicBezTo>
                  <a:cubicBezTo>
                    <a:pt x="1336562" y="1419792"/>
                    <a:pt x="1331585" y="1412719"/>
                    <a:pt x="1320847" y="1412195"/>
                  </a:cubicBezTo>
                  <a:cubicBezTo>
                    <a:pt x="1310371" y="1411672"/>
                    <a:pt x="1304348" y="1417958"/>
                    <a:pt x="1301205" y="1427911"/>
                  </a:cubicBezTo>
                  <a:cubicBezTo>
                    <a:pt x="1288634" y="1468767"/>
                    <a:pt x="1275277" y="1509362"/>
                    <a:pt x="1263491" y="1550480"/>
                  </a:cubicBezTo>
                  <a:cubicBezTo>
                    <a:pt x="1260348" y="1561742"/>
                    <a:pt x="1255372" y="1565147"/>
                    <a:pt x="1243849" y="1565147"/>
                  </a:cubicBezTo>
                  <a:cubicBezTo>
                    <a:pt x="1067851" y="1564623"/>
                    <a:pt x="892115" y="1565147"/>
                    <a:pt x="716116" y="1564361"/>
                  </a:cubicBezTo>
                  <a:cubicBezTo>
                    <a:pt x="697783" y="1564361"/>
                    <a:pt x="686784" y="1570385"/>
                    <a:pt x="678403" y="1585837"/>
                  </a:cubicBezTo>
                  <a:cubicBezTo>
                    <a:pt x="669760" y="1601551"/>
                    <a:pt x="659022" y="1616217"/>
                    <a:pt x="647760" y="1634027"/>
                  </a:cubicBezTo>
                  <a:cubicBezTo>
                    <a:pt x="641998" y="1582170"/>
                    <a:pt x="636499" y="1533981"/>
                    <a:pt x="631260" y="1485529"/>
                  </a:cubicBezTo>
                  <a:cubicBezTo>
                    <a:pt x="616070" y="1345149"/>
                    <a:pt x="600618" y="1204508"/>
                    <a:pt x="585428" y="1064129"/>
                  </a:cubicBezTo>
                  <a:cubicBezTo>
                    <a:pt x="583594" y="1049462"/>
                    <a:pt x="574952" y="1043177"/>
                    <a:pt x="561071" y="1046843"/>
                  </a:cubicBezTo>
                  <a:cubicBezTo>
                    <a:pt x="549547" y="1049724"/>
                    <a:pt x="549285" y="1059414"/>
                    <a:pt x="548500" y="1068581"/>
                  </a:cubicBezTo>
                  <a:cubicBezTo>
                    <a:pt x="537500" y="1185389"/>
                    <a:pt x="526762" y="1302459"/>
                    <a:pt x="515762" y="1419268"/>
                  </a:cubicBezTo>
                  <a:cubicBezTo>
                    <a:pt x="502405" y="1562004"/>
                    <a:pt x="488786" y="1705002"/>
                    <a:pt x="475167" y="1847738"/>
                  </a:cubicBezTo>
                  <a:cubicBezTo>
                    <a:pt x="472548" y="1874714"/>
                    <a:pt x="469929" y="1901690"/>
                    <a:pt x="467310" y="1929713"/>
                  </a:cubicBezTo>
                  <a:cubicBezTo>
                    <a:pt x="465739" y="1928142"/>
                    <a:pt x="464691" y="1927618"/>
                    <a:pt x="464691" y="1926832"/>
                  </a:cubicBezTo>
                  <a:cubicBezTo>
                    <a:pt x="449239" y="1841453"/>
                    <a:pt x="434049" y="1756335"/>
                    <a:pt x="418859" y="1670955"/>
                  </a:cubicBezTo>
                  <a:cubicBezTo>
                    <a:pt x="404192" y="1590289"/>
                    <a:pt x="389526" y="1509886"/>
                    <a:pt x="375121" y="1429220"/>
                  </a:cubicBezTo>
                  <a:cubicBezTo>
                    <a:pt x="373288" y="1419268"/>
                    <a:pt x="368573" y="1412981"/>
                    <a:pt x="358359" y="1412195"/>
                  </a:cubicBezTo>
                  <a:cubicBezTo>
                    <a:pt x="347883" y="1411410"/>
                    <a:pt x="341598" y="1417696"/>
                    <a:pt x="338455" y="1427387"/>
                  </a:cubicBezTo>
                  <a:cubicBezTo>
                    <a:pt x="326146" y="1466934"/>
                    <a:pt x="313574" y="1506481"/>
                    <a:pt x="301527" y="1546028"/>
                  </a:cubicBezTo>
                  <a:cubicBezTo>
                    <a:pt x="294979" y="1566980"/>
                    <a:pt x="291575" y="1568813"/>
                    <a:pt x="268789" y="1562790"/>
                  </a:cubicBezTo>
                  <a:cubicBezTo>
                    <a:pt x="265122" y="1559123"/>
                    <a:pt x="260670" y="1560956"/>
                    <a:pt x="256742" y="1561742"/>
                  </a:cubicBezTo>
                  <a:cubicBezTo>
                    <a:pt x="195195" y="1561742"/>
                    <a:pt x="133648" y="1561742"/>
                    <a:pt x="72101" y="1561742"/>
                  </a:cubicBezTo>
                  <a:cubicBezTo>
                    <a:pt x="68435" y="1561742"/>
                    <a:pt x="64244" y="1561218"/>
                    <a:pt x="60578" y="1562790"/>
                  </a:cubicBezTo>
                  <a:cubicBezTo>
                    <a:pt x="45649" y="1563052"/>
                    <a:pt x="30983" y="1563052"/>
                    <a:pt x="16054" y="1563314"/>
                  </a:cubicBezTo>
                  <a:cubicBezTo>
                    <a:pt x="12650" y="1563314"/>
                    <a:pt x="7935" y="1562004"/>
                    <a:pt x="6364" y="1565147"/>
                  </a:cubicBezTo>
                  <a:cubicBezTo>
                    <a:pt x="2697" y="1573266"/>
                    <a:pt x="3745" y="1582432"/>
                    <a:pt x="5316" y="1590813"/>
                  </a:cubicBezTo>
                  <a:cubicBezTo>
                    <a:pt x="6626" y="1597099"/>
                    <a:pt x="13435" y="1594480"/>
                    <a:pt x="17626" y="1594480"/>
                  </a:cubicBezTo>
                  <a:cubicBezTo>
                    <a:pt x="112696" y="1594480"/>
                    <a:pt x="208028" y="1594480"/>
                    <a:pt x="303098" y="1594480"/>
                  </a:cubicBezTo>
                  <a:cubicBezTo>
                    <a:pt x="322217" y="1594480"/>
                    <a:pt x="324312" y="1592646"/>
                    <a:pt x="330074" y="1573528"/>
                  </a:cubicBezTo>
                  <a:cubicBezTo>
                    <a:pt x="336883" y="1550742"/>
                    <a:pt x="344217" y="1528219"/>
                    <a:pt x="352336" y="1502029"/>
                  </a:cubicBezTo>
                  <a:cubicBezTo>
                    <a:pt x="353645" y="1508838"/>
                    <a:pt x="354169" y="1511195"/>
                    <a:pt x="354693" y="1513814"/>
                  </a:cubicBezTo>
                  <a:cubicBezTo>
                    <a:pt x="378002" y="1642408"/>
                    <a:pt x="401049" y="1770739"/>
                    <a:pt x="424358" y="1899333"/>
                  </a:cubicBezTo>
                  <a:cubicBezTo>
                    <a:pt x="434049" y="1953284"/>
                    <a:pt x="443739" y="2007236"/>
                    <a:pt x="453430" y="2061188"/>
                  </a:cubicBezTo>
                  <a:cubicBezTo>
                    <a:pt x="456310" y="2076640"/>
                    <a:pt x="466263" y="2083973"/>
                    <a:pt x="478834" y="2079259"/>
                  </a:cubicBezTo>
                  <a:cubicBezTo>
                    <a:pt x="490881" y="2074807"/>
                    <a:pt x="490096" y="2063807"/>
                    <a:pt x="491143" y="2054116"/>
                  </a:cubicBezTo>
                  <a:cubicBezTo>
                    <a:pt x="500572" y="1955380"/>
                    <a:pt x="509476" y="1856643"/>
                    <a:pt x="518905" y="1757906"/>
                  </a:cubicBezTo>
                  <a:cubicBezTo>
                    <a:pt x="532262" y="1615956"/>
                    <a:pt x="545881" y="1474005"/>
                    <a:pt x="559500" y="1332054"/>
                  </a:cubicBezTo>
                  <a:cubicBezTo>
                    <a:pt x="562119" y="1302721"/>
                    <a:pt x="564999" y="1273650"/>
                    <a:pt x="567618" y="1244055"/>
                  </a:cubicBezTo>
                  <a:cubicBezTo>
                    <a:pt x="571285" y="1245364"/>
                    <a:pt x="570499" y="1247983"/>
                    <a:pt x="570761" y="1249817"/>
                  </a:cubicBezTo>
                  <a:cubicBezTo>
                    <a:pt x="579666" y="1332316"/>
                    <a:pt x="588571" y="1415076"/>
                    <a:pt x="597475" y="1497576"/>
                  </a:cubicBezTo>
                  <a:cubicBezTo>
                    <a:pt x="604023" y="1557552"/>
                    <a:pt x="610570" y="1617789"/>
                    <a:pt x="617118" y="1677764"/>
                  </a:cubicBezTo>
                  <a:cubicBezTo>
                    <a:pt x="617903" y="1685359"/>
                    <a:pt x="620261" y="1691383"/>
                    <a:pt x="627594" y="1694526"/>
                  </a:cubicBezTo>
                  <a:cubicBezTo>
                    <a:pt x="635189" y="1697931"/>
                    <a:pt x="641998" y="1696097"/>
                    <a:pt x="648284" y="1691121"/>
                  </a:cubicBezTo>
                  <a:cubicBezTo>
                    <a:pt x="654832" y="1685883"/>
                    <a:pt x="660070" y="1679598"/>
                    <a:pt x="664522" y="1672526"/>
                  </a:cubicBezTo>
                  <a:cubicBezTo>
                    <a:pt x="678403" y="1650265"/>
                    <a:pt x="692807" y="1628527"/>
                    <a:pt x="706164" y="1606003"/>
                  </a:cubicBezTo>
                  <a:cubicBezTo>
                    <a:pt x="711402" y="1597099"/>
                    <a:pt x="717426" y="1593956"/>
                    <a:pt x="727902" y="1593956"/>
                  </a:cubicBezTo>
                  <a:cubicBezTo>
                    <a:pt x="905472" y="1594218"/>
                    <a:pt x="1083303" y="1594218"/>
                    <a:pt x="1260872" y="1594218"/>
                  </a:cubicBezTo>
                  <a:cubicBezTo>
                    <a:pt x="1286277" y="1594218"/>
                    <a:pt x="1286277" y="1594218"/>
                    <a:pt x="1293610" y="1570385"/>
                  </a:cubicBezTo>
                  <a:cubicBezTo>
                    <a:pt x="1300157" y="1549171"/>
                    <a:pt x="1306967" y="1528219"/>
                    <a:pt x="1313514" y="1507005"/>
                  </a:cubicBezTo>
                  <a:cubicBezTo>
                    <a:pt x="1320586" y="1532147"/>
                    <a:pt x="1325038" y="1557028"/>
                    <a:pt x="1329490" y="1581647"/>
                  </a:cubicBezTo>
                  <a:cubicBezTo>
                    <a:pt x="1351490" y="1703169"/>
                    <a:pt x="1373752" y="1824953"/>
                    <a:pt x="1395751" y="1946475"/>
                  </a:cubicBezTo>
                  <a:cubicBezTo>
                    <a:pt x="1402823" y="1984975"/>
                    <a:pt x="1409894" y="2023736"/>
                    <a:pt x="1416441" y="2062235"/>
                  </a:cubicBezTo>
                  <a:cubicBezTo>
                    <a:pt x="1418537" y="2073759"/>
                    <a:pt x="1423513" y="2080830"/>
                    <a:pt x="1436084" y="2080307"/>
                  </a:cubicBezTo>
                  <a:cubicBezTo>
                    <a:pt x="1448393" y="2079783"/>
                    <a:pt x="1452060" y="2071402"/>
                    <a:pt x="1453108" y="2060926"/>
                  </a:cubicBezTo>
                  <a:cubicBezTo>
                    <a:pt x="1453893" y="2054378"/>
                    <a:pt x="1454679" y="2048093"/>
                    <a:pt x="1455203" y="2041545"/>
                  </a:cubicBezTo>
                  <a:cubicBezTo>
                    <a:pt x="1466988" y="1914785"/>
                    <a:pt x="1478512" y="1787763"/>
                    <a:pt x="1490559" y="1661003"/>
                  </a:cubicBezTo>
                  <a:cubicBezTo>
                    <a:pt x="1501297" y="1546290"/>
                    <a:pt x="1512297" y="1431577"/>
                    <a:pt x="1523297" y="1316863"/>
                  </a:cubicBezTo>
                  <a:cubicBezTo>
                    <a:pt x="1525654" y="1292768"/>
                    <a:pt x="1528011" y="1268674"/>
                    <a:pt x="1530368" y="1244579"/>
                  </a:cubicBezTo>
                  <a:cubicBezTo>
                    <a:pt x="1539273" y="1309006"/>
                    <a:pt x="1546345" y="1373434"/>
                    <a:pt x="1553416" y="1437863"/>
                  </a:cubicBezTo>
                  <a:cubicBezTo>
                    <a:pt x="1562059" y="1518266"/>
                    <a:pt x="1570701" y="1598670"/>
                    <a:pt x="1579606" y="1679074"/>
                  </a:cubicBezTo>
                  <a:cubicBezTo>
                    <a:pt x="1581177" y="1694788"/>
                    <a:pt x="1596368" y="1701597"/>
                    <a:pt x="1609201" y="1692431"/>
                  </a:cubicBezTo>
                  <a:cubicBezTo>
                    <a:pt x="1616796" y="1686931"/>
                    <a:pt x="1622296" y="1679860"/>
                    <a:pt x="1627272" y="1672003"/>
                  </a:cubicBezTo>
                  <a:cubicBezTo>
                    <a:pt x="1640891" y="1650265"/>
                    <a:pt x="1655295" y="1628789"/>
                    <a:pt x="1668390" y="1606789"/>
                  </a:cubicBezTo>
                  <a:cubicBezTo>
                    <a:pt x="1673890" y="1597623"/>
                    <a:pt x="1680176" y="1594218"/>
                    <a:pt x="1691176" y="1594218"/>
                  </a:cubicBezTo>
                  <a:cubicBezTo>
                    <a:pt x="1919030" y="1594480"/>
                    <a:pt x="2146884" y="1594480"/>
                    <a:pt x="2374738" y="1594480"/>
                  </a:cubicBezTo>
                  <a:cubicBezTo>
                    <a:pt x="2397524" y="1594480"/>
                    <a:pt x="2398047" y="1593694"/>
                    <a:pt x="2404595" y="1572218"/>
                  </a:cubicBezTo>
                  <a:cubicBezTo>
                    <a:pt x="2411404" y="1549956"/>
                    <a:pt x="2418738" y="1527957"/>
                    <a:pt x="2426856" y="1502290"/>
                  </a:cubicBezTo>
                  <a:cubicBezTo>
                    <a:pt x="2428166" y="1508576"/>
                    <a:pt x="2428690" y="1510933"/>
                    <a:pt x="2429214" y="1513552"/>
                  </a:cubicBezTo>
                  <a:cubicBezTo>
                    <a:pt x="2452523" y="1642408"/>
                    <a:pt x="2475832" y="1771525"/>
                    <a:pt x="2499141" y="1900380"/>
                  </a:cubicBezTo>
                  <a:cubicBezTo>
                    <a:pt x="2508832" y="1954332"/>
                    <a:pt x="2518522" y="2008284"/>
                    <a:pt x="2528474" y="2062235"/>
                  </a:cubicBezTo>
                  <a:cubicBezTo>
                    <a:pt x="2530831" y="2076378"/>
                    <a:pt x="2539998" y="2082664"/>
                    <a:pt x="2552045" y="2079521"/>
                  </a:cubicBezTo>
                  <a:cubicBezTo>
                    <a:pt x="2564093" y="2076116"/>
                    <a:pt x="2564617" y="2065902"/>
                    <a:pt x="2565402" y="2056474"/>
                  </a:cubicBezTo>
                  <a:cubicBezTo>
                    <a:pt x="2571688" y="1990736"/>
                    <a:pt x="2577712" y="1924737"/>
                    <a:pt x="2583997" y="1859000"/>
                  </a:cubicBezTo>
                  <a:cubicBezTo>
                    <a:pt x="2592640" y="1768120"/>
                    <a:pt x="2601283" y="1677241"/>
                    <a:pt x="2609926" y="1586361"/>
                  </a:cubicBezTo>
                  <a:cubicBezTo>
                    <a:pt x="2617521" y="1505171"/>
                    <a:pt x="2624854" y="1424244"/>
                    <a:pt x="2632449" y="1343315"/>
                  </a:cubicBezTo>
                  <a:cubicBezTo>
                    <a:pt x="2635592" y="1310316"/>
                    <a:pt x="2638996" y="1277054"/>
                    <a:pt x="2642139" y="1243793"/>
                  </a:cubicBezTo>
                  <a:cubicBezTo>
                    <a:pt x="2645544" y="1245102"/>
                    <a:pt x="2644758" y="1247721"/>
                    <a:pt x="2645020" y="1249555"/>
                  </a:cubicBezTo>
                  <a:cubicBezTo>
                    <a:pt x="2653925" y="1332054"/>
                    <a:pt x="2662830" y="1414814"/>
                    <a:pt x="2671734" y="1497314"/>
                  </a:cubicBezTo>
                  <a:cubicBezTo>
                    <a:pt x="2678282" y="1557290"/>
                    <a:pt x="2684829" y="1617527"/>
                    <a:pt x="2691377" y="1677502"/>
                  </a:cubicBezTo>
                  <a:cubicBezTo>
                    <a:pt x="2693472" y="1695050"/>
                    <a:pt x="2708662" y="1701597"/>
                    <a:pt x="2722543" y="1690859"/>
                  </a:cubicBezTo>
                  <a:cubicBezTo>
                    <a:pt x="2729614" y="1685621"/>
                    <a:pt x="2734852" y="1678550"/>
                    <a:pt x="2739567" y="1671217"/>
                  </a:cubicBezTo>
                  <a:cubicBezTo>
                    <a:pt x="2753709" y="1648955"/>
                    <a:pt x="2768114" y="1627217"/>
                    <a:pt x="2781471" y="1604694"/>
                  </a:cubicBezTo>
                  <a:cubicBezTo>
                    <a:pt x="2786185" y="1596575"/>
                    <a:pt x="2791685" y="1593694"/>
                    <a:pt x="2801113" y="1593694"/>
                  </a:cubicBezTo>
                  <a:cubicBezTo>
                    <a:pt x="2886231" y="1594218"/>
                    <a:pt x="2971349" y="1593956"/>
                    <a:pt x="3056467" y="1593956"/>
                  </a:cubicBezTo>
                  <a:cubicBezTo>
                    <a:pt x="3080038" y="1593956"/>
                    <a:pt x="3103609" y="1594218"/>
                    <a:pt x="3127180" y="1593956"/>
                  </a:cubicBezTo>
                  <a:cubicBezTo>
                    <a:pt x="3130847" y="1593694"/>
                    <a:pt x="3136609" y="1595789"/>
                    <a:pt x="3137395" y="1590813"/>
                  </a:cubicBezTo>
                  <a:cubicBezTo>
                    <a:pt x="3138442" y="1582956"/>
                    <a:pt x="3139228" y="1574575"/>
                    <a:pt x="3136871" y="1567504"/>
                  </a:cubicBezTo>
                  <a:cubicBezTo>
                    <a:pt x="3135299" y="1562528"/>
                    <a:pt x="3127442" y="1565147"/>
                    <a:pt x="3122466" y="1565147"/>
                  </a:cubicBezTo>
                  <a:cubicBezTo>
                    <a:pt x="3010373" y="1564885"/>
                    <a:pt x="2898017" y="1565147"/>
                    <a:pt x="2785923" y="1564623"/>
                  </a:cubicBezTo>
                  <a:cubicBezTo>
                    <a:pt x="2771781" y="1564623"/>
                    <a:pt x="2763138" y="1569337"/>
                    <a:pt x="2756328" y="1581123"/>
                  </a:cubicBezTo>
                  <a:cubicBezTo>
                    <a:pt x="2746376" y="1598408"/>
                    <a:pt x="2735114" y="1614646"/>
                    <a:pt x="2722805" y="1634027"/>
                  </a:cubicBezTo>
                  <a:cubicBezTo>
                    <a:pt x="2722019" y="1629313"/>
                    <a:pt x="2722019" y="1627741"/>
                    <a:pt x="2721757" y="1626170"/>
                  </a:cubicBezTo>
                  <a:cubicBezTo>
                    <a:pt x="2714424" y="1560433"/>
                    <a:pt x="2707091" y="1494695"/>
                    <a:pt x="2700020" y="1428958"/>
                  </a:cubicBezTo>
                  <a:cubicBezTo>
                    <a:pt x="2692163" y="1357982"/>
                    <a:pt x="2684567" y="1287269"/>
                    <a:pt x="2676972" y="1216293"/>
                  </a:cubicBezTo>
                  <a:cubicBezTo>
                    <a:pt x="2671472" y="1165223"/>
                    <a:pt x="2665972" y="1114414"/>
                    <a:pt x="2660211" y="1063343"/>
                  </a:cubicBezTo>
                  <a:cubicBezTo>
                    <a:pt x="2658639" y="1049986"/>
                    <a:pt x="2653401" y="1046057"/>
                    <a:pt x="2640306" y="1046319"/>
                  </a:cubicBezTo>
                  <a:cubicBezTo>
                    <a:pt x="2626687" y="1046581"/>
                    <a:pt x="2624592" y="1056272"/>
                    <a:pt x="2623544" y="1066748"/>
                  </a:cubicBezTo>
                  <a:cubicBezTo>
                    <a:pt x="2619092" y="1114152"/>
                    <a:pt x="2614640" y="1161294"/>
                    <a:pt x="2610187" y="1208436"/>
                  </a:cubicBezTo>
                  <a:cubicBezTo>
                    <a:pt x="2601021" y="1306649"/>
                    <a:pt x="2592116" y="1405124"/>
                    <a:pt x="2582688" y="1503338"/>
                  </a:cubicBezTo>
                  <a:cubicBezTo>
                    <a:pt x="2572736" y="1607575"/>
                    <a:pt x="2562521" y="1712073"/>
                    <a:pt x="2552569" y="1816310"/>
                  </a:cubicBezTo>
                  <a:cubicBezTo>
                    <a:pt x="2548903" y="1853762"/>
                    <a:pt x="2545498" y="1891214"/>
                    <a:pt x="2542093" y="1928666"/>
                  </a:cubicBezTo>
                  <a:cubicBezTo>
                    <a:pt x="2538950" y="1928142"/>
                    <a:pt x="2538950" y="1926309"/>
                    <a:pt x="2538688" y="1924737"/>
                  </a:cubicBezTo>
                  <a:cubicBezTo>
                    <a:pt x="2528736" y="1868690"/>
                    <a:pt x="2518784" y="1812382"/>
                    <a:pt x="2508832" y="1756335"/>
                  </a:cubicBezTo>
                  <a:cubicBezTo>
                    <a:pt x="2489713" y="1649217"/>
                    <a:pt x="2470070" y="1542099"/>
                    <a:pt x="2450951" y="1434982"/>
                  </a:cubicBezTo>
                  <a:cubicBezTo>
                    <a:pt x="2448856" y="1423720"/>
                    <a:pt x="2446237" y="1412719"/>
                    <a:pt x="2432095" y="1412457"/>
                  </a:cubicBezTo>
                  <a:cubicBezTo>
                    <a:pt x="2418476" y="1411933"/>
                    <a:pt x="2414809" y="1422149"/>
                    <a:pt x="2411404" y="1433410"/>
                  </a:cubicBezTo>
                  <a:cubicBezTo>
                    <a:pt x="2399619" y="1472434"/>
                    <a:pt x="2386786" y="1511457"/>
                    <a:pt x="2375262" y="1550742"/>
                  </a:cubicBezTo>
                  <a:cubicBezTo>
                    <a:pt x="2372119" y="1561742"/>
                    <a:pt x="2367143" y="1565147"/>
                    <a:pt x="2355357" y="1565147"/>
                  </a:cubicBezTo>
                  <a:cubicBezTo>
                    <a:pt x="2128813" y="1564623"/>
                    <a:pt x="1902268" y="1564885"/>
                    <a:pt x="1675724" y="1564361"/>
                  </a:cubicBezTo>
                  <a:cubicBezTo>
                    <a:pt x="1660010" y="1564361"/>
                    <a:pt x="1650581" y="1569337"/>
                    <a:pt x="1642986" y="1582432"/>
                  </a:cubicBezTo>
                  <a:cubicBezTo>
                    <a:pt x="1633296" y="1599194"/>
                    <a:pt x="1622558" y="1615170"/>
                    <a:pt x="1610510" y="1634027"/>
                  </a:cubicBezTo>
                  <a:cubicBezTo>
                    <a:pt x="1608415" y="1615170"/>
                    <a:pt x="1606582" y="1599456"/>
                    <a:pt x="1604748" y="1583480"/>
                  </a:cubicBezTo>
                  <a:cubicBezTo>
                    <a:pt x="1585892" y="1410624"/>
                    <a:pt x="1566773" y="1237507"/>
                    <a:pt x="1548178" y="1064652"/>
                  </a:cubicBezTo>
                  <a:cubicBezTo>
                    <a:pt x="1546868" y="1053129"/>
                    <a:pt x="1542940" y="1046057"/>
                    <a:pt x="1529845" y="1046057"/>
                  </a:cubicBezTo>
                  <a:close/>
                  <a:moveTo>
                    <a:pt x="1041397" y="24"/>
                  </a:move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lose/>
                </a:path>
              </a:pathLst>
            </a:custGeom>
            <a:solidFill>
              <a:schemeClr val="accent1"/>
            </a:solidFill>
            <a:ln w="261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xmlns="" id="{776FCA40-33D9-421D-BC01-3D47AA882500}"/>
                </a:ext>
              </a:extLst>
            </p:cNvPr>
            <p:cNvSpPr/>
            <p:nvPr userDrawn="1"/>
          </p:nvSpPr>
          <p:spPr>
            <a:xfrm>
              <a:off x="8572717" y="946611"/>
              <a:ext cx="234289" cy="234289"/>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F3283181-E07E-4C7B-A9CE-F4DF27285AA7}"/>
                </a:ext>
              </a:extLst>
            </p:cNvPr>
            <p:cNvSpPr/>
            <p:nvPr userDrawn="1"/>
          </p:nvSpPr>
          <p:spPr>
            <a:xfrm>
              <a:off x="9477376" y="187217"/>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F0547697-327D-4206-823A-2325495ACB20}"/>
                </a:ext>
              </a:extLst>
            </p:cNvPr>
            <p:cNvSpPr/>
            <p:nvPr userDrawn="1"/>
          </p:nvSpPr>
          <p:spPr>
            <a:xfrm>
              <a:off x="9781959" y="62503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88390F3C-4E78-47EF-95CA-1FF927BF7BD7}"/>
                </a:ext>
              </a:extLst>
            </p:cNvPr>
            <p:cNvSpPr/>
            <p:nvPr userDrawn="1"/>
          </p:nvSpPr>
          <p:spPr>
            <a:xfrm>
              <a:off x="8502423" y="10778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grpSp>
    </p:spTree>
    <p:extLst>
      <p:ext uri="{BB962C8B-B14F-4D97-AF65-F5344CB8AC3E}">
        <p14:creationId xmlns:p14="http://schemas.microsoft.com/office/powerpoint/2010/main" val="4087088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xmlns="" id="{7EAC1E12-AB81-4454-8609-6CD4D4F3A132}"/>
              </a:ext>
            </a:extLst>
          </p:cNvPr>
          <p:cNvSpPr>
            <a:spLocks noGrp="1"/>
          </p:cNvSpPr>
          <p:nvPr>
            <p:ph type="pic" sz="quarter" idx="14" hasCustomPrompt="1"/>
          </p:nvPr>
        </p:nvSpPr>
        <p:spPr>
          <a:xfrm>
            <a:off x="503163" y="228448"/>
            <a:ext cx="5405388" cy="6330394"/>
          </a:xfrm>
          <a:custGeom>
            <a:avLst/>
            <a:gdLst>
              <a:gd name="connsiteX0" fmla="*/ 2682070 w 5405388"/>
              <a:gd name="connsiteY0" fmla="*/ 4743198 h 6330394"/>
              <a:gd name="connsiteX1" fmla="*/ 3475669 w 5405388"/>
              <a:gd name="connsiteY1" fmla="*/ 5536796 h 6330394"/>
              <a:gd name="connsiteX2" fmla="*/ 2682070 w 5405388"/>
              <a:gd name="connsiteY2" fmla="*/ 6330394 h 6330394"/>
              <a:gd name="connsiteX3" fmla="*/ 1888472 w 5405388"/>
              <a:gd name="connsiteY3" fmla="*/ 5536796 h 6330394"/>
              <a:gd name="connsiteX4" fmla="*/ 1740627 w 5405388"/>
              <a:gd name="connsiteY4" fmla="*/ 1907698 h 6330394"/>
              <a:gd name="connsiteX5" fmla="*/ 3478461 w 5405388"/>
              <a:gd name="connsiteY5" fmla="*/ 3645532 h 6330394"/>
              <a:gd name="connsiteX6" fmla="*/ 1737835 w 5405388"/>
              <a:gd name="connsiteY6" fmla="*/ 5386159 h 6330394"/>
              <a:gd name="connsiteX7" fmla="*/ 0 w 5405388"/>
              <a:gd name="connsiteY7" fmla="*/ 3648324 h 6330394"/>
              <a:gd name="connsiteX8" fmla="*/ 3648326 w 5405388"/>
              <a:gd name="connsiteY8" fmla="*/ 1888470 h 6330394"/>
              <a:gd name="connsiteX9" fmla="*/ 4441924 w 5405388"/>
              <a:gd name="connsiteY9" fmla="*/ 2682068 h 6330394"/>
              <a:gd name="connsiteX10" fmla="*/ 3648326 w 5405388"/>
              <a:gd name="connsiteY10" fmla="*/ 3475667 h 6330394"/>
              <a:gd name="connsiteX11" fmla="*/ 2854727 w 5405388"/>
              <a:gd name="connsiteY11" fmla="*/ 2682068 h 6330394"/>
              <a:gd name="connsiteX12" fmla="*/ 2704091 w 5405388"/>
              <a:gd name="connsiteY12" fmla="*/ 944235 h 6330394"/>
              <a:gd name="connsiteX13" fmla="*/ 3497690 w 5405388"/>
              <a:gd name="connsiteY13" fmla="*/ 1737833 h 6330394"/>
              <a:gd name="connsiteX14" fmla="*/ 2704091 w 5405388"/>
              <a:gd name="connsiteY14" fmla="*/ 2531432 h 6330394"/>
              <a:gd name="connsiteX15" fmla="*/ 1910493 w 5405388"/>
              <a:gd name="connsiteY15" fmla="*/ 1737833 h 6330394"/>
              <a:gd name="connsiteX16" fmla="*/ 4611789 w 5405388"/>
              <a:gd name="connsiteY16" fmla="*/ 925007 h 6330394"/>
              <a:gd name="connsiteX17" fmla="*/ 5405388 w 5405388"/>
              <a:gd name="connsiteY17" fmla="*/ 1718606 h 6330394"/>
              <a:gd name="connsiteX18" fmla="*/ 4611789 w 5405388"/>
              <a:gd name="connsiteY18" fmla="*/ 2512204 h 6330394"/>
              <a:gd name="connsiteX19" fmla="*/ 3818190 w 5405388"/>
              <a:gd name="connsiteY19" fmla="*/ 1718606 h 6330394"/>
              <a:gd name="connsiteX20" fmla="*/ 1759856 w 5405388"/>
              <a:gd name="connsiteY20" fmla="*/ 0 h 6330394"/>
              <a:gd name="connsiteX21" fmla="*/ 2553455 w 5405388"/>
              <a:gd name="connsiteY21" fmla="*/ 793598 h 6330394"/>
              <a:gd name="connsiteX22" fmla="*/ 1759856 w 5405388"/>
              <a:gd name="connsiteY22" fmla="*/ 1587197 h 6330394"/>
              <a:gd name="connsiteX23" fmla="*/ 966258 w 5405388"/>
              <a:gd name="connsiteY23" fmla="*/ 793598 h 633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05388" h="6330394">
                <a:moveTo>
                  <a:pt x="2682070" y="4743198"/>
                </a:moveTo>
                <a:lnTo>
                  <a:pt x="3475669" y="5536796"/>
                </a:lnTo>
                <a:lnTo>
                  <a:pt x="2682070" y="6330394"/>
                </a:lnTo>
                <a:lnTo>
                  <a:pt x="1888472" y="5536796"/>
                </a:lnTo>
                <a:close/>
                <a:moveTo>
                  <a:pt x="1740627" y="1907698"/>
                </a:moveTo>
                <a:lnTo>
                  <a:pt x="3478461" y="3645532"/>
                </a:lnTo>
                <a:lnTo>
                  <a:pt x="1737835" y="5386159"/>
                </a:lnTo>
                <a:lnTo>
                  <a:pt x="0" y="3648324"/>
                </a:lnTo>
                <a:close/>
                <a:moveTo>
                  <a:pt x="3648326" y="1888470"/>
                </a:moveTo>
                <a:lnTo>
                  <a:pt x="4441924" y="2682068"/>
                </a:lnTo>
                <a:lnTo>
                  <a:pt x="3648326" y="3475667"/>
                </a:lnTo>
                <a:lnTo>
                  <a:pt x="2854727" y="2682068"/>
                </a:lnTo>
                <a:close/>
                <a:moveTo>
                  <a:pt x="2704091" y="944235"/>
                </a:moveTo>
                <a:lnTo>
                  <a:pt x="3497690" y="1737833"/>
                </a:lnTo>
                <a:lnTo>
                  <a:pt x="2704091" y="2531432"/>
                </a:lnTo>
                <a:lnTo>
                  <a:pt x="1910493" y="1737833"/>
                </a:lnTo>
                <a:close/>
                <a:moveTo>
                  <a:pt x="4611789" y="925007"/>
                </a:moveTo>
                <a:lnTo>
                  <a:pt x="5405388" y="1718606"/>
                </a:lnTo>
                <a:lnTo>
                  <a:pt x="4611789" y="2512204"/>
                </a:lnTo>
                <a:lnTo>
                  <a:pt x="3818190" y="1718606"/>
                </a:lnTo>
                <a:close/>
                <a:moveTo>
                  <a:pt x="1759856" y="0"/>
                </a:moveTo>
                <a:lnTo>
                  <a:pt x="2553455" y="793598"/>
                </a:lnTo>
                <a:lnTo>
                  <a:pt x="1759856" y="1587197"/>
                </a:lnTo>
                <a:lnTo>
                  <a:pt x="966258" y="793598"/>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76417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86483442-B242-4345-BAEE-34256734FC40}"/>
              </a:ext>
            </a:extLst>
          </p:cNvPr>
          <p:cNvSpPr>
            <a:spLocks noGrp="1"/>
          </p:cNvSpPr>
          <p:nvPr>
            <p:ph type="pic" sz="quarter" idx="14" hasCustomPrompt="1"/>
          </p:nvPr>
        </p:nvSpPr>
        <p:spPr>
          <a:xfrm>
            <a:off x="313492" y="206993"/>
            <a:ext cx="11726108" cy="5234328"/>
          </a:xfrm>
          <a:custGeom>
            <a:avLst/>
            <a:gdLst>
              <a:gd name="connsiteX0" fmla="*/ 8823938 w 11726108"/>
              <a:gd name="connsiteY0" fmla="*/ 2707770 h 5234328"/>
              <a:gd name="connsiteX1" fmla="*/ 8876360 w 11726108"/>
              <a:gd name="connsiteY1" fmla="*/ 2727782 h 5234328"/>
              <a:gd name="connsiteX2" fmla="*/ 8278317 w 11726108"/>
              <a:gd name="connsiteY2" fmla="*/ 2939678 h 5234328"/>
              <a:gd name="connsiteX3" fmla="*/ 7983016 w 11726108"/>
              <a:gd name="connsiteY3" fmla="*/ 3019725 h 5234328"/>
              <a:gd name="connsiteX4" fmla="*/ 7955721 w 11726108"/>
              <a:gd name="connsiteY4" fmla="*/ 3045621 h 5234328"/>
              <a:gd name="connsiteX5" fmla="*/ 7831644 w 11726108"/>
              <a:gd name="connsiteY5" fmla="*/ 3069168 h 5234328"/>
              <a:gd name="connsiteX6" fmla="*/ 7290676 w 11726108"/>
              <a:gd name="connsiteY6" fmla="*/ 3179823 h 5234328"/>
              <a:gd name="connsiteX7" fmla="*/ 7317971 w 11726108"/>
              <a:gd name="connsiteY7" fmla="*/ 3132737 h 5234328"/>
              <a:gd name="connsiteX8" fmla="*/ 7980535 w 11726108"/>
              <a:gd name="connsiteY8" fmla="*/ 2986763 h 5234328"/>
              <a:gd name="connsiteX9" fmla="*/ 8231168 w 11726108"/>
              <a:gd name="connsiteY9" fmla="*/ 2899652 h 5234328"/>
              <a:gd name="connsiteX10" fmla="*/ 8777098 w 11726108"/>
              <a:gd name="connsiteY10" fmla="*/ 2708950 h 5234328"/>
              <a:gd name="connsiteX11" fmla="*/ 8823938 w 11726108"/>
              <a:gd name="connsiteY11" fmla="*/ 2707770 h 5234328"/>
              <a:gd name="connsiteX12" fmla="*/ 8360204 w 11726108"/>
              <a:gd name="connsiteY12" fmla="*/ 2555918 h 5234328"/>
              <a:gd name="connsiteX13" fmla="*/ 7615755 w 11726108"/>
              <a:gd name="connsiteY13" fmla="*/ 2739560 h 5234328"/>
              <a:gd name="connsiteX14" fmla="*/ 8360204 w 11726108"/>
              <a:gd name="connsiteY14" fmla="*/ 2555918 h 5234328"/>
              <a:gd name="connsiteX15" fmla="*/ 9196478 w 11726108"/>
              <a:gd name="connsiteY15" fmla="*/ 2308708 h 5234328"/>
              <a:gd name="connsiteX16" fmla="*/ 8854029 w 11726108"/>
              <a:gd name="connsiteY16" fmla="*/ 2421720 h 5234328"/>
              <a:gd name="connsiteX17" fmla="*/ 8546321 w 11726108"/>
              <a:gd name="connsiteY17" fmla="*/ 2506474 h 5234328"/>
              <a:gd name="connsiteX18" fmla="*/ 8528948 w 11726108"/>
              <a:gd name="connsiteY18" fmla="*/ 2511186 h 5234328"/>
              <a:gd name="connsiteX19" fmla="*/ 8571136 w 11726108"/>
              <a:gd name="connsiteY19" fmla="*/ 2501768 h 5234328"/>
              <a:gd name="connsiteX20" fmla="*/ 8876363 w 11726108"/>
              <a:gd name="connsiteY20" fmla="*/ 2417009 h 5234328"/>
              <a:gd name="connsiteX21" fmla="*/ 9196478 w 11726108"/>
              <a:gd name="connsiteY21" fmla="*/ 2308708 h 5234328"/>
              <a:gd name="connsiteX22" fmla="*/ 1317682 w 11726108"/>
              <a:gd name="connsiteY22" fmla="*/ 2141549 h 5234328"/>
              <a:gd name="connsiteX23" fmla="*/ 1362350 w 11726108"/>
              <a:gd name="connsiteY23" fmla="*/ 2228660 h 5234328"/>
              <a:gd name="connsiteX24" fmla="*/ 2198620 w 11726108"/>
              <a:gd name="connsiteY24" fmla="*/ 2499414 h 5234328"/>
              <a:gd name="connsiteX25" fmla="*/ 1317682 w 11726108"/>
              <a:gd name="connsiteY25" fmla="*/ 2141549 h 5234328"/>
              <a:gd name="connsiteX26" fmla="*/ 1564283 w 11726108"/>
              <a:gd name="connsiteY26" fmla="*/ 1756609 h 5234328"/>
              <a:gd name="connsiteX27" fmla="*/ 1454166 w 11726108"/>
              <a:gd name="connsiteY27" fmla="*/ 1767205 h 5234328"/>
              <a:gd name="connsiteX28" fmla="*/ 1945506 w 11726108"/>
              <a:gd name="connsiteY28" fmla="*/ 1957907 h 5234328"/>
              <a:gd name="connsiteX29" fmla="*/ 2091916 w 11726108"/>
              <a:gd name="connsiteY29" fmla="*/ 1995575 h 5234328"/>
              <a:gd name="connsiteX30" fmla="*/ 1975286 w 11726108"/>
              <a:gd name="connsiteY30" fmla="*/ 1936717 h 5234328"/>
              <a:gd name="connsiteX31" fmla="*/ 1650205 w 11726108"/>
              <a:gd name="connsiteY31" fmla="*/ 1774265 h 5234328"/>
              <a:gd name="connsiteX32" fmla="*/ 1564283 w 11726108"/>
              <a:gd name="connsiteY32" fmla="*/ 1756609 h 5234328"/>
              <a:gd name="connsiteX33" fmla="*/ 9948374 w 11726108"/>
              <a:gd name="connsiteY33" fmla="*/ 1451718 h 5234328"/>
              <a:gd name="connsiteX34" fmla="*/ 9916113 w 11726108"/>
              <a:gd name="connsiteY34" fmla="*/ 1461132 h 5234328"/>
              <a:gd name="connsiteX35" fmla="*/ 9593517 w 11726108"/>
              <a:gd name="connsiteY35" fmla="*/ 1574145 h 5234328"/>
              <a:gd name="connsiteX36" fmla="*/ 9583590 w 11726108"/>
              <a:gd name="connsiteY36" fmla="*/ 1543537 h 5234328"/>
              <a:gd name="connsiteX37" fmla="*/ 9528996 w 11726108"/>
              <a:gd name="connsiteY37" fmla="*/ 1569434 h 5234328"/>
              <a:gd name="connsiteX38" fmla="*/ 9417327 w 11726108"/>
              <a:gd name="connsiteY38" fmla="*/ 1644774 h 5234328"/>
              <a:gd name="connsiteX39" fmla="*/ 8948326 w 11726108"/>
              <a:gd name="connsiteY39" fmla="*/ 1826062 h 5234328"/>
              <a:gd name="connsiteX40" fmla="*/ 9921074 w 11726108"/>
              <a:gd name="connsiteY40" fmla="*/ 1463490 h 5234328"/>
              <a:gd name="connsiteX41" fmla="*/ 9948374 w 11726108"/>
              <a:gd name="connsiteY41" fmla="*/ 1451718 h 5234328"/>
              <a:gd name="connsiteX42" fmla="*/ 10566270 w 11726108"/>
              <a:gd name="connsiteY42" fmla="*/ 1070310 h 5234328"/>
              <a:gd name="connsiteX43" fmla="*/ 10310671 w 11726108"/>
              <a:gd name="connsiteY43" fmla="*/ 1183318 h 5234328"/>
              <a:gd name="connsiteX44" fmla="*/ 9720074 w 11726108"/>
              <a:gd name="connsiteY44" fmla="*/ 1487033 h 5234328"/>
              <a:gd name="connsiteX45" fmla="*/ 10189080 w 11726108"/>
              <a:gd name="connsiteY45" fmla="*/ 1301038 h 5234328"/>
              <a:gd name="connsiteX46" fmla="*/ 10186600 w 11726108"/>
              <a:gd name="connsiteY46" fmla="*/ 1286909 h 5234328"/>
              <a:gd name="connsiteX47" fmla="*/ 10313156 w 11726108"/>
              <a:gd name="connsiteY47" fmla="*/ 1230404 h 5234328"/>
              <a:gd name="connsiteX48" fmla="*/ 10323083 w 11726108"/>
              <a:gd name="connsiteY48" fmla="*/ 1232758 h 5234328"/>
              <a:gd name="connsiteX49" fmla="*/ 10566270 w 11726108"/>
              <a:gd name="connsiteY49" fmla="*/ 1070310 h 5234328"/>
              <a:gd name="connsiteX50" fmla="*/ 2714391 w 11726108"/>
              <a:gd name="connsiteY50" fmla="*/ 505 h 5234328"/>
              <a:gd name="connsiteX51" fmla="*/ 2796663 w 11726108"/>
              <a:gd name="connsiteY51" fmla="*/ 1420 h 5234328"/>
              <a:gd name="connsiteX52" fmla="*/ 3687527 w 11726108"/>
              <a:gd name="connsiteY52" fmla="*/ 192127 h 5234328"/>
              <a:gd name="connsiteX53" fmla="*/ 4181342 w 11726108"/>
              <a:gd name="connsiteY53" fmla="*/ 288657 h 5234328"/>
              <a:gd name="connsiteX54" fmla="*/ 4340159 w 11726108"/>
              <a:gd name="connsiteY54" fmla="*/ 307489 h 5234328"/>
              <a:gd name="connsiteX55" fmla="*/ 4563499 w 11726108"/>
              <a:gd name="connsiteY55" fmla="*/ 305135 h 5234328"/>
              <a:gd name="connsiteX56" fmla="*/ 4692535 w 11726108"/>
              <a:gd name="connsiteY56" fmla="*/ 286303 h 5234328"/>
              <a:gd name="connsiteX57" fmla="*/ 4955576 w 11726108"/>
              <a:gd name="connsiteY57" fmla="*/ 234506 h 5234328"/>
              <a:gd name="connsiteX58" fmla="*/ 5335246 w 11726108"/>
              <a:gd name="connsiteY58" fmla="*/ 307489 h 5234328"/>
              <a:gd name="connsiteX59" fmla="*/ 5387360 w 11726108"/>
              <a:gd name="connsiteY59" fmla="*/ 328678 h 5234328"/>
              <a:gd name="connsiteX60" fmla="*/ 5456842 w 11726108"/>
              <a:gd name="connsiteY60" fmla="*/ 396958 h 5234328"/>
              <a:gd name="connsiteX61" fmla="*/ 5481656 w 11726108"/>
              <a:gd name="connsiteY61" fmla="*/ 441691 h 5234328"/>
              <a:gd name="connsiteX62" fmla="*/ 6017659 w 11726108"/>
              <a:gd name="connsiteY62" fmla="*/ 484070 h 5234328"/>
              <a:gd name="connsiteX63" fmla="*/ 6603300 w 11726108"/>
              <a:gd name="connsiteY63" fmla="*/ 422855 h 5234328"/>
              <a:gd name="connsiteX64" fmla="*/ 6635556 w 11726108"/>
              <a:gd name="connsiteY64" fmla="*/ 432273 h 5234328"/>
              <a:gd name="connsiteX65" fmla="*/ 6829114 w 11726108"/>
              <a:gd name="connsiteY65" fmla="*/ 611203 h 5234328"/>
              <a:gd name="connsiteX66" fmla="*/ 6891155 w 11726108"/>
              <a:gd name="connsiteY66" fmla="*/ 663001 h 5234328"/>
              <a:gd name="connsiteX67" fmla="*/ 7203824 w 11726108"/>
              <a:gd name="connsiteY67" fmla="*/ 778367 h 5234328"/>
              <a:gd name="connsiteX68" fmla="*/ 7521459 w 11726108"/>
              <a:gd name="connsiteY68" fmla="*/ 778367 h 5234328"/>
              <a:gd name="connsiteX69" fmla="*/ 7635609 w 11726108"/>
              <a:gd name="connsiteY69" fmla="*/ 773656 h 5234328"/>
              <a:gd name="connsiteX70" fmla="*/ 7767126 w 11726108"/>
              <a:gd name="connsiteY70" fmla="*/ 754824 h 5234328"/>
              <a:gd name="connsiteX71" fmla="*/ 7834128 w 11726108"/>
              <a:gd name="connsiteY71" fmla="*/ 750113 h 5234328"/>
              <a:gd name="connsiteX72" fmla="*/ 7916017 w 11726108"/>
              <a:gd name="connsiteY72" fmla="*/ 731276 h 5234328"/>
              <a:gd name="connsiteX73" fmla="*/ 7992945 w 11726108"/>
              <a:gd name="connsiteY73" fmla="*/ 731276 h 5234328"/>
              <a:gd name="connsiteX74" fmla="*/ 8156724 w 11726108"/>
              <a:gd name="connsiteY74" fmla="*/ 728923 h 5234328"/>
              <a:gd name="connsiteX75" fmla="*/ 8243579 w 11726108"/>
              <a:gd name="connsiteY75" fmla="*/ 717151 h 5234328"/>
              <a:gd name="connsiteX76" fmla="*/ 8414803 w 11726108"/>
              <a:gd name="connsiteY76" fmla="*/ 707733 h 5234328"/>
              <a:gd name="connsiteX77" fmla="*/ 8454505 w 11726108"/>
              <a:gd name="connsiteY77" fmla="*/ 707733 h 5234328"/>
              <a:gd name="connsiteX78" fmla="*/ 8461947 w 11726108"/>
              <a:gd name="connsiteY78" fmla="*/ 688901 h 5234328"/>
              <a:gd name="connsiteX79" fmla="*/ 8456986 w 11726108"/>
              <a:gd name="connsiteY79" fmla="*/ 679483 h 5234328"/>
              <a:gd name="connsiteX80" fmla="*/ 8447059 w 11726108"/>
              <a:gd name="connsiteY80" fmla="*/ 677126 h 5234328"/>
              <a:gd name="connsiteX81" fmla="*/ 8464432 w 11726108"/>
              <a:gd name="connsiteY81" fmla="*/ 674772 h 5234328"/>
              <a:gd name="connsiteX82" fmla="*/ 8469393 w 11726108"/>
              <a:gd name="connsiteY82" fmla="*/ 674772 h 5234328"/>
              <a:gd name="connsiteX83" fmla="*/ 8476839 w 11726108"/>
              <a:gd name="connsiteY83" fmla="*/ 672419 h 5234328"/>
              <a:gd name="connsiteX84" fmla="*/ 8509095 w 11726108"/>
              <a:gd name="connsiteY84" fmla="*/ 670065 h 5234328"/>
              <a:gd name="connsiteX85" fmla="*/ 8610838 w 11726108"/>
              <a:gd name="connsiteY85" fmla="*/ 691255 h 5234328"/>
              <a:gd name="connsiteX86" fmla="*/ 9144364 w 11726108"/>
              <a:gd name="connsiteY86" fmla="*/ 700673 h 5234328"/>
              <a:gd name="connsiteX87" fmla="*/ 9216327 w 11726108"/>
              <a:gd name="connsiteY87" fmla="*/ 721863 h 5234328"/>
              <a:gd name="connsiteX88" fmla="*/ 9171660 w 11726108"/>
              <a:gd name="connsiteY88" fmla="*/ 752466 h 5234328"/>
              <a:gd name="connsiteX89" fmla="*/ 7015231 w 11726108"/>
              <a:gd name="connsiteY89" fmla="*/ 1169193 h 5234328"/>
              <a:gd name="connsiteX90" fmla="*/ 7183971 w 11726108"/>
              <a:gd name="connsiteY90" fmla="*/ 1265719 h 5234328"/>
              <a:gd name="connsiteX91" fmla="*/ 7456938 w 11726108"/>
              <a:gd name="connsiteY91" fmla="*/ 1268077 h 5234328"/>
              <a:gd name="connsiteX92" fmla="*/ 8251020 w 11726108"/>
              <a:gd name="connsiteY92" fmla="*/ 1037349 h 5234328"/>
              <a:gd name="connsiteX93" fmla="*/ 8474354 w 11726108"/>
              <a:gd name="connsiteY93" fmla="*/ 1016159 h 5234328"/>
              <a:gd name="connsiteX94" fmla="*/ 8546321 w 11726108"/>
              <a:gd name="connsiteY94" fmla="*/ 1013801 h 5234328"/>
              <a:gd name="connsiteX95" fmla="*/ 9305662 w 11726108"/>
              <a:gd name="connsiteY95" fmla="*/ 799556 h 5234328"/>
              <a:gd name="connsiteX96" fmla="*/ 9732481 w 11726108"/>
              <a:gd name="connsiteY96" fmla="*/ 684190 h 5234328"/>
              <a:gd name="connsiteX97" fmla="*/ 9891299 w 11726108"/>
              <a:gd name="connsiteY97" fmla="*/ 679483 h 5234328"/>
              <a:gd name="connsiteX98" fmla="*/ 9916113 w 11726108"/>
              <a:gd name="connsiteY98" fmla="*/ 674772 h 5234328"/>
              <a:gd name="connsiteX99" fmla="*/ 9918594 w 11726108"/>
              <a:gd name="connsiteY99" fmla="*/ 707733 h 5234328"/>
              <a:gd name="connsiteX100" fmla="*/ 9725035 w 11726108"/>
              <a:gd name="connsiteY100" fmla="*/ 808974 h 5234328"/>
              <a:gd name="connsiteX101" fmla="*/ 8868917 w 11726108"/>
              <a:gd name="connsiteY101" fmla="*/ 1082081 h 5234328"/>
              <a:gd name="connsiteX102" fmla="*/ 8849064 w 11726108"/>
              <a:gd name="connsiteY102" fmla="*/ 1086788 h 5234328"/>
              <a:gd name="connsiteX103" fmla="*/ 8876363 w 11726108"/>
              <a:gd name="connsiteY103" fmla="*/ 1082081 h 5234328"/>
              <a:gd name="connsiteX104" fmla="*/ 10015375 w 11726108"/>
              <a:gd name="connsiteY104" fmla="*/ 750113 h 5234328"/>
              <a:gd name="connsiteX105" fmla="*/ 10087338 w 11726108"/>
              <a:gd name="connsiteY105" fmla="*/ 768949 h 5234328"/>
              <a:gd name="connsiteX106" fmla="*/ 9757296 w 11726108"/>
              <a:gd name="connsiteY106" fmla="*/ 900793 h 5234328"/>
              <a:gd name="connsiteX107" fmla="*/ 8581062 w 11726108"/>
              <a:gd name="connsiteY107" fmla="*/ 1209215 h 5234328"/>
              <a:gd name="connsiteX108" fmla="*/ 8375097 w 11726108"/>
              <a:gd name="connsiteY108" fmla="*/ 1275137 h 5234328"/>
              <a:gd name="connsiteX109" fmla="*/ 9062475 w 11726108"/>
              <a:gd name="connsiteY109" fmla="*/ 1237469 h 5234328"/>
              <a:gd name="connsiteX110" fmla="*/ 10119598 w 11726108"/>
              <a:gd name="connsiteY110" fmla="*/ 808974 h 5234328"/>
              <a:gd name="connsiteX111" fmla="*/ 10141932 w 11726108"/>
              <a:gd name="connsiteY111" fmla="*/ 799556 h 5234328"/>
              <a:gd name="connsiteX112" fmla="*/ 10365266 w 11726108"/>
              <a:gd name="connsiteY112" fmla="*/ 703026 h 5234328"/>
              <a:gd name="connsiteX113" fmla="*/ 10429787 w 11726108"/>
              <a:gd name="connsiteY113" fmla="*/ 641811 h 5234328"/>
              <a:gd name="connsiteX114" fmla="*/ 10506710 w 11726108"/>
              <a:gd name="connsiteY114" fmla="*/ 615915 h 5234328"/>
              <a:gd name="connsiteX115" fmla="*/ 10563790 w 11726108"/>
              <a:gd name="connsiteY115" fmla="*/ 632393 h 5234328"/>
              <a:gd name="connsiteX116" fmla="*/ 10536490 w 11726108"/>
              <a:gd name="connsiteY116" fmla="*/ 728923 h 5234328"/>
              <a:gd name="connsiteX117" fmla="*/ 10534010 w 11726108"/>
              <a:gd name="connsiteY117" fmla="*/ 754824 h 5234328"/>
              <a:gd name="connsiteX118" fmla="*/ 10479415 w 11726108"/>
              <a:gd name="connsiteY118" fmla="*/ 783074 h 5234328"/>
              <a:gd name="connsiteX119" fmla="*/ 9955820 w 11726108"/>
              <a:gd name="connsiteY119" fmla="*/ 1098560 h 5234328"/>
              <a:gd name="connsiteX120" fmla="*/ 9844150 w 11726108"/>
              <a:gd name="connsiteY120" fmla="*/ 1162129 h 5234328"/>
              <a:gd name="connsiteX121" fmla="*/ 9973188 w 11726108"/>
              <a:gd name="connsiteY121" fmla="*/ 1093853 h 5234328"/>
              <a:gd name="connsiteX122" fmla="*/ 10476935 w 11726108"/>
              <a:gd name="connsiteY122" fmla="*/ 827806 h 5234328"/>
              <a:gd name="connsiteX123" fmla="*/ 10543936 w 11726108"/>
              <a:gd name="connsiteY123" fmla="*/ 820746 h 5234328"/>
              <a:gd name="connsiteX124" fmla="*/ 10563790 w 11726108"/>
              <a:gd name="connsiteY124" fmla="*/ 848996 h 5234328"/>
              <a:gd name="connsiteX125" fmla="*/ 10613418 w 11726108"/>
              <a:gd name="connsiteY125" fmla="*/ 943172 h 5234328"/>
              <a:gd name="connsiteX126" fmla="*/ 10628306 w 11726108"/>
              <a:gd name="connsiteY126" fmla="*/ 950233 h 5234328"/>
              <a:gd name="connsiteX127" fmla="*/ 10620860 w 11726108"/>
              <a:gd name="connsiteY127" fmla="*/ 1020866 h 5234328"/>
              <a:gd name="connsiteX128" fmla="*/ 10608453 w 11726108"/>
              <a:gd name="connsiteY128" fmla="*/ 1049120 h 5234328"/>
              <a:gd name="connsiteX129" fmla="*/ 10690342 w 11726108"/>
              <a:gd name="connsiteY129" fmla="*/ 1042056 h 5234328"/>
              <a:gd name="connsiteX130" fmla="*/ 10737495 w 11726108"/>
              <a:gd name="connsiteY130" fmla="*/ 1013801 h 5234328"/>
              <a:gd name="connsiteX131" fmla="*/ 10814418 w 11726108"/>
              <a:gd name="connsiteY131" fmla="*/ 971422 h 5234328"/>
              <a:gd name="connsiteX132" fmla="*/ 10861571 w 11726108"/>
              <a:gd name="connsiteY132" fmla="*/ 940819 h 5234328"/>
              <a:gd name="connsiteX133" fmla="*/ 10921126 w 11726108"/>
              <a:gd name="connsiteY133" fmla="*/ 903146 h 5234328"/>
              <a:gd name="connsiteX134" fmla="*/ 11084905 w 11726108"/>
              <a:gd name="connsiteY134" fmla="*/ 799556 h 5234328"/>
              <a:gd name="connsiteX135" fmla="*/ 11141980 w 11726108"/>
              <a:gd name="connsiteY135" fmla="*/ 761884 h 5234328"/>
              <a:gd name="connsiteX136" fmla="*/ 11300797 w 11726108"/>
              <a:gd name="connsiteY136" fmla="*/ 707733 h 5234328"/>
              <a:gd name="connsiteX137" fmla="*/ 11231315 w 11726108"/>
              <a:gd name="connsiteY137" fmla="*/ 780720 h 5234328"/>
              <a:gd name="connsiteX138" fmla="*/ 10958348 w 11726108"/>
              <a:gd name="connsiteY138" fmla="*/ 966715 h 5234328"/>
              <a:gd name="connsiteX139" fmla="*/ 10660566 w 11726108"/>
              <a:gd name="connsiteY139" fmla="*/ 1136232 h 5234328"/>
              <a:gd name="connsiteX140" fmla="*/ 10610933 w 11726108"/>
              <a:gd name="connsiteY140" fmla="*/ 1159775 h 5234328"/>
              <a:gd name="connsiteX141" fmla="*/ 10462047 w 11726108"/>
              <a:gd name="connsiteY141" fmla="*/ 1230404 h 5234328"/>
              <a:gd name="connsiteX142" fmla="*/ 10397526 w 11726108"/>
              <a:gd name="connsiteY142" fmla="*/ 1279848 h 5234328"/>
              <a:gd name="connsiteX143" fmla="*/ 10404972 w 11726108"/>
              <a:gd name="connsiteY143" fmla="*/ 1317516 h 5234328"/>
              <a:gd name="connsiteX144" fmla="*/ 10387599 w 11726108"/>
              <a:gd name="connsiteY144" fmla="*/ 1324581 h 5234328"/>
              <a:gd name="connsiteX145" fmla="*/ 10323083 w 11726108"/>
              <a:gd name="connsiteY145" fmla="*/ 1371667 h 5234328"/>
              <a:gd name="connsiteX146" fmla="*/ 10335490 w 11726108"/>
              <a:gd name="connsiteY146" fmla="*/ 1468197 h 5234328"/>
              <a:gd name="connsiteX147" fmla="*/ 10365266 w 11726108"/>
              <a:gd name="connsiteY147" fmla="*/ 1489386 h 5234328"/>
              <a:gd name="connsiteX148" fmla="*/ 10429787 w 11726108"/>
              <a:gd name="connsiteY148" fmla="*/ 1508223 h 5234328"/>
              <a:gd name="connsiteX149" fmla="*/ 10467008 w 11726108"/>
              <a:gd name="connsiteY149" fmla="*/ 1519994 h 5234328"/>
              <a:gd name="connsiteX150" fmla="*/ 10489342 w 11726108"/>
              <a:gd name="connsiteY150" fmla="*/ 1512930 h 5234328"/>
              <a:gd name="connsiteX151" fmla="*/ 10531529 w 11726108"/>
              <a:gd name="connsiteY151" fmla="*/ 1475262 h 5234328"/>
              <a:gd name="connsiteX152" fmla="*/ 10551382 w 11726108"/>
              <a:gd name="connsiteY152" fmla="*/ 1468197 h 5234328"/>
              <a:gd name="connsiteX153" fmla="*/ 10591084 w 11726108"/>
              <a:gd name="connsiteY153" fmla="*/ 1472908 h 5234328"/>
              <a:gd name="connsiteX154" fmla="*/ 10888866 w 11726108"/>
              <a:gd name="connsiteY154" fmla="*/ 1376378 h 5234328"/>
              <a:gd name="connsiteX155" fmla="*/ 10898793 w 11726108"/>
              <a:gd name="connsiteY155" fmla="*/ 1376378 h 5234328"/>
              <a:gd name="connsiteX156" fmla="*/ 10908715 w 11726108"/>
              <a:gd name="connsiteY156" fmla="*/ 1418757 h 5234328"/>
              <a:gd name="connsiteX157" fmla="*/ 10888866 w 11726108"/>
              <a:gd name="connsiteY157" fmla="*/ 1442301 h 5234328"/>
              <a:gd name="connsiteX158" fmla="*/ 10789604 w 11726108"/>
              <a:gd name="connsiteY158" fmla="*/ 1491740 h 5234328"/>
              <a:gd name="connsiteX159" fmla="*/ 10732529 w 11726108"/>
              <a:gd name="connsiteY159" fmla="*/ 1541184 h 5234328"/>
              <a:gd name="connsiteX160" fmla="*/ 10702754 w 11726108"/>
              <a:gd name="connsiteY160" fmla="*/ 1555309 h 5234328"/>
              <a:gd name="connsiteX161" fmla="*/ 10640713 w 11726108"/>
              <a:gd name="connsiteY161" fmla="*/ 1562373 h 5234328"/>
              <a:gd name="connsiteX162" fmla="*/ 10094784 w 11726108"/>
              <a:gd name="connsiteY162" fmla="*/ 1802519 h 5234328"/>
              <a:gd name="connsiteX163" fmla="*/ 10037709 w 11726108"/>
              <a:gd name="connsiteY163" fmla="*/ 1849606 h 5234328"/>
              <a:gd name="connsiteX164" fmla="*/ 9963261 w 11726108"/>
              <a:gd name="connsiteY164" fmla="*/ 1868442 h 5234328"/>
              <a:gd name="connsiteX165" fmla="*/ 9772188 w 11726108"/>
              <a:gd name="connsiteY165" fmla="*/ 1993221 h 5234328"/>
              <a:gd name="connsiteX166" fmla="*/ 9747369 w 11726108"/>
              <a:gd name="connsiteY166" fmla="*/ 2040312 h 5234328"/>
              <a:gd name="connsiteX167" fmla="*/ 9727520 w 11726108"/>
              <a:gd name="connsiteY167" fmla="*/ 2056790 h 5234328"/>
              <a:gd name="connsiteX168" fmla="*/ 9628258 w 11726108"/>
              <a:gd name="connsiteY168" fmla="*/ 2115648 h 5234328"/>
              <a:gd name="connsiteX169" fmla="*/ 9268436 w 11726108"/>
              <a:gd name="connsiteY169" fmla="*/ 2292229 h 5234328"/>
              <a:gd name="connsiteX170" fmla="*/ 9712628 w 11726108"/>
              <a:gd name="connsiteY170" fmla="*/ 2136837 h 5234328"/>
              <a:gd name="connsiteX171" fmla="*/ 9757296 w 11726108"/>
              <a:gd name="connsiteY171" fmla="*/ 2122712 h 5234328"/>
              <a:gd name="connsiteX172" fmla="*/ 9772188 w 11726108"/>
              <a:gd name="connsiteY172" fmla="*/ 2150967 h 5234328"/>
              <a:gd name="connsiteX173" fmla="*/ 10392565 w 11726108"/>
              <a:gd name="connsiteY173" fmla="*/ 1915528 h 5234328"/>
              <a:gd name="connsiteX174" fmla="*/ 10494303 w 11726108"/>
              <a:gd name="connsiteY174" fmla="*/ 1875502 h 5234328"/>
              <a:gd name="connsiteX175" fmla="*/ 10566270 w 11726108"/>
              <a:gd name="connsiteY175" fmla="*/ 1844899 h 5234328"/>
              <a:gd name="connsiteX176" fmla="*/ 10603492 w 11726108"/>
              <a:gd name="connsiteY176" fmla="*/ 1804873 h 5234328"/>
              <a:gd name="connsiteX177" fmla="*/ 10625826 w 11726108"/>
              <a:gd name="connsiteY177" fmla="*/ 1797808 h 5234328"/>
              <a:gd name="connsiteX178" fmla="*/ 10668008 w 11726108"/>
              <a:gd name="connsiteY178" fmla="*/ 1804873 h 5234328"/>
              <a:gd name="connsiteX179" fmla="*/ 10769751 w 11726108"/>
              <a:gd name="connsiteY179" fmla="*/ 1760140 h 5234328"/>
              <a:gd name="connsiteX180" fmla="*/ 10841718 w 11726108"/>
              <a:gd name="connsiteY180" fmla="*/ 1729532 h 5234328"/>
              <a:gd name="connsiteX181" fmla="*/ 11524131 w 11726108"/>
              <a:gd name="connsiteY181" fmla="*/ 1423464 h 5234328"/>
              <a:gd name="connsiteX182" fmla="*/ 11705282 w 11726108"/>
              <a:gd name="connsiteY182" fmla="*/ 1404628 h 5234328"/>
              <a:gd name="connsiteX183" fmla="*/ 11725135 w 11726108"/>
              <a:gd name="connsiteY183" fmla="*/ 1425818 h 5234328"/>
              <a:gd name="connsiteX184" fmla="*/ 11720170 w 11726108"/>
              <a:gd name="connsiteY184" fmla="*/ 1472908 h 5234328"/>
              <a:gd name="connsiteX185" fmla="*/ 11697836 w 11726108"/>
              <a:gd name="connsiteY185" fmla="*/ 1501158 h 5234328"/>
              <a:gd name="connsiteX186" fmla="*/ 11536538 w 11726108"/>
              <a:gd name="connsiteY186" fmla="*/ 1611813 h 5234328"/>
              <a:gd name="connsiteX187" fmla="*/ 11385167 w 11726108"/>
              <a:gd name="connsiteY187" fmla="*/ 1708343 h 5234328"/>
              <a:gd name="connsiteX188" fmla="*/ 11310724 w 11726108"/>
              <a:gd name="connsiteY188" fmla="*/ 1750722 h 5234328"/>
              <a:gd name="connsiteX189" fmla="*/ 11211462 w 11726108"/>
              <a:gd name="connsiteY189" fmla="*/ 1802519 h 5234328"/>
              <a:gd name="connsiteX190" fmla="*/ 11164314 w 11726108"/>
              <a:gd name="connsiteY190" fmla="*/ 1823709 h 5234328"/>
              <a:gd name="connsiteX191" fmla="*/ 10844198 w 11726108"/>
              <a:gd name="connsiteY191" fmla="*/ 1967325 h 5234328"/>
              <a:gd name="connsiteX192" fmla="*/ 10834272 w 11726108"/>
              <a:gd name="connsiteY192" fmla="*/ 1995575 h 5234328"/>
              <a:gd name="connsiteX193" fmla="*/ 10836752 w 11726108"/>
              <a:gd name="connsiteY193" fmla="*/ 2002639 h 5234328"/>
              <a:gd name="connsiteX194" fmla="*/ 10687861 w 11726108"/>
              <a:gd name="connsiteY194" fmla="*/ 2073273 h 5234328"/>
              <a:gd name="connsiteX195" fmla="*/ 10658086 w 11726108"/>
              <a:gd name="connsiteY195" fmla="*/ 2085044 h 5234328"/>
              <a:gd name="connsiteX196" fmla="*/ 10563790 w 11726108"/>
              <a:gd name="connsiteY196" fmla="*/ 2122712 h 5234328"/>
              <a:gd name="connsiteX197" fmla="*/ 9640665 w 11726108"/>
              <a:gd name="connsiteY197" fmla="*/ 2442910 h 5234328"/>
              <a:gd name="connsiteX198" fmla="*/ 9429734 w 11726108"/>
              <a:gd name="connsiteY198" fmla="*/ 2508832 h 5234328"/>
              <a:gd name="connsiteX199" fmla="*/ 9089770 w 11726108"/>
              <a:gd name="connsiteY199" fmla="*/ 2603004 h 5234328"/>
              <a:gd name="connsiteX200" fmla="*/ 9015327 w 11726108"/>
              <a:gd name="connsiteY200" fmla="*/ 2619487 h 5234328"/>
              <a:gd name="connsiteX201" fmla="*/ 8754767 w 11726108"/>
              <a:gd name="connsiteY201" fmla="*/ 2683056 h 5234328"/>
              <a:gd name="connsiteX202" fmla="*/ 8712580 w 11726108"/>
              <a:gd name="connsiteY202" fmla="*/ 2654802 h 5234328"/>
              <a:gd name="connsiteX203" fmla="*/ 7518974 w 11726108"/>
              <a:gd name="connsiteY203" fmla="*/ 2930262 h 5234328"/>
              <a:gd name="connsiteX204" fmla="*/ 7250972 w 11726108"/>
              <a:gd name="connsiteY204" fmla="*/ 3172766 h 5234328"/>
              <a:gd name="connsiteX205" fmla="*/ 7273306 w 11726108"/>
              <a:gd name="connsiteY205" fmla="*/ 3196309 h 5234328"/>
              <a:gd name="connsiteX206" fmla="*/ 7275787 w 11726108"/>
              <a:gd name="connsiteY206" fmla="*/ 3196309 h 5234328"/>
              <a:gd name="connsiteX207" fmla="*/ 7059894 w 11726108"/>
              <a:gd name="connsiteY207" fmla="*/ 3387011 h 5234328"/>
              <a:gd name="connsiteX208" fmla="*/ 6769559 w 11726108"/>
              <a:gd name="connsiteY208" fmla="*/ 3509438 h 5234328"/>
              <a:gd name="connsiteX209" fmla="*/ 6633076 w 11726108"/>
              <a:gd name="connsiteY209" fmla="*/ 3507084 h 5234328"/>
              <a:gd name="connsiteX210" fmla="*/ 6576001 w 11726108"/>
              <a:gd name="connsiteY210" fmla="*/ 3497666 h 5234328"/>
              <a:gd name="connsiteX211" fmla="*/ 6402296 w 11726108"/>
              <a:gd name="connsiteY211" fmla="*/ 3485895 h 5234328"/>
              <a:gd name="connsiteX212" fmla="*/ 6362589 w 11726108"/>
              <a:gd name="connsiteY212" fmla="*/ 3485895 h 5234328"/>
              <a:gd name="connsiteX213" fmla="*/ 6074734 w 11726108"/>
              <a:gd name="connsiteY213" fmla="*/ 3483541 h 5234328"/>
              <a:gd name="connsiteX214" fmla="*/ 5759585 w 11726108"/>
              <a:gd name="connsiteY214" fmla="*/ 3389365 h 5234328"/>
              <a:gd name="connsiteX215" fmla="*/ 5402248 w 11726108"/>
              <a:gd name="connsiteY215" fmla="*/ 3417619 h 5234328"/>
              <a:gd name="connsiteX216" fmla="*/ 5342692 w 11726108"/>
              <a:gd name="connsiteY216" fmla="*/ 3476477 h 5234328"/>
              <a:gd name="connsiteX217" fmla="*/ 5330285 w 11726108"/>
              <a:gd name="connsiteY217" fmla="*/ 3497666 h 5234328"/>
              <a:gd name="connsiteX218" fmla="*/ 5342692 w 11726108"/>
              <a:gd name="connsiteY218" fmla="*/ 3643640 h 5234328"/>
              <a:gd name="connsiteX219" fmla="*/ 5345174 w 11726108"/>
              <a:gd name="connsiteY219" fmla="*/ 3808446 h 5234328"/>
              <a:gd name="connsiteX220" fmla="*/ 5377433 w 11726108"/>
              <a:gd name="connsiteY220" fmla="*/ 3994441 h 5234328"/>
              <a:gd name="connsiteX221" fmla="*/ 5379914 w 11726108"/>
              <a:gd name="connsiteY221" fmla="*/ 4032109 h 5234328"/>
              <a:gd name="connsiteX222" fmla="*/ 5372468 w 11726108"/>
              <a:gd name="connsiteY222" fmla="*/ 4185143 h 5234328"/>
              <a:gd name="connsiteX223" fmla="*/ 5362546 w 11726108"/>
              <a:gd name="connsiteY223" fmla="*/ 4234587 h 5234328"/>
              <a:gd name="connsiteX224" fmla="*/ 5369987 w 11726108"/>
              <a:gd name="connsiteY224" fmla="*/ 4279320 h 5234328"/>
              <a:gd name="connsiteX225" fmla="*/ 5389841 w 11726108"/>
              <a:gd name="connsiteY225" fmla="*/ 4427647 h 5234328"/>
              <a:gd name="connsiteX226" fmla="*/ 5464284 w 11726108"/>
              <a:gd name="connsiteY226" fmla="*/ 4684271 h 5234328"/>
              <a:gd name="connsiteX227" fmla="*/ 5494064 w 11726108"/>
              <a:gd name="connsiteY227" fmla="*/ 4773736 h 5234328"/>
              <a:gd name="connsiteX228" fmla="*/ 5518878 w 11726108"/>
              <a:gd name="connsiteY228" fmla="*/ 4820827 h 5234328"/>
              <a:gd name="connsiteX229" fmla="*/ 5553619 w 11726108"/>
              <a:gd name="connsiteY229" fmla="*/ 4924417 h 5234328"/>
              <a:gd name="connsiteX230" fmla="*/ 5561065 w 11726108"/>
              <a:gd name="connsiteY230" fmla="*/ 5119830 h 5234328"/>
              <a:gd name="connsiteX231" fmla="*/ 5536251 w 11726108"/>
              <a:gd name="connsiteY231" fmla="*/ 5171628 h 5234328"/>
              <a:gd name="connsiteX232" fmla="*/ 5439470 w 11726108"/>
              <a:gd name="connsiteY232" fmla="*/ 5225779 h 5234328"/>
              <a:gd name="connsiteX233" fmla="*/ 5293060 w 11726108"/>
              <a:gd name="connsiteY233" fmla="*/ 5216360 h 5234328"/>
              <a:gd name="connsiteX234" fmla="*/ 5164022 w 11726108"/>
              <a:gd name="connsiteY234" fmla="*/ 5056262 h 5234328"/>
              <a:gd name="connsiteX235" fmla="*/ 5166507 w 11726108"/>
              <a:gd name="connsiteY235" fmla="*/ 4773736 h 5234328"/>
              <a:gd name="connsiteX236" fmla="*/ 5295540 w 11726108"/>
              <a:gd name="connsiteY236" fmla="*/ 4265195 h 5234328"/>
              <a:gd name="connsiteX237" fmla="*/ 5315393 w 11726108"/>
              <a:gd name="connsiteY237" fmla="*/ 4138057 h 5234328"/>
              <a:gd name="connsiteX238" fmla="*/ 5322839 w 11726108"/>
              <a:gd name="connsiteY238" fmla="*/ 4095678 h 5234328"/>
              <a:gd name="connsiteX239" fmla="*/ 5273206 w 11726108"/>
              <a:gd name="connsiteY239" fmla="*/ 3598907 h 5234328"/>
              <a:gd name="connsiteX240" fmla="*/ 5161542 w 11726108"/>
              <a:gd name="connsiteY240" fmla="*/ 3474123 h 5234328"/>
              <a:gd name="connsiteX241" fmla="*/ 5101986 w 11726108"/>
              <a:gd name="connsiteY241" fmla="*/ 3424684 h 5234328"/>
              <a:gd name="connsiteX242" fmla="*/ 5000243 w 11726108"/>
              <a:gd name="connsiteY242" fmla="*/ 3379951 h 5234328"/>
              <a:gd name="connsiteX243" fmla="*/ 4883613 w 11726108"/>
              <a:gd name="connsiteY243" fmla="*/ 3370533 h 5234328"/>
              <a:gd name="connsiteX244" fmla="*/ 4826538 w 11726108"/>
              <a:gd name="connsiteY244" fmla="*/ 3370533 h 5234328"/>
              <a:gd name="connsiteX245" fmla="*/ 4605685 w 11726108"/>
              <a:gd name="connsiteY245" fmla="*/ 3372886 h 5234328"/>
              <a:gd name="connsiteX246" fmla="*/ 4451829 w 11726108"/>
              <a:gd name="connsiteY246" fmla="*/ 3410554 h 5234328"/>
              <a:gd name="connsiteX247" fmla="*/ 4154048 w 11726108"/>
              <a:gd name="connsiteY247" fmla="*/ 3415266 h 5234328"/>
              <a:gd name="connsiteX248" fmla="*/ 3958008 w 11726108"/>
              <a:gd name="connsiteY248" fmla="*/ 3415266 h 5234328"/>
              <a:gd name="connsiteX249" fmla="*/ 3580819 w 11726108"/>
              <a:gd name="connsiteY249" fmla="*/ 3346985 h 5234328"/>
              <a:gd name="connsiteX250" fmla="*/ 3493969 w 11726108"/>
              <a:gd name="connsiteY250" fmla="*/ 3264585 h 5234328"/>
              <a:gd name="connsiteX251" fmla="*/ 3407114 w 11726108"/>
              <a:gd name="connsiteY251" fmla="*/ 3189245 h 5234328"/>
              <a:gd name="connsiteX252" fmla="*/ 3305371 w 11726108"/>
              <a:gd name="connsiteY252" fmla="*/ 3085654 h 5234328"/>
              <a:gd name="connsiteX253" fmla="*/ 3280557 w 11726108"/>
              <a:gd name="connsiteY253" fmla="*/ 3036210 h 5234328"/>
              <a:gd name="connsiteX254" fmla="*/ 3181299 w 11726108"/>
              <a:gd name="connsiteY254" fmla="*/ 3036210 h 5234328"/>
              <a:gd name="connsiteX255" fmla="*/ 3134146 w 11726108"/>
              <a:gd name="connsiteY255" fmla="*/ 3080943 h 5234328"/>
              <a:gd name="connsiteX256" fmla="*/ 3005109 w 11726108"/>
              <a:gd name="connsiteY256" fmla="*/ 3540045 h 5234328"/>
              <a:gd name="connsiteX257" fmla="*/ 3037369 w 11726108"/>
              <a:gd name="connsiteY257" fmla="*/ 3693080 h 5234328"/>
              <a:gd name="connsiteX258" fmla="*/ 3037369 w 11726108"/>
              <a:gd name="connsiteY258" fmla="*/ 3808446 h 5234328"/>
              <a:gd name="connsiteX259" fmla="*/ 2791697 w 11726108"/>
              <a:gd name="connsiteY259" fmla="*/ 3803734 h 5234328"/>
              <a:gd name="connsiteX260" fmla="*/ 2786736 w 11726108"/>
              <a:gd name="connsiteY260" fmla="*/ 3587136 h 5234328"/>
              <a:gd name="connsiteX261" fmla="*/ 2858703 w 11726108"/>
              <a:gd name="connsiteY261" fmla="*/ 3481188 h 5234328"/>
              <a:gd name="connsiteX262" fmla="*/ 2962922 w 11726108"/>
              <a:gd name="connsiteY262" fmla="*/ 3316382 h 5234328"/>
              <a:gd name="connsiteX263" fmla="*/ 3007594 w 11726108"/>
              <a:gd name="connsiteY263" fmla="*/ 3175120 h 5234328"/>
              <a:gd name="connsiteX264" fmla="*/ 3007594 w 11726108"/>
              <a:gd name="connsiteY264" fmla="*/ 3005603 h 5234328"/>
              <a:gd name="connsiteX265" fmla="*/ 2747034 w 11726108"/>
              <a:gd name="connsiteY265" fmla="*/ 2963224 h 5234328"/>
              <a:gd name="connsiteX266" fmla="*/ 2632885 w 11726108"/>
              <a:gd name="connsiteY266" fmla="*/ 2984413 h 5234328"/>
              <a:gd name="connsiteX267" fmla="*/ 2508808 w 11726108"/>
              <a:gd name="connsiteY267" fmla="*/ 2982060 h 5234328"/>
              <a:gd name="connsiteX268" fmla="*/ 2086950 w 11726108"/>
              <a:gd name="connsiteY268" fmla="*/ 2890241 h 5234328"/>
              <a:gd name="connsiteX269" fmla="*/ 1888431 w 11726108"/>
              <a:gd name="connsiteY269" fmla="*/ 2890241 h 5234328"/>
              <a:gd name="connsiteX270" fmla="*/ 1697353 w 11726108"/>
              <a:gd name="connsiteY270" fmla="*/ 2673638 h 5234328"/>
              <a:gd name="connsiteX271" fmla="*/ 1640283 w 11726108"/>
              <a:gd name="connsiteY271" fmla="*/ 2586526 h 5234328"/>
              <a:gd name="connsiteX272" fmla="*/ 1198572 w 11726108"/>
              <a:gd name="connsiteY272" fmla="*/ 2464095 h 5234328"/>
              <a:gd name="connsiteX273" fmla="*/ 1178718 w 11726108"/>
              <a:gd name="connsiteY273" fmla="*/ 2457035 h 5234328"/>
              <a:gd name="connsiteX274" fmla="*/ 1044720 w 11726108"/>
              <a:gd name="connsiteY274" fmla="*/ 2442910 h 5234328"/>
              <a:gd name="connsiteX275" fmla="*/ 650157 w 11726108"/>
              <a:gd name="connsiteY275" fmla="*/ 2325190 h 5234328"/>
              <a:gd name="connsiteX276" fmla="*/ 550900 w 11726108"/>
              <a:gd name="connsiteY276" fmla="*/ 2247497 h 5234328"/>
              <a:gd name="connsiteX277" fmla="*/ 359817 w 11726108"/>
              <a:gd name="connsiteY277" fmla="*/ 2134484 h 5234328"/>
              <a:gd name="connsiteX278" fmla="*/ 300266 w 11726108"/>
              <a:gd name="connsiteY278" fmla="*/ 2089751 h 5234328"/>
              <a:gd name="connsiteX279" fmla="*/ 134003 w 11726108"/>
              <a:gd name="connsiteY279" fmla="*/ 1946135 h 5234328"/>
              <a:gd name="connsiteX280" fmla="*/ 54594 w 11726108"/>
              <a:gd name="connsiteY280" fmla="*/ 1847252 h 5234328"/>
              <a:gd name="connsiteX281" fmla="*/ 2485 w 11726108"/>
              <a:gd name="connsiteY281" fmla="*/ 1736597 h 5234328"/>
              <a:gd name="connsiteX282" fmla="*/ 0 w 11726108"/>
              <a:gd name="connsiteY282" fmla="*/ 1595335 h 5234328"/>
              <a:gd name="connsiteX283" fmla="*/ 205965 w 11726108"/>
              <a:gd name="connsiteY283" fmla="*/ 1510576 h 5234328"/>
              <a:gd name="connsiteX284" fmla="*/ 332522 w 11726108"/>
              <a:gd name="connsiteY284" fmla="*/ 1543537 h 5234328"/>
              <a:gd name="connsiteX285" fmla="*/ 270486 w 11726108"/>
              <a:gd name="connsiteY285" fmla="*/ 1475262 h 5234328"/>
              <a:gd name="connsiteX286" fmla="*/ 213412 w 11726108"/>
              <a:gd name="connsiteY286" fmla="*/ 1366960 h 5234328"/>
              <a:gd name="connsiteX287" fmla="*/ 220858 w 11726108"/>
              <a:gd name="connsiteY287" fmla="*/ 1251594 h 5234328"/>
              <a:gd name="connsiteX288" fmla="*/ 409450 w 11726108"/>
              <a:gd name="connsiteY288" fmla="*/ 1178607 h 5234328"/>
              <a:gd name="connsiteX289" fmla="*/ 411936 w 11726108"/>
              <a:gd name="connsiteY289" fmla="*/ 1178607 h 5234328"/>
              <a:gd name="connsiteX290" fmla="*/ 414416 w 11726108"/>
              <a:gd name="connsiteY290" fmla="*/ 1178607 h 5234328"/>
              <a:gd name="connsiteX291" fmla="*/ 513674 w 11726108"/>
              <a:gd name="connsiteY291" fmla="*/ 1249240 h 5234328"/>
              <a:gd name="connsiteX292" fmla="*/ 781675 w 11726108"/>
              <a:gd name="connsiteY292" fmla="*/ 1416400 h 5234328"/>
              <a:gd name="connsiteX293" fmla="*/ 960346 w 11726108"/>
              <a:gd name="connsiteY293" fmla="*/ 1512930 h 5234328"/>
              <a:gd name="connsiteX294" fmla="*/ 1007494 w 11726108"/>
              <a:gd name="connsiteY294" fmla="*/ 1571792 h 5234328"/>
              <a:gd name="connsiteX295" fmla="*/ 684898 w 11726108"/>
              <a:gd name="connsiteY295" fmla="*/ 1505865 h 5234328"/>
              <a:gd name="connsiteX296" fmla="*/ 1186165 w 11726108"/>
              <a:gd name="connsiteY296" fmla="*/ 1738951 h 5234328"/>
              <a:gd name="connsiteX297" fmla="*/ 1057127 w 11726108"/>
              <a:gd name="connsiteY297" fmla="*/ 1576498 h 5234328"/>
              <a:gd name="connsiteX298" fmla="*/ 985160 w 11726108"/>
              <a:gd name="connsiteY298" fmla="*/ 1482322 h 5234328"/>
              <a:gd name="connsiteX299" fmla="*/ 808974 w 11726108"/>
              <a:gd name="connsiteY299" fmla="*/ 1390503 h 5234328"/>
              <a:gd name="connsiteX300" fmla="*/ 516154 w 11726108"/>
              <a:gd name="connsiteY300" fmla="*/ 1188025 h 5234328"/>
              <a:gd name="connsiteX301" fmla="*/ 411936 w 11726108"/>
              <a:gd name="connsiteY301" fmla="*/ 1176254 h 5234328"/>
              <a:gd name="connsiteX302" fmla="*/ 387117 w 11726108"/>
              <a:gd name="connsiteY302" fmla="*/ 1131521 h 5234328"/>
              <a:gd name="connsiteX303" fmla="*/ 367263 w 11726108"/>
              <a:gd name="connsiteY303" fmla="*/ 1013801 h 5234328"/>
              <a:gd name="connsiteX304" fmla="*/ 918158 w 11726108"/>
              <a:gd name="connsiteY304" fmla="*/ 990258 h 5234328"/>
              <a:gd name="connsiteX305" fmla="*/ 1017420 w 11726108"/>
              <a:gd name="connsiteY305" fmla="*/ 1027931 h 5234328"/>
              <a:gd name="connsiteX306" fmla="*/ 1019901 w 11726108"/>
              <a:gd name="connsiteY306" fmla="*/ 950233 h 5234328"/>
              <a:gd name="connsiteX307" fmla="*/ 1064569 w 11726108"/>
              <a:gd name="connsiteY307" fmla="*/ 898440 h 5234328"/>
              <a:gd name="connsiteX308" fmla="*/ 1235793 w 11726108"/>
              <a:gd name="connsiteY308" fmla="*/ 717151 h 5234328"/>
              <a:gd name="connsiteX309" fmla="*/ 1245720 w 11726108"/>
              <a:gd name="connsiteY309" fmla="*/ 655936 h 5234328"/>
              <a:gd name="connsiteX310" fmla="*/ 1255647 w 11726108"/>
              <a:gd name="connsiteY310" fmla="*/ 592372 h 5234328"/>
              <a:gd name="connsiteX311" fmla="*/ 1521167 w 11726108"/>
              <a:gd name="connsiteY311" fmla="*/ 394600 h 5234328"/>
              <a:gd name="connsiteX312" fmla="*/ 1962879 w 11726108"/>
              <a:gd name="connsiteY312" fmla="*/ 272174 h 5234328"/>
              <a:gd name="connsiteX313" fmla="*/ 2570849 w 11726108"/>
              <a:gd name="connsiteY313" fmla="*/ 274527 h 5234328"/>
              <a:gd name="connsiteX314" fmla="*/ 2714391 w 11726108"/>
              <a:gd name="connsiteY314" fmla="*/ 505 h 523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11726108" h="5234328">
                <a:moveTo>
                  <a:pt x="8823938" y="2707770"/>
                </a:moveTo>
                <a:cubicBezTo>
                  <a:pt x="8840379" y="2707770"/>
                  <a:pt x="8857749" y="2711301"/>
                  <a:pt x="8876360" y="2727782"/>
                </a:cubicBezTo>
                <a:cubicBezTo>
                  <a:pt x="8682802" y="2819605"/>
                  <a:pt x="8479317" y="2873755"/>
                  <a:pt x="8278317" y="2939678"/>
                </a:cubicBezTo>
                <a:cubicBezTo>
                  <a:pt x="8179055" y="2965574"/>
                  <a:pt x="8087239" y="3012660"/>
                  <a:pt x="7983016" y="3019725"/>
                </a:cubicBezTo>
                <a:cubicBezTo>
                  <a:pt x="7973089" y="3029143"/>
                  <a:pt x="7965643" y="3036207"/>
                  <a:pt x="7955721" y="3045621"/>
                </a:cubicBezTo>
                <a:cubicBezTo>
                  <a:pt x="7916014" y="3062104"/>
                  <a:pt x="7878793" y="3092711"/>
                  <a:pt x="7831644" y="3069168"/>
                </a:cubicBezTo>
                <a:cubicBezTo>
                  <a:pt x="7650493" y="3102129"/>
                  <a:pt x="7479269" y="3186883"/>
                  <a:pt x="7290676" y="3179823"/>
                </a:cubicBezTo>
                <a:cubicBezTo>
                  <a:pt x="7290676" y="3158633"/>
                  <a:pt x="7293156" y="3137444"/>
                  <a:pt x="7317971" y="3132737"/>
                </a:cubicBezTo>
                <a:cubicBezTo>
                  <a:pt x="7541305" y="3090358"/>
                  <a:pt x="7754716" y="3015018"/>
                  <a:pt x="7980535" y="2986763"/>
                </a:cubicBezTo>
                <a:cubicBezTo>
                  <a:pt x="8054983" y="2930259"/>
                  <a:pt x="8146794" y="2925553"/>
                  <a:pt x="8231168" y="2899652"/>
                </a:cubicBezTo>
                <a:cubicBezTo>
                  <a:pt x="8412315" y="2833730"/>
                  <a:pt x="8603393" y="2791350"/>
                  <a:pt x="8777098" y="2708950"/>
                </a:cubicBezTo>
                <a:cubicBezTo>
                  <a:pt x="8791988" y="2711303"/>
                  <a:pt x="8807498" y="2707771"/>
                  <a:pt x="8823938" y="2707770"/>
                </a:cubicBezTo>
                <a:close/>
                <a:moveTo>
                  <a:pt x="8360204" y="2555918"/>
                </a:moveTo>
                <a:cubicBezTo>
                  <a:pt x="8109576" y="2612422"/>
                  <a:pt x="7853977" y="2640677"/>
                  <a:pt x="7615755" y="2739560"/>
                </a:cubicBezTo>
                <a:cubicBezTo>
                  <a:pt x="7863903" y="2673638"/>
                  <a:pt x="8112056" y="2617129"/>
                  <a:pt x="8360204" y="2555918"/>
                </a:cubicBezTo>
                <a:close/>
                <a:moveTo>
                  <a:pt x="9196478" y="2308708"/>
                </a:moveTo>
                <a:cubicBezTo>
                  <a:pt x="9084809" y="2348733"/>
                  <a:pt x="8970655" y="2388759"/>
                  <a:pt x="8854029" y="2421720"/>
                </a:cubicBezTo>
                <a:cubicBezTo>
                  <a:pt x="8754767" y="2459388"/>
                  <a:pt x="8650544" y="2478225"/>
                  <a:pt x="8546321" y="2506474"/>
                </a:cubicBezTo>
                <a:cubicBezTo>
                  <a:pt x="8541356" y="2508832"/>
                  <a:pt x="8533914" y="2508832"/>
                  <a:pt x="8528948" y="2511186"/>
                </a:cubicBezTo>
                <a:cubicBezTo>
                  <a:pt x="8543841" y="2508832"/>
                  <a:pt x="8556248" y="2506474"/>
                  <a:pt x="8571136" y="2501768"/>
                </a:cubicBezTo>
                <a:cubicBezTo>
                  <a:pt x="8675358" y="2478225"/>
                  <a:pt x="8777101" y="2454681"/>
                  <a:pt x="8876363" y="2417009"/>
                </a:cubicBezTo>
                <a:cubicBezTo>
                  <a:pt x="8985547" y="2384048"/>
                  <a:pt x="9092251" y="2351087"/>
                  <a:pt x="9196478" y="2308708"/>
                </a:cubicBezTo>
                <a:close/>
                <a:moveTo>
                  <a:pt x="1317682" y="2141549"/>
                </a:moveTo>
                <a:cubicBezTo>
                  <a:pt x="1297829" y="2193346"/>
                  <a:pt x="1335055" y="2219242"/>
                  <a:pt x="1362350" y="2228660"/>
                </a:cubicBezTo>
                <a:cubicBezTo>
                  <a:pt x="1640283" y="2320479"/>
                  <a:pt x="1920691" y="2409944"/>
                  <a:pt x="2198620" y="2499414"/>
                </a:cubicBezTo>
                <a:cubicBezTo>
                  <a:pt x="1928133" y="2329897"/>
                  <a:pt x="1605537" y="2280458"/>
                  <a:pt x="1317682" y="2141549"/>
                </a:cubicBezTo>
                <a:close/>
                <a:moveTo>
                  <a:pt x="1564283" y="1756609"/>
                </a:moveTo>
                <a:cubicBezTo>
                  <a:pt x="1532955" y="1759553"/>
                  <a:pt x="1497594" y="1767205"/>
                  <a:pt x="1454166" y="1767205"/>
                </a:cubicBezTo>
                <a:cubicBezTo>
                  <a:pt x="1630356" y="1847252"/>
                  <a:pt x="1781727" y="1913174"/>
                  <a:pt x="1945506" y="1957907"/>
                </a:cubicBezTo>
                <a:cubicBezTo>
                  <a:pt x="1990173" y="1981450"/>
                  <a:pt x="2032356" y="2012057"/>
                  <a:pt x="2091916" y="1995575"/>
                </a:cubicBezTo>
                <a:cubicBezTo>
                  <a:pt x="2062136" y="1955553"/>
                  <a:pt x="2017468" y="1950842"/>
                  <a:pt x="1975286" y="1936717"/>
                </a:cubicBezTo>
                <a:cubicBezTo>
                  <a:pt x="1866097" y="1884920"/>
                  <a:pt x="1749462" y="1842541"/>
                  <a:pt x="1650205" y="1774265"/>
                </a:cubicBezTo>
                <a:cubicBezTo>
                  <a:pt x="1622908" y="1755431"/>
                  <a:pt x="1595612" y="1753666"/>
                  <a:pt x="1564283" y="1756609"/>
                </a:cubicBezTo>
                <a:close/>
                <a:moveTo>
                  <a:pt x="9948374" y="1451718"/>
                </a:moveTo>
                <a:cubicBezTo>
                  <a:pt x="9938447" y="1454072"/>
                  <a:pt x="9928520" y="1458779"/>
                  <a:pt x="9916113" y="1461132"/>
                </a:cubicBezTo>
                <a:cubicBezTo>
                  <a:pt x="9809409" y="1498805"/>
                  <a:pt x="9700221" y="1536473"/>
                  <a:pt x="9593517" y="1574145"/>
                </a:cubicBezTo>
                <a:cubicBezTo>
                  <a:pt x="9586071" y="1564727"/>
                  <a:pt x="9583590" y="1555309"/>
                  <a:pt x="9583590" y="1543537"/>
                </a:cubicBezTo>
                <a:cubicBezTo>
                  <a:pt x="9566222" y="1552955"/>
                  <a:pt x="9546369" y="1562373"/>
                  <a:pt x="9528996" y="1569434"/>
                </a:cubicBezTo>
                <a:cubicBezTo>
                  <a:pt x="9484333" y="1585917"/>
                  <a:pt x="9434700" y="1595335"/>
                  <a:pt x="9417327" y="1644774"/>
                </a:cubicBezTo>
                <a:cubicBezTo>
                  <a:pt x="9278363" y="1743657"/>
                  <a:pt x="9082324" y="1715408"/>
                  <a:pt x="8948326" y="1826062"/>
                </a:cubicBezTo>
                <a:cubicBezTo>
                  <a:pt x="9278363" y="1717761"/>
                  <a:pt x="9613370" y="1623584"/>
                  <a:pt x="9921074" y="1463490"/>
                </a:cubicBezTo>
                <a:cubicBezTo>
                  <a:pt x="9931001" y="1458779"/>
                  <a:pt x="9940927" y="1456425"/>
                  <a:pt x="9948374" y="1451718"/>
                </a:cubicBezTo>
                <a:close/>
                <a:moveTo>
                  <a:pt x="10566270" y="1070310"/>
                </a:moveTo>
                <a:cubicBezTo>
                  <a:pt x="10474454" y="1093853"/>
                  <a:pt x="10392565" y="1136232"/>
                  <a:pt x="10310671" y="1183318"/>
                </a:cubicBezTo>
                <a:cubicBezTo>
                  <a:pt x="10119598" y="1293973"/>
                  <a:pt x="9928520" y="1404628"/>
                  <a:pt x="9720074" y="1487033"/>
                </a:cubicBezTo>
                <a:cubicBezTo>
                  <a:pt x="9876411" y="1425818"/>
                  <a:pt x="10032743" y="1362249"/>
                  <a:pt x="10189080" y="1301038"/>
                </a:cubicBezTo>
                <a:cubicBezTo>
                  <a:pt x="10189080" y="1296327"/>
                  <a:pt x="10189080" y="1291620"/>
                  <a:pt x="10186600" y="1286909"/>
                </a:cubicBezTo>
                <a:cubicBezTo>
                  <a:pt x="10218855" y="1246887"/>
                  <a:pt x="10261042" y="1228051"/>
                  <a:pt x="10313156" y="1230404"/>
                </a:cubicBezTo>
                <a:cubicBezTo>
                  <a:pt x="10315637" y="1230404"/>
                  <a:pt x="10318117" y="1232758"/>
                  <a:pt x="10323083" y="1232758"/>
                </a:cubicBezTo>
                <a:cubicBezTo>
                  <a:pt x="10380153" y="1148004"/>
                  <a:pt x="10486862" y="1126814"/>
                  <a:pt x="10566270" y="1070310"/>
                </a:cubicBezTo>
                <a:close/>
                <a:moveTo>
                  <a:pt x="2714391" y="505"/>
                </a:moveTo>
                <a:cubicBezTo>
                  <a:pt x="2738891" y="-419"/>
                  <a:pt x="2766265" y="-51"/>
                  <a:pt x="2796663" y="1420"/>
                </a:cubicBezTo>
                <a:cubicBezTo>
                  <a:pt x="3104371" y="15550"/>
                  <a:pt x="3392226" y="121493"/>
                  <a:pt x="3687527" y="192127"/>
                </a:cubicBezTo>
                <a:cubicBezTo>
                  <a:pt x="3848824" y="232153"/>
                  <a:pt x="4010123" y="286303"/>
                  <a:pt x="4181342" y="288657"/>
                </a:cubicBezTo>
                <a:cubicBezTo>
                  <a:pt x="4230975" y="309846"/>
                  <a:pt x="4290531" y="281592"/>
                  <a:pt x="4340159" y="307489"/>
                </a:cubicBezTo>
                <a:cubicBezTo>
                  <a:pt x="4414607" y="316907"/>
                  <a:pt x="4489050" y="319264"/>
                  <a:pt x="4563499" y="305135"/>
                </a:cubicBezTo>
                <a:cubicBezTo>
                  <a:pt x="4603201" y="281592"/>
                  <a:pt x="4652829" y="307489"/>
                  <a:pt x="4692535" y="286303"/>
                </a:cubicBezTo>
                <a:cubicBezTo>
                  <a:pt x="4786833" y="295717"/>
                  <a:pt x="4866240" y="248631"/>
                  <a:pt x="4955576" y="234506"/>
                </a:cubicBezTo>
                <a:cubicBezTo>
                  <a:pt x="5097020" y="208605"/>
                  <a:pt x="5218616" y="229795"/>
                  <a:pt x="5335246" y="307489"/>
                </a:cubicBezTo>
                <a:cubicBezTo>
                  <a:pt x="5352620" y="309846"/>
                  <a:pt x="5369987" y="321618"/>
                  <a:pt x="5387360" y="328678"/>
                </a:cubicBezTo>
                <a:cubicBezTo>
                  <a:pt x="5409689" y="352226"/>
                  <a:pt x="5432023" y="375769"/>
                  <a:pt x="5456842" y="396958"/>
                </a:cubicBezTo>
                <a:cubicBezTo>
                  <a:pt x="5464284" y="413437"/>
                  <a:pt x="5479176" y="427561"/>
                  <a:pt x="5481656" y="441691"/>
                </a:cubicBezTo>
                <a:cubicBezTo>
                  <a:pt x="5650401" y="575889"/>
                  <a:pt x="5811698" y="566471"/>
                  <a:pt x="6017659" y="484070"/>
                </a:cubicBezTo>
                <a:cubicBezTo>
                  <a:pt x="6191364" y="413437"/>
                  <a:pt x="6394849" y="302782"/>
                  <a:pt x="6603300" y="422855"/>
                </a:cubicBezTo>
                <a:cubicBezTo>
                  <a:pt x="6613222" y="427561"/>
                  <a:pt x="6625629" y="432273"/>
                  <a:pt x="6635556" y="432273"/>
                </a:cubicBezTo>
                <a:cubicBezTo>
                  <a:pt x="6695111" y="498195"/>
                  <a:pt x="6754671" y="559410"/>
                  <a:pt x="6829114" y="611203"/>
                </a:cubicBezTo>
                <a:cubicBezTo>
                  <a:pt x="6856414" y="622975"/>
                  <a:pt x="6876267" y="639458"/>
                  <a:pt x="6891155" y="663001"/>
                </a:cubicBezTo>
                <a:cubicBezTo>
                  <a:pt x="6978005" y="743048"/>
                  <a:pt x="7082228" y="785427"/>
                  <a:pt x="7203824" y="778367"/>
                </a:cubicBezTo>
                <a:cubicBezTo>
                  <a:pt x="7310528" y="792492"/>
                  <a:pt x="7417231" y="792492"/>
                  <a:pt x="7521459" y="778367"/>
                </a:cubicBezTo>
                <a:cubicBezTo>
                  <a:pt x="7561161" y="787785"/>
                  <a:pt x="7598382" y="783074"/>
                  <a:pt x="7635609" y="773656"/>
                </a:cubicBezTo>
                <a:cubicBezTo>
                  <a:pt x="7677791" y="754824"/>
                  <a:pt x="7724939" y="776009"/>
                  <a:pt x="7767126" y="754824"/>
                </a:cubicBezTo>
                <a:cubicBezTo>
                  <a:pt x="7789460" y="752466"/>
                  <a:pt x="7811794" y="752466"/>
                  <a:pt x="7834128" y="750113"/>
                </a:cubicBezTo>
                <a:cubicBezTo>
                  <a:pt x="7861423" y="745406"/>
                  <a:pt x="7888718" y="738341"/>
                  <a:pt x="7916017" y="731276"/>
                </a:cubicBezTo>
                <a:cubicBezTo>
                  <a:pt x="7940832" y="745406"/>
                  <a:pt x="7965646" y="738341"/>
                  <a:pt x="7992945" y="731276"/>
                </a:cubicBezTo>
                <a:cubicBezTo>
                  <a:pt x="8047535" y="745406"/>
                  <a:pt x="8102130" y="733634"/>
                  <a:pt x="8156724" y="728923"/>
                </a:cubicBezTo>
                <a:cubicBezTo>
                  <a:pt x="8179058" y="670065"/>
                  <a:pt x="8216279" y="731276"/>
                  <a:pt x="8243579" y="717151"/>
                </a:cubicBezTo>
                <a:cubicBezTo>
                  <a:pt x="8300649" y="714798"/>
                  <a:pt x="8357724" y="724216"/>
                  <a:pt x="8414803" y="707733"/>
                </a:cubicBezTo>
                <a:cubicBezTo>
                  <a:pt x="8427210" y="707733"/>
                  <a:pt x="8439618" y="707733"/>
                  <a:pt x="8454505" y="707733"/>
                </a:cubicBezTo>
                <a:cubicBezTo>
                  <a:pt x="8461947" y="700673"/>
                  <a:pt x="8464432" y="695962"/>
                  <a:pt x="8461947" y="688901"/>
                </a:cubicBezTo>
                <a:cubicBezTo>
                  <a:pt x="8461947" y="681837"/>
                  <a:pt x="8459466" y="679483"/>
                  <a:pt x="8456986" y="679483"/>
                </a:cubicBezTo>
                <a:cubicBezTo>
                  <a:pt x="8454505" y="679483"/>
                  <a:pt x="8449540" y="677126"/>
                  <a:pt x="8447059" y="677126"/>
                </a:cubicBezTo>
                <a:cubicBezTo>
                  <a:pt x="8452025" y="677126"/>
                  <a:pt x="8459466" y="674772"/>
                  <a:pt x="8464432" y="674772"/>
                </a:cubicBezTo>
                <a:cubicBezTo>
                  <a:pt x="8466912" y="674772"/>
                  <a:pt x="8466912" y="674772"/>
                  <a:pt x="8469393" y="674772"/>
                </a:cubicBezTo>
                <a:cubicBezTo>
                  <a:pt x="8471874" y="674772"/>
                  <a:pt x="8474354" y="674772"/>
                  <a:pt x="8476839" y="672419"/>
                </a:cubicBezTo>
                <a:cubicBezTo>
                  <a:pt x="8486761" y="672419"/>
                  <a:pt x="8499168" y="672419"/>
                  <a:pt x="8509095" y="670065"/>
                </a:cubicBezTo>
                <a:cubicBezTo>
                  <a:pt x="8543841" y="672419"/>
                  <a:pt x="8576101" y="686544"/>
                  <a:pt x="8610838" y="691255"/>
                </a:cubicBezTo>
                <a:cubicBezTo>
                  <a:pt x="8789508" y="695962"/>
                  <a:pt x="8968174" y="679483"/>
                  <a:pt x="9144364" y="700673"/>
                </a:cubicBezTo>
                <a:cubicBezTo>
                  <a:pt x="9166698" y="717151"/>
                  <a:pt x="9201440" y="693608"/>
                  <a:pt x="9216327" y="721863"/>
                </a:cubicBezTo>
                <a:cubicBezTo>
                  <a:pt x="9218808" y="724216"/>
                  <a:pt x="9186552" y="743048"/>
                  <a:pt x="9171660" y="752466"/>
                </a:cubicBezTo>
                <a:cubicBezTo>
                  <a:pt x="8476839" y="999677"/>
                  <a:pt x="7727420" y="999677"/>
                  <a:pt x="7015231" y="1169193"/>
                </a:cubicBezTo>
                <a:cubicBezTo>
                  <a:pt x="7049972" y="1251594"/>
                  <a:pt x="7104562" y="1270430"/>
                  <a:pt x="7183971" y="1265719"/>
                </a:cubicBezTo>
                <a:cubicBezTo>
                  <a:pt x="7273306" y="1258659"/>
                  <a:pt x="7365122" y="1263366"/>
                  <a:pt x="7456938" y="1268077"/>
                </a:cubicBezTo>
                <a:cubicBezTo>
                  <a:pt x="7752234" y="1286909"/>
                  <a:pt x="7995426" y="1140939"/>
                  <a:pt x="8251020" y="1037349"/>
                </a:cubicBezTo>
                <a:cubicBezTo>
                  <a:pt x="8325463" y="1006741"/>
                  <a:pt x="8394950" y="976133"/>
                  <a:pt x="8474354" y="1016159"/>
                </a:cubicBezTo>
                <a:cubicBezTo>
                  <a:pt x="8499168" y="1030284"/>
                  <a:pt x="8521502" y="1020866"/>
                  <a:pt x="8546321" y="1013801"/>
                </a:cubicBezTo>
                <a:cubicBezTo>
                  <a:pt x="8801916" y="952590"/>
                  <a:pt x="9057510" y="889022"/>
                  <a:pt x="9305662" y="799556"/>
                </a:cubicBezTo>
                <a:cubicBezTo>
                  <a:pt x="9454553" y="780720"/>
                  <a:pt x="9595998" y="735988"/>
                  <a:pt x="9732481" y="684190"/>
                </a:cubicBezTo>
                <a:cubicBezTo>
                  <a:pt x="9792037" y="663001"/>
                  <a:pt x="9836704" y="663001"/>
                  <a:pt x="9891299" y="679483"/>
                </a:cubicBezTo>
                <a:cubicBezTo>
                  <a:pt x="9898740" y="677126"/>
                  <a:pt x="9906186" y="674772"/>
                  <a:pt x="9916113" y="674772"/>
                </a:cubicBezTo>
                <a:cubicBezTo>
                  <a:pt x="9923559" y="684190"/>
                  <a:pt x="9923559" y="695962"/>
                  <a:pt x="9918594" y="707733"/>
                </a:cubicBezTo>
                <a:cubicBezTo>
                  <a:pt x="9861519" y="754824"/>
                  <a:pt x="9792037" y="783074"/>
                  <a:pt x="9725035" y="808974"/>
                </a:cubicBezTo>
                <a:cubicBezTo>
                  <a:pt x="9447107" y="917272"/>
                  <a:pt x="9159252" y="1002030"/>
                  <a:pt x="8868917" y="1082081"/>
                </a:cubicBezTo>
                <a:cubicBezTo>
                  <a:pt x="8861471" y="1082081"/>
                  <a:pt x="8856510" y="1084435"/>
                  <a:pt x="8849064" y="1086788"/>
                </a:cubicBezTo>
                <a:cubicBezTo>
                  <a:pt x="8858990" y="1086788"/>
                  <a:pt x="8868917" y="1084435"/>
                  <a:pt x="8876363" y="1082081"/>
                </a:cubicBezTo>
                <a:cubicBezTo>
                  <a:pt x="9263475" y="992612"/>
                  <a:pt x="9650592" y="910211"/>
                  <a:pt x="10015375" y="750113"/>
                </a:cubicBezTo>
                <a:cubicBezTo>
                  <a:pt x="10040189" y="752466"/>
                  <a:pt x="10069965" y="743048"/>
                  <a:pt x="10087338" y="768949"/>
                </a:cubicBezTo>
                <a:cubicBezTo>
                  <a:pt x="9978149" y="813681"/>
                  <a:pt x="9868965" y="860767"/>
                  <a:pt x="9757296" y="900793"/>
                </a:cubicBezTo>
                <a:cubicBezTo>
                  <a:pt x="9375144" y="1034991"/>
                  <a:pt x="8970655" y="1103267"/>
                  <a:pt x="8581062" y="1209215"/>
                </a:cubicBezTo>
                <a:cubicBezTo>
                  <a:pt x="8511576" y="1230404"/>
                  <a:pt x="8444579" y="1253947"/>
                  <a:pt x="8375097" y="1275137"/>
                </a:cubicBezTo>
                <a:cubicBezTo>
                  <a:pt x="8605876" y="1286909"/>
                  <a:pt x="8836656" y="1324581"/>
                  <a:pt x="9062475" y="1237469"/>
                </a:cubicBezTo>
                <a:cubicBezTo>
                  <a:pt x="9417327" y="1098560"/>
                  <a:pt x="9774668" y="971422"/>
                  <a:pt x="10119598" y="808974"/>
                </a:cubicBezTo>
                <a:cubicBezTo>
                  <a:pt x="10127040" y="808974"/>
                  <a:pt x="10134486" y="806617"/>
                  <a:pt x="10141932" y="799556"/>
                </a:cubicBezTo>
                <a:cubicBezTo>
                  <a:pt x="10226302" y="787785"/>
                  <a:pt x="10293303" y="740694"/>
                  <a:pt x="10365266" y="703026"/>
                </a:cubicBezTo>
                <a:cubicBezTo>
                  <a:pt x="10387599" y="681837"/>
                  <a:pt x="10407453" y="658294"/>
                  <a:pt x="10429787" y="641811"/>
                </a:cubicBezTo>
                <a:cubicBezTo>
                  <a:pt x="10454601" y="630039"/>
                  <a:pt x="10479415" y="620621"/>
                  <a:pt x="10506710" y="615915"/>
                </a:cubicBezTo>
                <a:cubicBezTo>
                  <a:pt x="10524083" y="615915"/>
                  <a:pt x="10543936" y="620621"/>
                  <a:pt x="10563790" y="632393"/>
                </a:cubicBezTo>
                <a:cubicBezTo>
                  <a:pt x="10613418" y="679483"/>
                  <a:pt x="10538971" y="693608"/>
                  <a:pt x="10536490" y="728923"/>
                </a:cubicBezTo>
                <a:cubicBezTo>
                  <a:pt x="10536490" y="738341"/>
                  <a:pt x="10534010" y="747759"/>
                  <a:pt x="10534010" y="754824"/>
                </a:cubicBezTo>
                <a:cubicBezTo>
                  <a:pt x="10516637" y="766595"/>
                  <a:pt x="10499269" y="776009"/>
                  <a:pt x="10479415" y="783074"/>
                </a:cubicBezTo>
                <a:cubicBezTo>
                  <a:pt x="10305710" y="889022"/>
                  <a:pt x="10139447" y="1004383"/>
                  <a:pt x="9955820" y="1098560"/>
                </a:cubicBezTo>
                <a:cubicBezTo>
                  <a:pt x="9923559" y="1117396"/>
                  <a:pt x="9891299" y="1136232"/>
                  <a:pt x="9844150" y="1162129"/>
                </a:cubicBezTo>
                <a:cubicBezTo>
                  <a:pt x="9898740" y="1138586"/>
                  <a:pt x="9933486" y="1110331"/>
                  <a:pt x="9973188" y="1093853"/>
                </a:cubicBezTo>
                <a:cubicBezTo>
                  <a:pt x="10136966" y="997323"/>
                  <a:pt x="10305710" y="912565"/>
                  <a:pt x="10476935" y="827806"/>
                </a:cubicBezTo>
                <a:cubicBezTo>
                  <a:pt x="10499269" y="823099"/>
                  <a:pt x="10521602" y="820746"/>
                  <a:pt x="10543936" y="820746"/>
                </a:cubicBezTo>
                <a:cubicBezTo>
                  <a:pt x="10548897" y="830160"/>
                  <a:pt x="10553863" y="839578"/>
                  <a:pt x="10563790" y="848996"/>
                </a:cubicBezTo>
                <a:cubicBezTo>
                  <a:pt x="10623345" y="860767"/>
                  <a:pt x="10601011" y="910211"/>
                  <a:pt x="10613418" y="943172"/>
                </a:cubicBezTo>
                <a:cubicBezTo>
                  <a:pt x="10620860" y="945526"/>
                  <a:pt x="10625826" y="945526"/>
                  <a:pt x="10628306" y="950233"/>
                </a:cubicBezTo>
                <a:cubicBezTo>
                  <a:pt x="10613418" y="969069"/>
                  <a:pt x="10591084" y="987905"/>
                  <a:pt x="10620860" y="1020866"/>
                </a:cubicBezTo>
                <a:cubicBezTo>
                  <a:pt x="10628306" y="1027931"/>
                  <a:pt x="10620860" y="1039702"/>
                  <a:pt x="10608453" y="1049120"/>
                </a:cubicBezTo>
                <a:cubicBezTo>
                  <a:pt x="10635752" y="1039702"/>
                  <a:pt x="10660566" y="1032638"/>
                  <a:pt x="10690342" y="1042056"/>
                </a:cubicBezTo>
                <a:cubicBezTo>
                  <a:pt x="10705234" y="1032638"/>
                  <a:pt x="10722602" y="1023220"/>
                  <a:pt x="10737495" y="1013801"/>
                </a:cubicBezTo>
                <a:cubicBezTo>
                  <a:pt x="10752382" y="983198"/>
                  <a:pt x="10777197" y="969069"/>
                  <a:pt x="10814418" y="971422"/>
                </a:cubicBezTo>
                <a:cubicBezTo>
                  <a:pt x="10829306" y="962009"/>
                  <a:pt x="10846679" y="950233"/>
                  <a:pt x="10861571" y="940819"/>
                </a:cubicBezTo>
                <a:cubicBezTo>
                  <a:pt x="10873978" y="917272"/>
                  <a:pt x="10893827" y="905500"/>
                  <a:pt x="10921126" y="903146"/>
                </a:cubicBezTo>
                <a:cubicBezTo>
                  <a:pt x="10988123" y="886668"/>
                  <a:pt x="11037757" y="844289"/>
                  <a:pt x="11084905" y="799556"/>
                </a:cubicBezTo>
                <a:cubicBezTo>
                  <a:pt x="11097312" y="776009"/>
                  <a:pt x="11117165" y="764237"/>
                  <a:pt x="11141980" y="761884"/>
                </a:cubicBezTo>
                <a:cubicBezTo>
                  <a:pt x="11199054" y="757177"/>
                  <a:pt x="11228830" y="679483"/>
                  <a:pt x="11300797" y="707733"/>
                </a:cubicBezTo>
                <a:cubicBezTo>
                  <a:pt x="11303278" y="757177"/>
                  <a:pt x="11241242" y="745406"/>
                  <a:pt x="11231315" y="780720"/>
                </a:cubicBezTo>
                <a:cubicBezTo>
                  <a:pt x="11154387" y="860767"/>
                  <a:pt x="11057605" y="914918"/>
                  <a:pt x="10958348" y="966715"/>
                </a:cubicBezTo>
                <a:cubicBezTo>
                  <a:pt x="10861571" y="1025573"/>
                  <a:pt x="10747417" y="1058534"/>
                  <a:pt x="10660566" y="1136232"/>
                </a:cubicBezTo>
                <a:cubicBezTo>
                  <a:pt x="10650640" y="1155064"/>
                  <a:pt x="10630786" y="1159775"/>
                  <a:pt x="10610933" y="1159775"/>
                </a:cubicBezTo>
                <a:cubicBezTo>
                  <a:pt x="10561304" y="1183318"/>
                  <a:pt x="10511676" y="1206861"/>
                  <a:pt x="10462047" y="1230404"/>
                </a:cubicBezTo>
                <a:cubicBezTo>
                  <a:pt x="10449635" y="1258659"/>
                  <a:pt x="10429787" y="1277495"/>
                  <a:pt x="10397526" y="1279848"/>
                </a:cubicBezTo>
                <a:cubicBezTo>
                  <a:pt x="10402492" y="1291620"/>
                  <a:pt x="10404972" y="1305745"/>
                  <a:pt x="10404972" y="1317516"/>
                </a:cubicBezTo>
                <a:cubicBezTo>
                  <a:pt x="10400007" y="1319870"/>
                  <a:pt x="10395046" y="1322227"/>
                  <a:pt x="10387599" y="1324581"/>
                </a:cubicBezTo>
                <a:cubicBezTo>
                  <a:pt x="10367746" y="1341059"/>
                  <a:pt x="10347897" y="1359895"/>
                  <a:pt x="10323083" y="1371667"/>
                </a:cubicBezTo>
                <a:cubicBezTo>
                  <a:pt x="10236228" y="1414046"/>
                  <a:pt x="10261042" y="1444654"/>
                  <a:pt x="10335490" y="1468197"/>
                </a:cubicBezTo>
                <a:cubicBezTo>
                  <a:pt x="10345412" y="1477615"/>
                  <a:pt x="10355339" y="1484680"/>
                  <a:pt x="10365266" y="1489386"/>
                </a:cubicBezTo>
                <a:cubicBezTo>
                  <a:pt x="10380153" y="1510576"/>
                  <a:pt x="10402492" y="1515283"/>
                  <a:pt x="10429787" y="1508223"/>
                </a:cubicBezTo>
                <a:cubicBezTo>
                  <a:pt x="10442194" y="1510576"/>
                  <a:pt x="10454601" y="1515283"/>
                  <a:pt x="10467008" y="1519994"/>
                </a:cubicBezTo>
                <a:cubicBezTo>
                  <a:pt x="10474454" y="1517641"/>
                  <a:pt x="10481896" y="1515283"/>
                  <a:pt x="10489342" y="1512930"/>
                </a:cubicBezTo>
                <a:cubicBezTo>
                  <a:pt x="10504230" y="1501158"/>
                  <a:pt x="10516637" y="1484680"/>
                  <a:pt x="10531529" y="1475262"/>
                </a:cubicBezTo>
                <a:cubicBezTo>
                  <a:pt x="10538971" y="1472908"/>
                  <a:pt x="10543936" y="1470550"/>
                  <a:pt x="10551382" y="1468197"/>
                </a:cubicBezTo>
                <a:cubicBezTo>
                  <a:pt x="10561304" y="1465844"/>
                  <a:pt x="10576197" y="1465844"/>
                  <a:pt x="10591084" y="1472908"/>
                </a:cubicBezTo>
                <a:cubicBezTo>
                  <a:pt x="10697788" y="1461132"/>
                  <a:pt x="10784643" y="1395210"/>
                  <a:pt x="10888866" y="1376378"/>
                </a:cubicBezTo>
                <a:cubicBezTo>
                  <a:pt x="10891346" y="1376378"/>
                  <a:pt x="10893827" y="1376378"/>
                  <a:pt x="10898793" y="1376378"/>
                </a:cubicBezTo>
                <a:cubicBezTo>
                  <a:pt x="10906234" y="1390503"/>
                  <a:pt x="10911200" y="1404628"/>
                  <a:pt x="10908715" y="1418757"/>
                </a:cubicBezTo>
                <a:cubicBezTo>
                  <a:pt x="10901273" y="1425818"/>
                  <a:pt x="10893827" y="1432882"/>
                  <a:pt x="10888866" y="1442301"/>
                </a:cubicBezTo>
                <a:cubicBezTo>
                  <a:pt x="10851644" y="1449361"/>
                  <a:pt x="10816899" y="1463490"/>
                  <a:pt x="10789604" y="1491740"/>
                </a:cubicBezTo>
                <a:cubicBezTo>
                  <a:pt x="10772236" y="1510576"/>
                  <a:pt x="10754863" y="1527055"/>
                  <a:pt x="10732529" y="1541184"/>
                </a:cubicBezTo>
                <a:cubicBezTo>
                  <a:pt x="10722602" y="1545891"/>
                  <a:pt x="10712680" y="1550602"/>
                  <a:pt x="10702754" y="1555309"/>
                </a:cubicBezTo>
                <a:cubicBezTo>
                  <a:pt x="10682900" y="1562373"/>
                  <a:pt x="10663047" y="1564727"/>
                  <a:pt x="10640713" y="1562373"/>
                </a:cubicBezTo>
                <a:cubicBezTo>
                  <a:pt x="10459562" y="1642421"/>
                  <a:pt x="10278415" y="1722468"/>
                  <a:pt x="10094784" y="1802519"/>
                </a:cubicBezTo>
                <a:cubicBezTo>
                  <a:pt x="10079891" y="1823709"/>
                  <a:pt x="10065004" y="1842541"/>
                  <a:pt x="10037709" y="1849606"/>
                </a:cubicBezTo>
                <a:cubicBezTo>
                  <a:pt x="10012894" y="1859023"/>
                  <a:pt x="9988076" y="1861377"/>
                  <a:pt x="9963261" y="1868442"/>
                </a:cubicBezTo>
                <a:cubicBezTo>
                  <a:pt x="9901225" y="1910821"/>
                  <a:pt x="9859038" y="1983803"/>
                  <a:pt x="9772188" y="1993221"/>
                </a:cubicBezTo>
                <a:cubicBezTo>
                  <a:pt x="9767222" y="2009704"/>
                  <a:pt x="9757296" y="2023829"/>
                  <a:pt x="9747369" y="2040312"/>
                </a:cubicBezTo>
                <a:cubicBezTo>
                  <a:pt x="9739927" y="2045019"/>
                  <a:pt x="9732481" y="2052083"/>
                  <a:pt x="9727520" y="2056790"/>
                </a:cubicBezTo>
                <a:cubicBezTo>
                  <a:pt x="9697740" y="2082687"/>
                  <a:pt x="9665480" y="2103876"/>
                  <a:pt x="9628258" y="2115648"/>
                </a:cubicBezTo>
                <a:cubicBezTo>
                  <a:pt x="9506662" y="2172156"/>
                  <a:pt x="9392512" y="2238079"/>
                  <a:pt x="9268436" y="2292229"/>
                </a:cubicBezTo>
                <a:cubicBezTo>
                  <a:pt x="9412366" y="2231014"/>
                  <a:pt x="9568703" y="2200406"/>
                  <a:pt x="9712628" y="2136837"/>
                </a:cubicBezTo>
                <a:cubicBezTo>
                  <a:pt x="9727520" y="2132131"/>
                  <a:pt x="9742408" y="2127424"/>
                  <a:pt x="9757296" y="2122712"/>
                </a:cubicBezTo>
                <a:cubicBezTo>
                  <a:pt x="9762261" y="2132131"/>
                  <a:pt x="9764742" y="2141549"/>
                  <a:pt x="9772188" y="2150967"/>
                </a:cubicBezTo>
                <a:cubicBezTo>
                  <a:pt x="9980634" y="2080333"/>
                  <a:pt x="10191560" y="2007351"/>
                  <a:pt x="10392565" y="1915528"/>
                </a:cubicBezTo>
                <a:cubicBezTo>
                  <a:pt x="10414899" y="1877860"/>
                  <a:pt x="10449635" y="1866088"/>
                  <a:pt x="10494303" y="1875502"/>
                </a:cubicBezTo>
                <a:cubicBezTo>
                  <a:pt x="10519117" y="1866088"/>
                  <a:pt x="10541456" y="1854312"/>
                  <a:pt x="10566270" y="1844899"/>
                </a:cubicBezTo>
                <a:cubicBezTo>
                  <a:pt x="10576197" y="1828416"/>
                  <a:pt x="10588604" y="1814291"/>
                  <a:pt x="10603492" y="1804873"/>
                </a:cubicBezTo>
                <a:cubicBezTo>
                  <a:pt x="10610933" y="1802519"/>
                  <a:pt x="10618379" y="1800166"/>
                  <a:pt x="10625826" y="1797808"/>
                </a:cubicBezTo>
                <a:cubicBezTo>
                  <a:pt x="10638233" y="1795455"/>
                  <a:pt x="10653120" y="1797808"/>
                  <a:pt x="10668008" y="1804873"/>
                </a:cubicBezTo>
                <a:cubicBezTo>
                  <a:pt x="10707715" y="1800166"/>
                  <a:pt x="10739975" y="1783683"/>
                  <a:pt x="10769751" y="1760140"/>
                </a:cubicBezTo>
                <a:cubicBezTo>
                  <a:pt x="10784643" y="1734239"/>
                  <a:pt x="10802011" y="1705990"/>
                  <a:pt x="10841718" y="1729532"/>
                </a:cubicBezTo>
                <a:cubicBezTo>
                  <a:pt x="11079939" y="1649485"/>
                  <a:pt x="11295831" y="1522348"/>
                  <a:pt x="11524131" y="1423464"/>
                </a:cubicBezTo>
                <a:cubicBezTo>
                  <a:pt x="11583686" y="1397568"/>
                  <a:pt x="11638280" y="1362249"/>
                  <a:pt x="11705282" y="1404628"/>
                </a:cubicBezTo>
                <a:cubicBezTo>
                  <a:pt x="11715209" y="1411693"/>
                  <a:pt x="11720170" y="1418757"/>
                  <a:pt x="11725135" y="1425818"/>
                </a:cubicBezTo>
                <a:cubicBezTo>
                  <a:pt x="11727616" y="1444654"/>
                  <a:pt x="11725135" y="1458779"/>
                  <a:pt x="11720170" y="1472908"/>
                </a:cubicBezTo>
                <a:cubicBezTo>
                  <a:pt x="11712728" y="1482322"/>
                  <a:pt x="11705282" y="1491740"/>
                  <a:pt x="11697836" y="1501158"/>
                </a:cubicBezTo>
                <a:cubicBezTo>
                  <a:pt x="11653168" y="1550602"/>
                  <a:pt x="11613466" y="1604753"/>
                  <a:pt x="11536538" y="1611813"/>
                </a:cubicBezTo>
                <a:cubicBezTo>
                  <a:pt x="11486909" y="1644774"/>
                  <a:pt x="11434795" y="1675382"/>
                  <a:pt x="11385167" y="1708343"/>
                </a:cubicBezTo>
                <a:cubicBezTo>
                  <a:pt x="11370279" y="1736597"/>
                  <a:pt x="11342980" y="1748369"/>
                  <a:pt x="11310724" y="1750722"/>
                </a:cubicBezTo>
                <a:cubicBezTo>
                  <a:pt x="11273498" y="1760140"/>
                  <a:pt x="11236276" y="1771912"/>
                  <a:pt x="11211462" y="1802519"/>
                </a:cubicBezTo>
                <a:cubicBezTo>
                  <a:pt x="11201535" y="1823709"/>
                  <a:pt x="11184167" y="1826062"/>
                  <a:pt x="11164314" y="1823709"/>
                </a:cubicBezTo>
                <a:cubicBezTo>
                  <a:pt x="11050164" y="1854312"/>
                  <a:pt x="10950902" y="1920239"/>
                  <a:pt x="10844198" y="1967325"/>
                </a:cubicBezTo>
                <a:cubicBezTo>
                  <a:pt x="10836752" y="1974385"/>
                  <a:pt x="10834272" y="1983803"/>
                  <a:pt x="10834272" y="1995575"/>
                </a:cubicBezTo>
                <a:cubicBezTo>
                  <a:pt x="10834272" y="1997933"/>
                  <a:pt x="10834272" y="2000286"/>
                  <a:pt x="10836752" y="2002639"/>
                </a:cubicBezTo>
                <a:cubicBezTo>
                  <a:pt x="10787123" y="2026182"/>
                  <a:pt x="10737495" y="2047372"/>
                  <a:pt x="10687861" y="2073273"/>
                </a:cubicBezTo>
                <a:cubicBezTo>
                  <a:pt x="10677935" y="2077980"/>
                  <a:pt x="10668008" y="2082687"/>
                  <a:pt x="10658086" y="2085044"/>
                </a:cubicBezTo>
                <a:cubicBezTo>
                  <a:pt x="10625826" y="2094462"/>
                  <a:pt x="10593565" y="2108587"/>
                  <a:pt x="10563790" y="2122712"/>
                </a:cubicBezTo>
                <a:cubicBezTo>
                  <a:pt x="10261042" y="2242785"/>
                  <a:pt x="9953334" y="2348733"/>
                  <a:pt x="9640665" y="2442910"/>
                </a:cubicBezTo>
                <a:cubicBezTo>
                  <a:pt x="9568703" y="2461742"/>
                  <a:pt x="9499221" y="2485285"/>
                  <a:pt x="9429734" y="2508832"/>
                </a:cubicBezTo>
                <a:cubicBezTo>
                  <a:pt x="9315589" y="2537082"/>
                  <a:pt x="9201440" y="2567690"/>
                  <a:pt x="9089770" y="2603004"/>
                </a:cubicBezTo>
                <a:cubicBezTo>
                  <a:pt x="9064956" y="2610069"/>
                  <a:pt x="9040142" y="2614776"/>
                  <a:pt x="9015327" y="2619487"/>
                </a:cubicBezTo>
                <a:cubicBezTo>
                  <a:pt x="8930953" y="2647737"/>
                  <a:pt x="8844102" y="2671280"/>
                  <a:pt x="8754767" y="2683056"/>
                </a:cubicBezTo>
                <a:cubicBezTo>
                  <a:pt x="8739880" y="2673638"/>
                  <a:pt x="8724992" y="2666573"/>
                  <a:pt x="8712580" y="2654802"/>
                </a:cubicBezTo>
                <a:cubicBezTo>
                  <a:pt x="8313056" y="2744267"/>
                  <a:pt x="7911052" y="2817254"/>
                  <a:pt x="7518974" y="2930262"/>
                </a:cubicBezTo>
                <a:cubicBezTo>
                  <a:pt x="7419712" y="2958517"/>
                  <a:pt x="7268340" y="3019728"/>
                  <a:pt x="7250972" y="3172766"/>
                </a:cubicBezTo>
                <a:cubicBezTo>
                  <a:pt x="7255933" y="3182180"/>
                  <a:pt x="7263379" y="3189245"/>
                  <a:pt x="7273306" y="3196309"/>
                </a:cubicBezTo>
                <a:cubicBezTo>
                  <a:pt x="7273306" y="3196309"/>
                  <a:pt x="7273306" y="3196309"/>
                  <a:pt x="7275787" y="3196309"/>
                </a:cubicBezTo>
                <a:cubicBezTo>
                  <a:pt x="7241046" y="3295193"/>
                  <a:pt x="7151710" y="3342279"/>
                  <a:pt x="7059894" y="3387011"/>
                </a:cubicBezTo>
                <a:cubicBezTo>
                  <a:pt x="6965598" y="3434097"/>
                  <a:pt x="6891155" y="3521214"/>
                  <a:pt x="6769559" y="3509438"/>
                </a:cubicBezTo>
                <a:cubicBezTo>
                  <a:pt x="6724891" y="3509438"/>
                  <a:pt x="6677743" y="3509438"/>
                  <a:pt x="6633076" y="3507084"/>
                </a:cubicBezTo>
                <a:cubicBezTo>
                  <a:pt x="6613222" y="3504731"/>
                  <a:pt x="6593373" y="3502377"/>
                  <a:pt x="6576001" y="3497666"/>
                </a:cubicBezTo>
                <a:cubicBezTo>
                  <a:pt x="6518926" y="3478834"/>
                  <a:pt x="6459370" y="3485895"/>
                  <a:pt x="6402296" y="3485895"/>
                </a:cubicBezTo>
                <a:cubicBezTo>
                  <a:pt x="6389888" y="3485895"/>
                  <a:pt x="6374996" y="3485895"/>
                  <a:pt x="6362589" y="3485895"/>
                </a:cubicBezTo>
                <a:cubicBezTo>
                  <a:pt x="6265812" y="3485895"/>
                  <a:pt x="6169035" y="3488248"/>
                  <a:pt x="6074734" y="3483541"/>
                </a:cubicBezTo>
                <a:cubicBezTo>
                  <a:pt x="5965550" y="3467063"/>
                  <a:pt x="5866288" y="3415266"/>
                  <a:pt x="5759585" y="3389365"/>
                </a:cubicBezTo>
                <a:cubicBezTo>
                  <a:pt x="5635508" y="3361115"/>
                  <a:pt x="5516397" y="3356404"/>
                  <a:pt x="5402248" y="3417619"/>
                </a:cubicBezTo>
                <a:cubicBezTo>
                  <a:pt x="5377433" y="3434097"/>
                  <a:pt x="5360061" y="3455287"/>
                  <a:pt x="5342692" y="3476477"/>
                </a:cubicBezTo>
                <a:cubicBezTo>
                  <a:pt x="5337731" y="3483541"/>
                  <a:pt x="5332766" y="3490606"/>
                  <a:pt x="5330285" y="3497666"/>
                </a:cubicBezTo>
                <a:cubicBezTo>
                  <a:pt x="5335246" y="3547110"/>
                  <a:pt x="5315393" y="3596550"/>
                  <a:pt x="5342692" y="3643640"/>
                </a:cubicBezTo>
                <a:cubicBezTo>
                  <a:pt x="5342692" y="3697791"/>
                  <a:pt x="5345174" y="3754295"/>
                  <a:pt x="5345174" y="3808446"/>
                </a:cubicBezTo>
                <a:cubicBezTo>
                  <a:pt x="5369987" y="3867303"/>
                  <a:pt x="5379914" y="3930872"/>
                  <a:pt x="5377433" y="3994441"/>
                </a:cubicBezTo>
                <a:cubicBezTo>
                  <a:pt x="5379914" y="4006212"/>
                  <a:pt x="5382394" y="4020337"/>
                  <a:pt x="5379914" y="4032109"/>
                </a:cubicBezTo>
                <a:cubicBezTo>
                  <a:pt x="5377433" y="4083906"/>
                  <a:pt x="5387360" y="4133350"/>
                  <a:pt x="5372468" y="4185143"/>
                </a:cubicBezTo>
                <a:cubicBezTo>
                  <a:pt x="5369987" y="4201626"/>
                  <a:pt x="5367507" y="4218109"/>
                  <a:pt x="5362546" y="4234587"/>
                </a:cubicBezTo>
                <a:cubicBezTo>
                  <a:pt x="5365026" y="4248712"/>
                  <a:pt x="5367507" y="4265195"/>
                  <a:pt x="5369987" y="4279320"/>
                </a:cubicBezTo>
                <a:cubicBezTo>
                  <a:pt x="5392321" y="4326406"/>
                  <a:pt x="5365026" y="4380556"/>
                  <a:pt x="5389841" y="4427647"/>
                </a:cubicBezTo>
                <a:cubicBezTo>
                  <a:pt x="5427062" y="4510047"/>
                  <a:pt x="5397282" y="4608931"/>
                  <a:pt x="5464284" y="4684271"/>
                </a:cubicBezTo>
                <a:cubicBezTo>
                  <a:pt x="5496545" y="4707814"/>
                  <a:pt x="5496545" y="4740775"/>
                  <a:pt x="5494064" y="4773736"/>
                </a:cubicBezTo>
                <a:cubicBezTo>
                  <a:pt x="5501510" y="4790219"/>
                  <a:pt x="5508951" y="4804344"/>
                  <a:pt x="5518878" y="4820827"/>
                </a:cubicBezTo>
                <a:cubicBezTo>
                  <a:pt x="5561065" y="4846723"/>
                  <a:pt x="5568508" y="4882038"/>
                  <a:pt x="5553619" y="4924417"/>
                </a:cubicBezTo>
                <a:cubicBezTo>
                  <a:pt x="5553619" y="4990339"/>
                  <a:pt x="5548659" y="5056262"/>
                  <a:pt x="5561065" y="5119830"/>
                </a:cubicBezTo>
                <a:cubicBezTo>
                  <a:pt x="5558580" y="5138667"/>
                  <a:pt x="5553619" y="5159856"/>
                  <a:pt x="5536251" y="5171628"/>
                </a:cubicBezTo>
                <a:cubicBezTo>
                  <a:pt x="5503990" y="5188111"/>
                  <a:pt x="5481656" y="5221067"/>
                  <a:pt x="5439470" y="5225779"/>
                </a:cubicBezTo>
                <a:cubicBezTo>
                  <a:pt x="5389841" y="5232843"/>
                  <a:pt x="5340212" y="5244615"/>
                  <a:pt x="5293060" y="5216360"/>
                </a:cubicBezTo>
                <a:cubicBezTo>
                  <a:pt x="5228543" y="5178692"/>
                  <a:pt x="5201248" y="5112770"/>
                  <a:pt x="5164022" y="5056262"/>
                </a:cubicBezTo>
                <a:cubicBezTo>
                  <a:pt x="5149134" y="4962090"/>
                  <a:pt x="5146654" y="4867913"/>
                  <a:pt x="5166507" y="4773736"/>
                </a:cubicBezTo>
                <a:cubicBezTo>
                  <a:pt x="5223577" y="4608931"/>
                  <a:pt x="5293060" y="4444125"/>
                  <a:pt x="5295540" y="4265195"/>
                </a:cubicBezTo>
                <a:cubicBezTo>
                  <a:pt x="5315393" y="4225169"/>
                  <a:pt x="5293060" y="4178083"/>
                  <a:pt x="5315393" y="4138057"/>
                </a:cubicBezTo>
                <a:cubicBezTo>
                  <a:pt x="5317878" y="4123932"/>
                  <a:pt x="5320359" y="4109807"/>
                  <a:pt x="5322839" y="4095678"/>
                </a:cubicBezTo>
                <a:cubicBezTo>
                  <a:pt x="5312912" y="3928519"/>
                  <a:pt x="5332766" y="3759002"/>
                  <a:pt x="5273206" y="3598907"/>
                </a:cubicBezTo>
                <a:cubicBezTo>
                  <a:pt x="5218616" y="3570653"/>
                  <a:pt x="5208689" y="3507084"/>
                  <a:pt x="5161542" y="3474123"/>
                </a:cubicBezTo>
                <a:cubicBezTo>
                  <a:pt x="5144168" y="3455287"/>
                  <a:pt x="5124315" y="3438809"/>
                  <a:pt x="5101986" y="3424684"/>
                </a:cubicBezTo>
                <a:cubicBezTo>
                  <a:pt x="5069726" y="3405847"/>
                  <a:pt x="5034984" y="3394076"/>
                  <a:pt x="5000243" y="3379951"/>
                </a:cubicBezTo>
                <a:cubicBezTo>
                  <a:pt x="4963017" y="3363468"/>
                  <a:pt x="4920835" y="3368175"/>
                  <a:pt x="4883613" y="3370533"/>
                </a:cubicBezTo>
                <a:cubicBezTo>
                  <a:pt x="4863760" y="3370533"/>
                  <a:pt x="4846392" y="3372886"/>
                  <a:pt x="4826538" y="3370533"/>
                </a:cubicBezTo>
                <a:cubicBezTo>
                  <a:pt x="4752091" y="3370533"/>
                  <a:pt x="4680128" y="3368175"/>
                  <a:pt x="4605685" y="3372886"/>
                </a:cubicBezTo>
                <a:cubicBezTo>
                  <a:pt x="4553571" y="3377593"/>
                  <a:pt x="4501457" y="3389365"/>
                  <a:pt x="4451829" y="3410554"/>
                </a:cubicBezTo>
                <a:cubicBezTo>
                  <a:pt x="4352567" y="3450580"/>
                  <a:pt x="4255790" y="3450580"/>
                  <a:pt x="4154048" y="3415266"/>
                </a:cubicBezTo>
                <a:cubicBezTo>
                  <a:pt x="4089531" y="3389365"/>
                  <a:pt x="4022530" y="3384658"/>
                  <a:pt x="3958008" y="3415266"/>
                </a:cubicBezTo>
                <a:cubicBezTo>
                  <a:pt x="3816564" y="3471770"/>
                  <a:pt x="3692488" y="3438809"/>
                  <a:pt x="3580819" y="3346985"/>
                </a:cubicBezTo>
                <a:cubicBezTo>
                  <a:pt x="3551043" y="3321089"/>
                  <a:pt x="3523744" y="3290481"/>
                  <a:pt x="3493969" y="3264585"/>
                </a:cubicBezTo>
                <a:cubicBezTo>
                  <a:pt x="3464189" y="3241042"/>
                  <a:pt x="3429447" y="3219852"/>
                  <a:pt x="3407114" y="3189245"/>
                </a:cubicBezTo>
                <a:cubicBezTo>
                  <a:pt x="3377338" y="3151577"/>
                  <a:pt x="3345077" y="3113904"/>
                  <a:pt x="3305371" y="3085654"/>
                </a:cubicBezTo>
                <a:cubicBezTo>
                  <a:pt x="3297929" y="3069172"/>
                  <a:pt x="3285518" y="3052689"/>
                  <a:pt x="3280557" y="3036210"/>
                </a:cubicBezTo>
                <a:cubicBezTo>
                  <a:pt x="3248296" y="3022086"/>
                  <a:pt x="3216040" y="3017374"/>
                  <a:pt x="3181299" y="3036210"/>
                </a:cubicBezTo>
                <a:cubicBezTo>
                  <a:pt x="3173853" y="3059753"/>
                  <a:pt x="3158965" y="3073878"/>
                  <a:pt x="3134146" y="3080943"/>
                </a:cubicBezTo>
                <a:cubicBezTo>
                  <a:pt x="3084518" y="3231624"/>
                  <a:pt x="3067149" y="3391723"/>
                  <a:pt x="3005109" y="3540045"/>
                </a:cubicBezTo>
                <a:cubicBezTo>
                  <a:pt x="2982775" y="3591843"/>
                  <a:pt x="3029928" y="3641287"/>
                  <a:pt x="3037369" y="3693080"/>
                </a:cubicBezTo>
                <a:cubicBezTo>
                  <a:pt x="3049777" y="3730752"/>
                  <a:pt x="3049777" y="3770773"/>
                  <a:pt x="3037369" y="3808446"/>
                </a:cubicBezTo>
                <a:cubicBezTo>
                  <a:pt x="2952995" y="3897911"/>
                  <a:pt x="2873591" y="3869657"/>
                  <a:pt x="2791697" y="3803734"/>
                </a:cubicBezTo>
                <a:cubicBezTo>
                  <a:pt x="2704847" y="3733105"/>
                  <a:pt x="2734627" y="3660118"/>
                  <a:pt x="2786736" y="3587136"/>
                </a:cubicBezTo>
                <a:cubicBezTo>
                  <a:pt x="2811551" y="3551817"/>
                  <a:pt x="2833884" y="3516502"/>
                  <a:pt x="2858703" y="3481188"/>
                </a:cubicBezTo>
                <a:cubicBezTo>
                  <a:pt x="2873591" y="3415266"/>
                  <a:pt x="2910813" y="3361115"/>
                  <a:pt x="2962922" y="3316382"/>
                </a:cubicBezTo>
                <a:cubicBezTo>
                  <a:pt x="2987741" y="3271650"/>
                  <a:pt x="3015036" y="3229270"/>
                  <a:pt x="3007594" y="3175120"/>
                </a:cubicBezTo>
                <a:cubicBezTo>
                  <a:pt x="3024962" y="3118615"/>
                  <a:pt x="3024962" y="3062107"/>
                  <a:pt x="3007594" y="3005603"/>
                </a:cubicBezTo>
                <a:cubicBezTo>
                  <a:pt x="2945554" y="2866694"/>
                  <a:pt x="2833884" y="2951452"/>
                  <a:pt x="2747034" y="2963224"/>
                </a:cubicBezTo>
                <a:cubicBezTo>
                  <a:pt x="2712293" y="2967935"/>
                  <a:pt x="2670106" y="2970288"/>
                  <a:pt x="2632885" y="2984413"/>
                </a:cubicBezTo>
                <a:cubicBezTo>
                  <a:pt x="2590697" y="2984413"/>
                  <a:pt x="2550995" y="2984413"/>
                  <a:pt x="2508808" y="2982060"/>
                </a:cubicBezTo>
                <a:cubicBezTo>
                  <a:pt x="2372325" y="2930262"/>
                  <a:pt x="2243287" y="2854922"/>
                  <a:pt x="2086950" y="2890241"/>
                </a:cubicBezTo>
                <a:cubicBezTo>
                  <a:pt x="2019949" y="2890241"/>
                  <a:pt x="1955432" y="2890241"/>
                  <a:pt x="1888431" y="2890241"/>
                </a:cubicBezTo>
                <a:cubicBezTo>
                  <a:pt x="1799096" y="2838444"/>
                  <a:pt x="1744501" y="2758392"/>
                  <a:pt x="1697353" y="2673638"/>
                </a:cubicBezTo>
                <a:cubicBezTo>
                  <a:pt x="1684946" y="2640677"/>
                  <a:pt x="1697353" y="2591233"/>
                  <a:pt x="1640283" y="2586526"/>
                </a:cubicBezTo>
                <a:cubicBezTo>
                  <a:pt x="1498834" y="2522957"/>
                  <a:pt x="1352423" y="2482931"/>
                  <a:pt x="1198572" y="2464095"/>
                </a:cubicBezTo>
                <a:cubicBezTo>
                  <a:pt x="1191126" y="2461742"/>
                  <a:pt x="1186165" y="2459388"/>
                  <a:pt x="1178718" y="2457035"/>
                </a:cubicBezTo>
                <a:cubicBezTo>
                  <a:pt x="1136531" y="2442910"/>
                  <a:pt x="1089383" y="2442910"/>
                  <a:pt x="1044720" y="2442910"/>
                </a:cubicBezTo>
                <a:cubicBezTo>
                  <a:pt x="913197" y="2402884"/>
                  <a:pt x="781675" y="2362858"/>
                  <a:pt x="650157" y="2325190"/>
                </a:cubicBezTo>
                <a:cubicBezTo>
                  <a:pt x="625343" y="2289871"/>
                  <a:pt x="593082" y="2261622"/>
                  <a:pt x="550900" y="2247497"/>
                </a:cubicBezTo>
                <a:cubicBezTo>
                  <a:pt x="498786" y="2193346"/>
                  <a:pt x="424343" y="2169798"/>
                  <a:pt x="359817" y="2134484"/>
                </a:cubicBezTo>
                <a:cubicBezTo>
                  <a:pt x="339968" y="2120359"/>
                  <a:pt x="320115" y="2103876"/>
                  <a:pt x="300266" y="2089751"/>
                </a:cubicBezTo>
                <a:cubicBezTo>
                  <a:pt x="245672" y="2042665"/>
                  <a:pt x="188597" y="1995575"/>
                  <a:pt x="134003" y="1946135"/>
                </a:cubicBezTo>
                <a:cubicBezTo>
                  <a:pt x="106708" y="1913174"/>
                  <a:pt x="81894" y="1880213"/>
                  <a:pt x="54594" y="1847252"/>
                </a:cubicBezTo>
                <a:cubicBezTo>
                  <a:pt x="37221" y="1809580"/>
                  <a:pt x="19853" y="1774265"/>
                  <a:pt x="2485" y="1736597"/>
                </a:cubicBezTo>
                <a:cubicBezTo>
                  <a:pt x="2485" y="1689507"/>
                  <a:pt x="0" y="1642421"/>
                  <a:pt x="0" y="1595335"/>
                </a:cubicBezTo>
                <a:cubicBezTo>
                  <a:pt x="42187" y="1501158"/>
                  <a:pt x="126561" y="1515283"/>
                  <a:pt x="205965" y="1510576"/>
                </a:cubicBezTo>
                <a:cubicBezTo>
                  <a:pt x="240706" y="1531766"/>
                  <a:pt x="280413" y="1538826"/>
                  <a:pt x="332522" y="1543537"/>
                </a:cubicBezTo>
                <a:cubicBezTo>
                  <a:pt x="307708" y="1515283"/>
                  <a:pt x="290340" y="1496451"/>
                  <a:pt x="270486" y="1475262"/>
                </a:cubicBezTo>
                <a:cubicBezTo>
                  <a:pt x="250633" y="1439943"/>
                  <a:pt x="233265" y="1402275"/>
                  <a:pt x="213412" y="1366960"/>
                </a:cubicBezTo>
                <a:cubicBezTo>
                  <a:pt x="213412" y="1329288"/>
                  <a:pt x="203485" y="1289266"/>
                  <a:pt x="220858" y="1251594"/>
                </a:cubicBezTo>
                <a:cubicBezTo>
                  <a:pt x="280413" y="1220986"/>
                  <a:pt x="339968" y="1188025"/>
                  <a:pt x="409450" y="1178607"/>
                </a:cubicBezTo>
                <a:cubicBezTo>
                  <a:pt x="409450" y="1178607"/>
                  <a:pt x="409450" y="1178607"/>
                  <a:pt x="411936" y="1178607"/>
                </a:cubicBezTo>
                <a:cubicBezTo>
                  <a:pt x="411936" y="1178607"/>
                  <a:pt x="414416" y="1178607"/>
                  <a:pt x="414416" y="1178607"/>
                </a:cubicBezTo>
                <a:cubicBezTo>
                  <a:pt x="434265" y="1218633"/>
                  <a:pt x="471486" y="1237469"/>
                  <a:pt x="513674" y="1249240"/>
                </a:cubicBezTo>
                <a:cubicBezTo>
                  <a:pt x="593082" y="1319870"/>
                  <a:pt x="679932" y="1378732"/>
                  <a:pt x="781675" y="1416400"/>
                </a:cubicBezTo>
                <a:cubicBezTo>
                  <a:pt x="841235" y="1449361"/>
                  <a:pt x="900790" y="1479968"/>
                  <a:pt x="960346" y="1512930"/>
                </a:cubicBezTo>
                <a:cubicBezTo>
                  <a:pt x="975233" y="1534119"/>
                  <a:pt x="1012459" y="1538826"/>
                  <a:pt x="1007494" y="1571792"/>
                </a:cubicBezTo>
                <a:cubicBezTo>
                  <a:pt x="905751" y="1574145"/>
                  <a:pt x="823862" y="1496451"/>
                  <a:pt x="684898" y="1505865"/>
                </a:cubicBezTo>
                <a:cubicBezTo>
                  <a:pt x="848676" y="1614166"/>
                  <a:pt x="997567" y="1677735"/>
                  <a:pt x="1186165" y="1738951"/>
                </a:cubicBezTo>
                <a:cubicBezTo>
                  <a:pt x="1129085" y="1668317"/>
                  <a:pt x="1094349" y="1621231"/>
                  <a:pt x="1057127" y="1576498"/>
                </a:cubicBezTo>
                <a:cubicBezTo>
                  <a:pt x="1037274" y="1541184"/>
                  <a:pt x="1027347" y="1501158"/>
                  <a:pt x="985160" y="1482322"/>
                </a:cubicBezTo>
                <a:cubicBezTo>
                  <a:pt x="930566" y="1447007"/>
                  <a:pt x="875976" y="1406982"/>
                  <a:pt x="808974" y="1390503"/>
                </a:cubicBezTo>
                <a:cubicBezTo>
                  <a:pt x="694825" y="1345771"/>
                  <a:pt x="640230" y="1223344"/>
                  <a:pt x="516154" y="1188025"/>
                </a:cubicBezTo>
                <a:cubicBezTo>
                  <a:pt x="483893" y="1164482"/>
                  <a:pt x="446672" y="1185672"/>
                  <a:pt x="411936" y="1176254"/>
                </a:cubicBezTo>
                <a:cubicBezTo>
                  <a:pt x="416897" y="1155064"/>
                  <a:pt x="397043" y="1145646"/>
                  <a:pt x="387117" y="1131521"/>
                </a:cubicBezTo>
                <a:cubicBezTo>
                  <a:pt x="372229" y="1093853"/>
                  <a:pt x="354856" y="1056181"/>
                  <a:pt x="367263" y="1013801"/>
                </a:cubicBezTo>
                <a:cubicBezTo>
                  <a:pt x="550900" y="997323"/>
                  <a:pt x="727085" y="839578"/>
                  <a:pt x="918158" y="990258"/>
                </a:cubicBezTo>
                <a:cubicBezTo>
                  <a:pt x="942973" y="1023220"/>
                  <a:pt x="977714" y="1044409"/>
                  <a:pt x="1017420" y="1027931"/>
                </a:cubicBezTo>
                <a:cubicBezTo>
                  <a:pt x="1027347" y="1023220"/>
                  <a:pt x="1019901" y="978487"/>
                  <a:pt x="1019901" y="950233"/>
                </a:cubicBezTo>
                <a:cubicBezTo>
                  <a:pt x="1049681" y="945526"/>
                  <a:pt x="1062088" y="924336"/>
                  <a:pt x="1064569" y="898440"/>
                </a:cubicBezTo>
                <a:cubicBezTo>
                  <a:pt x="1104271" y="823099"/>
                  <a:pt x="1245720" y="834871"/>
                  <a:pt x="1235793" y="717151"/>
                </a:cubicBezTo>
                <a:cubicBezTo>
                  <a:pt x="1245720" y="698315"/>
                  <a:pt x="1245720" y="677126"/>
                  <a:pt x="1245720" y="655936"/>
                </a:cubicBezTo>
                <a:cubicBezTo>
                  <a:pt x="1248200" y="634751"/>
                  <a:pt x="1253161" y="613561"/>
                  <a:pt x="1255647" y="592372"/>
                </a:cubicBezTo>
                <a:cubicBezTo>
                  <a:pt x="1300314" y="469941"/>
                  <a:pt x="1399572" y="441691"/>
                  <a:pt x="1521167" y="394600"/>
                </a:cubicBezTo>
                <a:cubicBezTo>
                  <a:pt x="1667578" y="338096"/>
                  <a:pt x="1816468" y="319264"/>
                  <a:pt x="1962879" y="272174"/>
                </a:cubicBezTo>
                <a:cubicBezTo>
                  <a:pt x="2163879" y="208605"/>
                  <a:pt x="2362398" y="178002"/>
                  <a:pt x="2570849" y="274527"/>
                </a:cubicBezTo>
                <a:cubicBezTo>
                  <a:pt x="2512218" y="76763"/>
                  <a:pt x="2542890" y="6976"/>
                  <a:pt x="2714391" y="505"/>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418376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9" name="Group 8">
            <a:extLst>
              <a:ext uri="{FF2B5EF4-FFF2-40B4-BE49-F238E27FC236}">
                <a16:creationId xmlns:a16="http://schemas.microsoft.com/office/drawing/2014/main" xmlns="" id="{DA8FC25A-26D1-447D-8BF3-6C830B7595B4}"/>
              </a:ext>
            </a:extLst>
          </p:cNvPr>
          <p:cNvGrpSpPr/>
          <p:nvPr userDrawn="1"/>
        </p:nvGrpSpPr>
        <p:grpSpPr>
          <a:xfrm>
            <a:off x="10261986" y="107789"/>
            <a:ext cx="1739082" cy="1178086"/>
            <a:chOff x="8502423" y="107789"/>
            <a:chExt cx="1584119" cy="1073111"/>
          </a:xfrm>
        </p:grpSpPr>
        <p:sp>
          <p:nvSpPr>
            <p:cNvPr id="10" name="Freeform: Shape 9">
              <a:extLst>
                <a:ext uri="{FF2B5EF4-FFF2-40B4-BE49-F238E27FC236}">
                  <a16:creationId xmlns:a16="http://schemas.microsoft.com/office/drawing/2014/main" xmlns="" id="{F24E9106-DBD1-49D0-BE11-20F3999D1A10}"/>
                </a:ext>
              </a:extLst>
            </p:cNvPr>
            <p:cNvSpPr/>
            <p:nvPr userDrawn="1"/>
          </p:nvSpPr>
          <p:spPr>
            <a:xfrm>
              <a:off x="8689862" y="276321"/>
              <a:ext cx="787514" cy="787435"/>
            </a:xfrm>
            <a:custGeom>
              <a:avLst/>
              <a:gdLst>
                <a:gd name="connsiteX0" fmla="*/ 1529845 w 3140536"/>
                <a:gd name="connsiteY0" fmla="*/ 1046057 h 3140220"/>
                <a:gd name="connsiteX1" fmla="*/ 1511512 w 3140536"/>
                <a:gd name="connsiteY1" fmla="*/ 1064914 h 3140220"/>
                <a:gd name="connsiteX2" fmla="*/ 1502083 w 3140536"/>
                <a:gd name="connsiteY2" fmla="*/ 1166270 h 3140220"/>
                <a:gd name="connsiteX3" fmla="*/ 1471965 w 3140536"/>
                <a:gd name="connsiteY3" fmla="*/ 1489719 h 3140220"/>
                <a:gd name="connsiteX4" fmla="*/ 1438179 w 3140536"/>
                <a:gd name="connsiteY4" fmla="*/ 1845643 h 3140220"/>
                <a:gd name="connsiteX5" fmla="*/ 1430060 w 3140536"/>
                <a:gd name="connsiteY5" fmla="*/ 1928666 h 3140220"/>
                <a:gd name="connsiteX6" fmla="*/ 1422203 w 3140536"/>
                <a:gd name="connsiteY6" fmla="*/ 1894095 h 3140220"/>
                <a:gd name="connsiteX7" fmla="*/ 1338395 w 3140536"/>
                <a:gd name="connsiteY7" fmla="*/ 1430006 h 3140220"/>
                <a:gd name="connsiteX8" fmla="*/ 1320847 w 3140536"/>
                <a:gd name="connsiteY8" fmla="*/ 1412195 h 3140220"/>
                <a:gd name="connsiteX9" fmla="*/ 1301205 w 3140536"/>
                <a:gd name="connsiteY9" fmla="*/ 1427911 h 3140220"/>
                <a:gd name="connsiteX10" fmla="*/ 1263491 w 3140536"/>
                <a:gd name="connsiteY10" fmla="*/ 1550480 h 3140220"/>
                <a:gd name="connsiteX11" fmla="*/ 1243849 w 3140536"/>
                <a:gd name="connsiteY11" fmla="*/ 1565147 h 3140220"/>
                <a:gd name="connsiteX12" fmla="*/ 716116 w 3140536"/>
                <a:gd name="connsiteY12" fmla="*/ 1564361 h 3140220"/>
                <a:gd name="connsiteX13" fmla="*/ 678403 w 3140536"/>
                <a:gd name="connsiteY13" fmla="*/ 1585837 h 3140220"/>
                <a:gd name="connsiteX14" fmla="*/ 647760 w 3140536"/>
                <a:gd name="connsiteY14" fmla="*/ 1634027 h 3140220"/>
                <a:gd name="connsiteX15" fmla="*/ 631260 w 3140536"/>
                <a:gd name="connsiteY15" fmla="*/ 1485529 h 3140220"/>
                <a:gd name="connsiteX16" fmla="*/ 585428 w 3140536"/>
                <a:gd name="connsiteY16" fmla="*/ 1064129 h 3140220"/>
                <a:gd name="connsiteX17" fmla="*/ 561071 w 3140536"/>
                <a:gd name="connsiteY17" fmla="*/ 1046843 h 3140220"/>
                <a:gd name="connsiteX18" fmla="*/ 548500 w 3140536"/>
                <a:gd name="connsiteY18" fmla="*/ 1068581 h 3140220"/>
                <a:gd name="connsiteX19" fmla="*/ 515762 w 3140536"/>
                <a:gd name="connsiteY19" fmla="*/ 1419268 h 3140220"/>
                <a:gd name="connsiteX20" fmla="*/ 475167 w 3140536"/>
                <a:gd name="connsiteY20" fmla="*/ 1847738 h 3140220"/>
                <a:gd name="connsiteX21" fmla="*/ 467310 w 3140536"/>
                <a:gd name="connsiteY21" fmla="*/ 1929713 h 3140220"/>
                <a:gd name="connsiteX22" fmla="*/ 464691 w 3140536"/>
                <a:gd name="connsiteY22" fmla="*/ 1926832 h 3140220"/>
                <a:gd name="connsiteX23" fmla="*/ 418859 w 3140536"/>
                <a:gd name="connsiteY23" fmla="*/ 1670955 h 3140220"/>
                <a:gd name="connsiteX24" fmla="*/ 375121 w 3140536"/>
                <a:gd name="connsiteY24" fmla="*/ 1429220 h 3140220"/>
                <a:gd name="connsiteX25" fmla="*/ 358359 w 3140536"/>
                <a:gd name="connsiteY25" fmla="*/ 1412195 h 3140220"/>
                <a:gd name="connsiteX26" fmla="*/ 338455 w 3140536"/>
                <a:gd name="connsiteY26" fmla="*/ 1427387 h 3140220"/>
                <a:gd name="connsiteX27" fmla="*/ 301527 w 3140536"/>
                <a:gd name="connsiteY27" fmla="*/ 1546028 h 3140220"/>
                <a:gd name="connsiteX28" fmla="*/ 268789 w 3140536"/>
                <a:gd name="connsiteY28" fmla="*/ 1562790 h 3140220"/>
                <a:gd name="connsiteX29" fmla="*/ 256742 w 3140536"/>
                <a:gd name="connsiteY29" fmla="*/ 1561742 h 3140220"/>
                <a:gd name="connsiteX30" fmla="*/ 72101 w 3140536"/>
                <a:gd name="connsiteY30" fmla="*/ 1561742 h 3140220"/>
                <a:gd name="connsiteX31" fmla="*/ 60578 w 3140536"/>
                <a:gd name="connsiteY31" fmla="*/ 1562790 h 3140220"/>
                <a:gd name="connsiteX32" fmla="*/ 16054 w 3140536"/>
                <a:gd name="connsiteY32" fmla="*/ 1563314 h 3140220"/>
                <a:gd name="connsiteX33" fmla="*/ 6364 w 3140536"/>
                <a:gd name="connsiteY33" fmla="*/ 1565147 h 3140220"/>
                <a:gd name="connsiteX34" fmla="*/ 5316 w 3140536"/>
                <a:gd name="connsiteY34" fmla="*/ 1590813 h 3140220"/>
                <a:gd name="connsiteX35" fmla="*/ 17626 w 3140536"/>
                <a:gd name="connsiteY35" fmla="*/ 1594480 h 3140220"/>
                <a:gd name="connsiteX36" fmla="*/ 303098 w 3140536"/>
                <a:gd name="connsiteY36" fmla="*/ 1594480 h 3140220"/>
                <a:gd name="connsiteX37" fmla="*/ 330074 w 3140536"/>
                <a:gd name="connsiteY37" fmla="*/ 1573528 h 3140220"/>
                <a:gd name="connsiteX38" fmla="*/ 352336 w 3140536"/>
                <a:gd name="connsiteY38" fmla="*/ 1502029 h 3140220"/>
                <a:gd name="connsiteX39" fmla="*/ 354693 w 3140536"/>
                <a:gd name="connsiteY39" fmla="*/ 1513814 h 3140220"/>
                <a:gd name="connsiteX40" fmla="*/ 424358 w 3140536"/>
                <a:gd name="connsiteY40" fmla="*/ 1899333 h 3140220"/>
                <a:gd name="connsiteX41" fmla="*/ 453430 w 3140536"/>
                <a:gd name="connsiteY41" fmla="*/ 2061188 h 3140220"/>
                <a:gd name="connsiteX42" fmla="*/ 478834 w 3140536"/>
                <a:gd name="connsiteY42" fmla="*/ 2079259 h 3140220"/>
                <a:gd name="connsiteX43" fmla="*/ 491143 w 3140536"/>
                <a:gd name="connsiteY43" fmla="*/ 2054116 h 3140220"/>
                <a:gd name="connsiteX44" fmla="*/ 518905 w 3140536"/>
                <a:gd name="connsiteY44" fmla="*/ 1757906 h 3140220"/>
                <a:gd name="connsiteX45" fmla="*/ 559500 w 3140536"/>
                <a:gd name="connsiteY45" fmla="*/ 1332054 h 3140220"/>
                <a:gd name="connsiteX46" fmla="*/ 567618 w 3140536"/>
                <a:gd name="connsiteY46" fmla="*/ 1244055 h 3140220"/>
                <a:gd name="connsiteX47" fmla="*/ 570761 w 3140536"/>
                <a:gd name="connsiteY47" fmla="*/ 1249817 h 3140220"/>
                <a:gd name="connsiteX48" fmla="*/ 597475 w 3140536"/>
                <a:gd name="connsiteY48" fmla="*/ 1497576 h 3140220"/>
                <a:gd name="connsiteX49" fmla="*/ 617118 w 3140536"/>
                <a:gd name="connsiteY49" fmla="*/ 1677764 h 3140220"/>
                <a:gd name="connsiteX50" fmla="*/ 627594 w 3140536"/>
                <a:gd name="connsiteY50" fmla="*/ 1694526 h 3140220"/>
                <a:gd name="connsiteX51" fmla="*/ 648284 w 3140536"/>
                <a:gd name="connsiteY51" fmla="*/ 1691121 h 3140220"/>
                <a:gd name="connsiteX52" fmla="*/ 664522 w 3140536"/>
                <a:gd name="connsiteY52" fmla="*/ 1672526 h 3140220"/>
                <a:gd name="connsiteX53" fmla="*/ 706164 w 3140536"/>
                <a:gd name="connsiteY53" fmla="*/ 1606003 h 3140220"/>
                <a:gd name="connsiteX54" fmla="*/ 727902 w 3140536"/>
                <a:gd name="connsiteY54" fmla="*/ 1593956 h 3140220"/>
                <a:gd name="connsiteX55" fmla="*/ 1260872 w 3140536"/>
                <a:gd name="connsiteY55" fmla="*/ 1594218 h 3140220"/>
                <a:gd name="connsiteX56" fmla="*/ 1293610 w 3140536"/>
                <a:gd name="connsiteY56" fmla="*/ 1570385 h 3140220"/>
                <a:gd name="connsiteX57" fmla="*/ 1313514 w 3140536"/>
                <a:gd name="connsiteY57" fmla="*/ 1507005 h 3140220"/>
                <a:gd name="connsiteX58" fmla="*/ 1329490 w 3140536"/>
                <a:gd name="connsiteY58" fmla="*/ 1581647 h 3140220"/>
                <a:gd name="connsiteX59" fmla="*/ 1395751 w 3140536"/>
                <a:gd name="connsiteY59" fmla="*/ 1946475 h 3140220"/>
                <a:gd name="connsiteX60" fmla="*/ 1416441 w 3140536"/>
                <a:gd name="connsiteY60" fmla="*/ 2062235 h 3140220"/>
                <a:gd name="connsiteX61" fmla="*/ 1436084 w 3140536"/>
                <a:gd name="connsiteY61" fmla="*/ 2080307 h 3140220"/>
                <a:gd name="connsiteX62" fmla="*/ 1453108 w 3140536"/>
                <a:gd name="connsiteY62" fmla="*/ 2060926 h 3140220"/>
                <a:gd name="connsiteX63" fmla="*/ 1455203 w 3140536"/>
                <a:gd name="connsiteY63" fmla="*/ 2041545 h 3140220"/>
                <a:gd name="connsiteX64" fmla="*/ 1490559 w 3140536"/>
                <a:gd name="connsiteY64" fmla="*/ 1661003 h 3140220"/>
                <a:gd name="connsiteX65" fmla="*/ 1523297 w 3140536"/>
                <a:gd name="connsiteY65" fmla="*/ 1316863 h 3140220"/>
                <a:gd name="connsiteX66" fmla="*/ 1530368 w 3140536"/>
                <a:gd name="connsiteY66" fmla="*/ 1244579 h 3140220"/>
                <a:gd name="connsiteX67" fmla="*/ 1553416 w 3140536"/>
                <a:gd name="connsiteY67" fmla="*/ 1437863 h 3140220"/>
                <a:gd name="connsiteX68" fmla="*/ 1579606 w 3140536"/>
                <a:gd name="connsiteY68" fmla="*/ 1679074 h 3140220"/>
                <a:gd name="connsiteX69" fmla="*/ 1609201 w 3140536"/>
                <a:gd name="connsiteY69" fmla="*/ 1692431 h 3140220"/>
                <a:gd name="connsiteX70" fmla="*/ 1627272 w 3140536"/>
                <a:gd name="connsiteY70" fmla="*/ 1672003 h 3140220"/>
                <a:gd name="connsiteX71" fmla="*/ 1668390 w 3140536"/>
                <a:gd name="connsiteY71" fmla="*/ 1606789 h 3140220"/>
                <a:gd name="connsiteX72" fmla="*/ 1691176 w 3140536"/>
                <a:gd name="connsiteY72" fmla="*/ 1594218 h 3140220"/>
                <a:gd name="connsiteX73" fmla="*/ 2374738 w 3140536"/>
                <a:gd name="connsiteY73" fmla="*/ 1594480 h 3140220"/>
                <a:gd name="connsiteX74" fmla="*/ 2404595 w 3140536"/>
                <a:gd name="connsiteY74" fmla="*/ 1572218 h 3140220"/>
                <a:gd name="connsiteX75" fmla="*/ 2426856 w 3140536"/>
                <a:gd name="connsiteY75" fmla="*/ 1502290 h 3140220"/>
                <a:gd name="connsiteX76" fmla="*/ 2429214 w 3140536"/>
                <a:gd name="connsiteY76" fmla="*/ 1513552 h 3140220"/>
                <a:gd name="connsiteX77" fmla="*/ 2499141 w 3140536"/>
                <a:gd name="connsiteY77" fmla="*/ 1900380 h 3140220"/>
                <a:gd name="connsiteX78" fmla="*/ 2528474 w 3140536"/>
                <a:gd name="connsiteY78" fmla="*/ 2062235 h 3140220"/>
                <a:gd name="connsiteX79" fmla="*/ 2552045 w 3140536"/>
                <a:gd name="connsiteY79" fmla="*/ 2079521 h 3140220"/>
                <a:gd name="connsiteX80" fmla="*/ 2565402 w 3140536"/>
                <a:gd name="connsiteY80" fmla="*/ 2056474 h 3140220"/>
                <a:gd name="connsiteX81" fmla="*/ 2583997 w 3140536"/>
                <a:gd name="connsiteY81" fmla="*/ 1859000 h 3140220"/>
                <a:gd name="connsiteX82" fmla="*/ 2609926 w 3140536"/>
                <a:gd name="connsiteY82" fmla="*/ 1586361 h 3140220"/>
                <a:gd name="connsiteX83" fmla="*/ 2632449 w 3140536"/>
                <a:gd name="connsiteY83" fmla="*/ 1343315 h 3140220"/>
                <a:gd name="connsiteX84" fmla="*/ 2642139 w 3140536"/>
                <a:gd name="connsiteY84" fmla="*/ 1243793 h 3140220"/>
                <a:gd name="connsiteX85" fmla="*/ 2645020 w 3140536"/>
                <a:gd name="connsiteY85" fmla="*/ 1249555 h 3140220"/>
                <a:gd name="connsiteX86" fmla="*/ 2671734 w 3140536"/>
                <a:gd name="connsiteY86" fmla="*/ 1497314 h 3140220"/>
                <a:gd name="connsiteX87" fmla="*/ 2691377 w 3140536"/>
                <a:gd name="connsiteY87" fmla="*/ 1677502 h 3140220"/>
                <a:gd name="connsiteX88" fmla="*/ 2722543 w 3140536"/>
                <a:gd name="connsiteY88" fmla="*/ 1690859 h 3140220"/>
                <a:gd name="connsiteX89" fmla="*/ 2739567 w 3140536"/>
                <a:gd name="connsiteY89" fmla="*/ 1671217 h 3140220"/>
                <a:gd name="connsiteX90" fmla="*/ 2781471 w 3140536"/>
                <a:gd name="connsiteY90" fmla="*/ 1604694 h 3140220"/>
                <a:gd name="connsiteX91" fmla="*/ 2801113 w 3140536"/>
                <a:gd name="connsiteY91" fmla="*/ 1593694 h 3140220"/>
                <a:gd name="connsiteX92" fmla="*/ 3056467 w 3140536"/>
                <a:gd name="connsiteY92" fmla="*/ 1593956 h 3140220"/>
                <a:gd name="connsiteX93" fmla="*/ 3127180 w 3140536"/>
                <a:gd name="connsiteY93" fmla="*/ 1593956 h 3140220"/>
                <a:gd name="connsiteX94" fmla="*/ 3137395 w 3140536"/>
                <a:gd name="connsiteY94" fmla="*/ 1590813 h 3140220"/>
                <a:gd name="connsiteX95" fmla="*/ 3136871 w 3140536"/>
                <a:gd name="connsiteY95" fmla="*/ 1567504 h 3140220"/>
                <a:gd name="connsiteX96" fmla="*/ 3122466 w 3140536"/>
                <a:gd name="connsiteY96" fmla="*/ 1565147 h 3140220"/>
                <a:gd name="connsiteX97" fmla="*/ 2785923 w 3140536"/>
                <a:gd name="connsiteY97" fmla="*/ 1564623 h 3140220"/>
                <a:gd name="connsiteX98" fmla="*/ 2756328 w 3140536"/>
                <a:gd name="connsiteY98" fmla="*/ 1581123 h 3140220"/>
                <a:gd name="connsiteX99" fmla="*/ 2722805 w 3140536"/>
                <a:gd name="connsiteY99" fmla="*/ 1634027 h 3140220"/>
                <a:gd name="connsiteX100" fmla="*/ 2721757 w 3140536"/>
                <a:gd name="connsiteY100" fmla="*/ 1626170 h 3140220"/>
                <a:gd name="connsiteX101" fmla="*/ 2700020 w 3140536"/>
                <a:gd name="connsiteY101" fmla="*/ 1428958 h 3140220"/>
                <a:gd name="connsiteX102" fmla="*/ 2676972 w 3140536"/>
                <a:gd name="connsiteY102" fmla="*/ 1216293 h 3140220"/>
                <a:gd name="connsiteX103" fmla="*/ 2660211 w 3140536"/>
                <a:gd name="connsiteY103" fmla="*/ 1063343 h 3140220"/>
                <a:gd name="connsiteX104" fmla="*/ 2640306 w 3140536"/>
                <a:gd name="connsiteY104" fmla="*/ 1046319 h 3140220"/>
                <a:gd name="connsiteX105" fmla="*/ 2623544 w 3140536"/>
                <a:gd name="connsiteY105" fmla="*/ 1066748 h 3140220"/>
                <a:gd name="connsiteX106" fmla="*/ 2610187 w 3140536"/>
                <a:gd name="connsiteY106" fmla="*/ 1208436 h 3140220"/>
                <a:gd name="connsiteX107" fmla="*/ 2582688 w 3140536"/>
                <a:gd name="connsiteY107" fmla="*/ 1503338 h 3140220"/>
                <a:gd name="connsiteX108" fmla="*/ 2552569 w 3140536"/>
                <a:gd name="connsiteY108" fmla="*/ 1816310 h 3140220"/>
                <a:gd name="connsiteX109" fmla="*/ 2542093 w 3140536"/>
                <a:gd name="connsiteY109" fmla="*/ 1928666 h 3140220"/>
                <a:gd name="connsiteX110" fmla="*/ 2538688 w 3140536"/>
                <a:gd name="connsiteY110" fmla="*/ 1924737 h 3140220"/>
                <a:gd name="connsiteX111" fmla="*/ 2508832 w 3140536"/>
                <a:gd name="connsiteY111" fmla="*/ 1756335 h 3140220"/>
                <a:gd name="connsiteX112" fmla="*/ 2450951 w 3140536"/>
                <a:gd name="connsiteY112" fmla="*/ 1434982 h 3140220"/>
                <a:gd name="connsiteX113" fmla="*/ 2432095 w 3140536"/>
                <a:gd name="connsiteY113" fmla="*/ 1412457 h 3140220"/>
                <a:gd name="connsiteX114" fmla="*/ 2411404 w 3140536"/>
                <a:gd name="connsiteY114" fmla="*/ 1433410 h 3140220"/>
                <a:gd name="connsiteX115" fmla="*/ 2375262 w 3140536"/>
                <a:gd name="connsiteY115" fmla="*/ 1550742 h 3140220"/>
                <a:gd name="connsiteX116" fmla="*/ 2355357 w 3140536"/>
                <a:gd name="connsiteY116" fmla="*/ 1565147 h 3140220"/>
                <a:gd name="connsiteX117" fmla="*/ 1675724 w 3140536"/>
                <a:gd name="connsiteY117" fmla="*/ 1564361 h 3140220"/>
                <a:gd name="connsiteX118" fmla="*/ 1642986 w 3140536"/>
                <a:gd name="connsiteY118" fmla="*/ 1582432 h 3140220"/>
                <a:gd name="connsiteX119" fmla="*/ 1610510 w 3140536"/>
                <a:gd name="connsiteY119" fmla="*/ 1634027 h 3140220"/>
                <a:gd name="connsiteX120" fmla="*/ 1604748 w 3140536"/>
                <a:gd name="connsiteY120" fmla="*/ 1583480 h 3140220"/>
                <a:gd name="connsiteX121" fmla="*/ 1548178 w 3140536"/>
                <a:gd name="connsiteY121" fmla="*/ 1064652 h 3140220"/>
                <a:gd name="connsiteX122" fmla="*/ 1529845 w 3140536"/>
                <a:gd name="connsiteY122" fmla="*/ 1046057 h 3140220"/>
                <a:gd name="connsiteX123" fmla="*/ 1041397 w 3140536"/>
                <a:gd name="connsiteY123" fmla="*/ 24 h 3140220"/>
                <a:gd name="connsiteX124" fmla="*/ 2092931 w 3140536"/>
                <a:gd name="connsiteY124" fmla="*/ 24 h 3140220"/>
                <a:gd name="connsiteX125" fmla="*/ 2113097 w 3140536"/>
                <a:gd name="connsiteY125" fmla="*/ 20714 h 3140220"/>
                <a:gd name="connsiteX126" fmla="*/ 2113097 w 3140536"/>
                <a:gd name="connsiteY126" fmla="*/ 1009391 h 3140220"/>
                <a:gd name="connsiteX127" fmla="*/ 2131169 w 3140536"/>
                <a:gd name="connsiteY127" fmla="*/ 1027725 h 3140220"/>
                <a:gd name="connsiteX128" fmla="*/ 3121155 w 3140536"/>
                <a:gd name="connsiteY128" fmla="*/ 1027725 h 3140220"/>
                <a:gd name="connsiteX129" fmla="*/ 3140536 w 3140536"/>
                <a:gd name="connsiteY129" fmla="*/ 1046581 h 3140220"/>
                <a:gd name="connsiteX130" fmla="*/ 3140536 w 3140536"/>
                <a:gd name="connsiteY130" fmla="*/ 2096805 h 3140220"/>
                <a:gd name="connsiteX131" fmla="*/ 3122989 w 3140536"/>
                <a:gd name="connsiteY131" fmla="*/ 2114615 h 3140220"/>
                <a:gd name="connsiteX132" fmla="*/ 2139549 w 3140536"/>
                <a:gd name="connsiteY132" fmla="*/ 2114615 h 3140220"/>
                <a:gd name="connsiteX133" fmla="*/ 2121216 w 3140536"/>
                <a:gd name="connsiteY133" fmla="*/ 2132948 h 3140220"/>
                <a:gd name="connsiteX134" fmla="*/ 2121216 w 3140536"/>
                <a:gd name="connsiteY134" fmla="*/ 3121625 h 3140220"/>
                <a:gd name="connsiteX135" fmla="*/ 2102883 w 3140536"/>
                <a:gd name="connsiteY135" fmla="*/ 3140220 h 3140220"/>
                <a:gd name="connsiteX136" fmla="*/ 1574105 w 3140536"/>
                <a:gd name="connsiteY136" fmla="*/ 3139958 h 3140220"/>
                <a:gd name="connsiteX137" fmla="*/ 1042445 w 3140536"/>
                <a:gd name="connsiteY137" fmla="*/ 3140220 h 3140220"/>
                <a:gd name="connsiteX138" fmla="*/ 1026469 w 3140536"/>
                <a:gd name="connsiteY138" fmla="*/ 3124506 h 3140220"/>
                <a:gd name="connsiteX139" fmla="*/ 1026731 w 3140536"/>
                <a:gd name="connsiteY139" fmla="*/ 2134519 h 3140220"/>
                <a:gd name="connsiteX140" fmla="*/ 1006303 w 3140536"/>
                <a:gd name="connsiteY140" fmla="*/ 2114615 h 3140220"/>
                <a:gd name="connsiteX141" fmla="*/ 18935 w 3140536"/>
                <a:gd name="connsiteY141" fmla="*/ 2114615 h 3140220"/>
                <a:gd name="connsiteX142" fmla="*/ 78 w 3140536"/>
                <a:gd name="connsiteY142" fmla="*/ 2095496 h 3140220"/>
                <a:gd name="connsiteX143" fmla="*/ 78 w 3140536"/>
                <a:gd name="connsiteY143" fmla="*/ 1046581 h 3140220"/>
                <a:gd name="connsiteX144" fmla="*/ 18935 w 3140536"/>
                <a:gd name="connsiteY144" fmla="*/ 1027725 h 3140220"/>
                <a:gd name="connsiteX145" fmla="*/ 1003684 w 3140536"/>
                <a:gd name="connsiteY145" fmla="*/ 1027725 h 3140220"/>
                <a:gd name="connsiteX146" fmla="*/ 1022802 w 3140536"/>
                <a:gd name="connsiteY146" fmla="*/ 1009130 h 3140220"/>
                <a:gd name="connsiteX147" fmla="*/ 1022802 w 3140536"/>
                <a:gd name="connsiteY147" fmla="*/ 19143 h 3140220"/>
                <a:gd name="connsiteX148" fmla="*/ 1041397 w 3140536"/>
                <a:gd name="connsiteY148" fmla="*/ 24 h 31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3140536" h="3140220">
                  <a:moveTo>
                    <a:pt x="1529845" y="1046057"/>
                  </a:moveTo>
                  <a:cubicBezTo>
                    <a:pt x="1516488" y="1046057"/>
                    <a:pt x="1512559" y="1053653"/>
                    <a:pt x="1511512" y="1064914"/>
                  </a:cubicBezTo>
                  <a:cubicBezTo>
                    <a:pt x="1508369" y="1098700"/>
                    <a:pt x="1505226" y="1132485"/>
                    <a:pt x="1502083" y="1166270"/>
                  </a:cubicBezTo>
                  <a:cubicBezTo>
                    <a:pt x="1492131" y="1274173"/>
                    <a:pt x="1482179" y="1381815"/>
                    <a:pt x="1471965" y="1489719"/>
                  </a:cubicBezTo>
                  <a:cubicBezTo>
                    <a:pt x="1460703" y="1608360"/>
                    <a:pt x="1449441" y="1727002"/>
                    <a:pt x="1438179" y="1845643"/>
                  </a:cubicBezTo>
                  <a:cubicBezTo>
                    <a:pt x="1435560" y="1873405"/>
                    <a:pt x="1432679" y="1900904"/>
                    <a:pt x="1430060" y="1928666"/>
                  </a:cubicBezTo>
                  <a:cubicBezTo>
                    <a:pt x="1426132" y="1917142"/>
                    <a:pt x="1424298" y="1905618"/>
                    <a:pt x="1422203" y="1894095"/>
                  </a:cubicBezTo>
                  <a:cubicBezTo>
                    <a:pt x="1394180" y="1739311"/>
                    <a:pt x="1366156" y="1584789"/>
                    <a:pt x="1338395" y="1430006"/>
                  </a:cubicBezTo>
                  <a:cubicBezTo>
                    <a:pt x="1336562" y="1419792"/>
                    <a:pt x="1331585" y="1412719"/>
                    <a:pt x="1320847" y="1412195"/>
                  </a:cubicBezTo>
                  <a:cubicBezTo>
                    <a:pt x="1310371" y="1411672"/>
                    <a:pt x="1304348" y="1417958"/>
                    <a:pt x="1301205" y="1427911"/>
                  </a:cubicBezTo>
                  <a:cubicBezTo>
                    <a:pt x="1288634" y="1468767"/>
                    <a:pt x="1275277" y="1509362"/>
                    <a:pt x="1263491" y="1550480"/>
                  </a:cubicBezTo>
                  <a:cubicBezTo>
                    <a:pt x="1260348" y="1561742"/>
                    <a:pt x="1255372" y="1565147"/>
                    <a:pt x="1243849" y="1565147"/>
                  </a:cubicBezTo>
                  <a:cubicBezTo>
                    <a:pt x="1067851" y="1564623"/>
                    <a:pt x="892115" y="1565147"/>
                    <a:pt x="716116" y="1564361"/>
                  </a:cubicBezTo>
                  <a:cubicBezTo>
                    <a:pt x="697783" y="1564361"/>
                    <a:pt x="686784" y="1570385"/>
                    <a:pt x="678403" y="1585837"/>
                  </a:cubicBezTo>
                  <a:cubicBezTo>
                    <a:pt x="669760" y="1601551"/>
                    <a:pt x="659022" y="1616217"/>
                    <a:pt x="647760" y="1634027"/>
                  </a:cubicBezTo>
                  <a:cubicBezTo>
                    <a:pt x="641998" y="1582170"/>
                    <a:pt x="636499" y="1533981"/>
                    <a:pt x="631260" y="1485529"/>
                  </a:cubicBezTo>
                  <a:cubicBezTo>
                    <a:pt x="616070" y="1345149"/>
                    <a:pt x="600618" y="1204508"/>
                    <a:pt x="585428" y="1064129"/>
                  </a:cubicBezTo>
                  <a:cubicBezTo>
                    <a:pt x="583594" y="1049462"/>
                    <a:pt x="574952" y="1043177"/>
                    <a:pt x="561071" y="1046843"/>
                  </a:cubicBezTo>
                  <a:cubicBezTo>
                    <a:pt x="549547" y="1049724"/>
                    <a:pt x="549285" y="1059414"/>
                    <a:pt x="548500" y="1068581"/>
                  </a:cubicBezTo>
                  <a:cubicBezTo>
                    <a:pt x="537500" y="1185389"/>
                    <a:pt x="526762" y="1302459"/>
                    <a:pt x="515762" y="1419268"/>
                  </a:cubicBezTo>
                  <a:cubicBezTo>
                    <a:pt x="502405" y="1562004"/>
                    <a:pt x="488786" y="1705002"/>
                    <a:pt x="475167" y="1847738"/>
                  </a:cubicBezTo>
                  <a:cubicBezTo>
                    <a:pt x="472548" y="1874714"/>
                    <a:pt x="469929" y="1901690"/>
                    <a:pt x="467310" y="1929713"/>
                  </a:cubicBezTo>
                  <a:cubicBezTo>
                    <a:pt x="465739" y="1928142"/>
                    <a:pt x="464691" y="1927618"/>
                    <a:pt x="464691" y="1926832"/>
                  </a:cubicBezTo>
                  <a:cubicBezTo>
                    <a:pt x="449239" y="1841453"/>
                    <a:pt x="434049" y="1756335"/>
                    <a:pt x="418859" y="1670955"/>
                  </a:cubicBezTo>
                  <a:cubicBezTo>
                    <a:pt x="404192" y="1590289"/>
                    <a:pt x="389526" y="1509886"/>
                    <a:pt x="375121" y="1429220"/>
                  </a:cubicBezTo>
                  <a:cubicBezTo>
                    <a:pt x="373288" y="1419268"/>
                    <a:pt x="368573" y="1412981"/>
                    <a:pt x="358359" y="1412195"/>
                  </a:cubicBezTo>
                  <a:cubicBezTo>
                    <a:pt x="347883" y="1411410"/>
                    <a:pt x="341598" y="1417696"/>
                    <a:pt x="338455" y="1427387"/>
                  </a:cubicBezTo>
                  <a:cubicBezTo>
                    <a:pt x="326146" y="1466934"/>
                    <a:pt x="313574" y="1506481"/>
                    <a:pt x="301527" y="1546028"/>
                  </a:cubicBezTo>
                  <a:cubicBezTo>
                    <a:pt x="294979" y="1566980"/>
                    <a:pt x="291575" y="1568813"/>
                    <a:pt x="268789" y="1562790"/>
                  </a:cubicBezTo>
                  <a:cubicBezTo>
                    <a:pt x="265122" y="1559123"/>
                    <a:pt x="260670" y="1560956"/>
                    <a:pt x="256742" y="1561742"/>
                  </a:cubicBezTo>
                  <a:cubicBezTo>
                    <a:pt x="195195" y="1561742"/>
                    <a:pt x="133648" y="1561742"/>
                    <a:pt x="72101" y="1561742"/>
                  </a:cubicBezTo>
                  <a:cubicBezTo>
                    <a:pt x="68435" y="1561742"/>
                    <a:pt x="64244" y="1561218"/>
                    <a:pt x="60578" y="1562790"/>
                  </a:cubicBezTo>
                  <a:cubicBezTo>
                    <a:pt x="45649" y="1563052"/>
                    <a:pt x="30983" y="1563052"/>
                    <a:pt x="16054" y="1563314"/>
                  </a:cubicBezTo>
                  <a:cubicBezTo>
                    <a:pt x="12650" y="1563314"/>
                    <a:pt x="7935" y="1562004"/>
                    <a:pt x="6364" y="1565147"/>
                  </a:cubicBezTo>
                  <a:cubicBezTo>
                    <a:pt x="2697" y="1573266"/>
                    <a:pt x="3745" y="1582432"/>
                    <a:pt x="5316" y="1590813"/>
                  </a:cubicBezTo>
                  <a:cubicBezTo>
                    <a:pt x="6626" y="1597099"/>
                    <a:pt x="13435" y="1594480"/>
                    <a:pt x="17626" y="1594480"/>
                  </a:cubicBezTo>
                  <a:cubicBezTo>
                    <a:pt x="112696" y="1594480"/>
                    <a:pt x="208028" y="1594480"/>
                    <a:pt x="303098" y="1594480"/>
                  </a:cubicBezTo>
                  <a:cubicBezTo>
                    <a:pt x="322217" y="1594480"/>
                    <a:pt x="324312" y="1592646"/>
                    <a:pt x="330074" y="1573528"/>
                  </a:cubicBezTo>
                  <a:cubicBezTo>
                    <a:pt x="336883" y="1550742"/>
                    <a:pt x="344217" y="1528219"/>
                    <a:pt x="352336" y="1502029"/>
                  </a:cubicBezTo>
                  <a:cubicBezTo>
                    <a:pt x="353645" y="1508838"/>
                    <a:pt x="354169" y="1511195"/>
                    <a:pt x="354693" y="1513814"/>
                  </a:cubicBezTo>
                  <a:cubicBezTo>
                    <a:pt x="378002" y="1642408"/>
                    <a:pt x="401049" y="1770739"/>
                    <a:pt x="424358" y="1899333"/>
                  </a:cubicBezTo>
                  <a:cubicBezTo>
                    <a:pt x="434049" y="1953284"/>
                    <a:pt x="443739" y="2007236"/>
                    <a:pt x="453430" y="2061188"/>
                  </a:cubicBezTo>
                  <a:cubicBezTo>
                    <a:pt x="456310" y="2076640"/>
                    <a:pt x="466263" y="2083973"/>
                    <a:pt x="478834" y="2079259"/>
                  </a:cubicBezTo>
                  <a:cubicBezTo>
                    <a:pt x="490881" y="2074807"/>
                    <a:pt x="490096" y="2063807"/>
                    <a:pt x="491143" y="2054116"/>
                  </a:cubicBezTo>
                  <a:cubicBezTo>
                    <a:pt x="500572" y="1955380"/>
                    <a:pt x="509476" y="1856643"/>
                    <a:pt x="518905" y="1757906"/>
                  </a:cubicBezTo>
                  <a:cubicBezTo>
                    <a:pt x="532262" y="1615956"/>
                    <a:pt x="545881" y="1474005"/>
                    <a:pt x="559500" y="1332054"/>
                  </a:cubicBezTo>
                  <a:cubicBezTo>
                    <a:pt x="562119" y="1302721"/>
                    <a:pt x="564999" y="1273650"/>
                    <a:pt x="567618" y="1244055"/>
                  </a:cubicBezTo>
                  <a:cubicBezTo>
                    <a:pt x="571285" y="1245364"/>
                    <a:pt x="570499" y="1247983"/>
                    <a:pt x="570761" y="1249817"/>
                  </a:cubicBezTo>
                  <a:cubicBezTo>
                    <a:pt x="579666" y="1332316"/>
                    <a:pt x="588571" y="1415076"/>
                    <a:pt x="597475" y="1497576"/>
                  </a:cubicBezTo>
                  <a:cubicBezTo>
                    <a:pt x="604023" y="1557552"/>
                    <a:pt x="610570" y="1617789"/>
                    <a:pt x="617118" y="1677764"/>
                  </a:cubicBezTo>
                  <a:cubicBezTo>
                    <a:pt x="617903" y="1685359"/>
                    <a:pt x="620261" y="1691383"/>
                    <a:pt x="627594" y="1694526"/>
                  </a:cubicBezTo>
                  <a:cubicBezTo>
                    <a:pt x="635189" y="1697931"/>
                    <a:pt x="641998" y="1696097"/>
                    <a:pt x="648284" y="1691121"/>
                  </a:cubicBezTo>
                  <a:cubicBezTo>
                    <a:pt x="654832" y="1685883"/>
                    <a:pt x="660070" y="1679598"/>
                    <a:pt x="664522" y="1672526"/>
                  </a:cubicBezTo>
                  <a:cubicBezTo>
                    <a:pt x="678403" y="1650265"/>
                    <a:pt x="692807" y="1628527"/>
                    <a:pt x="706164" y="1606003"/>
                  </a:cubicBezTo>
                  <a:cubicBezTo>
                    <a:pt x="711402" y="1597099"/>
                    <a:pt x="717426" y="1593956"/>
                    <a:pt x="727902" y="1593956"/>
                  </a:cubicBezTo>
                  <a:cubicBezTo>
                    <a:pt x="905472" y="1594218"/>
                    <a:pt x="1083303" y="1594218"/>
                    <a:pt x="1260872" y="1594218"/>
                  </a:cubicBezTo>
                  <a:cubicBezTo>
                    <a:pt x="1286277" y="1594218"/>
                    <a:pt x="1286277" y="1594218"/>
                    <a:pt x="1293610" y="1570385"/>
                  </a:cubicBezTo>
                  <a:cubicBezTo>
                    <a:pt x="1300157" y="1549171"/>
                    <a:pt x="1306967" y="1528219"/>
                    <a:pt x="1313514" y="1507005"/>
                  </a:cubicBezTo>
                  <a:cubicBezTo>
                    <a:pt x="1320586" y="1532147"/>
                    <a:pt x="1325038" y="1557028"/>
                    <a:pt x="1329490" y="1581647"/>
                  </a:cubicBezTo>
                  <a:cubicBezTo>
                    <a:pt x="1351490" y="1703169"/>
                    <a:pt x="1373752" y="1824953"/>
                    <a:pt x="1395751" y="1946475"/>
                  </a:cubicBezTo>
                  <a:cubicBezTo>
                    <a:pt x="1402823" y="1984975"/>
                    <a:pt x="1409894" y="2023736"/>
                    <a:pt x="1416441" y="2062235"/>
                  </a:cubicBezTo>
                  <a:cubicBezTo>
                    <a:pt x="1418537" y="2073759"/>
                    <a:pt x="1423513" y="2080830"/>
                    <a:pt x="1436084" y="2080307"/>
                  </a:cubicBezTo>
                  <a:cubicBezTo>
                    <a:pt x="1448393" y="2079783"/>
                    <a:pt x="1452060" y="2071402"/>
                    <a:pt x="1453108" y="2060926"/>
                  </a:cubicBezTo>
                  <a:cubicBezTo>
                    <a:pt x="1453893" y="2054378"/>
                    <a:pt x="1454679" y="2048093"/>
                    <a:pt x="1455203" y="2041545"/>
                  </a:cubicBezTo>
                  <a:cubicBezTo>
                    <a:pt x="1466988" y="1914785"/>
                    <a:pt x="1478512" y="1787763"/>
                    <a:pt x="1490559" y="1661003"/>
                  </a:cubicBezTo>
                  <a:cubicBezTo>
                    <a:pt x="1501297" y="1546290"/>
                    <a:pt x="1512297" y="1431577"/>
                    <a:pt x="1523297" y="1316863"/>
                  </a:cubicBezTo>
                  <a:cubicBezTo>
                    <a:pt x="1525654" y="1292768"/>
                    <a:pt x="1528011" y="1268674"/>
                    <a:pt x="1530368" y="1244579"/>
                  </a:cubicBezTo>
                  <a:cubicBezTo>
                    <a:pt x="1539273" y="1309006"/>
                    <a:pt x="1546345" y="1373434"/>
                    <a:pt x="1553416" y="1437863"/>
                  </a:cubicBezTo>
                  <a:cubicBezTo>
                    <a:pt x="1562059" y="1518266"/>
                    <a:pt x="1570701" y="1598670"/>
                    <a:pt x="1579606" y="1679074"/>
                  </a:cubicBezTo>
                  <a:cubicBezTo>
                    <a:pt x="1581177" y="1694788"/>
                    <a:pt x="1596368" y="1701597"/>
                    <a:pt x="1609201" y="1692431"/>
                  </a:cubicBezTo>
                  <a:cubicBezTo>
                    <a:pt x="1616796" y="1686931"/>
                    <a:pt x="1622296" y="1679860"/>
                    <a:pt x="1627272" y="1672003"/>
                  </a:cubicBezTo>
                  <a:cubicBezTo>
                    <a:pt x="1640891" y="1650265"/>
                    <a:pt x="1655295" y="1628789"/>
                    <a:pt x="1668390" y="1606789"/>
                  </a:cubicBezTo>
                  <a:cubicBezTo>
                    <a:pt x="1673890" y="1597623"/>
                    <a:pt x="1680176" y="1594218"/>
                    <a:pt x="1691176" y="1594218"/>
                  </a:cubicBezTo>
                  <a:cubicBezTo>
                    <a:pt x="1919030" y="1594480"/>
                    <a:pt x="2146884" y="1594480"/>
                    <a:pt x="2374738" y="1594480"/>
                  </a:cubicBezTo>
                  <a:cubicBezTo>
                    <a:pt x="2397524" y="1594480"/>
                    <a:pt x="2398047" y="1593694"/>
                    <a:pt x="2404595" y="1572218"/>
                  </a:cubicBezTo>
                  <a:cubicBezTo>
                    <a:pt x="2411404" y="1549956"/>
                    <a:pt x="2418738" y="1527957"/>
                    <a:pt x="2426856" y="1502290"/>
                  </a:cubicBezTo>
                  <a:cubicBezTo>
                    <a:pt x="2428166" y="1508576"/>
                    <a:pt x="2428690" y="1510933"/>
                    <a:pt x="2429214" y="1513552"/>
                  </a:cubicBezTo>
                  <a:cubicBezTo>
                    <a:pt x="2452523" y="1642408"/>
                    <a:pt x="2475832" y="1771525"/>
                    <a:pt x="2499141" y="1900380"/>
                  </a:cubicBezTo>
                  <a:cubicBezTo>
                    <a:pt x="2508832" y="1954332"/>
                    <a:pt x="2518522" y="2008284"/>
                    <a:pt x="2528474" y="2062235"/>
                  </a:cubicBezTo>
                  <a:cubicBezTo>
                    <a:pt x="2530831" y="2076378"/>
                    <a:pt x="2539998" y="2082664"/>
                    <a:pt x="2552045" y="2079521"/>
                  </a:cubicBezTo>
                  <a:cubicBezTo>
                    <a:pt x="2564093" y="2076116"/>
                    <a:pt x="2564617" y="2065902"/>
                    <a:pt x="2565402" y="2056474"/>
                  </a:cubicBezTo>
                  <a:cubicBezTo>
                    <a:pt x="2571688" y="1990736"/>
                    <a:pt x="2577712" y="1924737"/>
                    <a:pt x="2583997" y="1859000"/>
                  </a:cubicBezTo>
                  <a:cubicBezTo>
                    <a:pt x="2592640" y="1768120"/>
                    <a:pt x="2601283" y="1677241"/>
                    <a:pt x="2609926" y="1586361"/>
                  </a:cubicBezTo>
                  <a:cubicBezTo>
                    <a:pt x="2617521" y="1505171"/>
                    <a:pt x="2624854" y="1424244"/>
                    <a:pt x="2632449" y="1343315"/>
                  </a:cubicBezTo>
                  <a:cubicBezTo>
                    <a:pt x="2635592" y="1310316"/>
                    <a:pt x="2638996" y="1277054"/>
                    <a:pt x="2642139" y="1243793"/>
                  </a:cubicBezTo>
                  <a:cubicBezTo>
                    <a:pt x="2645544" y="1245102"/>
                    <a:pt x="2644758" y="1247721"/>
                    <a:pt x="2645020" y="1249555"/>
                  </a:cubicBezTo>
                  <a:cubicBezTo>
                    <a:pt x="2653925" y="1332054"/>
                    <a:pt x="2662830" y="1414814"/>
                    <a:pt x="2671734" y="1497314"/>
                  </a:cubicBezTo>
                  <a:cubicBezTo>
                    <a:pt x="2678282" y="1557290"/>
                    <a:pt x="2684829" y="1617527"/>
                    <a:pt x="2691377" y="1677502"/>
                  </a:cubicBezTo>
                  <a:cubicBezTo>
                    <a:pt x="2693472" y="1695050"/>
                    <a:pt x="2708662" y="1701597"/>
                    <a:pt x="2722543" y="1690859"/>
                  </a:cubicBezTo>
                  <a:cubicBezTo>
                    <a:pt x="2729614" y="1685621"/>
                    <a:pt x="2734852" y="1678550"/>
                    <a:pt x="2739567" y="1671217"/>
                  </a:cubicBezTo>
                  <a:cubicBezTo>
                    <a:pt x="2753709" y="1648955"/>
                    <a:pt x="2768114" y="1627217"/>
                    <a:pt x="2781471" y="1604694"/>
                  </a:cubicBezTo>
                  <a:cubicBezTo>
                    <a:pt x="2786185" y="1596575"/>
                    <a:pt x="2791685" y="1593694"/>
                    <a:pt x="2801113" y="1593694"/>
                  </a:cubicBezTo>
                  <a:cubicBezTo>
                    <a:pt x="2886231" y="1594218"/>
                    <a:pt x="2971349" y="1593956"/>
                    <a:pt x="3056467" y="1593956"/>
                  </a:cubicBezTo>
                  <a:cubicBezTo>
                    <a:pt x="3080038" y="1593956"/>
                    <a:pt x="3103609" y="1594218"/>
                    <a:pt x="3127180" y="1593956"/>
                  </a:cubicBezTo>
                  <a:cubicBezTo>
                    <a:pt x="3130847" y="1593694"/>
                    <a:pt x="3136609" y="1595789"/>
                    <a:pt x="3137395" y="1590813"/>
                  </a:cubicBezTo>
                  <a:cubicBezTo>
                    <a:pt x="3138442" y="1582956"/>
                    <a:pt x="3139228" y="1574575"/>
                    <a:pt x="3136871" y="1567504"/>
                  </a:cubicBezTo>
                  <a:cubicBezTo>
                    <a:pt x="3135299" y="1562528"/>
                    <a:pt x="3127442" y="1565147"/>
                    <a:pt x="3122466" y="1565147"/>
                  </a:cubicBezTo>
                  <a:cubicBezTo>
                    <a:pt x="3010373" y="1564885"/>
                    <a:pt x="2898017" y="1565147"/>
                    <a:pt x="2785923" y="1564623"/>
                  </a:cubicBezTo>
                  <a:cubicBezTo>
                    <a:pt x="2771781" y="1564623"/>
                    <a:pt x="2763138" y="1569337"/>
                    <a:pt x="2756328" y="1581123"/>
                  </a:cubicBezTo>
                  <a:cubicBezTo>
                    <a:pt x="2746376" y="1598408"/>
                    <a:pt x="2735114" y="1614646"/>
                    <a:pt x="2722805" y="1634027"/>
                  </a:cubicBezTo>
                  <a:cubicBezTo>
                    <a:pt x="2722019" y="1629313"/>
                    <a:pt x="2722019" y="1627741"/>
                    <a:pt x="2721757" y="1626170"/>
                  </a:cubicBezTo>
                  <a:cubicBezTo>
                    <a:pt x="2714424" y="1560433"/>
                    <a:pt x="2707091" y="1494695"/>
                    <a:pt x="2700020" y="1428958"/>
                  </a:cubicBezTo>
                  <a:cubicBezTo>
                    <a:pt x="2692163" y="1357982"/>
                    <a:pt x="2684567" y="1287269"/>
                    <a:pt x="2676972" y="1216293"/>
                  </a:cubicBezTo>
                  <a:cubicBezTo>
                    <a:pt x="2671472" y="1165223"/>
                    <a:pt x="2665972" y="1114414"/>
                    <a:pt x="2660211" y="1063343"/>
                  </a:cubicBezTo>
                  <a:cubicBezTo>
                    <a:pt x="2658639" y="1049986"/>
                    <a:pt x="2653401" y="1046057"/>
                    <a:pt x="2640306" y="1046319"/>
                  </a:cubicBezTo>
                  <a:cubicBezTo>
                    <a:pt x="2626687" y="1046581"/>
                    <a:pt x="2624592" y="1056272"/>
                    <a:pt x="2623544" y="1066748"/>
                  </a:cubicBezTo>
                  <a:cubicBezTo>
                    <a:pt x="2619092" y="1114152"/>
                    <a:pt x="2614640" y="1161294"/>
                    <a:pt x="2610187" y="1208436"/>
                  </a:cubicBezTo>
                  <a:cubicBezTo>
                    <a:pt x="2601021" y="1306649"/>
                    <a:pt x="2592116" y="1405124"/>
                    <a:pt x="2582688" y="1503338"/>
                  </a:cubicBezTo>
                  <a:cubicBezTo>
                    <a:pt x="2572736" y="1607575"/>
                    <a:pt x="2562521" y="1712073"/>
                    <a:pt x="2552569" y="1816310"/>
                  </a:cubicBezTo>
                  <a:cubicBezTo>
                    <a:pt x="2548903" y="1853762"/>
                    <a:pt x="2545498" y="1891214"/>
                    <a:pt x="2542093" y="1928666"/>
                  </a:cubicBezTo>
                  <a:cubicBezTo>
                    <a:pt x="2538950" y="1928142"/>
                    <a:pt x="2538950" y="1926309"/>
                    <a:pt x="2538688" y="1924737"/>
                  </a:cubicBezTo>
                  <a:cubicBezTo>
                    <a:pt x="2528736" y="1868690"/>
                    <a:pt x="2518784" y="1812382"/>
                    <a:pt x="2508832" y="1756335"/>
                  </a:cubicBezTo>
                  <a:cubicBezTo>
                    <a:pt x="2489713" y="1649217"/>
                    <a:pt x="2470070" y="1542099"/>
                    <a:pt x="2450951" y="1434982"/>
                  </a:cubicBezTo>
                  <a:cubicBezTo>
                    <a:pt x="2448856" y="1423720"/>
                    <a:pt x="2446237" y="1412719"/>
                    <a:pt x="2432095" y="1412457"/>
                  </a:cubicBezTo>
                  <a:cubicBezTo>
                    <a:pt x="2418476" y="1411933"/>
                    <a:pt x="2414809" y="1422149"/>
                    <a:pt x="2411404" y="1433410"/>
                  </a:cubicBezTo>
                  <a:cubicBezTo>
                    <a:pt x="2399619" y="1472434"/>
                    <a:pt x="2386786" y="1511457"/>
                    <a:pt x="2375262" y="1550742"/>
                  </a:cubicBezTo>
                  <a:cubicBezTo>
                    <a:pt x="2372119" y="1561742"/>
                    <a:pt x="2367143" y="1565147"/>
                    <a:pt x="2355357" y="1565147"/>
                  </a:cubicBezTo>
                  <a:cubicBezTo>
                    <a:pt x="2128813" y="1564623"/>
                    <a:pt x="1902268" y="1564885"/>
                    <a:pt x="1675724" y="1564361"/>
                  </a:cubicBezTo>
                  <a:cubicBezTo>
                    <a:pt x="1660010" y="1564361"/>
                    <a:pt x="1650581" y="1569337"/>
                    <a:pt x="1642986" y="1582432"/>
                  </a:cubicBezTo>
                  <a:cubicBezTo>
                    <a:pt x="1633296" y="1599194"/>
                    <a:pt x="1622558" y="1615170"/>
                    <a:pt x="1610510" y="1634027"/>
                  </a:cubicBezTo>
                  <a:cubicBezTo>
                    <a:pt x="1608415" y="1615170"/>
                    <a:pt x="1606582" y="1599456"/>
                    <a:pt x="1604748" y="1583480"/>
                  </a:cubicBezTo>
                  <a:cubicBezTo>
                    <a:pt x="1585892" y="1410624"/>
                    <a:pt x="1566773" y="1237507"/>
                    <a:pt x="1548178" y="1064652"/>
                  </a:cubicBezTo>
                  <a:cubicBezTo>
                    <a:pt x="1546868" y="1053129"/>
                    <a:pt x="1542940" y="1046057"/>
                    <a:pt x="1529845" y="1046057"/>
                  </a:cubicBezTo>
                  <a:close/>
                  <a:moveTo>
                    <a:pt x="1041397" y="24"/>
                  </a:move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lose/>
                </a:path>
              </a:pathLst>
            </a:custGeom>
            <a:solidFill>
              <a:schemeClr val="accent1"/>
            </a:solidFill>
            <a:ln w="2614"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FD00284D-ECE3-49F1-B11F-558A94A1818A}"/>
                </a:ext>
              </a:extLst>
            </p:cNvPr>
            <p:cNvSpPr/>
            <p:nvPr userDrawn="1"/>
          </p:nvSpPr>
          <p:spPr>
            <a:xfrm>
              <a:off x="8572717" y="946611"/>
              <a:ext cx="234289" cy="234289"/>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CF218247-C662-4110-AA83-0859D57356FD}"/>
                </a:ext>
              </a:extLst>
            </p:cNvPr>
            <p:cNvSpPr/>
            <p:nvPr userDrawn="1"/>
          </p:nvSpPr>
          <p:spPr>
            <a:xfrm>
              <a:off x="9477376" y="187217"/>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6EBEC96B-308F-438D-A72B-964307DA8ADE}"/>
                </a:ext>
              </a:extLst>
            </p:cNvPr>
            <p:cNvSpPr/>
            <p:nvPr userDrawn="1"/>
          </p:nvSpPr>
          <p:spPr>
            <a:xfrm>
              <a:off x="9781959" y="62503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16F01877-12E9-46F3-A7FE-A0475ADABCE8}"/>
                </a:ext>
              </a:extLst>
            </p:cNvPr>
            <p:cNvSpPr/>
            <p:nvPr userDrawn="1"/>
          </p:nvSpPr>
          <p:spPr>
            <a:xfrm>
              <a:off x="8502423" y="10778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grpSp>
      <p:sp>
        <p:nvSpPr>
          <p:cNvPr id="15" name="Rectangle 14">
            <a:extLst>
              <a:ext uri="{FF2B5EF4-FFF2-40B4-BE49-F238E27FC236}">
                <a16:creationId xmlns:a16="http://schemas.microsoft.com/office/drawing/2014/main" xmlns="" id="{A3948127-D206-47FE-AD08-22AE5A2B80AF}"/>
              </a:ext>
            </a:extLst>
          </p:cNvPr>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3">
            <a:extLst>
              <a:ext uri="{FF2B5EF4-FFF2-40B4-BE49-F238E27FC236}">
                <a16:creationId xmlns:a16="http://schemas.microsoft.com/office/drawing/2014/main" xmlns="" id="{897F698A-EAB3-4D1B-8016-CB4595680DEE}"/>
              </a:ext>
            </a:extLst>
          </p:cNvPr>
          <p:cNvGrpSpPr/>
          <p:nvPr userDrawn="1"/>
        </p:nvGrpSpPr>
        <p:grpSpPr>
          <a:xfrm>
            <a:off x="733478" y="1571013"/>
            <a:ext cx="2664296" cy="4683693"/>
            <a:chOff x="445712" y="1449040"/>
            <a:chExt cx="2113018" cy="3924176"/>
          </a:xfrm>
        </p:grpSpPr>
        <p:sp>
          <p:nvSpPr>
            <p:cNvPr id="17" name="Rounded Rectangle 4">
              <a:extLst>
                <a:ext uri="{FF2B5EF4-FFF2-40B4-BE49-F238E27FC236}">
                  <a16:creationId xmlns:a16="http://schemas.microsoft.com/office/drawing/2014/main" xmlns="" id="{CBEC3EEE-2A21-4341-933E-948D01DF228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5">
              <a:extLst>
                <a:ext uri="{FF2B5EF4-FFF2-40B4-BE49-F238E27FC236}">
                  <a16:creationId xmlns:a16="http://schemas.microsoft.com/office/drawing/2014/main" xmlns="" id="{0EAAF0D7-4BDB-4AA0-B205-A68CF533FA6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9" name="Group 6">
              <a:extLst>
                <a:ext uri="{FF2B5EF4-FFF2-40B4-BE49-F238E27FC236}">
                  <a16:creationId xmlns:a16="http://schemas.microsoft.com/office/drawing/2014/main" xmlns="" id="{A9CBB117-B0DC-41EF-887E-737BBB92D736}"/>
                </a:ext>
              </a:extLst>
            </p:cNvPr>
            <p:cNvGrpSpPr/>
            <p:nvPr userDrawn="1"/>
          </p:nvGrpSpPr>
          <p:grpSpPr>
            <a:xfrm>
              <a:off x="1407705" y="5045834"/>
              <a:ext cx="211967" cy="211967"/>
              <a:chOff x="1549420" y="5712364"/>
              <a:chExt cx="312583" cy="312583"/>
            </a:xfrm>
          </p:grpSpPr>
          <p:sp>
            <p:nvSpPr>
              <p:cNvPr id="20" name="Oval 7">
                <a:extLst>
                  <a:ext uri="{FF2B5EF4-FFF2-40B4-BE49-F238E27FC236}">
                    <a16:creationId xmlns:a16="http://schemas.microsoft.com/office/drawing/2014/main" xmlns="" id="{045A1316-9E82-4C70-A167-D88F5FDAF435}"/>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ounded Rectangle 8">
                <a:extLst>
                  <a:ext uri="{FF2B5EF4-FFF2-40B4-BE49-F238E27FC236}">
                    <a16:creationId xmlns:a16="http://schemas.microsoft.com/office/drawing/2014/main" xmlns="" id="{47414D0F-22F5-4FF1-A7C9-9C6746FA543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2" name="Picture Placeholder 2">
            <a:extLst>
              <a:ext uri="{FF2B5EF4-FFF2-40B4-BE49-F238E27FC236}">
                <a16:creationId xmlns:a16="http://schemas.microsoft.com/office/drawing/2014/main" xmlns="" id="{A5992550-B287-4B7A-A340-2F53DFE18981}"/>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81716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xmlns="" id="{9F61E928-CD25-4774-8205-A45215F1F2FB}"/>
              </a:ext>
            </a:extLst>
          </p:cNvPr>
          <p:cNvSpPr>
            <a:spLocks noGrp="1"/>
          </p:cNvSpPr>
          <p:nvPr>
            <p:ph type="pic" sz="quarter" idx="14" hasCustomPrompt="1"/>
          </p:nvPr>
        </p:nvSpPr>
        <p:spPr>
          <a:xfrm>
            <a:off x="0"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593993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9" name="Group 8">
            <a:extLst>
              <a:ext uri="{FF2B5EF4-FFF2-40B4-BE49-F238E27FC236}">
                <a16:creationId xmlns:a16="http://schemas.microsoft.com/office/drawing/2014/main" xmlns="" id="{DA8FC25A-26D1-447D-8BF3-6C830B7595B4}"/>
              </a:ext>
            </a:extLst>
          </p:cNvPr>
          <p:cNvGrpSpPr/>
          <p:nvPr userDrawn="1"/>
        </p:nvGrpSpPr>
        <p:grpSpPr>
          <a:xfrm>
            <a:off x="10261986" y="107789"/>
            <a:ext cx="1739082" cy="1178086"/>
            <a:chOff x="8502423" y="107789"/>
            <a:chExt cx="1584119" cy="1073111"/>
          </a:xfrm>
        </p:grpSpPr>
        <p:sp>
          <p:nvSpPr>
            <p:cNvPr id="10" name="Freeform: Shape 9">
              <a:extLst>
                <a:ext uri="{FF2B5EF4-FFF2-40B4-BE49-F238E27FC236}">
                  <a16:creationId xmlns:a16="http://schemas.microsoft.com/office/drawing/2014/main" xmlns="" id="{F24E9106-DBD1-49D0-BE11-20F3999D1A10}"/>
                </a:ext>
              </a:extLst>
            </p:cNvPr>
            <p:cNvSpPr/>
            <p:nvPr userDrawn="1"/>
          </p:nvSpPr>
          <p:spPr>
            <a:xfrm>
              <a:off x="8689862" y="276321"/>
              <a:ext cx="787514" cy="787435"/>
            </a:xfrm>
            <a:custGeom>
              <a:avLst/>
              <a:gdLst>
                <a:gd name="connsiteX0" fmla="*/ 1529845 w 3140536"/>
                <a:gd name="connsiteY0" fmla="*/ 1046057 h 3140220"/>
                <a:gd name="connsiteX1" fmla="*/ 1511512 w 3140536"/>
                <a:gd name="connsiteY1" fmla="*/ 1064914 h 3140220"/>
                <a:gd name="connsiteX2" fmla="*/ 1502083 w 3140536"/>
                <a:gd name="connsiteY2" fmla="*/ 1166270 h 3140220"/>
                <a:gd name="connsiteX3" fmla="*/ 1471965 w 3140536"/>
                <a:gd name="connsiteY3" fmla="*/ 1489719 h 3140220"/>
                <a:gd name="connsiteX4" fmla="*/ 1438179 w 3140536"/>
                <a:gd name="connsiteY4" fmla="*/ 1845643 h 3140220"/>
                <a:gd name="connsiteX5" fmla="*/ 1430060 w 3140536"/>
                <a:gd name="connsiteY5" fmla="*/ 1928666 h 3140220"/>
                <a:gd name="connsiteX6" fmla="*/ 1422203 w 3140536"/>
                <a:gd name="connsiteY6" fmla="*/ 1894095 h 3140220"/>
                <a:gd name="connsiteX7" fmla="*/ 1338395 w 3140536"/>
                <a:gd name="connsiteY7" fmla="*/ 1430006 h 3140220"/>
                <a:gd name="connsiteX8" fmla="*/ 1320847 w 3140536"/>
                <a:gd name="connsiteY8" fmla="*/ 1412195 h 3140220"/>
                <a:gd name="connsiteX9" fmla="*/ 1301205 w 3140536"/>
                <a:gd name="connsiteY9" fmla="*/ 1427911 h 3140220"/>
                <a:gd name="connsiteX10" fmla="*/ 1263491 w 3140536"/>
                <a:gd name="connsiteY10" fmla="*/ 1550480 h 3140220"/>
                <a:gd name="connsiteX11" fmla="*/ 1243849 w 3140536"/>
                <a:gd name="connsiteY11" fmla="*/ 1565147 h 3140220"/>
                <a:gd name="connsiteX12" fmla="*/ 716116 w 3140536"/>
                <a:gd name="connsiteY12" fmla="*/ 1564361 h 3140220"/>
                <a:gd name="connsiteX13" fmla="*/ 678403 w 3140536"/>
                <a:gd name="connsiteY13" fmla="*/ 1585837 h 3140220"/>
                <a:gd name="connsiteX14" fmla="*/ 647760 w 3140536"/>
                <a:gd name="connsiteY14" fmla="*/ 1634027 h 3140220"/>
                <a:gd name="connsiteX15" fmla="*/ 631260 w 3140536"/>
                <a:gd name="connsiteY15" fmla="*/ 1485529 h 3140220"/>
                <a:gd name="connsiteX16" fmla="*/ 585428 w 3140536"/>
                <a:gd name="connsiteY16" fmla="*/ 1064129 h 3140220"/>
                <a:gd name="connsiteX17" fmla="*/ 561071 w 3140536"/>
                <a:gd name="connsiteY17" fmla="*/ 1046843 h 3140220"/>
                <a:gd name="connsiteX18" fmla="*/ 548500 w 3140536"/>
                <a:gd name="connsiteY18" fmla="*/ 1068581 h 3140220"/>
                <a:gd name="connsiteX19" fmla="*/ 515762 w 3140536"/>
                <a:gd name="connsiteY19" fmla="*/ 1419268 h 3140220"/>
                <a:gd name="connsiteX20" fmla="*/ 475167 w 3140536"/>
                <a:gd name="connsiteY20" fmla="*/ 1847738 h 3140220"/>
                <a:gd name="connsiteX21" fmla="*/ 467310 w 3140536"/>
                <a:gd name="connsiteY21" fmla="*/ 1929713 h 3140220"/>
                <a:gd name="connsiteX22" fmla="*/ 464691 w 3140536"/>
                <a:gd name="connsiteY22" fmla="*/ 1926832 h 3140220"/>
                <a:gd name="connsiteX23" fmla="*/ 418859 w 3140536"/>
                <a:gd name="connsiteY23" fmla="*/ 1670955 h 3140220"/>
                <a:gd name="connsiteX24" fmla="*/ 375121 w 3140536"/>
                <a:gd name="connsiteY24" fmla="*/ 1429220 h 3140220"/>
                <a:gd name="connsiteX25" fmla="*/ 358359 w 3140536"/>
                <a:gd name="connsiteY25" fmla="*/ 1412195 h 3140220"/>
                <a:gd name="connsiteX26" fmla="*/ 338455 w 3140536"/>
                <a:gd name="connsiteY26" fmla="*/ 1427387 h 3140220"/>
                <a:gd name="connsiteX27" fmla="*/ 301527 w 3140536"/>
                <a:gd name="connsiteY27" fmla="*/ 1546028 h 3140220"/>
                <a:gd name="connsiteX28" fmla="*/ 268789 w 3140536"/>
                <a:gd name="connsiteY28" fmla="*/ 1562790 h 3140220"/>
                <a:gd name="connsiteX29" fmla="*/ 256742 w 3140536"/>
                <a:gd name="connsiteY29" fmla="*/ 1561742 h 3140220"/>
                <a:gd name="connsiteX30" fmla="*/ 72101 w 3140536"/>
                <a:gd name="connsiteY30" fmla="*/ 1561742 h 3140220"/>
                <a:gd name="connsiteX31" fmla="*/ 60578 w 3140536"/>
                <a:gd name="connsiteY31" fmla="*/ 1562790 h 3140220"/>
                <a:gd name="connsiteX32" fmla="*/ 16054 w 3140536"/>
                <a:gd name="connsiteY32" fmla="*/ 1563314 h 3140220"/>
                <a:gd name="connsiteX33" fmla="*/ 6364 w 3140536"/>
                <a:gd name="connsiteY33" fmla="*/ 1565147 h 3140220"/>
                <a:gd name="connsiteX34" fmla="*/ 5316 w 3140536"/>
                <a:gd name="connsiteY34" fmla="*/ 1590813 h 3140220"/>
                <a:gd name="connsiteX35" fmla="*/ 17626 w 3140536"/>
                <a:gd name="connsiteY35" fmla="*/ 1594480 h 3140220"/>
                <a:gd name="connsiteX36" fmla="*/ 303098 w 3140536"/>
                <a:gd name="connsiteY36" fmla="*/ 1594480 h 3140220"/>
                <a:gd name="connsiteX37" fmla="*/ 330074 w 3140536"/>
                <a:gd name="connsiteY37" fmla="*/ 1573528 h 3140220"/>
                <a:gd name="connsiteX38" fmla="*/ 352336 w 3140536"/>
                <a:gd name="connsiteY38" fmla="*/ 1502029 h 3140220"/>
                <a:gd name="connsiteX39" fmla="*/ 354693 w 3140536"/>
                <a:gd name="connsiteY39" fmla="*/ 1513814 h 3140220"/>
                <a:gd name="connsiteX40" fmla="*/ 424358 w 3140536"/>
                <a:gd name="connsiteY40" fmla="*/ 1899333 h 3140220"/>
                <a:gd name="connsiteX41" fmla="*/ 453430 w 3140536"/>
                <a:gd name="connsiteY41" fmla="*/ 2061188 h 3140220"/>
                <a:gd name="connsiteX42" fmla="*/ 478834 w 3140536"/>
                <a:gd name="connsiteY42" fmla="*/ 2079259 h 3140220"/>
                <a:gd name="connsiteX43" fmla="*/ 491143 w 3140536"/>
                <a:gd name="connsiteY43" fmla="*/ 2054116 h 3140220"/>
                <a:gd name="connsiteX44" fmla="*/ 518905 w 3140536"/>
                <a:gd name="connsiteY44" fmla="*/ 1757906 h 3140220"/>
                <a:gd name="connsiteX45" fmla="*/ 559500 w 3140536"/>
                <a:gd name="connsiteY45" fmla="*/ 1332054 h 3140220"/>
                <a:gd name="connsiteX46" fmla="*/ 567618 w 3140536"/>
                <a:gd name="connsiteY46" fmla="*/ 1244055 h 3140220"/>
                <a:gd name="connsiteX47" fmla="*/ 570761 w 3140536"/>
                <a:gd name="connsiteY47" fmla="*/ 1249817 h 3140220"/>
                <a:gd name="connsiteX48" fmla="*/ 597475 w 3140536"/>
                <a:gd name="connsiteY48" fmla="*/ 1497576 h 3140220"/>
                <a:gd name="connsiteX49" fmla="*/ 617118 w 3140536"/>
                <a:gd name="connsiteY49" fmla="*/ 1677764 h 3140220"/>
                <a:gd name="connsiteX50" fmla="*/ 627594 w 3140536"/>
                <a:gd name="connsiteY50" fmla="*/ 1694526 h 3140220"/>
                <a:gd name="connsiteX51" fmla="*/ 648284 w 3140536"/>
                <a:gd name="connsiteY51" fmla="*/ 1691121 h 3140220"/>
                <a:gd name="connsiteX52" fmla="*/ 664522 w 3140536"/>
                <a:gd name="connsiteY52" fmla="*/ 1672526 h 3140220"/>
                <a:gd name="connsiteX53" fmla="*/ 706164 w 3140536"/>
                <a:gd name="connsiteY53" fmla="*/ 1606003 h 3140220"/>
                <a:gd name="connsiteX54" fmla="*/ 727902 w 3140536"/>
                <a:gd name="connsiteY54" fmla="*/ 1593956 h 3140220"/>
                <a:gd name="connsiteX55" fmla="*/ 1260872 w 3140536"/>
                <a:gd name="connsiteY55" fmla="*/ 1594218 h 3140220"/>
                <a:gd name="connsiteX56" fmla="*/ 1293610 w 3140536"/>
                <a:gd name="connsiteY56" fmla="*/ 1570385 h 3140220"/>
                <a:gd name="connsiteX57" fmla="*/ 1313514 w 3140536"/>
                <a:gd name="connsiteY57" fmla="*/ 1507005 h 3140220"/>
                <a:gd name="connsiteX58" fmla="*/ 1329490 w 3140536"/>
                <a:gd name="connsiteY58" fmla="*/ 1581647 h 3140220"/>
                <a:gd name="connsiteX59" fmla="*/ 1395751 w 3140536"/>
                <a:gd name="connsiteY59" fmla="*/ 1946475 h 3140220"/>
                <a:gd name="connsiteX60" fmla="*/ 1416441 w 3140536"/>
                <a:gd name="connsiteY60" fmla="*/ 2062235 h 3140220"/>
                <a:gd name="connsiteX61" fmla="*/ 1436084 w 3140536"/>
                <a:gd name="connsiteY61" fmla="*/ 2080307 h 3140220"/>
                <a:gd name="connsiteX62" fmla="*/ 1453108 w 3140536"/>
                <a:gd name="connsiteY62" fmla="*/ 2060926 h 3140220"/>
                <a:gd name="connsiteX63" fmla="*/ 1455203 w 3140536"/>
                <a:gd name="connsiteY63" fmla="*/ 2041545 h 3140220"/>
                <a:gd name="connsiteX64" fmla="*/ 1490559 w 3140536"/>
                <a:gd name="connsiteY64" fmla="*/ 1661003 h 3140220"/>
                <a:gd name="connsiteX65" fmla="*/ 1523297 w 3140536"/>
                <a:gd name="connsiteY65" fmla="*/ 1316863 h 3140220"/>
                <a:gd name="connsiteX66" fmla="*/ 1530368 w 3140536"/>
                <a:gd name="connsiteY66" fmla="*/ 1244579 h 3140220"/>
                <a:gd name="connsiteX67" fmla="*/ 1553416 w 3140536"/>
                <a:gd name="connsiteY67" fmla="*/ 1437863 h 3140220"/>
                <a:gd name="connsiteX68" fmla="*/ 1579606 w 3140536"/>
                <a:gd name="connsiteY68" fmla="*/ 1679074 h 3140220"/>
                <a:gd name="connsiteX69" fmla="*/ 1609201 w 3140536"/>
                <a:gd name="connsiteY69" fmla="*/ 1692431 h 3140220"/>
                <a:gd name="connsiteX70" fmla="*/ 1627272 w 3140536"/>
                <a:gd name="connsiteY70" fmla="*/ 1672003 h 3140220"/>
                <a:gd name="connsiteX71" fmla="*/ 1668390 w 3140536"/>
                <a:gd name="connsiteY71" fmla="*/ 1606789 h 3140220"/>
                <a:gd name="connsiteX72" fmla="*/ 1691176 w 3140536"/>
                <a:gd name="connsiteY72" fmla="*/ 1594218 h 3140220"/>
                <a:gd name="connsiteX73" fmla="*/ 2374738 w 3140536"/>
                <a:gd name="connsiteY73" fmla="*/ 1594480 h 3140220"/>
                <a:gd name="connsiteX74" fmla="*/ 2404595 w 3140536"/>
                <a:gd name="connsiteY74" fmla="*/ 1572218 h 3140220"/>
                <a:gd name="connsiteX75" fmla="*/ 2426856 w 3140536"/>
                <a:gd name="connsiteY75" fmla="*/ 1502290 h 3140220"/>
                <a:gd name="connsiteX76" fmla="*/ 2429214 w 3140536"/>
                <a:gd name="connsiteY76" fmla="*/ 1513552 h 3140220"/>
                <a:gd name="connsiteX77" fmla="*/ 2499141 w 3140536"/>
                <a:gd name="connsiteY77" fmla="*/ 1900380 h 3140220"/>
                <a:gd name="connsiteX78" fmla="*/ 2528474 w 3140536"/>
                <a:gd name="connsiteY78" fmla="*/ 2062235 h 3140220"/>
                <a:gd name="connsiteX79" fmla="*/ 2552045 w 3140536"/>
                <a:gd name="connsiteY79" fmla="*/ 2079521 h 3140220"/>
                <a:gd name="connsiteX80" fmla="*/ 2565402 w 3140536"/>
                <a:gd name="connsiteY80" fmla="*/ 2056474 h 3140220"/>
                <a:gd name="connsiteX81" fmla="*/ 2583997 w 3140536"/>
                <a:gd name="connsiteY81" fmla="*/ 1859000 h 3140220"/>
                <a:gd name="connsiteX82" fmla="*/ 2609926 w 3140536"/>
                <a:gd name="connsiteY82" fmla="*/ 1586361 h 3140220"/>
                <a:gd name="connsiteX83" fmla="*/ 2632449 w 3140536"/>
                <a:gd name="connsiteY83" fmla="*/ 1343315 h 3140220"/>
                <a:gd name="connsiteX84" fmla="*/ 2642139 w 3140536"/>
                <a:gd name="connsiteY84" fmla="*/ 1243793 h 3140220"/>
                <a:gd name="connsiteX85" fmla="*/ 2645020 w 3140536"/>
                <a:gd name="connsiteY85" fmla="*/ 1249555 h 3140220"/>
                <a:gd name="connsiteX86" fmla="*/ 2671734 w 3140536"/>
                <a:gd name="connsiteY86" fmla="*/ 1497314 h 3140220"/>
                <a:gd name="connsiteX87" fmla="*/ 2691377 w 3140536"/>
                <a:gd name="connsiteY87" fmla="*/ 1677502 h 3140220"/>
                <a:gd name="connsiteX88" fmla="*/ 2722543 w 3140536"/>
                <a:gd name="connsiteY88" fmla="*/ 1690859 h 3140220"/>
                <a:gd name="connsiteX89" fmla="*/ 2739567 w 3140536"/>
                <a:gd name="connsiteY89" fmla="*/ 1671217 h 3140220"/>
                <a:gd name="connsiteX90" fmla="*/ 2781471 w 3140536"/>
                <a:gd name="connsiteY90" fmla="*/ 1604694 h 3140220"/>
                <a:gd name="connsiteX91" fmla="*/ 2801113 w 3140536"/>
                <a:gd name="connsiteY91" fmla="*/ 1593694 h 3140220"/>
                <a:gd name="connsiteX92" fmla="*/ 3056467 w 3140536"/>
                <a:gd name="connsiteY92" fmla="*/ 1593956 h 3140220"/>
                <a:gd name="connsiteX93" fmla="*/ 3127180 w 3140536"/>
                <a:gd name="connsiteY93" fmla="*/ 1593956 h 3140220"/>
                <a:gd name="connsiteX94" fmla="*/ 3137395 w 3140536"/>
                <a:gd name="connsiteY94" fmla="*/ 1590813 h 3140220"/>
                <a:gd name="connsiteX95" fmla="*/ 3136871 w 3140536"/>
                <a:gd name="connsiteY95" fmla="*/ 1567504 h 3140220"/>
                <a:gd name="connsiteX96" fmla="*/ 3122466 w 3140536"/>
                <a:gd name="connsiteY96" fmla="*/ 1565147 h 3140220"/>
                <a:gd name="connsiteX97" fmla="*/ 2785923 w 3140536"/>
                <a:gd name="connsiteY97" fmla="*/ 1564623 h 3140220"/>
                <a:gd name="connsiteX98" fmla="*/ 2756328 w 3140536"/>
                <a:gd name="connsiteY98" fmla="*/ 1581123 h 3140220"/>
                <a:gd name="connsiteX99" fmla="*/ 2722805 w 3140536"/>
                <a:gd name="connsiteY99" fmla="*/ 1634027 h 3140220"/>
                <a:gd name="connsiteX100" fmla="*/ 2721757 w 3140536"/>
                <a:gd name="connsiteY100" fmla="*/ 1626170 h 3140220"/>
                <a:gd name="connsiteX101" fmla="*/ 2700020 w 3140536"/>
                <a:gd name="connsiteY101" fmla="*/ 1428958 h 3140220"/>
                <a:gd name="connsiteX102" fmla="*/ 2676972 w 3140536"/>
                <a:gd name="connsiteY102" fmla="*/ 1216293 h 3140220"/>
                <a:gd name="connsiteX103" fmla="*/ 2660211 w 3140536"/>
                <a:gd name="connsiteY103" fmla="*/ 1063343 h 3140220"/>
                <a:gd name="connsiteX104" fmla="*/ 2640306 w 3140536"/>
                <a:gd name="connsiteY104" fmla="*/ 1046319 h 3140220"/>
                <a:gd name="connsiteX105" fmla="*/ 2623544 w 3140536"/>
                <a:gd name="connsiteY105" fmla="*/ 1066748 h 3140220"/>
                <a:gd name="connsiteX106" fmla="*/ 2610187 w 3140536"/>
                <a:gd name="connsiteY106" fmla="*/ 1208436 h 3140220"/>
                <a:gd name="connsiteX107" fmla="*/ 2582688 w 3140536"/>
                <a:gd name="connsiteY107" fmla="*/ 1503338 h 3140220"/>
                <a:gd name="connsiteX108" fmla="*/ 2552569 w 3140536"/>
                <a:gd name="connsiteY108" fmla="*/ 1816310 h 3140220"/>
                <a:gd name="connsiteX109" fmla="*/ 2542093 w 3140536"/>
                <a:gd name="connsiteY109" fmla="*/ 1928666 h 3140220"/>
                <a:gd name="connsiteX110" fmla="*/ 2538688 w 3140536"/>
                <a:gd name="connsiteY110" fmla="*/ 1924737 h 3140220"/>
                <a:gd name="connsiteX111" fmla="*/ 2508832 w 3140536"/>
                <a:gd name="connsiteY111" fmla="*/ 1756335 h 3140220"/>
                <a:gd name="connsiteX112" fmla="*/ 2450951 w 3140536"/>
                <a:gd name="connsiteY112" fmla="*/ 1434982 h 3140220"/>
                <a:gd name="connsiteX113" fmla="*/ 2432095 w 3140536"/>
                <a:gd name="connsiteY113" fmla="*/ 1412457 h 3140220"/>
                <a:gd name="connsiteX114" fmla="*/ 2411404 w 3140536"/>
                <a:gd name="connsiteY114" fmla="*/ 1433410 h 3140220"/>
                <a:gd name="connsiteX115" fmla="*/ 2375262 w 3140536"/>
                <a:gd name="connsiteY115" fmla="*/ 1550742 h 3140220"/>
                <a:gd name="connsiteX116" fmla="*/ 2355357 w 3140536"/>
                <a:gd name="connsiteY116" fmla="*/ 1565147 h 3140220"/>
                <a:gd name="connsiteX117" fmla="*/ 1675724 w 3140536"/>
                <a:gd name="connsiteY117" fmla="*/ 1564361 h 3140220"/>
                <a:gd name="connsiteX118" fmla="*/ 1642986 w 3140536"/>
                <a:gd name="connsiteY118" fmla="*/ 1582432 h 3140220"/>
                <a:gd name="connsiteX119" fmla="*/ 1610510 w 3140536"/>
                <a:gd name="connsiteY119" fmla="*/ 1634027 h 3140220"/>
                <a:gd name="connsiteX120" fmla="*/ 1604748 w 3140536"/>
                <a:gd name="connsiteY120" fmla="*/ 1583480 h 3140220"/>
                <a:gd name="connsiteX121" fmla="*/ 1548178 w 3140536"/>
                <a:gd name="connsiteY121" fmla="*/ 1064652 h 3140220"/>
                <a:gd name="connsiteX122" fmla="*/ 1529845 w 3140536"/>
                <a:gd name="connsiteY122" fmla="*/ 1046057 h 3140220"/>
                <a:gd name="connsiteX123" fmla="*/ 1041397 w 3140536"/>
                <a:gd name="connsiteY123" fmla="*/ 24 h 3140220"/>
                <a:gd name="connsiteX124" fmla="*/ 2092931 w 3140536"/>
                <a:gd name="connsiteY124" fmla="*/ 24 h 3140220"/>
                <a:gd name="connsiteX125" fmla="*/ 2113097 w 3140536"/>
                <a:gd name="connsiteY125" fmla="*/ 20714 h 3140220"/>
                <a:gd name="connsiteX126" fmla="*/ 2113097 w 3140536"/>
                <a:gd name="connsiteY126" fmla="*/ 1009391 h 3140220"/>
                <a:gd name="connsiteX127" fmla="*/ 2131169 w 3140536"/>
                <a:gd name="connsiteY127" fmla="*/ 1027725 h 3140220"/>
                <a:gd name="connsiteX128" fmla="*/ 3121155 w 3140536"/>
                <a:gd name="connsiteY128" fmla="*/ 1027725 h 3140220"/>
                <a:gd name="connsiteX129" fmla="*/ 3140536 w 3140536"/>
                <a:gd name="connsiteY129" fmla="*/ 1046581 h 3140220"/>
                <a:gd name="connsiteX130" fmla="*/ 3140536 w 3140536"/>
                <a:gd name="connsiteY130" fmla="*/ 2096805 h 3140220"/>
                <a:gd name="connsiteX131" fmla="*/ 3122989 w 3140536"/>
                <a:gd name="connsiteY131" fmla="*/ 2114615 h 3140220"/>
                <a:gd name="connsiteX132" fmla="*/ 2139549 w 3140536"/>
                <a:gd name="connsiteY132" fmla="*/ 2114615 h 3140220"/>
                <a:gd name="connsiteX133" fmla="*/ 2121216 w 3140536"/>
                <a:gd name="connsiteY133" fmla="*/ 2132948 h 3140220"/>
                <a:gd name="connsiteX134" fmla="*/ 2121216 w 3140536"/>
                <a:gd name="connsiteY134" fmla="*/ 3121625 h 3140220"/>
                <a:gd name="connsiteX135" fmla="*/ 2102883 w 3140536"/>
                <a:gd name="connsiteY135" fmla="*/ 3140220 h 3140220"/>
                <a:gd name="connsiteX136" fmla="*/ 1574105 w 3140536"/>
                <a:gd name="connsiteY136" fmla="*/ 3139958 h 3140220"/>
                <a:gd name="connsiteX137" fmla="*/ 1042445 w 3140536"/>
                <a:gd name="connsiteY137" fmla="*/ 3140220 h 3140220"/>
                <a:gd name="connsiteX138" fmla="*/ 1026469 w 3140536"/>
                <a:gd name="connsiteY138" fmla="*/ 3124506 h 3140220"/>
                <a:gd name="connsiteX139" fmla="*/ 1026731 w 3140536"/>
                <a:gd name="connsiteY139" fmla="*/ 2134519 h 3140220"/>
                <a:gd name="connsiteX140" fmla="*/ 1006303 w 3140536"/>
                <a:gd name="connsiteY140" fmla="*/ 2114615 h 3140220"/>
                <a:gd name="connsiteX141" fmla="*/ 18935 w 3140536"/>
                <a:gd name="connsiteY141" fmla="*/ 2114615 h 3140220"/>
                <a:gd name="connsiteX142" fmla="*/ 78 w 3140536"/>
                <a:gd name="connsiteY142" fmla="*/ 2095496 h 3140220"/>
                <a:gd name="connsiteX143" fmla="*/ 78 w 3140536"/>
                <a:gd name="connsiteY143" fmla="*/ 1046581 h 3140220"/>
                <a:gd name="connsiteX144" fmla="*/ 18935 w 3140536"/>
                <a:gd name="connsiteY144" fmla="*/ 1027725 h 3140220"/>
                <a:gd name="connsiteX145" fmla="*/ 1003684 w 3140536"/>
                <a:gd name="connsiteY145" fmla="*/ 1027725 h 3140220"/>
                <a:gd name="connsiteX146" fmla="*/ 1022802 w 3140536"/>
                <a:gd name="connsiteY146" fmla="*/ 1009130 h 3140220"/>
                <a:gd name="connsiteX147" fmla="*/ 1022802 w 3140536"/>
                <a:gd name="connsiteY147" fmla="*/ 19143 h 3140220"/>
                <a:gd name="connsiteX148" fmla="*/ 1041397 w 3140536"/>
                <a:gd name="connsiteY148" fmla="*/ 24 h 31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3140536" h="3140220">
                  <a:moveTo>
                    <a:pt x="1529845" y="1046057"/>
                  </a:moveTo>
                  <a:cubicBezTo>
                    <a:pt x="1516488" y="1046057"/>
                    <a:pt x="1512559" y="1053653"/>
                    <a:pt x="1511512" y="1064914"/>
                  </a:cubicBezTo>
                  <a:cubicBezTo>
                    <a:pt x="1508369" y="1098700"/>
                    <a:pt x="1505226" y="1132485"/>
                    <a:pt x="1502083" y="1166270"/>
                  </a:cubicBezTo>
                  <a:cubicBezTo>
                    <a:pt x="1492131" y="1274173"/>
                    <a:pt x="1482179" y="1381815"/>
                    <a:pt x="1471965" y="1489719"/>
                  </a:cubicBezTo>
                  <a:cubicBezTo>
                    <a:pt x="1460703" y="1608360"/>
                    <a:pt x="1449441" y="1727002"/>
                    <a:pt x="1438179" y="1845643"/>
                  </a:cubicBezTo>
                  <a:cubicBezTo>
                    <a:pt x="1435560" y="1873405"/>
                    <a:pt x="1432679" y="1900904"/>
                    <a:pt x="1430060" y="1928666"/>
                  </a:cubicBezTo>
                  <a:cubicBezTo>
                    <a:pt x="1426132" y="1917142"/>
                    <a:pt x="1424298" y="1905618"/>
                    <a:pt x="1422203" y="1894095"/>
                  </a:cubicBezTo>
                  <a:cubicBezTo>
                    <a:pt x="1394180" y="1739311"/>
                    <a:pt x="1366156" y="1584789"/>
                    <a:pt x="1338395" y="1430006"/>
                  </a:cubicBezTo>
                  <a:cubicBezTo>
                    <a:pt x="1336562" y="1419792"/>
                    <a:pt x="1331585" y="1412719"/>
                    <a:pt x="1320847" y="1412195"/>
                  </a:cubicBezTo>
                  <a:cubicBezTo>
                    <a:pt x="1310371" y="1411672"/>
                    <a:pt x="1304348" y="1417958"/>
                    <a:pt x="1301205" y="1427911"/>
                  </a:cubicBezTo>
                  <a:cubicBezTo>
                    <a:pt x="1288634" y="1468767"/>
                    <a:pt x="1275277" y="1509362"/>
                    <a:pt x="1263491" y="1550480"/>
                  </a:cubicBezTo>
                  <a:cubicBezTo>
                    <a:pt x="1260348" y="1561742"/>
                    <a:pt x="1255372" y="1565147"/>
                    <a:pt x="1243849" y="1565147"/>
                  </a:cubicBezTo>
                  <a:cubicBezTo>
                    <a:pt x="1067851" y="1564623"/>
                    <a:pt x="892115" y="1565147"/>
                    <a:pt x="716116" y="1564361"/>
                  </a:cubicBezTo>
                  <a:cubicBezTo>
                    <a:pt x="697783" y="1564361"/>
                    <a:pt x="686784" y="1570385"/>
                    <a:pt x="678403" y="1585837"/>
                  </a:cubicBezTo>
                  <a:cubicBezTo>
                    <a:pt x="669760" y="1601551"/>
                    <a:pt x="659022" y="1616217"/>
                    <a:pt x="647760" y="1634027"/>
                  </a:cubicBezTo>
                  <a:cubicBezTo>
                    <a:pt x="641998" y="1582170"/>
                    <a:pt x="636499" y="1533981"/>
                    <a:pt x="631260" y="1485529"/>
                  </a:cubicBezTo>
                  <a:cubicBezTo>
                    <a:pt x="616070" y="1345149"/>
                    <a:pt x="600618" y="1204508"/>
                    <a:pt x="585428" y="1064129"/>
                  </a:cubicBezTo>
                  <a:cubicBezTo>
                    <a:pt x="583594" y="1049462"/>
                    <a:pt x="574952" y="1043177"/>
                    <a:pt x="561071" y="1046843"/>
                  </a:cubicBezTo>
                  <a:cubicBezTo>
                    <a:pt x="549547" y="1049724"/>
                    <a:pt x="549285" y="1059414"/>
                    <a:pt x="548500" y="1068581"/>
                  </a:cubicBezTo>
                  <a:cubicBezTo>
                    <a:pt x="537500" y="1185389"/>
                    <a:pt x="526762" y="1302459"/>
                    <a:pt x="515762" y="1419268"/>
                  </a:cubicBezTo>
                  <a:cubicBezTo>
                    <a:pt x="502405" y="1562004"/>
                    <a:pt x="488786" y="1705002"/>
                    <a:pt x="475167" y="1847738"/>
                  </a:cubicBezTo>
                  <a:cubicBezTo>
                    <a:pt x="472548" y="1874714"/>
                    <a:pt x="469929" y="1901690"/>
                    <a:pt x="467310" y="1929713"/>
                  </a:cubicBezTo>
                  <a:cubicBezTo>
                    <a:pt x="465739" y="1928142"/>
                    <a:pt x="464691" y="1927618"/>
                    <a:pt x="464691" y="1926832"/>
                  </a:cubicBezTo>
                  <a:cubicBezTo>
                    <a:pt x="449239" y="1841453"/>
                    <a:pt x="434049" y="1756335"/>
                    <a:pt x="418859" y="1670955"/>
                  </a:cubicBezTo>
                  <a:cubicBezTo>
                    <a:pt x="404192" y="1590289"/>
                    <a:pt x="389526" y="1509886"/>
                    <a:pt x="375121" y="1429220"/>
                  </a:cubicBezTo>
                  <a:cubicBezTo>
                    <a:pt x="373288" y="1419268"/>
                    <a:pt x="368573" y="1412981"/>
                    <a:pt x="358359" y="1412195"/>
                  </a:cubicBezTo>
                  <a:cubicBezTo>
                    <a:pt x="347883" y="1411410"/>
                    <a:pt x="341598" y="1417696"/>
                    <a:pt x="338455" y="1427387"/>
                  </a:cubicBezTo>
                  <a:cubicBezTo>
                    <a:pt x="326146" y="1466934"/>
                    <a:pt x="313574" y="1506481"/>
                    <a:pt x="301527" y="1546028"/>
                  </a:cubicBezTo>
                  <a:cubicBezTo>
                    <a:pt x="294979" y="1566980"/>
                    <a:pt x="291575" y="1568813"/>
                    <a:pt x="268789" y="1562790"/>
                  </a:cubicBezTo>
                  <a:cubicBezTo>
                    <a:pt x="265122" y="1559123"/>
                    <a:pt x="260670" y="1560956"/>
                    <a:pt x="256742" y="1561742"/>
                  </a:cubicBezTo>
                  <a:cubicBezTo>
                    <a:pt x="195195" y="1561742"/>
                    <a:pt x="133648" y="1561742"/>
                    <a:pt x="72101" y="1561742"/>
                  </a:cubicBezTo>
                  <a:cubicBezTo>
                    <a:pt x="68435" y="1561742"/>
                    <a:pt x="64244" y="1561218"/>
                    <a:pt x="60578" y="1562790"/>
                  </a:cubicBezTo>
                  <a:cubicBezTo>
                    <a:pt x="45649" y="1563052"/>
                    <a:pt x="30983" y="1563052"/>
                    <a:pt x="16054" y="1563314"/>
                  </a:cubicBezTo>
                  <a:cubicBezTo>
                    <a:pt x="12650" y="1563314"/>
                    <a:pt x="7935" y="1562004"/>
                    <a:pt x="6364" y="1565147"/>
                  </a:cubicBezTo>
                  <a:cubicBezTo>
                    <a:pt x="2697" y="1573266"/>
                    <a:pt x="3745" y="1582432"/>
                    <a:pt x="5316" y="1590813"/>
                  </a:cubicBezTo>
                  <a:cubicBezTo>
                    <a:pt x="6626" y="1597099"/>
                    <a:pt x="13435" y="1594480"/>
                    <a:pt x="17626" y="1594480"/>
                  </a:cubicBezTo>
                  <a:cubicBezTo>
                    <a:pt x="112696" y="1594480"/>
                    <a:pt x="208028" y="1594480"/>
                    <a:pt x="303098" y="1594480"/>
                  </a:cubicBezTo>
                  <a:cubicBezTo>
                    <a:pt x="322217" y="1594480"/>
                    <a:pt x="324312" y="1592646"/>
                    <a:pt x="330074" y="1573528"/>
                  </a:cubicBezTo>
                  <a:cubicBezTo>
                    <a:pt x="336883" y="1550742"/>
                    <a:pt x="344217" y="1528219"/>
                    <a:pt x="352336" y="1502029"/>
                  </a:cubicBezTo>
                  <a:cubicBezTo>
                    <a:pt x="353645" y="1508838"/>
                    <a:pt x="354169" y="1511195"/>
                    <a:pt x="354693" y="1513814"/>
                  </a:cubicBezTo>
                  <a:cubicBezTo>
                    <a:pt x="378002" y="1642408"/>
                    <a:pt x="401049" y="1770739"/>
                    <a:pt x="424358" y="1899333"/>
                  </a:cubicBezTo>
                  <a:cubicBezTo>
                    <a:pt x="434049" y="1953284"/>
                    <a:pt x="443739" y="2007236"/>
                    <a:pt x="453430" y="2061188"/>
                  </a:cubicBezTo>
                  <a:cubicBezTo>
                    <a:pt x="456310" y="2076640"/>
                    <a:pt x="466263" y="2083973"/>
                    <a:pt x="478834" y="2079259"/>
                  </a:cubicBezTo>
                  <a:cubicBezTo>
                    <a:pt x="490881" y="2074807"/>
                    <a:pt x="490096" y="2063807"/>
                    <a:pt x="491143" y="2054116"/>
                  </a:cubicBezTo>
                  <a:cubicBezTo>
                    <a:pt x="500572" y="1955380"/>
                    <a:pt x="509476" y="1856643"/>
                    <a:pt x="518905" y="1757906"/>
                  </a:cubicBezTo>
                  <a:cubicBezTo>
                    <a:pt x="532262" y="1615956"/>
                    <a:pt x="545881" y="1474005"/>
                    <a:pt x="559500" y="1332054"/>
                  </a:cubicBezTo>
                  <a:cubicBezTo>
                    <a:pt x="562119" y="1302721"/>
                    <a:pt x="564999" y="1273650"/>
                    <a:pt x="567618" y="1244055"/>
                  </a:cubicBezTo>
                  <a:cubicBezTo>
                    <a:pt x="571285" y="1245364"/>
                    <a:pt x="570499" y="1247983"/>
                    <a:pt x="570761" y="1249817"/>
                  </a:cubicBezTo>
                  <a:cubicBezTo>
                    <a:pt x="579666" y="1332316"/>
                    <a:pt x="588571" y="1415076"/>
                    <a:pt x="597475" y="1497576"/>
                  </a:cubicBezTo>
                  <a:cubicBezTo>
                    <a:pt x="604023" y="1557552"/>
                    <a:pt x="610570" y="1617789"/>
                    <a:pt x="617118" y="1677764"/>
                  </a:cubicBezTo>
                  <a:cubicBezTo>
                    <a:pt x="617903" y="1685359"/>
                    <a:pt x="620261" y="1691383"/>
                    <a:pt x="627594" y="1694526"/>
                  </a:cubicBezTo>
                  <a:cubicBezTo>
                    <a:pt x="635189" y="1697931"/>
                    <a:pt x="641998" y="1696097"/>
                    <a:pt x="648284" y="1691121"/>
                  </a:cubicBezTo>
                  <a:cubicBezTo>
                    <a:pt x="654832" y="1685883"/>
                    <a:pt x="660070" y="1679598"/>
                    <a:pt x="664522" y="1672526"/>
                  </a:cubicBezTo>
                  <a:cubicBezTo>
                    <a:pt x="678403" y="1650265"/>
                    <a:pt x="692807" y="1628527"/>
                    <a:pt x="706164" y="1606003"/>
                  </a:cubicBezTo>
                  <a:cubicBezTo>
                    <a:pt x="711402" y="1597099"/>
                    <a:pt x="717426" y="1593956"/>
                    <a:pt x="727902" y="1593956"/>
                  </a:cubicBezTo>
                  <a:cubicBezTo>
                    <a:pt x="905472" y="1594218"/>
                    <a:pt x="1083303" y="1594218"/>
                    <a:pt x="1260872" y="1594218"/>
                  </a:cubicBezTo>
                  <a:cubicBezTo>
                    <a:pt x="1286277" y="1594218"/>
                    <a:pt x="1286277" y="1594218"/>
                    <a:pt x="1293610" y="1570385"/>
                  </a:cubicBezTo>
                  <a:cubicBezTo>
                    <a:pt x="1300157" y="1549171"/>
                    <a:pt x="1306967" y="1528219"/>
                    <a:pt x="1313514" y="1507005"/>
                  </a:cubicBezTo>
                  <a:cubicBezTo>
                    <a:pt x="1320586" y="1532147"/>
                    <a:pt x="1325038" y="1557028"/>
                    <a:pt x="1329490" y="1581647"/>
                  </a:cubicBezTo>
                  <a:cubicBezTo>
                    <a:pt x="1351490" y="1703169"/>
                    <a:pt x="1373752" y="1824953"/>
                    <a:pt x="1395751" y="1946475"/>
                  </a:cubicBezTo>
                  <a:cubicBezTo>
                    <a:pt x="1402823" y="1984975"/>
                    <a:pt x="1409894" y="2023736"/>
                    <a:pt x="1416441" y="2062235"/>
                  </a:cubicBezTo>
                  <a:cubicBezTo>
                    <a:pt x="1418537" y="2073759"/>
                    <a:pt x="1423513" y="2080830"/>
                    <a:pt x="1436084" y="2080307"/>
                  </a:cubicBezTo>
                  <a:cubicBezTo>
                    <a:pt x="1448393" y="2079783"/>
                    <a:pt x="1452060" y="2071402"/>
                    <a:pt x="1453108" y="2060926"/>
                  </a:cubicBezTo>
                  <a:cubicBezTo>
                    <a:pt x="1453893" y="2054378"/>
                    <a:pt x="1454679" y="2048093"/>
                    <a:pt x="1455203" y="2041545"/>
                  </a:cubicBezTo>
                  <a:cubicBezTo>
                    <a:pt x="1466988" y="1914785"/>
                    <a:pt x="1478512" y="1787763"/>
                    <a:pt x="1490559" y="1661003"/>
                  </a:cubicBezTo>
                  <a:cubicBezTo>
                    <a:pt x="1501297" y="1546290"/>
                    <a:pt x="1512297" y="1431577"/>
                    <a:pt x="1523297" y="1316863"/>
                  </a:cubicBezTo>
                  <a:cubicBezTo>
                    <a:pt x="1525654" y="1292768"/>
                    <a:pt x="1528011" y="1268674"/>
                    <a:pt x="1530368" y="1244579"/>
                  </a:cubicBezTo>
                  <a:cubicBezTo>
                    <a:pt x="1539273" y="1309006"/>
                    <a:pt x="1546345" y="1373434"/>
                    <a:pt x="1553416" y="1437863"/>
                  </a:cubicBezTo>
                  <a:cubicBezTo>
                    <a:pt x="1562059" y="1518266"/>
                    <a:pt x="1570701" y="1598670"/>
                    <a:pt x="1579606" y="1679074"/>
                  </a:cubicBezTo>
                  <a:cubicBezTo>
                    <a:pt x="1581177" y="1694788"/>
                    <a:pt x="1596368" y="1701597"/>
                    <a:pt x="1609201" y="1692431"/>
                  </a:cubicBezTo>
                  <a:cubicBezTo>
                    <a:pt x="1616796" y="1686931"/>
                    <a:pt x="1622296" y="1679860"/>
                    <a:pt x="1627272" y="1672003"/>
                  </a:cubicBezTo>
                  <a:cubicBezTo>
                    <a:pt x="1640891" y="1650265"/>
                    <a:pt x="1655295" y="1628789"/>
                    <a:pt x="1668390" y="1606789"/>
                  </a:cubicBezTo>
                  <a:cubicBezTo>
                    <a:pt x="1673890" y="1597623"/>
                    <a:pt x="1680176" y="1594218"/>
                    <a:pt x="1691176" y="1594218"/>
                  </a:cubicBezTo>
                  <a:cubicBezTo>
                    <a:pt x="1919030" y="1594480"/>
                    <a:pt x="2146884" y="1594480"/>
                    <a:pt x="2374738" y="1594480"/>
                  </a:cubicBezTo>
                  <a:cubicBezTo>
                    <a:pt x="2397524" y="1594480"/>
                    <a:pt x="2398047" y="1593694"/>
                    <a:pt x="2404595" y="1572218"/>
                  </a:cubicBezTo>
                  <a:cubicBezTo>
                    <a:pt x="2411404" y="1549956"/>
                    <a:pt x="2418738" y="1527957"/>
                    <a:pt x="2426856" y="1502290"/>
                  </a:cubicBezTo>
                  <a:cubicBezTo>
                    <a:pt x="2428166" y="1508576"/>
                    <a:pt x="2428690" y="1510933"/>
                    <a:pt x="2429214" y="1513552"/>
                  </a:cubicBezTo>
                  <a:cubicBezTo>
                    <a:pt x="2452523" y="1642408"/>
                    <a:pt x="2475832" y="1771525"/>
                    <a:pt x="2499141" y="1900380"/>
                  </a:cubicBezTo>
                  <a:cubicBezTo>
                    <a:pt x="2508832" y="1954332"/>
                    <a:pt x="2518522" y="2008284"/>
                    <a:pt x="2528474" y="2062235"/>
                  </a:cubicBezTo>
                  <a:cubicBezTo>
                    <a:pt x="2530831" y="2076378"/>
                    <a:pt x="2539998" y="2082664"/>
                    <a:pt x="2552045" y="2079521"/>
                  </a:cubicBezTo>
                  <a:cubicBezTo>
                    <a:pt x="2564093" y="2076116"/>
                    <a:pt x="2564617" y="2065902"/>
                    <a:pt x="2565402" y="2056474"/>
                  </a:cubicBezTo>
                  <a:cubicBezTo>
                    <a:pt x="2571688" y="1990736"/>
                    <a:pt x="2577712" y="1924737"/>
                    <a:pt x="2583997" y="1859000"/>
                  </a:cubicBezTo>
                  <a:cubicBezTo>
                    <a:pt x="2592640" y="1768120"/>
                    <a:pt x="2601283" y="1677241"/>
                    <a:pt x="2609926" y="1586361"/>
                  </a:cubicBezTo>
                  <a:cubicBezTo>
                    <a:pt x="2617521" y="1505171"/>
                    <a:pt x="2624854" y="1424244"/>
                    <a:pt x="2632449" y="1343315"/>
                  </a:cubicBezTo>
                  <a:cubicBezTo>
                    <a:pt x="2635592" y="1310316"/>
                    <a:pt x="2638996" y="1277054"/>
                    <a:pt x="2642139" y="1243793"/>
                  </a:cubicBezTo>
                  <a:cubicBezTo>
                    <a:pt x="2645544" y="1245102"/>
                    <a:pt x="2644758" y="1247721"/>
                    <a:pt x="2645020" y="1249555"/>
                  </a:cubicBezTo>
                  <a:cubicBezTo>
                    <a:pt x="2653925" y="1332054"/>
                    <a:pt x="2662830" y="1414814"/>
                    <a:pt x="2671734" y="1497314"/>
                  </a:cubicBezTo>
                  <a:cubicBezTo>
                    <a:pt x="2678282" y="1557290"/>
                    <a:pt x="2684829" y="1617527"/>
                    <a:pt x="2691377" y="1677502"/>
                  </a:cubicBezTo>
                  <a:cubicBezTo>
                    <a:pt x="2693472" y="1695050"/>
                    <a:pt x="2708662" y="1701597"/>
                    <a:pt x="2722543" y="1690859"/>
                  </a:cubicBezTo>
                  <a:cubicBezTo>
                    <a:pt x="2729614" y="1685621"/>
                    <a:pt x="2734852" y="1678550"/>
                    <a:pt x="2739567" y="1671217"/>
                  </a:cubicBezTo>
                  <a:cubicBezTo>
                    <a:pt x="2753709" y="1648955"/>
                    <a:pt x="2768114" y="1627217"/>
                    <a:pt x="2781471" y="1604694"/>
                  </a:cubicBezTo>
                  <a:cubicBezTo>
                    <a:pt x="2786185" y="1596575"/>
                    <a:pt x="2791685" y="1593694"/>
                    <a:pt x="2801113" y="1593694"/>
                  </a:cubicBezTo>
                  <a:cubicBezTo>
                    <a:pt x="2886231" y="1594218"/>
                    <a:pt x="2971349" y="1593956"/>
                    <a:pt x="3056467" y="1593956"/>
                  </a:cubicBezTo>
                  <a:cubicBezTo>
                    <a:pt x="3080038" y="1593956"/>
                    <a:pt x="3103609" y="1594218"/>
                    <a:pt x="3127180" y="1593956"/>
                  </a:cubicBezTo>
                  <a:cubicBezTo>
                    <a:pt x="3130847" y="1593694"/>
                    <a:pt x="3136609" y="1595789"/>
                    <a:pt x="3137395" y="1590813"/>
                  </a:cubicBezTo>
                  <a:cubicBezTo>
                    <a:pt x="3138442" y="1582956"/>
                    <a:pt x="3139228" y="1574575"/>
                    <a:pt x="3136871" y="1567504"/>
                  </a:cubicBezTo>
                  <a:cubicBezTo>
                    <a:pt x="3135299" y="1562528"/>
                    <a:pt x="3127442" y="1565147"/>
                    <a:pt x="3122466" y="1565147"/>
                  </a:cubicBezTo>
                  <a:cubicBezTo>
                    <a:pt x="3010373" y="1564885"/>
                    <a:pt x="2898017" y="1565147"/>
                    <a:pt x="2785923" y="1564623"/>
                  </a:cubicBezTo>
                  <a:cubicBezTo>
                    <a:pt x="2771781" y="1564623"/>
                    <a:pt x="2763138" y="1569337"/>
                    <a:pt x="2756328" y="1581123"/>
                  </a:cubicBezTo>
                  <a:cubicBezTo>
                    <a:pt x="2746376" y="1598408"/>
                    <a:pt x="2735114" y="1614646"/>
                    <a:pt x="2722805" y="1634027"/>
                  </a:cubicBezTo>
                  <a:cubicBezTo>
                    <a:pt x="2722019" y="1629313"/>
                    <a:pt x="2722019" y="1627741"/>
                    <a:pt x="2721757" y="1626170"/>
                  </a:cubicBezTo>
                  <a:cubicBezTo>
                    <a:pt x="2714424" y="1560433"/>
                    <a:pt x="2707091" y="1494695"/>
                    <a:pt x="2700020" y="1428958"/>
                  </a:cubicBezTo>
                  <a:cubicBezTo>
                    <a:pt x="2692163" y="1357982"/>
                    <a:pt x="2684567" y="1287269"/>
                    <a:pt x="2676972" y="1216293"/>
                  </a:cubicBezTo>
                  <a:cubicBezTo>
                    <a:pt x="2671472" y="1165223"/>
                    <a:pt x="2665972" y="1114414"/>
                    <a:pt x="2660211" y="1063343"/>
                  </a:cubicBezTo>
                  <a:cubicBezTo>
                    <a:pt x="2658639" y="1049986"/>
                    <a:pt x="2653401" y="1046057"/>
                    <a:pt x="2640306" y="1046319"/>
                  </a:cubicBezTo>
                  <a:cubicBezTo>
                    <a:pt x="2626687" y="1046581"/>
                    <a:pt x="2624592" y="1056272"/>
                    <a:pt x="2623544" y="1066748"/>
                  </a:cubicBezTo>
                  <a:cubicBezTo>
                    <a:pt x="2619092" y="1114152"/>
                    <a:pt x="2614640" y="1161294"/>
                    <a:pt x="2610187" y="1208436"/>
                  </a:cubicBezTo>
                  <a:cubicBezTo>
                    <a:pt x="2601021" y="1306649"/>
                    <a:pt x="2592116" y="1405124"/>
                    <a:pt x="2582688" y="1503338"/>
                  </a:cubicBezTo>
                  <a:cubicBezTo>
                    <a:pt x="2572736" y="1607575"/>
                    <a:pt x="2562521" y="1712073"/>
                    <a:pt x="2552569" y="1816310"/>
                  </a:cubicBezTo>
                  <a:cubicBezTo>
                    <a:pt x="2548903" y="1853762"/>
                    <a:pt x="2545498" y="1891214"/>
                    <a:pt x="2542093" y="1928666"/>
                  </a:cubicBezTo>
                  <a:cubicBezTo>
                    <a:pt x="2538950" y="1928142"/>
                    <a:pt x="2538950" y="1926309"/>
                    <a:pt x="2538688" y="1924737"/>
                  </a:cubicBezTo>
                  <a:cubicBezTo>
                    <a:pt x="2528736" y="1868690"/>
                    <a:pt x="2518784" y="1812382"/>
                    <a:pt x="2508832" y="1756335"/>
                  </a:cubicBezTo>
                  <a:cubicBezTo>
                    <a:pt x="2489713" y="1649217"/>
                    <a:pt x="2470070" y="1542099"/>
                    <a:pt x="2450951" y="1434982"/>
                  </a:cubicBezTo>
                  <a:cubicBezTo>
                    <a:pt x="2448856" y="1423720"/>
                    <a:pt x="2446237" y="1412719"/>
                    <a:pt x="2432095" y="1412457"/>
                  </a:cubicBezTo>
                  <a:cubicBezTo>
                    <a:pt x="2418476" y="1411933"/>
                    <a:pt x="2414809" y="1422149"/>
                    <a:pt x="2411404" y="1433410"/>
                  </a:cubicBezTo>
                  <a:cubicBezTo>
                    <a:pt x="2399619" y="1472434"/>
                    <a:pt x="2386786" y="1511457"/>
                    <a:pt x="2375262" y="1550742"/>
                  </a:cubicBezTo>
                  <a:cubicBezTo>
                    <a:pt x="2372119" y="1561742"/>
                    <a:pt x="2367143" y="1565147"/>
                    <a:pt x="2355357" y="1565147"/>
                  </a:cubicBezTo>
                  <a:cubicBezTo>
                    <a:pt x="2128813" y="1564623"/>
                    <a:pt x="1902268" y="1564885"/>
                    <a:pt x="1675724" y="1564361"/>
                  </a:cubicBezTo>
                  <a:cubicBezTo>
                    <a:pt x="1660010" y="1564361"/>
                    <a:pt x="1650581" y="1569337"/>
                    <a:pt x="1642986" y="1582432"/>
                  </a:cubicBezTo>
                  <a:cubicBezTo>
                    <a:pt x="1633296" y="1599194"/>
                    <a:pt x="1622558" y="1615170"/>
                    <a:pt x="1610510" y="1634027"/>
                  </a:cubicBezTo>
                  <a:cubicBezTo>
                    <a:pt x="1608415" y="1615170"/>
                    <a:pt x="1606582" y="1599456"/>
                    <a:pt x="1604748" y="1583480"/>
                  </a:cubicBezTo>
                  <a:cubicBezTo>
                    <a:pt x="1585892" y="1410624"/>
                    <a:pt x="1566773" y="1237507"/>
                    <a:pt x="1548178" y="1064652"/>
                  </a:cubicBezTo>
                  <a:cubicBezTo>
                    <a:pt x="1546868" y="1053129"/>
                    <a:pt x="1542940" y="1046057"/>
                    <a:pt x="1529845" y="1046057"/>
                  </a:cubicBezTo>
                  <a:close/>
                  <a:moveTo>
                    <a:pt x="1041397" y="24"/>
                  </a:move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lose/>
                </a:path>
              </a:pathLst>
            </a:custGeom>
            <a:solidFill>
              <a:schemeClr val="accent1"/>
            </a:solidFill>
            <a:ln w="2614"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FD00284D-ECE3-49F1-B11F-558A94A1818A}"/>
                </a:ext>
              </a:extLst>
            </p:cNvPr>
            <p:cNvSpPr/>
            <p:nvPr userDrawn="1"/>
          </p:nvSpPr>
          <p:spPr>
            <a:xfrm>
              <a:off x="8572717" y="946611"/>
              <a:ext cx="234289" cy="234289"/>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CF218247-C662-4110-AA83-0859D57356FD}"/>
                </a:ext>
              </a:extLst>
            </p:cNvPr>
            <p:cNvSpPr/>
            <p:nvPr userDrawn="1"/>
          </p:nvSpPr>
          <p:spPr>
            <a:xfrm>
              <a:off x="9477376" y="187217"/>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6EBEC96B-308F-438D-A72B-964307DA8ADE}"/>
                </a:ext>
              </a:extLst>
            </p:cNvPr>
            <p:cNvSpPr/>
            <p:nvPr userDrawn="1"/>
          </p:nvSpPr>
          <p:spPr>
            <a:xfrm>
              <a:off x="9781959" y="62503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16F01877-12E9-46F3-A7FE-A0475ADABCE8}"/>
                </a:ext>
              </a:extLst>
            </p:cNvPr>
            <p:cNvSpPr/>
            <p:nvPr userDrawn="1"/>
          </p:nvSpPr>
          <p:spPr>
            <a:xfrm>
              <a:off x="8502423" y="107789"/>
              <a:ext cx="304583" cy="304583"/>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1"/>
            </a:solidFill>
            <a:ln w="2614" cap="flat">
              <a:noFill/>
              <a:prstDash val="solid"/>
              <a:miter/>
            </a:ln>
          </p:spPr>
          <p:txBody>
            <a:bodyPr rtlCol="0" anchor="ctr"/>
            <a:lstStyle/>
            <a:p>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5" name="Group 14">
            <a:extLst>
              <a:ext uri="{FF2B5EF4-FFF2-40B4-BE49-F238E27FC236}">
                <a16:creationId xmlns:a16="http://schemas.microsoft.com/office/drawing/2014/main" xmlns="" id="{96066A96-B70B-4E37-88DA-BF2448472903}"/>
              </a:ext>
            </a:extLst>
          </p:cNvPr>
          <p:cNvGrpSpPr/>
          <p:nvPr userDrawn="1"/>
        </p:nvGrpSpPr>
        <p:grpSpPr>
          <a:xfrm>
            <a:off x="-6852" y="6212732"/>
            <a:ext cx="12198852" cy="645268"/>
            <a:chOff x="-6852" y="6212732"/>
            <a:chExt cx="12198852" cy="645268"/>
          </a:xfrm>
        </p:grpSpPr>
        <p:sp>
          <p:nvSpPr>
            <p:cNvPr id="11" name="Freeform: Shape 10">
              <a:extLst>
                <a:ext uri="{FF2B5EF4-FFF2-40B4-BE49-F238E27FC236}">
                  <a16:creationId xmlns:a16="http://schemas.microsoft.com/office/drawing/2014/main" xmlns="" id="{A74B0064-1A43-4797-9CF6-D09B61FF301A}"/>
                </a:ext>
              </a:extLst>
            </p:cNvPr>
            <p:cNvSpPr/>
            <p:nvPr userDrawn="1"/>
          </p:nvSpPr>
          <p:spPr>
            <a:xfrm>
              <a:off x="11469701" y="6212732"/>
              <a:ext cx="645268" cy="645268"/>
            </a:xfrm>
            <a:custGeom>
              <a:avLst/>
              <a:gdLst>
                <a:gd name="connsiteX0" fmla="*/ 1574105 w 3140196"/>
                <a:gd name="connsiteY0" fmla="*/ 3139958 h 3140196"/>
                <a:gd name="connsiteX1" fmla="*/ 1042445 w 3140196"/>
                <a:gd name="connsiteY1" fmla="*/ 3140220 h 3140196"/>
                <a:gd name="connsiteX2" fmla="*/ 1026469 w 3140196"/>
                <a:gd name="connsiteY2" fmla="*/ 3124506 h 3140196"/>
                <a:gd name="connsiteX3" fmla="*/ 1026731 w 3140196"/>
                <a:gd name="connsiteY3" fmla="*/ 2134519 h 3140196"/>
                <a:gd name="connsiteX4" fmla="*/ 1006303 w 3140196"/>
                <a:gd name="connsiteY4" fmla="*/ 2114615 h 3140196"/>
                <a:gd name="connsiteX5" fmla="*/ 18935 w 3140196"/>
                <a:gd name="connsiteY5" fmla="*/ 2114615 h 3140196"/>
                <a:gd name="connsiteX6" fmla="*/ 78 w 3140196"/>
                <a:gd name="connsiteY6" fmla="*/ 2095496 h 3140196"/>
                <a:gd name="connsiteX7" fmla="*/ 78 w 3140196"/>
                <a:gd name="connsiteY7" fmla="*/ 1046581 h 3140196"/>
                <a:gd name="connsiteX8" fmla="*/ 18935 w 3140196"/>
                <a:gd name="connsiteY8" fmla="*/ 1027725 h 3140196"/>
                <a:gd name="connsiteX9" fmla="*/ 1003684 w 3140196"/>
                <a:gd name="connsiteY9" fmla="*/ 1027725 h 3140196"/>
                <a:gd name="connsiteX10" fmla="*/ 1022802 w 3140196"/>
                <a:gd name="connsiteY10" fmla="*/ 1009130 h 3140196"/>
                <a:gd name="connsiteX11" fmla="*/ 1022802 w 3140196"/>
                <a:gd name="connsiteY11" fmla="*/ 19143 h 3140196"/>
                <a:gd name="connsiteX12" fmla="*/ 1041397 w 3140196"/>
                <a:gd name="connsiteY12" fmla="*/ 24 h 3140196"/>
                <a:gd name="connsiteX13" fmla="*/ 2092931 w 3140196"/>
                <a:gd name="connsiteY13" fmla="*/ 24 h 3140196"/>
                <a:gd name="connsiteX14" fmla="*/ 2113097 w 3140196"/>
                <a:gd name="connsiteY14" fmla="*/ 20714 h 3140196"/>
                <a:gd name="connsiteX15" fmla="*/ 2113097 w 3140196"/>
                <a:gd name="connsiteY15" fmla="*/ 1009391 h 3140196"/>
                <a:gd name="connsiteX16" fmla="*/ 2131169 w 3140196"/>
                <a:gd name="connsiteY16" fmla="*/ 1027725 h 3140196"/>
                <a:gd name="connsiteX17" fmla="*/ 3121155 w 3140196"/>
                <a:gd name="connsiteY17" fmla="*/ 1027725 h 3140196"/>
                <a:gd name="connsiteX18" fmla="*/ 3140536 w 3140196"/>
                <a:gd name="connsiteY18" fmla="*/ 1046581 h 3140196"/>
                <a:gd name="connsiteX19" fmla="*/ 3140536 w 3140196"/>
                <a:gd name="connsiteY19" fmla="*/ 2096805 h 3140196"/>
                <a:gd name="connsiteX20" fmla="*/ 3122989 w 3140196"/>
                <a:gd name="connsiteY20" fmla="*/ 2114615 h 3140196"/>
                <a:gd name="connsiteX21" fmla="*/ 2139549 w 3140196"/>
                <a:gd name="connsiteY21" fmla="*/ 2114615 h 3140196"/>
                <a:gd name="connsiteX22" fmla="*/ 2121216 w 3140196"/>
                <a:gd name="connsiteY22" fmla="*/ 2132948 h 3140196"/>
                <a:gd name="connsiteX23" fmla="*/ 2121216 w 3140196"/>
                <a:gd name="connsiteY23" fmla="*/ 3121625 h 3140196"/>
                <a:gd name="connsiteX24" fmla="*/ 2102883 w 3140196"/>
                <a:gd name="connsiteY24" fmla="*/ 3140220 h 3140196"/>
                <a:gd name="connsiteX25" fmla="*/ 1574105 w 3140196"/>
                <a:gd name="connsiteY25" fmla="*/ 3139958 h 314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40196" h="3140196">
                  <a:moveTo>
                    <a:pt x="1574105" y="3139958"/>
                  </a:moveTo>
                  <a:cubicBezTo>
                    <a:pt x="1396797" y="3139958"/>
                    <a:pt x="1219752" y="3139696"/>
                    <a:pt x="1042445" y="3140220"/>
                  </a:cubicBezTo>
                  <a:cubicBezTo>
                    <a:pt x="1029874" y="3140220"/>
                    <a:pt x="1026469" y="3137077"/>
                    <a:pt x="1026469" y="3124506"/>
                  </a:cubicBezTo>
                  <a:cubicBezTo>
                    <a:pt x="1026731" y="2794511"/>
                    <a:pt x="1026731" y="2464515"/>
                    <a:pt x="1026731" y="2134519"/>
                  </a:cubicBezTo>
                  <a:cubicBezTo>
                    <a:pt x="1026731" y="2111734"/>
                    <a:pt x="1029350" y="2114615"/>
                    <a:pt x="1006303" y="2114615"/>
                  </a:cubicBezTo>
                  <a:cubicBezTo>
                    <a:pt x="677093" y="2114615"/>
                    <a:pt x="348145" y="2114615"/>
                    <a:pt x="18935" y="2114615"/>
                  </a:cubicBezTo>
                  <a:cubicBezTo>
                    <a:pt x="-1755" y="2114615"/>
                    <a:pt x="78" y="2117234"/>
                    <a:pt x="78" y="2095496"/>
                  </a:cubicBezTo>
                  <a:cubicBezTo>
                    <a:pt x="78" y="1745858"/>
                    <a:pt x="78" y="1396220"/>
                    <a:pt x="78" y="1046581"/>
                  </a:cubicBezTo>
                  <a:cubicBezTo>
                    <a:pt x="78" y="1025367"/>
                    <a:pt x="-2279" y="1027725"/>
                    <a:pt x="18935" y="1027725"/>
                  </a:cubicBezTo>
                  <a:cubicBezTo>
                    <a:pt x="347097" y="1027725"/>
                    <a:pt x="675521" y="1027725"/>
                    <a:pt x="1003684" y="1027725"/>
                  </a:cubicBezTo>
                  <a:cubicBezTo>
                    <a:pt x="1024636" y="1027725"/>
                    <a:pt x="1022802" y="1030344"/>
                    <a:pt x="1022802" y="1009130"/>
                  </a:cubicBezTo>
                  <a:cubicBezTo>
                    <a:pt x="1022802" y="679134"/>
                    <a:pt x="1022802" y="349138"/>
                    <a:pt x="1022802" y="19143"/>
                  </a:cubicBezTo>
                  <a:cubicBezTo>
                    <a:pt x="1022802" y="-2333"/>
                    <a:pt x="1020445" y="286"/>
                    <a:pt x="1041397" y="24"/>
                  </a:cubicBezTo>
                  <a:cubicBezTo>
                    <a:pt x="1391821" y="24"/>
                    <a:pt x="1742507" y="24"/>
                    <a:pt x="2092931" y="24"/>
                  </a:cubicBezTo>
                  <a:cubicBezTo>
                    <a:pt x="2116240" y="24"/>
                    <a:pt x="2113097" y="-1547"/>
                    <a:pt x="2113097" y="20714"/>
                  </a:cubicBezTo>
                  <a:cubicBezTo>
                    <a:pt x="2113097" y="350186"/>
                    <a:pt x="2113097" y="679920"/>
                    <a:pt x="2113097" y="1009391"/>
                  </a:cubicBezTo>
                  <a:cubicBezTo>
                    <a:pt x="2113097" y="1027725"/>
                    <a:pt x="2113097" y="1027725"/>
                    <a:pt x="2131169" y="1027725"/>
                  </a:cubicBezTo>
                  <a:cubicBezTo>
                    <a:pt x="2461164" y="1027725"/>
                    <a:pt x="2791160" y="1027725"/>
                    <a:pt x="3121155" y="1027725"/>
                  </a:cubicBezTo>
                  <a:cubicBezTo>
                    <a:pt x="3140274" y="1027725"/>
                    <a:pt x="3140536" y="1027725"/>
                    <a:pt x="3140536" y="1046581"/>
                  </a:cubicBezTo>
                  <a:cubicBezTo>
                    <a:pt x="3140536" y="1396743"/>
                    <a:pt x="3140536" y="1746644"/>
                    <a:pt x="3140536" y="2096805"/>
                  </a:cubicBezTo>
                  <a:cubicBezTo>
                    <a:pt x="3140536" y="2114615"/>
                    <a:pt x="3140536" y="2114615"/>
                    <a:pt x="3122989" y="2114615"/>
                  </a:cubicBezTo>
                  <a:cubicBezTo>
                    <a:pt x="2795088" y="2114615"/>
                    <a:pt x="2467450" y="2114615"/>
                    <a:pt x="2139549" y="2114615"/>
                  </a:cubicBezTo>
                  <a:cubicBezTo>
                    <a:pt x="2121216" y="2114615"/>
                    <a:pt x="2121216" y="2114615"/>
                    <a:pt x="2121216" y="2132948"/>
                  </a:cubicBezTo>
                  <a:cubicBezTo>
                    <a:pt x="2121216" y="2462420"/>
                    <a:pt x="2121216" y="2792153"/>
                    <a:pt x="2121216" y="3121625"/>
                  </a:cubicBezTo>
                  <a:cubicBezTo>
                    <a:pt x="2121216" y="3140220"/>
                    <a:pt x="2121216" y="3140220"/>
                    <a:pt x="2102883" y="3140220"/>
                  </a:cubicBezTo>
                  <a:cubicBezTo>
                    <a:pt x="1926886" y="3139958"/>
                    <a:pt x="1750364" y="3139958"/>
                    <a:pt x="1574105" y="3139958"/>
                  </a:cubicBezTo>
                  <a:close/>
                </a:path>
              </a:pathLst>
            </a:custGeom>
            <a:solidFill>
              <a:schemeClr val="accent5"/>
            </a:solidFill>
            <a:ln w="2614"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xmlns="" id="{669D567A-B70E-4CF1-A2A5-B470E7A6872A}"/>
                </a:ext>
              </a:extLst>
            </p:cNvPr>
            <p:cNvGrpSpPr/>
            <p:nvPr userDrawn="1"/>
          </p:nvGrpSpPr>
          <p:grpSpPr>
            <a:xfrm>
              <a:off x="-6852" y="6308547"/>
              <a:ext cx="12198852" cy="331976"/>
              <a:chOff x="0" y="6075349"/>
              <a:chExt cx="14993765" cy="372433"/>
            </a:xfrm>
          </p:grpSpPr>
          <p:sp>
            <p:nvSpPr>
              <p:cNvPr id="5" name="Freeform: Shape 4">
                <a:extLst>
                  <a:ext uri="{FF2B5EF4-FFF2-40B4-BE49-F238E27FC236}">
                    <a16:creationId xmlns:a16="http://schemas.microsoft.com/office/drawing/2014/main" xmlns="" id="{03CB199B-17BC-42FF-ABAE-65318E81A21C}"/>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6" name="Freeform: Shape 5">
                <a:extLst>
                  <a:ext uri="{FF2B5EF4-FFF2-40B4-BE49-F238E27FC236}">
                    <a16:creationId xmlns:a16="http://schemas.microsoft.com/office/drawing/2014/main" xmlns="" id="{28BA6EEB-05D1-46A7-B741-72E78D167219}"/>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7" name="Freeform: Shape 6">
                <a:extLst>
                  <a:ext uri="{FF2B5EF4-FFF2-40B4-BE49-F238E27FC236}">
                    <a16:creationId xmlns:a16="http://schemas.microsoft.com/office/drawing/2014/main" xmlns="" id="{148973A0-7628-4247-A4D5-E417047847F8}"/>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8" name="Freeform: Shape 7">
                <a:extLst>
                  <a:ext uri="{FF2B5EF4-FFF2-40B4-BE49-F238E27FC236}">
                    <a16:creationId xmlns:a16="http://schemas.microsoft.com/office/drawing/2014/main" xmlns="" id="{45CCEEA8-9997-4DA3-8000-42F35A9F8323}"/>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9" name="Freeform: Shape 8">
                <a:extLst>
                  <a:ext uri="{FF2B5EF4-FFF2-40B4-BE49-F238E27FC236}">
                    <a16:creationId xmlns:a16="http://schemas.microsoft.com/office/drawing/2014/main" xmlns="" id="{C26DF4E0-D9A0-4717-86CE-9345E7B5896E}"/>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xmlns="" id="{5DD5176F-1C94-4BAF-BDCB-3F77577DBEF0}"/>
                  </a:ext>
                </a:extLst>
              </p:cNvPr>
              <p:cNvSpPr/>
              <p:nvPr/>
            </p:nvSpPr>
            <p:spPr>
              <a:xfrm>
                <a:off x="9378682" y="6075354"/>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12" name="Freeform: Shape 11">
                <a:extLst>
                  <a:ext uri="{FF2B5EF4-FFF2-40B4-BE49-F238E27FC236}">
                    <a16:creationId xmlns:a16="http://schemas.microsoft.com/office/drawing/2014/main" xmlns="" id="{7D143FAC-C3D1-4CED-8279-2E34AF41F1BC}"/>
                  </a:ext>
                </a:extLst>
              </p:cNvPr>
              <p:cNvSpPr/>
              <p:nvPr userDrawn="1"/>
            </p:nvSpPr>
            <p:spPr>
              <a:xfrm>
                <a:off x="11245325" y="6075350"/>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xmlns="" id="{7AC8D7A4-3FF6-43AD-BC35-73681334A5F1}"/>
                  </a:ext>
                </a:extLst>
              </p:cNvPr>
              <p:cNvSpPr/>
              <p:nvPr userDrawn="1"/>
            </p:nvSpPr>
            <p:spPr>
              <a:xfrm>
                <a:off x="13111968" y="6075350"/>
                <a:ext cx="1881797" cy="372429"/>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12700" cap="rnd">
                <a:solidFill>
                  <a:schemeClr val="accent5"/>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xmlns="" id="{E135883E-310A-4C68-AB04-1E7BE091CEB2}"/>
                  </a:ext>
                </a:extLst>
              </p:cNvPr>
              <p:cNvSpPr/>
              <p:nvPr userDrawn="1"/>
            </p:nvSpPr>
            <p:spPr>
              <a:xfrm>
                <a:off x="14101274" y="6075350"/>
                <a:ext cx="794662" cy="372429"/>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 name="connsiteX0" fmla="*/ 1401128 w 1401128"/>
                  <a:gd name="connsiteY0" fmla="*/ 263843 h 372428"/>
                  <a:gd name="connsiteX1" fmla="*/ 1107758 w 1401128"/>
                  <a:gd name="connsiteY1" fmla="*/ 263843 h 372428"/>
                  <a:gd name="connsiteX2" fmla="*/ 1080136 w 1401128"/>
                  <a:gd name="connsiteY2" fmla="*/ 301943 h 372428"/>
                  <a:gd name="connsiteX3" fmla="*/ 1040130 w 1401128"/>
                  <a:gd name="connsiteY3" fmla="*/ 132398 h 372428"/>
                  <a:gd name="connsiteX4" fmla="*/ 1003936 w 1401128"/>
                  <a:gd name="connsiteY4" fmla="*/ 263843 h 372428"/>
                  <a:gd name="connsiteX5" fmla="*/ 916305 w 1401128"/>
                  <a:gd name="connsiteY5" fmla="*/ 263843 h 372428"/>
                  <a:gd name="connsiteX6" fmla="*/ 902970 w 1401128"/>
                  <a:gd name="connsiteY6" fmla="*/ 314325 h 372428"/>
                  <a:gd name="connsiteX7" fmla="*/ 879158 w 1401128"/>
                  <a:gd name="connsiteY7" fmla="*/ 256223 h 372428"/>
                  <a:gd name="connsiteX8" fmla="*/ 855345 w 1401128"/>
                  <a:gd name="connsiteY8" fmla="*/ 300990 h 372428"/>
                  <a:gd name="connsiteX9" fmla="*/ 810578 w 1401128"/>
                  <a:gd name="connsiteY9" fmla="*/ 0 h 372428"/>
                  <a:gd name="connsiteX10" fmla="*/ 755333 w 1401128"/>
                  <a:gd name="connsiteY10" fmla="*/ 372428 h 372428"/>
                  <a:gd name="connsiteX11" fmla="*/ 734378 w 1401128"/>
                  <a:gd name="connsiteY11" fmla="*/ 263843 h 372428"/>
                  <a:gd name="connsiteX12" fmla="*/ 508636 w 1401128"/>
                  <a:gd name="connsiteY12" fmla="*/ 263843 h 372428"/>
                  <a:gd name="connsiteX13" fmla="*/ 479108 w 1401128"/>
                  <a:gd name="connsiteY13" fmla="*/ 322898 h 372428"/>
                  <a:gd name="connsiteX14" fmla="*/ 443865 w 1401128"/>
                  <a:gd name="connsiteY14" fmla="*/ 129540 h 372428"/>
                  <a:gd name="connsiteX15" fmla="*/ 401003 w 1401128"/>
                  <a:gd name="connsiteY15" fmla="*/ 263843 h 372428"/>
                  <a:gd name="connsiteX16" fmla="*/ 314325 w 1401128"/>
                  <a:gd name="connsiteY16" fmla="*/ 263843 h 372428"/>
                  <a:gd name="connsiteX17" fmla="*/ 289561 w 1401128"/>
                  <a:gd name="connsiteY17" fmla="*/ 300990 h 372428"/>
                  <a:gd name="connsiteX18" fmla="*/ 263843 w 1401128"/>
                  <a:gd name="connsiteY18" fmla="*/ 254318 h 372428"/>
                  <a:gd name="connsiteX19" fmla="*/ 230505 w 1401128"/>
                  <a:gd name="connsiteY19" fmla="*/ 315278 h 372428"/>
                  <a:gd name="connsiteX20" fmla="*/ 199073 w 1401128"/>
                  <a:gd name="connsiteY20" fmla="*/ 51435 h 372428"/>
                  <a:gd name="connsiteX21" fmla="*/ 158115 w 1401128"/>
                  <a:gd name="connsiteY21" fmla="*/ 356235 h 372428"/>
                  <a:gd name="connsiteX22" fmla="*/ 130493 w 1401128"/>
                  <a:gd name="connsiteY22" fmla="*/ 263843 h 372428"/>
                  <a:gd name="connsiteX23" fmla="*/ 60961 w 1401128"/>
                  <a:gd name="connsiteY23" fmla="*/ 263843 h 372428"/>
                  <a:gd name="connsiteX24" fmla="*/ 32386 w 1401128"/>
                  <a:gd name="connsiteY24" fmla="*/ 216218 h 372428"/>
                  <a:gd name="connsiteX25" fmla="*/ 0 w 1401128"/>
                  <a:gd name="connsiteY25" fmla="*/ 263843 h 372428"/>
                  <a:gd name="connsiteX0" fmla="*/ 1368742 w 1368742"/>
                  <a:gd name="connsiteY0" fmla="*/ 263843 h 372428"/>
                  <a:gd name="connsiteX1" fmla="*/ 1075372 w 1368742"/>
                  <a:gd name="connsiteY1" fmla="*/ 263843 h 372428"/>
                  <a:gd name="connsiteX2" fmla="*/ 1047750 w 1368742"/>
                  <a:gd name="connsiteY2" fmla="*/ 301943 h 372428"/>
                  <a:gd name="connsiteX3" fmla="*/ 1007744 w 1368742"/>
                  <a:gd name="connsiteY3" fmla="*/ 132398 h 372428"/>
                  <a:gd name="connsiteX4" fmla="*/ 971550 w 1368742"/>
                  <a:gd name="connsiteY4" fmla="*/ 263843 h 372428"/>
                  <a:gd name="connsiteX5" fmla="*/ 883919 w 1368742"/>
                  <a:gd name="connsiteY5" fmla="*/ 263843 h 372428"/>
                  <a:gd name="connsiteX6" fmla="*/ 870584 w 1368742"/>
                  <a:gd name="connsiteY6" fmla="*/ 314325 h 372428"/>
                  <a:gd name="connsiteX7" fmla="*/ 846772 w 1368742"/>
                  <a:gd name="connsiteY7" fmla="*/ 256223 h 372428"/>
                  <a:gd name="connsiteX8" fmla="*/ 822959 w 1368742"/>
                  <a:gd name="connsiteY8" fmla="*/ 300990 h 372428"/>
                  <a:gd name="connsiteX9" fmla="*/ 778192 w 1368742"/>
                  <a:gd name="connsiteY9" fmla="*/ 0 h 372428"/>
                  <a:gd name="connsiteX10" fmla="*/ 722947 w 1368742"/>
                  <a:gd name="connsiteY10" fmla="*/ 372428 h 372428"/>
                  <a:gd name="connsiteX11" fmla="*/ 701992 w 1368742"/>
                  <a:gd name="connsiteY11" fmla="*/ 263843 h 372428"/>
                  <a:gd name="connsiteX12" fmla="*/ 476250 w 1368742"/>
                  <a:gd name="connsiteY12" fmla="*/ 263843 h 372428"/>
                  <a:gd name="connsiteX13" fmla="*/ 446722 w 1368742"/>
                  <a:gd name="connsiteY13" fmla="*/ 322898 h 372428"/>
                  <a:gd name="connsiteX14" fmla="*/ 411479 w 1368742"/>
                  <a:gd name="connsiteY14" fmla="*/ 129540 h 372428"/>
                  <a:gd name="connsiteX15" fmla="*/ 368617 w 1368742"/>
                  <a:gd name="connsiteY15" fmla="*/ 263843 h 372428"/>
                  <a:gd name="connsiteX16" fmla="*/ 281939 w 1368742"/>
                  <a:gd name="connsiteY16" fmla="*/ 263843 h 372428"/>
                  <a:gd name="connsiteX17" fmla="*/ 257175 w 1368742"/>
                  <a:gd name="connsiteY17" fmla="*/ 300990 h 372428"/>
                  <a:gd name="connsiteX18" fmla="*/ 231457 w 1368742"/>
                  <a:gd name="connsiteY18" fmla="*/ 254318 h 372428"/>
                  <a:gd name="connsiteX19" fmla="*/ 198119 w 1368742"/>
                  <a:gd name="connsiteY19" fmla="*/ 315278 h 372428"/>
                  <a:gd name="connsiteX20" fmla="*/ 166687 w 1368742"/>
                  <a:gd name="connsiteY20" fmla="*/ 51435 h 372428"/>
                  <a:gd name="connsiteX21" fmla="*/ 125729 w 1368742"/>
                  <a:gd name="connsiteY21" fmla="*/ 356235 h 372428"/>
                  <a:gd name="connsiteX22" fmla="*/ 98107 w 1368742"/>
                  <a:gd name="connsiteY22" fmla="*/ 263843 h 372428"/>
                  <a:gd name="connsiteX23" fmla="*/ 28575 w 1368742"/>
                  <a:gd name="connsiteY23" fmla="*/ 263843 h 372428"/>
                  <a:gd name="connsiteX24" fmla="*/ 0 w 1368742"/>
                  <a:gd name="connsiteY24" fmla="*/ 216218 h 372428"/>
                  <a:gd name="connsiteX0" fmla="*/ 1340168 w 1340168"/>
                  <a:gd name="connsiteY0" fmla="*/ 263843 h 372428"/>
                  <a:gd name="connsiteX1" fmla="*/ 1046798 w 1340168"/>
                  <a:gd name="connsiteY1" fmla="*/ 263843 h 372428"/>
                  <a:gd name="connsiteX2" fmla="*/ 1019176 w 1340168"/>
                  <a:gd name="connsiteY2" fmla="*/ 301943 h 372428"/>
                  <a:gd name="connsiteX3" fmla="*/ 979170 w 1340168"/>
                  <a:gd name="connsiteY3" fmla="*/ 132398 h 372428"/>
                  <a:gd name="connsiteX4" fmla="*/ 942976 w 1340168"/>
                  <a:gd name="connsiteY4" fmla="*/ 263843 h 372428"/>
                  <a:gd name="connsiteX5" fmla="*/ 855345 w 1340168"/>
                  <a:gd name="connsiteY5" fmla="*/ 263843 h 372428"/>
                  <a:gd name="connsiteX6" fmla="*/ 842010 w 1340168"/>
                  <a:gd name="connsiteY6" fmla="*/ 314325 h 372428"/>
                  <a:gd name="connsiteX7" fmla="*/ 818198 w 1340168"/>
                  <a:gd name="connsiteY7" fmla="*/ 256223 h 372428"/>
                  <a:gd name="connsiteX8" fmla="*/ 794385 w 1340168"/>
                  <a:gd name="connsiteY8" fmla="*/ 300990 h 372428"/>
                  <a:gd name="connsiteX9" fmla="*/ 749618 w 1340168"/>
                  <a:gd name="connsiteY9" fmla="*/ 0 h 372428"/>
                  <a:gd name="connsiteX10" fmla="*/ 694373 w 1340168"/>
                  <a:gd name="connsiteY10" fmla="*/ 372428 h 372428"/>
                  <a:gd name="connsiteX11" fmla="*/ 673418 w 1340168"/>
                  <a:gd name="connsiteY11" fmla="*/ 263843 h 372428"/>
                  <a:gd name="connsiteX12" fmla="*/ 447676 w 1340168"/>
                  <a:gd name="connsiteY12" fmla="*/ 263843 h 372428"/>
                  <a:gd name="connsiteX13" fmla="*/ 418148 w 1340168"/>
                  <a:gd name="connsiteY13" fmla="*/ 322898 h 372428"/>
                  <a:gd name="connsiteX14" fmla="*/ 382905 w 1340168"/>
                  <a:gd name="connsiteY14" fmla="*/ 129540 h 372428"/>
                  <a:gd name="connsiteX15" fmla="*/ 340043 w 1340168"/>
                  <a:gd name="connsiteY15" fmla="*/ 263843 h 372428"/>
                  <a:gd name="connsiteX16" fmla="*/ 253365 w 1340168"/>
                  <a:gd name="connsiteY16" fmla="*/ 263843 h 372428"/>
                  <a:gd name="connsiteX17" fmla="*/ 228601 w 1340168"/>
                  <a:gd name="connsiteY17" fmla="*/ 300990 h 372428"/>
                  <a:gd name="connsiteX18" fmla="*/ 202883 w 1340168"/>
                  <a:gd name="connsiteY18" fmla="*/ 254318 h 372428"/>
                  <a:gd name="connsiteX19" fmla="*/ 169545 w 1340168"/>
                  <a:gd name="connsiteY19" fmla="*/ 315278 h 372428"/>
                  <a:gd name="connsiteX20" fmla="*/ 138113 w 1340168"/>
                  <a:gd name="connsiteY20" fmla="*/ 51435 h 372428"/>
                  <a:gd name="connsiteX21" fmla="*/ 97155 w 1340168"/>
                  <a:gd name="connsiteY21" fmla="*/ 356235 h 372428"/>
                  <a:gd name="connsiteX22" fmla="*/ 69533 w 1340168"/>
                  <a:gd name="connsiteY22" fmla="*/ 263843 h 372428"/>
                  <a:gd name="connsiteX23" fmla="*/ 1 w 1340168"/>
                  <a:gd name="connsiteY23" fmla="*/ 263843 h 372428"/>
                  <a:gd name="connsiteX0" fmla="*/ 1270635 w 1270635"/>
                  <a:gd name="connsiteY0" fmla="*/ 263843 h 372428"/>
                  <a:gd name="connsiteX1" fmla="*/ 977265 w 1270635"/>
                  <a:gd name="connsiteY1" fmla="*/ 263843 h 372428"/>
                  <a:gd name="connsiteX2" fmla="*/ 949643 w 1270635"/>
                  <a:gd name="connsiteY2" fmla="*/ 301943 h 372428"/>
                  <a:gd name="connsiteX3" fmla="*/ 909637 w 1270635"/>
                  <a:gd name="connsiteY3" fmla="*/ 132398 h 372428"/>
                  <a:gd name="connsiteX4" fmla="*/ 873443 w 1270635"/>
                  <a:gd name="connsiteY4" fmla="*/ 263843 h 372428"/>
                  <a:gd name="connsiteX5" fmla="*/ 785812 w 1270635"/>
                  <a:gd name="connsiteY5" fmla="*/ 263843 h 372428"/>
                  <a:gd name="connsiteX6" fmla="*/ 772477 w 1270635"/>
                  <a:gd name="connsiteY6" fmla="*/ 314325 h 372428"/>
                  <a:gd name="connsiteX7" fmla="*/ 748665 w 1270635"/>
                  <a:gd name="connsiteY7" fmla="*/ 256223 h 372428"/>
                  <a:gd name="connsiteX8" fmla="*/ 724852 w 1270635"/>
                  <a:gd name="connsiteY8" fmla="*/ 300990 h 372428"/>
                  <a:gd name="connsiteX9" fmla="*/ 680085 w 1270635"/>
                  <a:gd name="connsiteY9" fmla="*/ 0 h 372428"/>
                  <a:gd name="connsiteX10" fmla="*/ 624840 w 1270635"/>
                  <a:gd name="connsiteY10" fmla="*/ 372428 h 372428"/>
                  <a:gd name="connsiteX11" fmla="*/ 603885 w 1270635"/>
                  <a:gd name="connsiteY11" fmla="*/ 263843 h 372428"/>
                  <a:gd name="connsiteX12" fmla="*/ 378143 w 1270635"/>
                  <a:gd name="connsiteY12" fmla="*/ 263843 h 372428"/>
                  <a:gd name="connsiteX13" fmla="*/ 348615 w 1270635"/>
                  <a:gd name="connsiteY13" fmla="*/ 322898 h 372428"/>
                  <a:gd name="connsiteX14" fmla="*/ 313372 w 1270635"/>
                  <a:gd name="connsiteY14" fmla="*/ 129540 h 372428"/>
                  <a:gd name="connsiteX15" fmla="*/ 270510 w 1270635"/>
                  <a:gd name="connsiteY15" fmla="*/ 263843 h 372428"/>
                  <a:gd name="connsiteX16" fmla="*/ 183832 w 1270635"/>
                  <a:gd name="connsiteY16" fmla="*/ 263843 h 372428"/>
                  <a:gd name="connsiteX17" fmla="*/ 159068 w 1270635"/>
                  <a:gd name="connsiteY17" fmla="*/ 300990 h 372428"/>
                  <a:gd name="connsiteX18" fmla="*/ 133350 w 1270635"/>
                  <a:gd name="connsiteY18" fmla="*/ 254318 h 372428"/>
                  <a:gd name="connsiteX19" fmla="*/ 100012 w 1270635"/>
                  <a:gd name="connsiteY19" fmla="*/ 315278 h 372428"/>
                  <a:gd name="connsiteX20" fmla="*/ 68580 w 1270635"/>
                  <a:gd name="connsiteY20" fmla="*/ 51435 h 372428"/>
                  <a:gd name="connsiteX21" fmla="*/ 27622 w 1270635"/>
                  <a:gd name="connsiteY21" fmla="*/ 356235 h 372428"/>
                  <a:gd name="connsiteX22" fmla="*/ 0 w 1270635"/>
                  <a:gd name="connsiteY22" fmla="*/ 263843 h 372428"/>
                  <a:gd name="connsiteX0" fmla="*/ 1243013 w 1243013"/>
                  <a:gd name="connsiteY0" fmla="*/ 263843 h 372428"/>
                  <a:gd name="connsiteX1" fmla="*/ 949643 w 1243013"/>
                  <a:gd name="connsiteY1" fmla="*/ 263843 h 372428"/>
                  <a:gd name="connsiteX2" fmla="*/ 922021 w 1243013"/>
                  <a:gd name="connsiteY2" fmla="*/ 301943 h 372428"/>
                  <a:gd name="connsiteX3" fmla="*/ 882015 w 1243013"/>
                  <a:gd name="connsiteY3" fmla="*/ 132398 h 372428"/>
                  <a:gd name="connsiteX4" fmla="*/ 845821 w 1243013"/>
                  <a:gd name="connsiteY4" fmla="*/ 263843 h 372428"/>
                  <a:gd name="connsiteX5" fmla="*/ 758190 w 1243013"/>
                  <a:gd name="connsiteY5" fmla="*/ 263843 h 372428"/>
                  <a:gd name="connsiteX6" fmla="*/ 744855 w 1243013"/>
                  <a:gd name="connsiteY6" fmla="*/ 314325 h 372428"/>
                  <a:gd name="connsiteX7" fmla="*/ 721043 w 1243013"/>
                  <a:gd name="connsiteY7" fmla="*/ 256223 h 372428"/>
                  <a:gd name="connsiteX8" fmla="*/ 697230 w 1243013"/>
                  <a:gd name="connsiteY8" fmla="*/ 300990 h 372428"/>
                  <a:gd name="connsiteX9" fmla="*/ 652463 w 1243013"/>
                  <a:gd name="connsiteY9" fmla="*/ 0 h 372428"/>
                  <a:gd name="connsiteX10" fmla="*/ 597218 w 1243013"/>
                  <a:gd name="connsiteY10" fmla="*/ 372428 h 372428"/>
                  <a:gd name="connsiteX11" fmla="*/ 576263 w 1243013"/>
                  <a:gd name="connsiteY11" fmla="*/ 263843 h 372428"/>
                  <a:gd name="connsiteX12" fmla="*/ 350521 w 1243013"/>
                  <a:gd name="connsiteY12" fmla="*/ 263843 h 372428"/>
                  <a:gd name="connsiteX13" fmla="*/ 320993 w 1243013"/>
                  <a:gd name="connsiteY13" fmla="*/ 322898 h 372428"/>
                  <a:gd name="connsiteX14" fmla="*/ 285750 w 1243013"/>
                  <a:gd name="connsiteY14" fmla="*/ 129540 h 372428"/>
                  <a:gd name="connsiteX15" fmla="*/ 242888 w 1243013"/>
                  <a:gd name="connsiteY15" fmla="*/ 263843 h 372428"/>
                  <a:gd name="connsiteX16" fmla="*/ 156210 w 1243013"/>
                  <a:gd name="connsiteY16" fmla="*/ 263843 h 372428"/>
                  <a:gd name="connsiteX17" fmla="*/ 131446 w 1243013"/>
                  <a:gd name="connsiteY17" fmla="*/ 300990 h 372428"/>
                  <a:gd name="connsiteX18" fmla="*/ 105728 w 1243013"/>
                  <a:gd name="connsiteY18" fmla="*/ 254318 h 372428"/>
                  <a:gd name="connsiteX19" fmla="*/ 72390 w 1243013"/>
                  <a:gd name="connsiteY19" fmla="*/ 315278 h 372428"/>
                  <a:gd name="connsiteX20" fmla="*/ 40958 w 1243013"/>
                  <a:gd name="connsiteY20" fmla="*/ 51435 h 372428"/>
                  <a:gd name="connsiteX21" fmla="*/ 0 w 1243013"/>
                  <a:gd name="connsiteY21" fmla="*/ 356235 h 372428"/>
                  <a:gd name="connsiteX0" fmla="*/ 1202055 w 1202055"/>
                  <a:gd name="connsiteY0" fmla="*/ 263843 h 372428"/>
                  <a:gd name="connsiteX1" fmla="*/ 908685 w 1202055"/>
                  <a:gd name="connsiteY1" fmla="*/ 263843 h 372428"/>
                  <a:gd name="connsiteX2" fmla="*/ 881063 w 1202055"/>
                  <a:gd name="connsiteY2" fmla="*/ 301943 h 372428"/>
                  <a:gd name="connsiteX3" fmla="*/ 841057 w 1202055"/>
                  <a:gd name="connsiteY3" fmla="*/ 132398 h 372428"/>
                  <a:gd name="connsiteX4" fmla="*/ 804863 w 1202055"/>
                  <a:gd name="connsiteY4" fmla="*/ 263843 h 372428"/>
                  <a:gd name="connsiteX5" fmla="*/ 717232 w 1202055"/>
                  <a:gd name="connsiteY5" fmla="*/ 263843 h 372428"/>
                  <a:gd name="connsiteX6" fmla="*/ 703897 w 1202055"/>
                  <a:gd name="connsiteY6" fmla="*/ 314325 h 372428"/>
                  <a:gd name="connsiteX7" fmla="*/ 680085 w 1202055"/>
                  <a:gd name="connsiteY7" fmla="*/ 256223 h 372428"/>
                  <a:gd name="connsiteX8" fmla="*/ 656272 w 1202055"/>
                  <a:gd name="connsiteY8" fmla="*/ 300990 h 372428"/>
                  <a:gd name="connsiteX9" fmla="*/ 611505 w 1202055"/>
                  <a:gd name="connsiteY9" fmla="*/ 0 h 372428"/>
                  <a:gd name="connsiteX10" fmla="*/ 556260 w 1202055"/>
                  <a:gd name="connsiteY10" fmla="*/ 372428 h 372428"/>
                  <a:gd name="connsiteX11" fmla="*/ 535305 w 1202055"/>
                  <a:gd name="connsiteY11" fmla="*/ 263843 h 372428"/>
                  <a:gd name="connsiteX12" fmla="*/ 309563 w 1202055"/>
                  <a:gd name="connsiteY12" fmla="*/ 263843 h 372428"/>
                  <a:gd name="connsiteX13" fmla="*/ 280035 w 1202055"/>
                  <a:gd name="connsiteY13" fmla="*/ 322898 h 372428"/>
                  <a:gd name="connsiteX14" fmla="*/ 244792 w 1202055"/>
                  <a:gd name="connsiteY14" fmla="*/ 129540 h 372428"/>
                  <a:gd name="connsiteX15" fmla="*/ 201930 w 1202055"/>
                  <a:gd name="connsiteY15" fmla="*/ 263843 h 372428"/>
                  <a:gd name="connsiteX16" fmla="*/ 115252 w 1202055"/>
                  <a:gd name="connsiteY16" fmla="*/ 263843 h 372428"/>
                  <a:gd name="connsiteX17" fmla="*/ 90488 w 1202055"/>
                  <a:gd name="connsiteY17" fmla="*/ 300990 h 372428"/>
                  <a:gd name="connsiteX18" fmla="*/ 64770 w 1202055"/>
                  <a:gd name="connsiteY18" fmla="*/ 254318 h 372428"/>
                  <a:gd name="connsiteX19" fmla="*/ 31432 w 1202055"/>
                  <a:gd name="connsiteY19" fmla="*/ 315278 h 372428"/>
                  <a:gd name="connsiteX20" fmla="*/ 0 w 1202055"/>
                  <a:gd name="connsiteY20" fmla="*/ 51435 h 372428"/>
                  <a:gd name="connsiteX0" fmla="*/ 1170623 w 1170623"/>
                  <a:gd name="connsiteY0" fmla="*/ 263843 h 372428"/>
                  <a:gd name="connsiteX1" fmla="*/ 877253 w 1170623"/>
                  <a:gd name="connsiteY1" fmla="*/ 263843 h 372428"/>
                  <a:gd name="connsiteX2" fmla="*/ 849631 w 1170623"/>
                  <a:gd name="connsiteY2" fmla="*/ 301943 h 372428"/>
                  <a:gd name="connsiteX3" fmla="*/ 809625 w 1170623"/>
                  <a:gd name="connsiteY3" fmla="*/ 132398 h 372428"/>
                  <a:gd name="connsiteX4" fmla="*/ 773431 w 1170623"/>
                  <a:gd name="connsiteY4" fmla="*/ 263843 h 372428"/>
                  <a:gd name="connsiteX5" fmla="*/ 685800 w 1170623"/>
                  <a:gd name="connsiteY5" fmla="*/ 263843 h 372428"/>
                  <a:gd name="connsiteX6" fmla="*/ 672465 w 1170623"/>
                  <a:gd name="connsiteY6" fmla="*/ 314325 h 372428"/>
                  <a:gd name="connsiteX7" fmla="*/ 648653 w 1170623"/>
                  <a:gd name="connsiteY7" fmla="*/ 256223 h 372428"/>
                  <a:gd name="connsiteX8" fmla="*/ 624840 w 1170623"/>
                  <a:gd name="connsiteY8" fmla="*/ 300990 h 372428"/>
                  <a:gd name="connsiteX9" fmla="*/ 580073 w 1170623"/>
                  <a:gd name="connsiteY9" fmla="*/ 0 h 372428"/>
                  <a:gd name="connsiteX10" fmla="*/ 524828 w 1170623"/>
                  <a:gd name="connsiteY10" fmla="*/ 372428 h 372428"/>
                  <a:gd name="connsiteX11" fmla="*/ 503873 w 1170623"/>
                  <a:gd name="connsiteY11" fmla="*/ 263843 h 372428"/>
                  <a:gd name="connsiteX12" fmla="*/ 278131 w 1170623"/>
                  <a:gd name="connsiteY12" fmla="*/ 263843 h 372428"/>
                  <a:gd name="connsiteX13" fmla="*/ 248603 w 1170623"/>
                  <a:gd name="connsiteY13" fmla="*/ 322898 h 372428"/>
                  <a:gd name="connsiteX14" fmla="*/ 213360 w 1170623"/>
                  <a:gd name="connsiteY14" fmla="*/ 129540 h 372428"/>
                  <a:gd name="connsiteX15" fmla="*/ 170498 w 1170623"/>
                  <a:gd name="connsiteY15" fmla="*/ 263843 h 372428"/>
                  <a:gd name="connsiteX16" fmla="*/ 83820 w 1170623"/>
                  <a:gd name="connsiteY16" fmla="*/ 263843 h 372428"/>
                  <a:gd name="connsiteX17" fmla="*/ 59056 w 1170623"/>
                  <a:gd name="connsiteY17" fmla="*/ 300990 h 372428"/>
                  <a:gd name="connsiteX18" fmla="*/ 33338 w 1170623"/>
                  <a:gd name="connsiteY18" fmla="*/ 254318 h 372428"/>
                  <a:gd name="connsiteX19" fmla="*/ 0 w 1170623"/>
                  <a:gd name="connsiteY19" fmla="*/ 315278 h 372428"/>
                  <a:gd name="connsiteX0" fmla="*/ 1137285 w 1137285"/>
                  <a:gd name="connsiteY0" fmla="*/ 263843 h 372428"/>
                  <a:gd name="connsiteX1" fmla="*/ 843915 w 1137285"/>
                  <a:gd name="connsiteY1" fmla="*/ 263843 h 372428"/>
                  <a:gd name="connsiteX2" fmla="*/ 816293 w 1137285"/>
                  <a:gd name="connsiteY2" fmla="*/ 301943 h 372428"/>
                  <a:gd name="connsiteX3" fmla="*/ 776287 w 1137285"/>
                  <a:gd name="connsiteY3" fmla="*/ 132398 h 372428"/>
                  <a:gd name="connsiteX4" fmla="*/ 740093 w 1137285"/>
                  <a:gd name="connsiteY4" fmla="*/ 263843 h 372428"/>
                  <a:gd name="connsiteX5" fmla="*/ 652462 w 1137285"/>
                  <a:gd name="connsiteY5" fmla="*/ 263843 h 372428"/>
                  <a:gd name="connsiteX6" fmla="*/ 639127 w 1137285"/>
                  <a:gd name="connsiteY6" fmla="*/ 314325 h 372428"/>
                  <a:gd name="connsiteX7" fmla="*/ 615315 w 1137285"/>
                  <a:gd name="connsiteY7" fmla="*/ 256223 h 372428"/>
                  <a:gd name="connsiteX8" fmla="*/ 591502 w 1137285"/>
                  <a:gd name="connsiteY8" fmla="*/ 300990 h 372428"/>
                  <a:gd name="connsiteX9" fmla="*/ 546735 w 1137285"/>
                  <a:gd name="connsiteY9" fmla="*/ 0 h 372428"/>
                  <a:gd name="connsiteX10" fmla="*/ 491490 w 1137285"/>
                  <a:gd name="connsiteY10" fmla="*/ 372428 h 372428"/>
                  <a:gd name="connsiteX11" fmla="*/ 470535 w 1137285"/>
                  <a:gd name="connsiteY11" fmla="*/ 263843 h 372428"/>
                  <a:gd name="connsiteX12" fmla="*/ 244793 w 1137285"/>
                  <a:gd name="connsiteY12" fmla="*/ 263843 h 372428"/>
                  <a:gd name="connsiteX13" fmla="*/ 215265 w 1137285"/>
                  <a:gd name="connsiteY13" fmla="*/ 322898 h 372428"/>
                  <a:gd name="connsiteX14" fmla="*/ 180022 w 1137285"/>
                  <a:gd name="connsiteY14" fmla="*/ 129540 h 372428"/>
                  <a:gd name="connsiteX15" fmla="*/ 137160 w 1137285"/>
                  <a:gd name="connsiteY15" fmla="*/ 263843 h 372428"/>
                  <a:gd name="connsiteX16" fmla="*/ 50482 w 1137285"/>
                  <a:gd name="connsiteY16" fmla="*/ 263843 h 372428"/>
                  <a:gd name="connsiteX17" fmla="*/ 25718 w 1137285"/>
                  <a:gd name="connsiteY17" fmla="*/ 300990 h 372428"/>
                  <a:gd name="connsiteX18" fmla="*/ 0 w 1137285"/>
                  <a:gd name="connsiteY18" fmla="*/ 254318 h 372428"/>
                  <a:gd name="connsiteX0" fmla="*/ 1111567 w 1111567"/>
                  <a:gd name="connsiteY0" fmla="*/ 263843 h 372428"/>
                  <a:gd name="connsiteX1" fmla="*/ 818197 w 1111567"/>
                  <a:gd name="connsiteY1" fmla="*/ 263843 h 372428"/>
                  <a:gd name="connsiteX2" fmla="*/ 790575 w 1111567"/>
                  <a:gd name="connsiteY2" fmla="*/ 301943 h 372428"/>
                  <a:gd name="connsiteX3" fmla="*/ 750569 w 1111567"/>
                  <a:gd name="connsiteY3" fmla="*/ 132398 h 372428"/>
                  <a:gd name="connsiteX4" fmla="*/ 714375 w 1111567"/>
                  <a:gd name="connsiteY4" fmla="*/ 263843 h 372428"/>
                  <a:gd name="connsiteX5" fmla="*/ 626744 w 1111567"/>
                  <a:gd name="connsiteY5" fmla="*/ 263843 h 372428"/>
                  <a:gd name="connsiteX6" fmla="*/ 613409 w 1111567"/>
                  <a:gd name="connsiteY6" fmla="*/ 314325 h 372428"/>
                  <a:gd name="connsiteX7" fmla="*/ 589597 w 1111567"/>
                  <a:gd name="connsiteY7" fmla="*/ 256223 h 372428"/>
                  <a:gd name="connsiteX8" fmla="*/ 565784 w 1111567"/>
                  <a:gd name="connsiteY8" fmla="*/ 300990 h 372428"/>
                  <a:gd name="connsiteX9" fmla="*/ 521017 w 1111567"/>
                  <a:gd name="connsiteY9" fmla="*/ 0 h 372428"/>
                  <a:gd name="connsiteX10" fmla="*/ 465772 w 1111567"/>
                  <a:gd name="connsiteY10" fmla="*/ 372428 h 372428"/>
                  <a:gd name="connsiteX11" fmla="*/ 444817 w 1111567"/>
                  <a:gd name="connsiteY11" fmla="*/ 263843 h 372428"/>
                  <a:gd name="connsiteX12" fmla="*/ 219075 w 1111567"/>
                  <a:gd name="connsiteY12" fmla="*/ 263843 h 372428"/>
                  <a:gd name="connsiteX13" fmla="*/ 189547 w 1111567"/>
                  <a:gd name="connsiteY13" fmla="*/ 322898 h 372428"/>
                  <a:gd name="connsiteX14" fmla="*/ 154304 w 1111567"/>
                  <a:gd name="connsiteY14" fmla="*/ 129540 h 372428"/>
                  <a:gd name="connsiteX15" fmla="*/ 111442 w 1111567"/>
                  <a:gd name="connsiteY15" fmla="*/ 263843 h 372428"/>
                  <a:gd name="connsiteX16" fmla="*/ 24764 w 1111567"/>
                  <a:gd name="connsiteY16" fmla="*/ 263843 h 372428"/>
                  <a:gd name="connsiteX17" fmla="*/ 0 w 1111567"/>
                  <a:gd name="connsiteY17" fmla="*/ 300990 h 372428"/>
                  <a:gd name="connsiteX0" fmla="*/ 1086803 w 1086803"/>
                  <a:gd name="connsiteY0" fmla="*/ 263843 h 372428"/>
                  <a:gd name="connsiteX1" fmla="*/ 793433 w 1086803"/>
                  <a:gd name="connsiteY1" fmla="*/ 263843 h 372428"/>
                  <a:gd name="connsiteX2" fmla="*/ 765811 w 1086803"/>
                  <a:gd name="connsiteY2" fmla="*/ 301943 h 372428"/>
                  <a:gd name="connsiteX3" fmla="*/ 725805 w 1086803"/>
                  <a:gd name="connsiteY3" fmla="*/ 132398 h 372428"/>
                  <a:gd name="connsiteX4" fmla="*/ 689611 w 1086803"/>
                  <a:gd name="connsiteY4" fmla="*/ 263843 h 372428"/>
                  <a:gd name="connsiteX5" fmla="*/ 601980 w 1086803"/>
                  <a:gd name="connsiteY5" fmla="*/ 263843 h 372428"/>
                  <a:gd name="connsiteX6" fmla="*/ 588645 w 1086803"/>
                  <a:gd name="connsiteY6" fmla="*/ 314325 h 372428"/>
                  <a:gd name="connsiteX7" fmla="*/ 564833 w 1086803"/>
                  <a:gd name="connsiteY7" fmla="*/ 256223 h 372428"/>
                  <a:gd name="connsiteX8" fmla="*/ 541020 w 1086803"/>
                  <a:gd name="connsiteY8" fmla="*/ 300990 h 372428"/>
                  <a:gd name="connsiteX9" fmla="*/ 496253 w 1086803"/>
                  <a:gd name="connsiteY9" fmla="*/ 0 h 372428"/>
                  <a:gd name="connsiteX10" fmla="*/ 441008 w 1086803"/>
                  <a:gd name="connsiteY10" fmla="*/ 372428 h 372428"/>
                  <a:gd name="connsiteX11" fmla="*/ 420053 w 1086803"/>
                  <a:gd name="connsiteY11" fmla="*/ 263843 h 372428"/>
                  <a:gd name="connsiteX12" fmla="*/ 194311 w 1086803"/>
                  <a:gd name="connsiteY12" fmla="*/ 263843 h 372428"/>
                  <a:gd name="connsiteX13" fmla="*/ 164783 w 1086803"/>
                  <a:gd name="connsiteY13" fmla="*/ 322898 h 372428"/>
                  <a:gd name="connsiteX14" fmla="*/ 129540 w 1086803"/>
                  <a:gd name="connsiteY14" fmla="*/ 129540 h 372428"/>
                  <a:gd name="connsiteX15" fmla="*/ 86678 w 1086803"/>
                  <a:gd name="connsiteY15" fmla="*/ 263843 h 372428"/>
                  <a:gd name="connsiteX16" fmla="*/ 0 w 1086803"/>
                  <a:gd name="connsiteY16" fmla="*/ 263843 h 372428"/>
                  <a:gd name="connsiteX0" fmla="*/ 1000125 w 1000125"/>
                  <a:gd name="connsiteY0" fmla="*/ 263843 h 372428"/>
                  <a:gd name="connsiteX1" fmla="*/ 706755 w 1000125"/>
                  <a:gd name="connsiteY1" fmla="*/ 263843 h 372428"/>
                  <a:gd name="connsiteX2" fmla="*/ 679133 w 1000125"/>
                  <a:gd name="connsiteY2" fmla="*/ 301943 h 372428"/>
                  <a:gd name="connsiteX3" fmla="*/ 639127 w 1000125"/>
                  <a:gd name="connsiteY3" fmla="*/ 132398 h 372428"/>
                  <a:gd name="connsiteX4" fmla="*/ 602933 w 1000125"/>
                  <a:gd name="connsiteY4" fmla="*/ 263843 h 372428"/>
                  <a:gd name="connsiteX5" fmla="*/ 515302 w 1000125"/>
                  <a:gd name="connsiteY5" fmla="*/ 263843 h 372428"/>
                  <a:gd name="connsiteX6" fmla="*/ 501967 w 1000125"/>
                  <a:gd name="connsiteY6" fmla="*/ 314325 h 372428"/>
                  <a:gd name="connsiteX7" fmla="*/ 478155 w 1000125"/>
                  <a:gd name="connsiteY7" fmla="*/ 256223 h 372428"/>
                  <a:gd name="connsiteX8" fmla="*/ 454342 w 1000125"/>
                  <a:gd name="connsiteY8" fmla="*/ 300990 h 372428"/>
                  <a:gd name="connsiteX9" fmla="*/ 409575 w 1000125"/>
                  <a:gd name="connsiteY9" fmla="*/ 0 h 372428"/>
                  <a:gd name="connsiteX10" fmla="*/ 354330 w 1000125"/>
                  <a:gd name="connsiteY10" fmla="*/ 372428 h 372428"/>
                  <a:gd name="connsiteX11" fmla="*/ 333375 w 1000125"/>
                  <a:gd name="connsiteY11" fmla="*/ 263843 h 372428"/>
                  <a:gd name="connsiteX12" fmla="*/ 107633 w 1000125"/>
                  <a:gd name="connsiteY12" fmla="*/ 263843 h 372428"/>
                  <a:gd name="connsiteX13" fmla="*/ 78105 w 1000125"/>
                  <a:gd name="connsiteY13" fmla="*/ 322898 h 372428"/>
                  <a:gd name="connsiteX14" fmla="*/ 42862 w 1000125"/>
                  <a:gd name="connsiteY14" fmla="*/ 129540 h 372428"/>
                  <a:gd name="connsiteX15" fmla="*/ 0 w 1000125"/>
                  <a:gd name="connsiteY15" fmla="*/ 263843 h 372428"/>
                  <a:gd name="connsiteX0" fmla="*/ 957263 w 957263"/>
                  <a:gd name="connsiteY0" fmla="*/ 263843 h 372428"/>
                  <a:gd name="connsiteX1" fmla="*/ 663893 w 957263"/>
                  <a:gd name="connsiteY1" fmla="*/ 263843 h 372428"/>
                  <a:gd name="connsiteX2" fmla="*/ 636271 w 957263"/>
                  <a:gd name="connsiteY2" fmla="*/ 301943 h 372428"/>
                  <a:gd name="connsiteX3" fmla="*/ 596265 w 957263"/>
                  <a:gd name="connsiteY3" fmla="*/ 132398 h 372428"/>
                  <a:gd name="connsiteX4" fmla="*/ 560071 w 957263"/>
                  <a:gd name="connsiteY4" fmla="*/ 263843 h 372428"/>
                  <a:gd name="connsiteX5" fmla="*/ 472440 w 957263"/>
                  <a:gd name="connsiteY5" fmla="*/ 263843 h 372428"/>
                  <a:gd name="connsiteX6" fmla="*/ 459105 w 957263"/>
                  <a:gd name="connsiteY6" fmla="*/ 314325 h 372428"/>
                  <a:gd name="connsiteX7" fmla="*/ 435293 w 957263"/>
                  <a:gd name="connsiteY7" fmla="*/ 256223 h 372428"/>
                  <a:gd name="connsiteX8" fmla="*/ 411480 w 957263"/>
                  <a:gd name="connsiteY8" fmla="*/ 300990 h 372428"/>
                  <a:gd name="connsiteX9" fmla="*/ 366713 w 957263"/>
                  <a:gd name="connsiteY9" fmla="*/ 0 h 372428"/>
                  <a:gd name="connsiteX10" fmla="*/ 311468 w 957263"/>
                  <a:gd name="connsiteY10" fmla="*/ 372428 h 372428"/>
                  <a:gd name="connsiteX11" fmla="*/ 290513 w 957263"/>
                  <a:gd name="connsiteY11" fmla="*/ 263843 h 372428"/>
                  <a:gd name="connsiteX12" fmla="*/ 64771 w 957263"/>
                  <a:gd name="connsiteY12" fmla="*/ 263843 h 372428"/>
                  <a:gd name="connsiteX13" fmla="*/ 35243 w 957263"/>
                  <a:gd name="connsiteY13" fmla="*/ 322898 h 372428"/>
                  <a:gd name="connsiteX14" fmla="*/ 0 w 957263"/>
                  <a:gd name="connsiteY14" fmla="*/ 129540 h 372428"/>
                  <a:gd name="connsiteX0" fmla="*/ 922021 w 922021"/>
                  <a:gd name="connsiteY0" fmla="*/ 263843 h 372428"/>
                  <a:gd name="connsiteX1" fmla="*/ 628651 w 922021"/>
                  <a:gd name="connsiteY1" fmla="*/ 263843 h 372428"/>
                  <a:gd name="connsiteX2" fmla="*/ 601029 w 922021"/>
                  <a:gd name="connsiteY2" fmla="*/ 301943 h 372428"/>
                  <a:gd name="connsiteX3" fmla="*/ 561023 w 922021"/>
                  <a:gd name="connsiteY3" fmla="*/ 132398 h 372428"/>
                  <a:gd name="connsiteX4" fmla="*/ 524829 w 922021"/>
                  <a:gd name="connsiteY4" fmla="*/ 263843 h 372428"/>
                  <a:gd name="connsiteX5" fmla="*/ 437198 w 922021"/>
                  <a:gd name="connsiteY5" fmla="*/ 263843 h 372428"/>
                  <a:gd name="connsiteX6" fmla="*/ 423863 w 922021"/>
                  <a:gd name="connsiteY6" fmla="*/ 314325 h 372428"/>
                  <a:gd name="connsiteX7" fmla="*/ 400051 w 922021"/>
                  <a:gd name="connsiteY7" fmla="*/ 256223 h 372428"/>
                  <a:gd name="connsiteX8" fmla="*/ 376238 w 922021"/>
                  <a:gd name="connsiteY8" fmla="*/ 300990 h 372428"/>
                  <a:gd name="connsiteX9" fmla="*/ 331471 w 922021"/>
                  <a:gd name="connsiteY9" fmla="*/ 0 h 372428"/>
                  <a:gd name="connsiteX10" fmla="*/ 276226 w 922021"/>
                  <a:gd name="connsiteY10" fmla="*/ 372428 h 372428"/>
                  <a:gd name="connsiteX11" fmla="*/ 255271 w 922021"/>
                  <a:gd name="connsiteY11" fmla="*/ 263843 h 372428"/>
                  <a:gd name="connsiteX12" fmla="*/ 29529 w 922021"/>
                  <a:gd name="connsiteY12" fmla="*/ 263843 h 372428"/>
                  <a:gd name="connsiteX13" fmla="*/ 1 w 922021"/>
                  <a:gd name="connsiteY13" fmla="*/ 322898 h 372428"/>
                  <a:gd name="connsiteX0" fmla="*/ 892491 w 892491"/>
                  <a:gd name="connsiteY0" fmla="*/ 263843 h 372428"/>
                  <a:gd name="connsiteX1" fmla="*/ 599121 w 892491"/>
                  <a:gd name="connsiteY1" fmla="*/ 263843 h 372428"/>
                  <a:gd name="connsiteX2" fmla="*/ 571499 w 892491"/>
                  <a:gd name="connsiteY2" fmla="*/ 301943 h 372428"/>
                  <a:gd name="connsiteX3" fmla="*/ 531493 w 892491"/>
                  <a:gd name="connsiteY3" fmla="*/ 132398 h 372428"/>
                  <a:gd name="connsiteX4" fmla="*/ 495299 w 892491"/>
                  <a:gd name="connsiteY4" fmla="*/ 263843 h 372428"/>
                  <a:gd name="connsiteX5" fmla="*/ 407668 w 892491"/>
                  <a:gd name="connsiteY5" fmla="*/ 263843 h 372428"/>
                  <a:gd name="connsiteX6" fmla="*/ 394333 w 892491"/>
                  <a:gd name="connsiteY6" fmla="*/ 314325 h 372428"/>
                  <a:gd name="connsiteX7" fmla="*/ 370521 w 892491"/>
                  <a:gd name="connsiteY7" fmla="*/ 256223 h 372428"/>
                  <a:gd name="connsiteX8" fmla="*/ 346708 w 892491"/>
                  <a:gd name="connsiteY8" fmla="*/ 300990 h 372428"/>
                  <a:gd name="connsiteX9" fmla="*/ 301941 w 892491"/>
                  <a:gd name="connsiteY9" fmla="*/ 0 h 372428"/>
                  <a:gd name="connsiteX10" fmla="*/ 246696 w 892491"/>
                  <a:gd name="connsiteY10" fmla="*/ 372428 h 372428"/>
                  <a:gd name="connsiteX11" fmla="*/ 225741 w 892491"/>
                  <a:gd name="connsiteY11" fmla="*/ 263843 h 372428"/>
                  <a:gd name="connsiteX12" fmla="*/ -1 w 892491"/>
                  <a:gd name="connsiteY12" fmla="*/ 263843 h 372428"/>
                  <a:gd name="connsiteX0" fmla="*/ 892492 w 892492"/>
                  <a:gd name="connsiteY0" fmla="*/ 263843 h 372428"/>
                  <a:gd name="connsiteX1" fmla="*/ 794663 w 892492"/>
                  <a:gd name="connsiteY1" fmla="*/ 261783 h 372428"/>
                  <a:gd name="connsiteX2" fmla="*/ 599122 w 892492"/>
                  <a:gd name="connsiteY2" fmla="*/ 263843 h 372428"/>
                  <a:gd name="connsiteX3" fmla="*/ 571500 w 892492"/>
                  <a:gd name="connsiteY3" fmla="*/ 301943 h 372428"/>
                  <a:gd name="connsiteX4" fmla="*/ 531494 w 892492"/>
                  <a:gd name="connsiteY4" fmla="*/ 132398 h 372428"/>
                  <a:gd name="connsiteX5" fmla="*/ 495300 w 892492"/>
                  <a:gd name="connsiteY5" fmla="*/ 263843 h 372428"/>
                  <a:gd name="connsiteX6" fmla="*/ 407669 w 892492"/>
                  <a:gd name="connsiteY6" fmla="*/ 263843 h 372428"/>
                  <a:gd name="connsiteX7" fmla="*/ 394334 w 892492"/>
                  <a:gd name="connsiteY7" fmla="*/ 314325 h 372428"/>
                  <a:gd name="connsiteX8" fmla="*/ 370522 w 892492"/>
                  <a:gd name="connsiteY8" fmla="*/ 256223 h 372428"/>
                  <a:gd name="connsiteX9" fmla="*/ 346709 w 892492"/>
                  <a:gd name="connsiteY9" fmla="*/ 300990 h 372428"/>
                  <a:gd name="connsiteX10" fmla="*/ 301942 w 892492"/>
                  <a:gd name="connsiteY10" fmla="*/ 0 h 372428"/>
                  <a:gd name="connsiteX11" fmla="*/ 246697 w 892492"/>
                  <a:gd name="connsiteY11" fmla="*/ 372428 h 372428"/>
                  <a:gd name="connsiteX12" fmla="*/ 225742 w 892492"/>
                  <a:gd name="connsiteY12" fmla="*/ 263843 h 372428"/>
                  <a:gd name="connsiteX13" fmla="*/ 0 w 892492"/>
                  <a:gd name="connsiteY13" fmla="*/ 263843 h 372428"/>
                  <a:gd name="connsiteX0" fmla="*/ 794663 w 794663"/>
                  <a:gd name="connsiteY0" fmla="*/ 261783 h 372428"/>
                  <a:gd name="connsiteX1" fmla="*/ 599122 w 794663"/>
                  <a:gd name="connsiteY1" fmla="*/ 263843 h 372428"/>
                  <a:gd name="connsiteX2" fmla="*/ 571500 w 794663"/>
                  <a:gd name="connsiteY2" fmla="*/ 301943 h 372428"/>
                  <a:gd name="connsiteX3" fmla="*/ 531494 w 794663"/>
                  <a:gd name="connsiteY3" fmla="*/ 132398 h 372428"/>
                  <a:gd name="connsiteX4" fmla="*/ 495300 w 794663"/>
                  <a:gd name="connsiteY4" fmla="*/ 263843 h 372428"/>
                  <a:gd name="connsiteX5" fmla="*/ 407669 w 794663"/>
                  <a:gd name="connsiteY5" fmla="*/ 263843 h 372428"/>
                  <a:gd name="connsiteX6" fmla="*/ 394334 w 794663"/>
                  <a:gd name="connsiteY6" fmla="*/ 314325 h 372428"/>
                  <a:gd name="connsiteX7" fmla="*/ 370522 w 794663"/>
                  <a:gd name="connsiteY7" fmla="*/ 256223 h 372428"/>
                  <a:gd name="connsiteX8" fmla="*/ 346709 w 794663"/>
                  <a:gd name="connsiteY8" fmla="*/ 300990 h 372428"/>
                  <a:gd name="connsiteX9" fmla="*/ 301942 w 794663"/>
                  <a:gd name="connsiteY9" fmla="*/ 0 h 372428"/>
                  <a:gd name="connsiteX10" fmla="*/ 246697 w 794663"/>
                  <a:gd name="connsiteY10" fmla="*/ 372428 h 372428"/>
                  <a:gd name="connsiteX11" fmla="*/ 225742 w 794663"/>
                  <a:gd name="connsiteY11" fmla="*/ 263843 h 372428"/>
                  <a:gd name="connsiteX12" fmla="*/ 0 w 794663"/>
                  <a:gd name="connsiteY12" fmla="*/ 263843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4663" h="372428">
                    <a:moveTo>
                      <a:pt x="794663" y="261783"/>
                    </a:moveTo>
                    <a:lnTo>
                      <a:pt x="599122" y="263843"/>
                    </a:lnTo>
                    <a:lnTo>
                      <a:pt x="571500" y="301943"/>
                    </a:lnTo>
                    <a:lnTo>
                      <a:pt x="531494" y="132398"/>
                    </a:lnTo>
                    <a:lnTo>
                      <a:pt x="495300" y="263843"/>
                    </a:lnTo>
                    <a:lnTo>
                      <a:pt x="407669" y="263843"/>
                    </a:lnTo>
                    <a:lnTo>
                      <a:pt x="394334" y="314325"/>
                    </a:lnTo>
                    <a:lnTo>
                      <a:pt x="370522" y="256223"/>
                    </a:lnTo>
                    <a:lnTo>
                      <a:pt x="346709" y="300990"/>
                    </a:lnTo>
                    <a:lnTo>
                      <a:pt x="301942" y="0"/>
                    </a:lnTo>
                    <a:lnTo>
                      <a:pt x="246697" y="372428"/>
                    </a:lnTo>
                    <a:lnTo>
                      <a:pt x="225742" y="263843"/>
                    </a:lnTo>
                    <a:lnTo>
                      <a:pt x="0" y="263843"/>
                    </a:lnTo>
                  </a:path>
                </a:pathLst>
              </a:custGeom>
              <a:noFill/>
              <a:ln w="12700" cap="rnd">
                <a:solidFill>
                  <a:schemeClr val="bg1"/>
                </a:solidFill>
                <a:prstDash val="solid"/>
                <a:round/>
              </a:ln>
            </p:spPr>
            <p:txBody>
              <a:bodyPr rtlCol="0" anchor="ctr"/>
              <a:lstStyle/>
              <a:p>
                <a:endParaRPr lang="en-US"/>
              </a:p>
            </p:txBody>
          </p:sp>
        </p:grpSp>
      </p:gr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87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2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88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2778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65" r:id="rId13"/>
    <p:sldLayoutId id="2147483678" r:id="rId14"/>
    <p:sldLayoutId id="2147483679" r:id="rId15"/>
    <p:sldLayoutId id="2147483681"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E7F6464E-1D03-4A94-BD5C-6B83FB646A9F}"/>
              </a:ext>
            </a:extLst>
          </p:cNvPr>
          <p:cNvSpPr/>
          <p:nvPr/>
        </p:nvSpPr>
        <p:spPr>
          <a:xfrm>
            <a:off x="0" y="4432406"/>
            <a:ext cx="12192000" cy="1443594"/>
          </a:xfrm>
          <a:prstGeom prst="rect">
            <a:avLst/>
          </a:prstGeom>
          <a:gradFill flip="none" rotWithShape="1">
            <a:gsLst>
              <a:gs pos="0">
                <a:schemeClr val="tx1">
                  <a:alpha val="0"/>
                </a:schemeClr>
              </a:gs>
              <a:gs pos="53000">
                <a:schemeClr val="tx1">
                  <a:alpha val="4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27BB5B2B-6DA6-44EA-B72C-E9E9F2270364}"/>
              </a:ext>
            </a:extLst>
          </p:cNvPr>
          <p:cNvSpPr txBox="1"/>
          <p:nvPr/>
        </p:nvSpPr>
        <p:spPr>
          <a:xfrm>
            <a:off x="1345699" y="3475343"/>
            <a:ext cx="11162925" cy="2400657"/>
          </a:xfrm>
          <a:prstGeom prst="rect">
            <a:avLst/>
          </a:prstGeom>
          <a:noFill/>
        </p:spPr>
        <p:txBody>
          <a:bodyPr wrap="square" rtlCol="0" anchor="ctr">
            <a:spAutoFit/>
          </a:bodyPr>
          <a:lstStyle/>
          <a:p>
            <a:endParaRPr lang="en-IN" sz="5400" dirty="0"/>
          </a:p>
          <a:p>
            <a:pPr algn="ctr"/>
            <a:r>
              <a:rPr lang="en-US" sz="4800" dirty="0" smtClean="0">
                <a:solidFill>
                  <a:schemeClr val="bg1"/>
                </a:solidFill>
              </a:rPr>
              <a:t>A </a:t>
            </a:r>
            <a:r>
              <a:rPr lang="en-US" sz="4800" dirty="0">
                <a:solidFill>
                  <a:schemeClr val="bg1"/>
                </a:solidFill>
              </a:rPr>
              <a:t>Secure Cloud Computing Based </a:t>
            </a:r>
            <a:r>
              <a:rPr lang="en-US" sz="4800" dirty="0" smtClean="0">
                <a:solidFill>
                  <a:schemeClr val="bg1"/>
                </a:solidFill>
              </a:rPr>
              <a:t>Framework </a:t>
            </a:r>
            <a:r>
              <a:rPr lang="en-US" sz="4800" dirty="0">
                <a:solidFill>
                  <a:schemeClr val="bg1"/>
                </a:solidFill>
              </a:rPr>
              <a:t>for the Blood bank</a:t>
            </a:r>
            <a:endParaRPr lang="ko-KR" altLang="en-US" sz="4800" dirty="0">
              <a:solidFill>
                <a:schemeClr val="bg1"/>
              </a:solidFill>
              <a:latin typeface="+mj-lt"/>
              <a:cs typeface="Arial" pitchFamily="34" charset="0"/>
            </a:endParaRPr>
          </a:p>
        </p:txBody>
      </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1159099"/>
            <a:ext cx="9839459" cy="1754326"/>
          </a:xfrm>
          <a:prstGeom prst="rect">
            <a:avLst/>
          </a:prstGeom>
          <a:noFill/>
        </p:spPr>
        <p:txBody>
          <a:bodyPr wrap="square" rtlCol="0">
            <a:spAutoFit/>
          </a:bodyPr>
          <a:lstStyle/>
          <a:p>
            <a:r>
              <a:rPr lang="en-US" dirty="0"/>
              <a:t>Just by selecting any of the options mentioned above he /she will get the information accordingly like information about blood camp, the nearby hospital, any notification etc. </a:t>
            </a:r>
          </a:p>
          <a:p>
            <a:r>
              <a:rPr lang="en-US" dirty="0"/>
              <a:t>All the detail of the blood donor, hospital is stored in database. Security care is taken; the confidential data can only be access by the administrator. Data of each user is stored safely on </a:t>
            </a:r>
            <a:r>
              <a:rPr lang="en-US"/>
              <a:t>cloud </a:t>
            </a:r>
            <a:r>
              <a:rPr lang="en-US" smtClean="0"/>
              <a:t>. </a:t>
            </a:r>
            <a:r>
              <a:rPr lang="en-US" dirty="0"/>
              <a:t>By using this application the user will not have to search for the blood in case of emergency and can directly get the detail of required blood donor by accessing this application. </a:t>
            </a:r>
            <a:endParaRPr lang="en-IN" dirty="0"/>
          </a:p>
        </p:txBody>
      </p:sp>
    </p:spTree>
    <p:extLst>
      <p:ext uri="{BB962C8B-B14F-4D97-AF65-F5344CB8AC3E}">
        <p14:creationId xmlns:p14="http://schemas.microsoft.com/office/powerpoint/2010/main" val="3115571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Modules</a:t>
            </a:r>
            <a:endParaRPr lang="en-IN" dirty="0"/>
          </a:p>
        </p:txBody>
      </p:sp>
      <p:sp>
        <p:nvSpPr>
          <p:cNvPr id="4" name="TextBox 3"/>
          <p:cNvSpPr txBox="1"/>
          <p:nvPr/>
        </p:nvSpPr>
        <p:spPr>
          <a:xfrm>
            <a:off x="682580" y="1249251"/>
            <a:ext cx="1056067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Add and View Donors</a:t>
            </a:r>
          </a:p>
          <a:p>
            <a:pPr marL="285750" indent="-285750">
              <a:buFont typeface="Arial" panose="020B0604020202020204" pitchFamily="34" charset="0"/>
              <a:buChar char="•"/>
            </a:pPr>
            <a:r>
              <a:rPr lang="en-US" dirty="0" smtClean="0"/>
              <a:t>Add </a:t>
            </a:r>
            <a:r>
              <a:rPr lang="en-US" dirty="0"/>
              <a:t>a</a:t>
            </a:r>
            <a:r>
              <a:rPr lang="en-US" dirty="0" smtClean="0"/>
              <a:t>nd View Blood Bank</a:t>
            </a:r>
          </a:p>
          <a:p>
            <a:pPr marL="285750" indent="-285750">
              <a:buFont typeface="Arial" panose="020B0604020202020204" pitchFamily="34" charset="0"/>
              <a:buChar char="•"/>
            </a:pPr>
            <a:r>
              <a:rPr lang="en-US" dirty="0" smtClean="0"/>
              <a:t>Request for Blood</a:t>
            </a:r>
            <a:endParaRPr lang="en-IN" dirty="0"/>
          </a:p>
        </p:txBody>
      </p:sp>
    </p:spTree>
    <p:extLst>
      <p:ext uri="{BB962C8B-B14F-4D97-AF65-F5344CB8AC3E}">
        <p14:creationId xmlns:p14="http://schemas.microsoft.com/office/powerpoint/2010/main" val="815473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20C8F30-9C91-4D39-A29C-BCE4134E41E9}"/>
              </a:ext>
            </a:extLst>
          </p:cNvPr>
          <p:cNvSpPr txBox="1"/>
          <p:nvPr/>
        </p:nvSpPr>
        <p:spPr>
          <a:xfrm>
            <a:off x="-4762" y="2852631"/>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832103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DC23D78-CCC7-4EE9-9D14-79A12DA0EDBE}"/>
              </a:ext>
            </a:extLst>
          </p:cNvPr>
          <p:cNvSpPr/>
          <p:nvPr/>
        </p:nvSpPr>
        <p:spPr>
          <a:xfrm>
            <a:off x="3192083" y="1189233"/>
            <a:ext cx="8877300" cy="1443594"/>
          </a:xfrm>
          <a:prstGeom prst="rect">
            <a:avLst/>
          </a:prstGeom>
          <a:gradFill flip="none" rotWithShape="1">
            <a:gsLst>
              <a:gs pos="0">
                <a:schemeClr val="tx1">
                  <a:alpha val="0"/>
                </a:schemeClr>
              </a:gs>
              <a:gs pos="53000">
                <a:schemeClr val="tx1">
                  <a:alpha val="4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984125" y="1395154"/>
            <a:ext cx="4597758" cy="923330"/>
          </a:xfrm>
          <a:prstGeom prst="rect">
            <a:avLst/>
          </a:prstGeom>
          <a:noFill/>
        </p:spPr>
        <p:txBody>
          <a:bodyPr wrap="square" rtlCol="0">
            <a:spAutoFit/>
          </a:bodyPr>
          <a:lstStyle/>
          <a:p>
            <a:r>
              <a:rPr lang="en-US" dirty="0" smtClean="0">
                <a:solidFill>
                  <a:schemeClr val="bg1"/>
                </a:solidFill>
              </a:rPr>
              <a:t>Presented By:</a:t>
            </a:r>
          </a:p>
          <a:p>
            <a:r>
              <a:rPr lang="en-US" dirty="0">
                <a:solidFill>
                  <a:schemeClr val="bg1"/>
                </a:solidFill>
              </a:rPr>
              <a:t>	</a:t>
            </a:r>
            <a:r>
              <a:rPr lang="en-US" dirty="0" smtClean="0">
                <a:solidFill>
                  <a:schemeClr val="bg1"/>
                </a:solidFill>
              </a:rPr>
              <a:t>RANJANA K</a:t>
            </a:r>
          </a:p>
          <a:p>
            <a:r>
              <a:rPr lang="en-US" dirty="0">
                <a:solidFill>
                  <a:schemeClr val="bg1"/>
                </a:solidFill>
              </a:rPr>
              <a:t>	</a:t>
            </a:r>
            <a:r>
              <a:rPr lang="en-US" dirty="0" smtClean="0">
                <a:solidFill>
                  <a:schemeClr val="bg1"/>
                </a:solidFill>
              </a:rPr>
              <a:t>Roll No: 31</a:t>
            </a:r>
          </a:p>
        </p:txBody>
      </p:sp>
      <p:sp>
        <p:nvSpPr>
          <p:cNvPr id="6" name="Rectangle 5">
            <a:extLst>
              <a:ext uri="{FF2B5EF4-FFF2-40B4-BE49-F238E27FC236}">
                <a16:creationId xmlns:a16="http://schemas.microsoft.com/office/drawing/2014/main" xmlns="" id="{8DC23D78-CCC7-4EE9-9D14-79A12DA0EDBE}"/>
              </a:ext>
            </a:extLst>
          </p:cNvPr>
          <p:cNvSpPr/>
          <p:nvPr/>
        </p:nvSpPr>
        <p:spPr>
          <a:xfrm>
            <a:off x="3314700" y="3981884"/>
            <a:ext cx="8877300" cy="1443594"/>
          </a:xfrm>
          <a:prstGeom prst="rect">
            <a:avLst/>
          </a:prstGeom>
          <a:gradFill flip="none" rotWithShape="1">
            <a:gsLst>
              <a:gs pos="0">
                <a:schemeClr val="tx1">
                  <a:alpha val="0"/>
                </a:schemeClr>
              </a:gs>
              <a:gs pos="53000">
                <a:schemeClr val="tx1">
                  <a:alpha val="4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7746911" y="4242016"/>
            <a:ext cx="4927779" cy="923330"/>
          </a:xfrm>
          <a:prstGeom prst="rect">
            <a:avLst/>
          </a:prstGeom>
          <a:noFill/>
        </p:spPr>
        <p:txBody>
          <a:bodyPr wrap="square" rtlCol="0">
            <a:spAutoFit/>
          </a:bodyPr>
          <a:lstStyle/>
          <a:p>
            <a:r>
              <a:rPr lang="en-US" dirty="0" smtClean="0">
                <a:solidFill>
                  <a:schemeClr val="bg1"/>
                </a:solidFill>
              </a:rPr>
              <a:t>Presented To:</a:t>
            </a:r>
          </a:p>
          <a:p>
            <a:r>
              <a:rPr lang="en-US" dirty="0">
                <a:solidFill>
                  <a:schemeClr val="bg1"/>
                </a:solidFill>
              </a:rPr>
              <a:t>	</a:t>
            </a:r>
            <a:r>
              <a:rPr lang="en-US" dirty="0" smtClean="0">
                <a:solidFill>
                  <a:schemeClr val="bg1"/>
                </a:solidFill>
              </a:rPr>
              <a:t>Guide: Ms. JOICE T</a:t>
            </a:r>
          </a:p>
          <a:p>
            <a:r>
              <a:rPr lang="en-US" dirty="0">
                <a:solidFill>
                  <a:schemeClr val="bg1"/>
                </a:solidFill>
              </a:rPr>
              <a:t>	</a:t>
            </a:r>
            <a:r>
              <a:rPr lang="en-US" dirty="0" smtClean="0">
                <a:solidFill>
                  <a:schemeClr val="bg1"/>
                </a:solidFill>
              </a:rPr>
              <a:t>Scrum Master: </a:t>
            </a:r>
            <a:r>
              <a:rPr lang="en-US" dirty="0" err="1" smtClean="0">
                <a:solidFill>
                  <a:schemeClr val="bg1"/>
                </a:solidFill>
              </a:rPr>
              <a:t>Ms.SENU</a:t>
            </a:r>
            <a:r>
              <a:rPr lang="en-US" dirty="0" smtClean="0">
                <a:solidFill>
                  <a:schemeClr val="bg1"/>
                </a:solidFill>
              </a:rPr>
              <a:t> ABI</a:t>
            </a:r>
            <a:endParaRPr lang="en-IN" dirty="0">
              <a:solidFill>
                <a:schemeClr val="bg1"/>
              </a:solidFill>
            </a:endParaRPr>
          </a:p>
        </p:txBody>
      </p:sp>
    </p:spTree>
    <p:extLst>
      <p:ext uri="{BB962C8B-B14F-4D97-AF65-F5344CB8AC3E}">
        <p14:creationId xmlns:p14="http://schemas.microsoft.com/office/powerpoint/2010/main" val="3650231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218059" y="826434"/>
            <a:ext cx="11573197" cy="1001902"/>
          </a:xfrm>
          <a:prstGeom prst="rect">
            <a:avLst/>
          </a:prstGeom>
        </p:spPr>
        <p:txBody>
          <a:bodyPr/>
          <a:lstStyle/>
          <a:p>
            <a:r>
              <a:rPr lang="en-US" sz="4800" dirty="0" smtClean="0">
                <a:solidFill>
                  <a:schemeClr val="accent1"/>
                </a:solidFill>
                <a:latin typeface="Bahnschrift SemiBold" panose="020B0502040204020203" pitchFamily="34" charset="0"/>
              </a:rPr>
              <a:t>BLOOD BANK</a:t>
            </a:r>
            <a:endParaRPr lang="en-US" sz="4800" dirty="0">
              <a:latin typeface="Bahnschrift SemiBold" panose="020B0502040204020203" pitchFamily="34" charset="0"/>
            </a:endParaRPr>
          </a:p>
        </p:txBody>
      </p:sp>
      <p:grpSp>
        <p:nvGrpSpPr>
          <p:cNvPr id="8" name="Group 7">
            <a:extLst>
              <a:ext uri="{FF2B5EF4-FFF2-40B4-BE49-F238E27FC236}">
                <a16:creationId xmlns:a16="http://schemas.microsoft.com/office/drawing/2014/main" xmlns="" id="{FCE7A81F-90C3-4483-B00A-EA2D9C2788C7}"/>
              </a:ext>
            </a:extLst>
          </p:cNvPr>
          <p:cNvGrpSpPr/>
          <p:nvPr/>
        </p:nvGrpSpPr>
        <p:grpSpPr>
          <a:xfrm>
            <a:off x="1047962" y="3820383"/>
            <a:ext cx="9343397" cy="1710829"/>
            <a:chOff x="-621137" y="1218864"/>
            <a:chExt cx="12359085" cy="3345090"/>
          </a:xfrm>
        </p:grpSpPr>
        <p:sp>
          <p:nvSpPr>
            <p:cNvPr id="3" name="Freeform 26">
              <a:extLst>
                <a:ext uri="{FF2B5EF4-FFF2-40B4-BE49-F238E27FC236}">
                  <a16:creationId xmlns:a16="http://schemas.microsoft.com/office/drawing/2014/main" xmlns="" id="{05C1C8DB-7F5D-4AB0-BB51-116C9A96DBF4}"/>
                </a:ext>
              </a:extLst>
            </p:cNvPr>
            <p:cNvSpPr/>
            <p:nvPr/>
          </p:nvSpPr>
          <p:spPr>
            <a:xfrm>
              <a:off x="-621137" y="1218864"/>
              <a:ext cx="3761314" cy="3305901"/>
            </a:xfrm>
            <a:custGeom>
              <a:avLst/>
              <a:gdLst>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774700 w 1016000"/>
                <a:gd name="connsiteY5" fmla="*/ 533400 h 914400"/>
                <a:gd name="connsiteX6" fmla="*/ 1016000 w 1016000"/>
                <a:gd name="connsiteY6" fmla="*/ 533400 h 914400"/>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841026 w 1016000"/>
                <a:gd name="connsiteY5" fmla="*/ 674343 h 914400"/>
                <a:gd name="connsiteX6" fmla="*/ 1016000 w 1016000"/>
                <a:gd name="connsiteY6" fmla="*/ 533400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41026 w 982837"/>
                <a:gd name="connsiteY5" fmla="*/ 674343 h 914400"/>
                <a:gd name="connsiteX6" fmla="*/ 982837 w 982837"/>
                <a:gd name="connsiteY6"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841026 w 982837"/>
                <a:gd name="connsiteY6" fmla="*/ 674343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981969 w 982837"/>
                <a:gd name="connsiteY6" fmla="*/ 632890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64281 w 982837"/>
                <a:gd name="connsiteY5" fmla="*/ 584624 h 914400"/>
                <a:gd name="connsiteX6" fmla="*/ 981969 w 982837"/>
                <a:gd name="connsiteY6" fmla="*/ 632890 h 914400"/>
                <a:gd name="connsiteX7" fmla="*/ 982837 w 982837"/>
                <a:gd name="connsiteY7" fmla="*/ 400748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81969 w 1231559"/>
                <a:gd name="connsiteY6" fmla="*/ 632890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48806 w 1231559"/>
                <a:gd name="connsiteY6" fmla="*/ 259807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80863 w 1231559"/>
                <a:gd name="connsiteY5" fmla="*/ 717276 h 914400"/>
                <a:gd name="connsiteX6" fmla="*/ 948806 w 1231559"/>
                <a:gd name="connsiteY6" fmla="*/ 259807 h 914400"/>
                <a:gd name="connsiteX7" fmla="*/ 1231559 w 1231559"/>
                <a:gd name="connsiteY7" fmla="*/ 467074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48806 w 1380792"/>
                <a:gd name="connsiteY6" fmla="*/ 259807 h 914400"/>
                <a:gd name="connsiteX7" fmla="*/ 1380792 w 1380792"/>
                <a:gd name="connsiteY7" fmla="*/ 409039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32225 w 1380792"/>
                <a:gd name="connsiteY6" fmla="*/ 409040 h 914400"/>
                <a:gd name="connsiteX7" fmla="*/ 1380792 w 1380792"/>
                <a:gd name="connsiteY7" fmla="*/ 409039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585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3503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17329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13503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02024 h 914400"/>
                <a:gd name="connsiteX0" fmla="*/ 0 w 1079873"/>
                <a:gd name="connsiteY0" fmla="*/ 457200 h 914400"/>
                <a:gd name="connsiteX1" fmla="*/ 215900 w 1079873"/>
                <a:gd name="connsiteY1" fmla="*/ 457200 h 914400"/>
                <a:gd name="connsiteX2" fmla="*/ 381000 w 1079873"/>
                <a:gd name="connsiteY2" fmla="*/ 0 h 914400"/>
                <a:gd name="connsiteX3" fmla="*/ 596900 w 1079873"/>
                <a:gd name="connsiteY3" fmla="*/ 914400 h 914400"/>
                <a:gd name="connsiteX4" fmla="*/ 736600 w 1079873"/>
                <a:gd name="connsiteY4" fmla="*/ 101600 h 914400"/>
                <a:gd name="connsiteX5" fmla="*/ 880863 w 1079873"/>
                <a:gd name="connsiteY5" fmla="*/ 717276 h 914400"/>
                <a:gd name="connsiteX6" fmla="*/ 932225 w 1079873"/>
                <a:gd name="connsiteY6" fmla="*/ 409040 h 914400"/>
                <a:gd name="connsiteX7" fmla="*/ 1079775 w 1079873"/>
                <a:gd name="connsiteY7" fmla="*/ 409677 h 914400"/>
                <a:gd name="connsiteX0" fmla="*/ 0 w 1125759"/>
                <a:gd name="connsiteY0" fmla="*/ 457200 h 914400"/>
                <a:gd name="connsiteX1" fmla="*/ 215900 w 1125759"/>
                <a:gd name="connsiteY1" fmla="*/ 457200 h 914400"/>
                <a:gd name="connsiteX2" fmla="*/ 381000 w 1125759"/>
                <a:gd name="connsiteY2" fmla="*/ 0 h 914400"/>
                <a:gd name="connsiteX3" fmla="*/ 596900 w 1125759"/>
                <a:gd name="connsiteY3" fmla="*/ 914400 h 914400"/>
                <a:gd name="connsiteX4" fmla="*/ 736600 w 1125759"/>
                <a:gd name="connsiteY4" fmla="*/ 101600 h 914400"/>
                <a:gd name="connsiteX5" fmla="*/ 880863 w 1125759"/>
                <a:gd name="connsiteY5" fmla="*/ 717276 h 914400"/>
                <a:gd name="connsiteX6" fmla="*/ 932225 w 1125759"/>
                <a:gd name="connsiteY6" fmla="*/ 409040 h 914400"/>
                <a:gd name="connsiteX7" fmla="*/ 1125693 w 1125759"/>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96900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796681 w 1125693"/>
                <a:gd name="connsiteY5" fmla="*/ 740235 h 914400"/>
                <a:gd name="connsiteX6" fmla="*/ 932225 w 1125693"/>
                <a:gd name="connsiteY6" fmla="*/ 409040 h 914400"/>
                <a:gd name="connsiteX7" fmla="*/ 1125693 w 1125693"/>
                <a:gd name="connsiteY7" fmla="*/ 409677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339977"/>
                <a:gd name="connsiteY0" fmla="*/ 453374 h 914400"/>
                <a:gd name="connsiteX1" fmla="*/ 288604 w 1339977"/>
                <a:gd name="connsiteY1" fmla="*/ 457200 h 914400"/>
                <a:gd name="connsiteX2" fmla="*/ 453704 w 1339977"/>
                <a:gd name="connsiteY2" fmla="*/ 0 h 914400"/>
                <a:gd name="connsiteX3" fmla="*/ 619859 w 1339977"/>
                <a:gd name="connsiteY3" fmla="*/ 914400 h 914400"/>
                <a:gd name="connsiteX4" fmla="*/ 870528 w 1339977"/>
                <a:gd name="connsiteY4" fmla="*/ 105426 h 914400"/>
                <a:gd name="connsiteX5" fmla="*/ 869385 w 1339977"/>
                <a:gd name="connsiteY5" fmla="*/ 740235 h 914400"/>
                <a:gd name="connsiteX6" fmla="*/ 1004929 w 1339977"/>
                <a:gd name="connsiteY6" fmla="*/ 409040 h 914400"/>
                <a:gd name="connsiteX7" fmla="*/ 1339977 w 1339977"/>
                <a:gd name="connsiteY7" fmla="*/ 405851 h 914400"/>
                <a:gd name="connsiteX0" fmla="*/ 0 w 1343804"/>
                <a:gd name="connsiteY0" fmla="*/ 461027 h 914400"/>
                <a:gd name="connsiteX1" fmla="*/ 292431 w 1343804"/>
                <a:gd name="connsiteY1" fmla="*/ 457200 h 914400"/>
                <a:gd name="connsiteX2" fmla="*/ 457531 w 1343804"/>
                <a:gd name="connsiteY2" fmla="*/ 0 h 914400"/>
                <a:gd name="connsiteX3" fmla="*/ 623686 w 1343804"/>
                <a:gd name="connsiteY3" fmla="*/ 914400 h 914400"/>
                <a:gd name="connsiteX4" fmla="*/ 874355 w 1343804"/>
                <a:gd name="connsiteY4" fmla="*/ 105426 h 914400"/>
                <a:gd name="connsiteX5" fmla="*/ 873212 w 1343804"/>
                <a:gd name="connsiteY5" fmla="*/ 740235 h 914400"/>
                <a:gd name="connsiteX6" fmla="*/ 1008756 w 1343804"/>
                <a:gd name="connsiteY6" fmla="*/ 409040 h 914400"/>
                <a:gd name="connsiteX7" fmla="*/ 1343804 w 1343804"/>
                <a:gd name="connsiteY7" fmla="*/ 405851 h 914400"/>
                <a:gd name="connsiteX0" fmla="*/ 0 w 1347630"/>
                <a:gd name="connsiteY0" fmla="*/ 453374 h 914400"/>
                <a:gd name="connsiteX1" fmla="*/ 296257 w 1347630"/>
                <a:gd name="connsiteY1" fmla="*/ 457200 h 914400"/>
                <a:gd name="connsiteX2" fmla="*/ 461357 w 1347630"/>
                <a:gd name="connsiteY2" fmla="*/ 0 h 914400"/>
                <a:gd name="connsiteX3" fmla="*/ 627512 w 1347630"/>
                <a:gd name="connsiteY3" fmla="*/ 914400 h 914400"/>
                <a:gd name="connsiteX4" fmla="*/ 878181 w 1347630"/>
                <a:gd name="connsiteY4" fmla="*/ 105426 h 914400"/>
                <a:gd name="connsiteX5" fmla="*/ 877038 w 1347630"/>
                <a:gd name="connsiteY5" fmla="*/ 740235 h 914400"/>
                <a:gd name="connsiteX6" fmla="*/ 1012582 w 1347630"/>
                <a:gd name="connsiteY6" fmla="*/ 409040 h 914400"/>
                <a:gd name="connsiteX7" fmla="*/ 1347630 w 1347630"/>
                <a:gd name="connsiteY7" fmla="*/ 405851 h 914400"/>
                <a:gd name="connsiteX0" fmla="*/ 0 w 1347630"/>
                <a:gd name="connsiteY0" fmla="*/ 347948 h 808974"/>
                <a:gd name="connsiteX1" fmla="*/ 296257 w 1347630"/>
                <a:gd name="connsiteY1" fmla="*/ 351774 h 808974"/>
                <a:gd name="connsiteX2" fmla="*/ 399176 w 1347630"/>
                <a:gd name="connsiteY2" fmla="*/ 93552 h 808974"/>
                <a:gd name="connsiteX3" fmla="*/ 627512 w 1347630"/>
                <a:gd name="connsiteY3" fmla="*/ 808974 h 808974"/>
                <a:gd name="connsiteX4" fmla="*/ 878181 w 1347630"/>
                <a:gd name="connsiteY4" fmla="*/ 0 h 808974"/>
                <a:gd name="connsiteX5" fmla="*/ 877038 w 1347630"/>
                <a:gd name="connsiteY5" fmla="*/ 634809 h 808974"/>
                <a:gd name="connsiteX6" fmla="*/ 1012582 w 1347630"/>
                <a:gd name="connsiteY6" fmla="*/ 303614 h 808974"/>
                <a:gd name="connsiteX7" fmla="*/ 1347630 w 1347630"/>
                <a:gd name="connsiteY7" fmla="*/ 300425 h 808974"/>
                <a:gd name="connsiteX0" fmla="*/ 0 w 1347630"/>
                <a:gd name="connsiteY0" fmla="*/ 347948 h 680468"/>
                <a:gd name="connsiteX1" fmla="*/ 296257 w 1347630"/>
                <a:gd name="connsiteY1" fmla="*/ 351774 h 680468"/>
                <a:gd name="connsiteX2" fmla="*/ 399176 w 1347630"/>
                <a:gd name="connsiteY2" fmla="*/ 93552 h 680468"/>
                <a:gd name="connsiteX3" fmla="*/ 577767 w 1347630"/>
                <a:gd name="connsiteY3" fmla="*/ 680468 h 680468"/>
                <a:gd name="connsiteX4" fmla="*/ 878181 w 1347630"/>
                <a:gd name="connsiteY4" fmla="*/ 0 h 680468"/>
                <a:gd name="connsiteX5" fmla="*/ 877038 w 1347630"/>
                <a:gd name="connsiteY5" fmla="*/ 634809 h 680468"/>
                <a:gd name="connsiteX6" fmla="*/ 1012582 w 1347630"/>
                <a:gd name="connsiteY6" fmla="*/ 303614 h 680468"/>
                <a:gd name="connsiteX7" fmla="*/ 1347630 w 1347630"/>
                <a:gd name="connsiteY7" fmla="*/ 300425 h 680468"/>
                <a:gd name="connsiteX0" fmla="*/ 0 w 1347630"/>
                <a:gd name="connsiteY0" fmla="*/ 447437 h 779957"/>
                <a:gd name="connsiteX1" fmla="*/ 296257 w 1347630"/>
                <a:gd name="connsiteY1" fmla="*/ 451263 h 779957"/>
                <a:gd name="connsiteX2" fmla="*/ 399176 w 1347630"/>
                <a:gd name="connsiteY2" fmla="*/ 193041 h 779957"/>
                <a:gd name="connsiteX3" fmla="*/ 577767 w 1347630"/>
                <a:gd name="connsiteY3" fmla="*/ 779957 h 779957"/>
                <a:gd name="connsiteX4" fmla="*/ 774547 w 1347630"/>
                <a:gd name="connsiteY4" fmla="*/ 0 h 779957"/>
                <a:gd name="connsiteX5" fmla="*/ 877038 w 1347630"/>
                <a:gd name="connsiteY5" fmla="*/ 734298 h 779957"/>
                <a:gd name="connsiteX6" fmla="*/ 1012582 w 1347630"/>
                <a:gd name="connsiteY6" fmla="*/ 403103 h 779957"/>
                <a:gd name="connsiteX7" fmla="*/ 1347630 w 1347630"/>
                <a:gd name="connsiteY7" fmla="*/ 399914 h 779957"/>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347630 w 1347630"/>
                <a:gd name="connsiteY7"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37454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172128 w 1347630"/>
                <a:gd name="connsiteY8" fmla="*/ 396291 h 966439"/>
                <a:gd name="connsiteX9" fmla="*/ 1347630 w 1347630"/>
                <a:gd name="connsiteY9"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26529 w 1347630"/>
                <a:gd name="connsiteY7" fmla="*/ 669886 h 966439"/>
                <a:gd name="connsiteX8" fmla="*/ 1172128 w 1347630"/>
                <a:gd name="connsiteY8" fmla="*/ 396291 h 966439"/>
                <a:gd name="connsiteX9" fmla="*/ 1347630 w 1347630"/>
                <a:gd name="connsiteY9" fmla="*/ 399914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74547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40458 w 1459555"/>
                <a:gd name="connsiteY3" fmla="*/ 721922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875241"/>
                <a:gd name="connsiteX1" fmla="*/ 296257 w 1459555"/>
                <a:gd name="connsiteY1" fmla="*/ 451263 h 875241"/>
                <a:gd name="connsiteX2" fmla="*/ 399176 w 1459555"/>
                <a:gd name="connsiteY2" fmla="*/ 193041 h 875241"/>
                <a:gd name="connsiteX3" fmla="*/ 540458 w 1459555"/>
                <a:gd name="connsiteY3" fmla="*/ 721922 h 875241"/>
                <a:gd name="connsiteX4" fmla="*/ 728948 w 1459555"/>
                <a:gd name="connsiteY4" fmla="*/ 0 h 875241"/>
                <a:gd name="connsiteX5" fmla="*/ 901911 w 1459555"/>
                <a:gd name="connsiteY5" fmla="*/ 875241 h 875241"/>
                <a:gd name="connsiteX6" fmla="*/ 1078907 w 1459555"/>
                <a:gd name="connsiteY6" fmla="*/ 191689 h 875241"/>
                <a:gd name="connsiteX7" fmla="*/ 1126529 w 1459555"/>
                <a:gd name="connsiteY7" fmla="*/ 669886 h 875241"/>
                <a:gd name="connsiteX8" fmla="*/ 1172128 w 1459555"/>
                <a:gd name="connsiteY8" fmla="*/ 396291 h 875241"/>
                <a:gd name="connsiteX9" fmla="*/ 1459555 w 1459555"/>
                <a:gd name="connsiteY9" fmla="*/ 395769 h 875241"/>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26529 w 1459555"/>
                <a:gd name="connsiteY7" fmla="*/ 669886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35655 w 1459555"/>
                <a:gd name="connsiteY6" fmla="*/ 17838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412484 w 1459555"/>
                <a:gd name="connsiteY2" fmla="*/ 166426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74053 h 951601"/>
                <a:gd name="connsiteX1" fmla="*/ 296257 w 1459555"/>
                <a:gd name="connsiteY1" fmla="*/ 477879 h 951601"/>
                <a:gd name="connsiteX2" fmla="*/ 412484 w 1459555"/>
                <a:gd name="connsiteY2" fmla="*/ 193042 h 951601"/>
                <a:gd name="connsiteX3" fmla="*/ 540458 w 1459555"/>
                <a:gd name="connsiteY3" fmla="*/ 748538 h 951601"/>
                <a:gd name="connsiteX4" fmla="*/ 718966 w 1459555"/>
                <a:gd name="connsiteY4" fmla="*/ 0 h 951601"/>
                <a:gd name="connsiteX5" fmla="*/ 918493 w 1459555"/>
                <a:gd name="connsiteY5" fmla="*/ 951601 h 951601"/>
                <a:gd name="connsiteX6" fmla="*/ 1022347 w 1459555"/>
                <a:gd name="connsiteY6" fmla="*/ 195017 h 951601"/>
                <a:gd name="connsiteX7" fmla="*/ 1130674 w 1459555"/>
                <a:gd name="connsiteY7" fmla="*/ 671630 h 951601"/>
                <a:gd name="connsiteX8" fmla="*/ 1197000 w 1459555"/>
                <a:gd name="connsiteY8" fmla="*/ 422907 h 951601"/>
                <a:gd name="connsiteX9" fmla="*/ 1459555 w 1459555"/>
                <a:gd name="connsiteY9" fmla="*/ 422385 h 951601"/>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22347 w 1459555"/>
                <a:gd name="connsiteY6" fmla="*/ 195017 h 954928"/>
                <a:gd name="connsiteX7" fmla="*/ 1130674 w 1459555"/>
                <a:gd name="connsiteY7" fmla="*/ 671630 h 954928"/>
                <a:gd name="connsiteX8" fmla="*/ 1197000 w 1459555"/>
                <a:gd name="connsiteY8" fmla="*/ 422907 h 954928"/>
                <a:gd name="connsiteX9" fmla="*/ 1459555 w 1459555"/>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43392 h 954928"/>
                <a:gd name="connsiteX0" fmla="*/ 0 w 2264793"/>
                <a:gd name="connsiteY0" fmla="*/ 474053 h 954928"/>
                <a:gd name="connsiteX1" fmla="*/ 296257 w 2264793"/>
                <a:gd name="connsiteY1" fmla="*/ 477879 h 954928"/>
                <a:gd name="connsiteX2" fmla="*/ 412484 w 2264793"/>
                <a:gd name="connsiteY2" fmla="*/ 193042 h 954928"/>
                <a:gd name="connsiteX3" fmla="*/ 540458 w 2264793"/>
                <a:gd name="connsiteY3" fmla="*/ 748538 h 954928"/>
                <a:gd name="connsiteX4" fmla="*/ 718966 w 2264793"/>
                <a:gd name="connsiteY4" fmla="*/ 0 h 954928"/>
                <a:gd name="connsiteX5" fmla="*/ 891876 w 2264793"/>
                <a:gd name="connsiteY5" fmla="*/ 954928 h 954928"/>
                <a:gd name="connsiteX6" fmla="*/ 1022347 w 2264793"/>
                <a:gd name="connsiteY6" fmla="*/ 195017 h 954928"/>
                <a:gd name="connsiteX7" fmla="*/ 1130674 w 2264793"/>
                <a:gd name="connsiteY7" fmla="*/ 671630 h 954928"/>
                <a:gd name="connsiteX8" fmla="*/ 1197000 w 2264793"/>
                <a:gd name="connsiteY8" fmla="*/ 422907 h 954928"/>
                <a:gd name="connsiteX9" fmla="*/ 2264793 w 2264793"/>
                <a:gd name="connsiteY9" fmla="*/ 422385 h 954928"/>
                <a:gd name="connsiteX0" fmla="*/ 0 w 2544876"/>
                <a:gd name="connsiteY0" fmla="*/ 488057 h 954928"/>
                <a:gd name="connsiteX1" fmla="*/ 576340 w 2544876"/>
                <a:gd name="connsiteY1" fmla="*/ 477879 h 954928"/>
                <a:gd name="connsiteX2" fmla="*/ 692567 w 2544876"/>
                <a:gd name="connsiteY2" fmla="*/ 193042 h 954928"/>
                <a:gd name="connsiteX3" fmla="*/ 820541 w 2544876"/>
                <a:gd name="connsiteY3" fmla="*/ 748538 h 954928"/>
                <a:gd name="connsiteX4" fmla="*/ 999049 w 2544876"/>
                <a:gd name="connsiteY4" fmla="*/ 0 h 954928"/>
                <a:gd name="connsiteX5" fmla="*/ 1171959 w 2544876"/>
                <a:gd name="connsiteY5" fmla="*/ 954928 h 954928"/>
                <a:gd name="connsiteX6" fmla="*/ 1302430 w 2544876"/>
                <a:gd name="connsiteY6" fmla="*/ 195017 h 954928"/>
                <a:gd name="connsiteX7" fmla="*/ 1410757 w 2544876"/>
                <a:gd name="connsiteY7" fmla="*/ 671630 h 954928"/>
                <a:gd name="connsiteX8" fmla="*/ 1477083 w 2544876"/>
                <a:gd name="connsiteY8" fmla="*/ 422907 h 954928"/>
                <a:gd name="connsiteX9" fmla="*/ 2544876 w 2544876"/>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56077 w 2523870"/>
                <a:gd name="connsiteY8" fmla="*/ 422907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35070 w 2523870"/>
                <a:gd name="connsiteY8" fmla="*/ 499930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8633 h 954928"/>
                <a:gd name="connsiteX8" fmla="*/ 1435070 w 2523870"/>
                <a:gd name="connsiteY8" fmla="*/ 499930 h 954928"/>
                <a:gd name="connsiteX9" fmla="*/ 2523870 w 2523870"/>
                <a:gd name="connsiteY9" fmla="*/ 422385 h 954928"/>
                <a:gd name="connsiteX0" fmla="*/ 0 w 2327812"/>
                <a:gd name="connsiteY0" fmla="*/ 481055 h 954928"/>
                <a:gd name="connsiteX1" fmla="*/ 555334 w 2327812"/>
                <a:gd name="connsiteY1" fmla="*/ 477879 h 954928"/>
                <a:gd name="connsiteX2" fmla="*/ 671561 w 2327812"/>
                <a:gd name="connsiteY2" fmla="*/ 193042 h 954928"/>
                <a:gd name="connsiteX3" fmla="*/ 799535 w 2327812"/>
                <a:gd name="connsiteY3" fmla="*/ 748538 h 954928"/>
                <a:gd name="connsiteX4" fmla="*/ 978043 w 2327812"/>
                <a:gd name="connsiteY4" fmla="*/ 0 h 954928"/>
                <a:gd name="connsiteX5" fmla="*/ 1150953 w 2327812"/>
                <a:gd name="connsiteY5" fmla="*/ 954928 h 954928"/>
                <a:gd name="connsiteX6" fmla="*/ 1281424 w 2327812"/>
                <a:gd name="connsiteY6" fmla="*/ 195017 h 954928"/>
                <a:gd name="connsiteX7" fmla="*/ 1389751 w 2327812"/>
                <a:gd name="connsiteY7" fmla="*/ 678633 h 954928"/>
                <a:gd name="connsiteX8" fmla="*/ 1435070 w 2327812"/>
                <a:gd name="connsiteY8" fmla="*/ 499930 h 954928"/>
                <a:gd name="connsiteX9" fmla="*/ 2327812 w 2327812"/>
                <a:gd name="connsiteY9" fmla="*/ 513412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 name="connsiteX0" fmla="*/ 0 w 2264794"/>
                <a:gd name="connsiteY0" fmla="*/ 481055 h 954928"/>
                <a:gd name="connsiteX1" fmla="*/ 555334 w 2264794"/>
                <a:gd name="connsiteY1" fmla="*/ 477879 h 954928"/>
                <a:gd name="connsiteX2" fmla="*/ 671561 w 2264794"/>
                <a:gd name="connsiteY2" fmla="*/ 193042 h 954928"/>
                <a:gd name="connsiteX3" fmla="*/ 799535 w 2264794"/>
                <a:gd name="connsiteY3" fmla="*/ 748538 h 954928"/>
                <a:gd name="connsiteX4" fmla="*/ 978043 w 2264794"/>
                <a:gd name="connsiteY4" fmla="*/ 0 h 954928"/>
                <a:gd name="connsiteX5" fmla="*/ 1150953 w 2264794"/>
                <a:gd name="connsiteY5" fmla="*/ 954928 h 954928"/>
                <a:gd name="connsiteX6" fmla="*/ 1281424 w 2264794"/>
                <a:gd name="connsiteY6" fmla="*/ 195017 h 954928"/>
                <a:gd name="connsiteX7" fmla="*/ 1389751 w 2264794"/>
                <a:gd name="connsiteY7" fmla="*/ 678633 h 954928"/>
                <a:gd name="connsiteX8" fmla="*/ 1435070 w 2264794"/>
                <a:gd name="connsiteY8" fmla="*/ 499930 h 954928"/>
                <a:gd name="connsiteX9" fmla="*/ 2264794 w 2264794"/>
                <a:gd name="connsiteY9" fmla="*/ 485404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 name="connsiteX0" fmla="*/ 0 w 2709695"/>
                <a:gd name="connsiteY0" fmla="*/ 468109 h 954928"/>
                <a:gd name="connsiteX1" fmla="*/ 993233 w 2709695"/>
                <a:gd name="connsiteY1" fmla="*/ 477879 h 954928"/>
                <a:gd name="connsiteX2" fmla="*/ 1109460 w 2709695"/>
                <a:gd name="connsiteY2" fmla="*/ 193042 h 954928"/>
                <a:gd name="connsiteX3" fmla="*/ 1237434 w 2709695"/>
                <a:gd name="connsiteY3" fmla="*/ 748538 h 954928"/>
                <a:gd name="connsiteX4" fmla="*/ 1415942 w 2709695"/>
                <a:gd name="connsiteY4" fmla="*/ 0 h 954928"/>
                <a:gd name="connsiteX5" fmla="*/ 1588852 w 2709695"/>
                <a:gd name="connsiteY5" fmla="*/ 954928 h 954928"/>
                <a:gd name="connsiteX6" fmla="*/ 1719323 w 2709695"/>
                <a:gd name="connsiteY6" fmla="*/ 195017 h 954928"/>
                <a:gd name="connsiteX7" fmla="*/ 1827650 w 2709695"/>
                <a:gd name="connsiteY7" fmla="*/ 678633 h 954928"/>
                <a:gd name="connsiteX8" fmla="*/ 1872969 w 2709695"/>
                <a:gd name="connsiteY8" fmla="*/ 499930 h 954928"/>
                <a:gd name="connsiteX9" fmla="*/ 2709695 w 2709695"/>
                <a:gd name="connsiteY9" fmla="*/ 499408 h 954928"/>
                <a:gd name="connsiteX0" fmla="*/ 0 w 2771001"/>
                <a:gd name="connsiteY0" fmla="*/ 468109 h 954928"/>
                <a:gd name="connsiteX1" fmla="*/ 1054539 w 2771001"/>
                <a:gd name="connsiteY1" fmla="*/ 477879 h 954928"/>
                <a:gd name="connsiteX2" fmla="*/ 1170766 w 2771001"/>
                <a:gd name="connsiteY2" fmla="*/ 193042 h 954928"/>
                <a:gd name="connsiteX3" fmla="*/ 1298740 w 2771001"/>
                <a:gd name="connsiteY3" fmla="*/ 748538 h 954928"/>
                <a:gd name="connsiteX4" fmla="*/ 1477248 w 2771001"/>
                <a:gd name="connsiteY4" fmla="*/ 0 h 954928"/>
                <a:gd name="connsiteX5" fmla="*/ 1650158 w 2771001"/>
                <a:gd name="connsiteY5" fmla="*/ 954928 h 954928"/>
                <a:gd name="connsiteX6" fmla="*/ 1780629 w 2771001"/>
                <a:gd name="connsiteY6" fmla="*/ 195017 h 954928"/>
                <a:gd name="connsiteX7" fmla="*/ 1888956 w 2771001"/>
                <a:gd name="connsiteY7" fmla="*/ 678633 h 954928"/>
                <a:gd name="connsiteX8" fmla="*/ 1934275 w 2771001"/>
                <a:gd name="connsiteY8" fmla="*/ 499930 h 954928"/>
                <a:gd name="connsiteX9" fmla="*/ 2771001 w 2771001"/>
                <a:gd name="connsiteY9" fmla="*/ 499408 h 954928"/>
                <a:gd name="connsiteX0" fmla="*/ 0 w 2771001"/>
                <a:gd name="connsiteY0" fmla="*/ 468109 h 954928"/>
                <a:gd name="connsiteX1" fmla="*/ 91175 w 2771001"/>
                <a:gd name="connsiteY1" fmla="*/ 477793 h 954928"/>
                <a:gd name="connsiteX2" fmla="*/ 1054539 w 2771001"/>
                <a:gd name="connsiteY2" fmla="*/ 477879 h 954928"/>
                <a:gd name="connsiteX3" fmla="*/ 1170766 w 2771001"/>
                <a:gd name="connsiteY3" fmla="*/ 193042 h 954928"/>
                <a:gd name="connsiteX4" fmla="*/ 1298740 w 2771001"/>
                <a:gd name="connsiteY4" fmla="*/ 748538 h 954928"/>
                <a:gd name="connsiteX5" fmla="*/ 1477248 w 2771001"/>
                <a:gd name="connsiteY5" fmla="*/ 0 h 954928"/>
                <a:gd name="connsiteX6" fmla="*/ 1650158 w 2771001"/>
                <a:gd name="connsiteY6" fmla="*/ 954928 h 954928"/>
                <a:gd name="connsiteX7" fmla="*/ 1780629 w 2771001"/>
                <a:gd name="connsiteY7" fmla="*/ 195017 h 954928"/>
                <a:gd name="connsiteX8" fmla="*/ 1888956 w 2771001"/>
                <a:gd name="connsiteY8" fmla="*/ 678633 h 954928"/>
                <a:gd name="connsiteX9" fmla="*/ 1934275 w 2771001"/>
                <a:gd name="connsiteY9" fmla="*/ 499930 h 954928"/>
                <a:gd name="connsiteX10" fmla="*/ 2771001 w 2771001"/>
                <a:gd name="connsiteY10" fmla="*/ 499408 h 954928"/>
                <a:gd name="connsiteX0" fmla="*/ 0 w 2679828"/>
                <a:gd name="connsiteY0" fmla="*/ 0 h 2104041"/>
                <a:gd name="connsiteX1" fmla="*/ 2 w 2679828"/>
                <a:gd name="connsiteY1" fmla="*/ 1626906 h 2104041"/>
                <a:gd name="connsiteX2" fmla="*/ 963366 w 2679828"/>
                <a:gd name="connsiteY2" fmla="*/ 1626992 h 2104041"/>
                <a:gd name="connsiteX3" fmla="*/ 1079593 w 2679828"/>
                <a:gd name="connsiteY3" fmla="*/ 1342155 h 2104041"/>
                <a:gd name="connsiteX4" fmla="*/ 1207567 w 2679828"/>
                <a:gd name="connsiteY4" fmla="*/ 1897651 h 2104041"/>
                <a:gd name="connsiteX5" fmla="*/ 1386075 w 2679828"/>
                <a:gd name="connsiteY5" fmla="*/ 1149113 h 2104041"/>
                <a:gd name="connsiteX6" fmla="*/ 1558985 w 2679828"/>
                <a:gd name="connsiteY6" fmla="*/ 2104041 h 2104041"/>
                <a:gd name="connsiteX7" fmla="*/ 1689456 w 2679828"/>
                <a:gd name="connsiteY7" fmla="*/ 1344130 h 2104041"/>
                <a:gd name="connsiteX8" fmla="*/ 1797783 w 2679828"/>
                <a:gd name="connsiteY8" fmla="*/ 1827746 h 2104041"/>
                <a:gd name="connsiteX9" fmla="*/ 1843102 w 2679828"/>
                <a:gd name="connsiteY9" fmla="*/ 1649043 h 2104041"/>
                <a:gd name="connsiteX10" fmla="*/ 2679828 w 2679828"/>
                <a:gd name="connsiteY10" fmla="*/ 1648521 h 2104041"/>
                <a:gd name="connsiteX0" fmla="*/ 30390 w 2679827"/>
                <a:gd name="connsiteY0" fmla="*/ 0 h 2523321"/>
                <a:gd name="connsiteX1" fmla="*/ 1 w 2679827"/>
                <a:gd name="connsiteY1" fmla="*/ 2046186 h 2523321"/>
                <a:gd name="connsiteX2" fmla="*/ 963365 w 2679827"/>
                <a:gd name="connsiteY2" fmla="*/ 2046272 h 2523321"/>
                <a:gd name="connsiteX3" fmla="*/ 1079592 w 2679827"/>
                <a:gd name="connsiteY3" fmla="*/ 1761435 h 2523321"/>
                <a:gd name="connsiteX4" fmla="*/ 1207566 w 2679827"/>
                <a:gd name="connsiteY4" fmla="*/ 2316931 h 2523321"/>
                <a:gd name="connsiteX5" fmla="*/ 1386074 w 2679827"/>
                <a:gd name="connsiteY5" fmla="*/ 1568393 h 2523321"/>
                <a:gd name="connsiteX6" fmla="*/ 1558984 w 2679827"/>
                <a:gd name="connsiteY6" fmla="*/ 2523321 h 2523321"/>
                <a:gd name="connsiteX7" fmla="*/ 1689455 w 2679827"/>
                <a:gd name="connsiteY7" fmla="*/ 1763410 h 2523321"/>
                <a:gd name="connsiteX8" fmla="*/ 1797782 w 2679827"/>
                <a:gd name="connsiteY8" fmla="*/ 2247026 h 2523321"/>
                <a:gd name="connsiteX9" fmla="*/ 1843101 w 2679827"/>
                <a:gd name="connsiteY9" fmla="*/ 2068323 h 2523321"/>
                <a:gd name="connsiteX10" fmla="*/ 2679827 w 2679827"/>
                <a:gd name="connsiteY10" fmla="*/ 2067801 h 2523321"/>
                <a:gd name="connsiteX0" fmla="*/ 0 w 2679828"/>
                <a:gd name="connsiteY0" fmla="*/ 0 h 2523321"/>
                <a:gd name="connsiteX1" fmla="*/ 2 w 2679828"/>
                <a:gd name="connsiteY1" fmla="*/ 2046186 h 2523321"/>
                <a:gd name="connsiteX2" fmla="*/ 963366 w 2679828"/>
                <a:gd name="connsiteY2" fmla="*/ 2046272 h 2523321"/>
                <a:gd name="connsiteX3" fmla="*/ 1079593 w 2679828"/>
                <a:gd name="connsiteY3" fmla="*/ 1761435 h 2523321"/>
                <a:gd name="connsiteX4" fmla="*/ 1207567 w 2679828"/>
                <a:gd name="connsiteY4" fmla="*/ 2316931 h 2523321"/>
                <a:gd name="connsiteX5" fmla="*/ 1386075 w 2679828"/>
                <a:gd name="connsiteY5" fmla="*/ 1568393 h 2523321"/>
                <a:gd name="connsiteX6" fmla="*/ 1558985 w 2679828"/>
                <a:gd name="connsiteY6" fmla="*/ 2523321 h 2523321"/>
                <a:gd name="connsiteX7" fmla="*/ 1689456 w 2679828"/>
                <a:gd name="connsiteY7" fmla="*/ 1763410 h 2523321"/>
                <a:gd name="connsiteX8" fmla="*/ 1797783 w 2679828"/>
                <a:gd name="connsiteY8" fmla="*/ 2247026 h 2523321"/>
                <a:gd name="connsiteX9" fmla="*/ 1843102 w 2679828"/>
                <a:gd name="connsiteY9" fmla="*/ 2068323 h 2523321"/>
                <a:gd name="connsiteX10" fmla="*/ 2679828 w 2679828"/>
                <a:gd name="connsiteY10" fmla="*/ 2067801 h 2523321"/>
                <a:gd name="connsiteX0" fmla="*/ 384953 w 3064781"/>
                <a:gd name="connsiteY0" fmla="*/ 0 h 2523321"/>
                <a:gd name="connsiteX1" fmla="*/ 0 w 3064781"/>
                <a:gd name="connsiteY1" fmla="*/ 2076135 h 2523321"/>
                <a:gd name="connsiteX2" fmla="*/ 1348319 w 3064781"/>
                <a:gd name="connsiteY2" fmla="*/ 2046272 h 2523321"/>
                <a:gd name="connsiteX3" fmla="*/ 1464546 w 3064781"/>
                <a:gd name="connsiteY3" fmla="*/ 1761435 h 2523321"/>
                <a:gd name="connsiteX4" fmla="*/ 1592520 w 3064781"/>
                <a:gd name="connsiteY4" fmla="*/ 2316931 h 2523321"/>
                <a:gd name="connsiteX5" fmla="*/ 1771028 w 3064781"/>
                <a:gd name="connsiteY5" fmla="*/ 1568393 h 2523321"/>
                <a:gd name="connsiteX6" fmla="*/ 1943938 w 3064781"/>
                <a:gd name="connsiteY6" fmla="*/ 2523321 h 2523321"/>
                <a:gd name="connsiteX7" fmla="*/ 2074409 w 3064781"/>
                <a:gd name="connsiteY7" fmla="*/ 1763410 h 2523321"/>
                <a:gd name="connsiteX8" fmla="*/ 2182736 w 3064781"/>
                <a:gd name="connsiteY8" fmla="*/ 2247026 h 2523321"/>
                <a:gd name="connsiteX9" fmla="*/ 2228055 w 3064781"/>
                <a:gd name="connsiteY9" fmla="*/ 2068323 h 2523321"/>
                <a:gd name="connsiteX10" fmla="*/ 3064781 w 3064781"/>
                <a:gd name="connsiteY10" fmla="*/ 2067801 h 2523321"/>
                <a:gd name="connsiteX0" fmla="*/ 40519 w 3064781"/>
                <a:gd name="connsiteY0" fmla="*/ 0 h 2658090"/>
                <a:gd name="connsiteX1" fmla="*/ 0 w 3064781"/>
                <a:gd name="connsiteY1" fmla="*/ 2210904 h 2658090"/>
                <a:gd name="connsiteX2" fmla="*/ 1348319 w 3064781"/>
                <a:gd name="connsiteY2" fmla="*/ 2181041 h 2658090"/>
                <a:gd name="connsiteX3" fmla="*/ 1464546 w 3064781"/>
                <a:gd name="connsiteY3" fmla="*/ 1896204 h 2658090"/>
                <a:gd name="connsiteX4" fmla="*/ 1592520 w 3064781"/>
                <a:gd name="connsiteY4" fmla="*/ 2451700 h 2658090"/>
                <a:gd name="connsiteX5" fmla="*/ 1771028 w 3064781"/>
                <a:gd name="connsiteY5" fmla="*/ 1703162 h 2658090"/>
                <a:gd name="connsiteX6" fmla="*/ 1943938 w 3064781"/>
                <a:gd name="connsiteY6" fmla="*/ 2658090 h 2658090"/>
                <a:gd name="connsiteX7" fmla="*/ 2074409 w 3064781"/>
                <a:gd name="connsiteY7" fmla="*/ 1898179 h 2658090"/>
                <a:gd name="connsiteX8" fmla="*/ 2182736 w 3064781"/>
                <a:gd name="connsiteY8" fmla="*/ 2381795 h 2658090"/>
                <a:gd name="connsiteX9" fmla="*/ 2228055 w 3064781"/>
                <a:gd name="connsiteY9" fmla="*/ 2203092 h 2658090"/>
                <a:gd name="connsiteX10" fmla="*/ 3064781 w 3064781"/>
                <a:gd name="connsiteY10" fmla="*/ 2202570 h 2658090"/>
                <a:gd name="connsiteX0" fmla="*/ 0 w 3024262"/>
                <a:gd name="connsiteY0" fmla="*/ 0 h 2658090"/>
                <a:gd name="connsiteX1" fmla="*/ 20263 w 3024262"/>
                <a:gd name="connsiteY1" fmla="*/ 2210904 h 2658090"/>
                <a:gd name="connsiteX2" fmla="*/ 1307800 w 3024262"/>
                <a:gd name="connsiteY2" fmla="*/ 2181041 h 2658090"/>
                <a:gd name="connsiteX3" fmla="*/ 1424027 w 3024262"/>
                <a:gd name="connsiteY3" fmla="*/ 1896204 h 2658090"/>
                <a:gd name="connsiteX4" fmla="*/ 1552001 w 3024262"/>
                <a:gd name="connsiteY4" fmla="*/ 2451700 h 2658090"/>
                <a:gd name="connsiteX5" fmla="*/ 1730509 w 3024262"/>
                <a:gd name="connsiteY5" fmla="*/ 1703162 h 2658090"/>
                <a:gd name="connsiteX6" fmla="*/ 1903419 w 3024262"/>
                <a:gd name="connsiteY6" fmla="*/ 2658090 h 2658090"/>
                <a:gd name="connsiteX7" fmla="*/ 2033890 w 3024262"/>
                <a:gd name="connsiteY7" fmla="*/ 1898179 h 2658090"/>
                <a:gd name="connsiteX8" fmla="*/ 2142217 w 3024262"/>
                <a:gd name="connsiteY8" fmla="*/ 2381795 h 2658090"/>
                <a:gd name="connsiteX9" fmla="*/ 2187536 w 3024262"/>
                <a:gd name="connsiteY9" fmla="*/ 2203092 h 2658090"/>
                <a:gd name="connsiteX10" fmla="*/ 3024262 w 3024262"/>
                <a:gd name="connsiteY10" fmla="*/ 2202570 h 2658090"/>
                <a:gd name="connsiteX0" fmla="*/ 0 w 3024262"/>
                <a:gd name="connsiteY0" fmla="*/ 0 h 2658090"/>
                <a:gd name="connsiteX1" fmla="*/ 10133 w 3024262"/>
                <a:gd name="connsiteY1" fmla="*/ 2210904 h 2658090"/>
                <a:gd name="connsiteX2" fmla="*/ 1307800 w 3024262"/>
                <a:gd name="connsiteY2" fmla="*/ 2181041 h 2658090"/>
                <a:gd name="connsiteX3" fmla="*/ 1424027 w 3024262"/>
                <a:gd name="connsiteY3" fmla="*/ 1896204 h 2658090"/>
                <a:gd name="connsiteX4" fmla="*/ 1552001 w 3024262"/>
                <a:gd name="connsiteY4" fmla="*/ 2451700 h 2658090"/>
                <a:gd name="connsiteX5" fmla="*/ 1730509 w 3024262"/>
                <a:gd name="connsiteY5" fmla="*/ 1703162 h 2658090"/>
                <a:gd name="connsiteX6" fmla="*/ 1903419 w 3024262"/>
                <a:gd name="connsiteY6" fmla="*/ 2658090 h 2658090"/>
                <a:gd name="connsiteX7" fmla="*/ 2033890 w 3024262"/>
                <a:gd name="connsiteY7" fmla="*/ 1898179 h 2658090"/>
                <a:gd name="connsiteX8" fmla="*/ 2142217 w 3024262"/>
                <a:gd name="connsiteY8" fmla="*/ 2381795 h 2658090"/>
                <a:gd name="connsiteX9" fmla="*/ 2187536 w 3024262"/>
                <a:gd name="connsiteY9" fmla="*/ 2203092 h 2658090"/>
                <a:gd name="connsiteX10" fmla="*/ 3024262 w 3024262"/>
                <a:gd name="connsiteY10" fmla="*/ 2202570 h 265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4262" h="2658090">
                  <a:moveTo>
                    <a:pt x="0" y="0"/>
                  </a:moveTo>
                  <a:cubicBezTo>
                    <a:pt x="1" y="542302"/>
                    <a:pt x="10132" y="1668602"/>
                    <a:pt x="10133" y="2210904"/>
                  </a:cubicBezTo>
                  <a:lnTo>
                    <a:pt x="1307800" y="2181041"/>
                  </a:lnTo>
                  <a:lnTo>
                    <a:pt x="1424027" y="1896204"/>
                  </a:lnTo>
                  <a:lnTo>
                    <a:pt x="1552001" y="2451700"/>
                  </a:lnTo>
                  <a:lnTo>
                    <a:pt x="1730509" y="1703162"/>
                  </a:lnTo>
                  <a:lnTo>
                    <a:pt x="1903419" y="2658090"/>
                  </a:lnTo>
                  <a:lnTo>
                    <a:pt x="2033890" y="1898179"/>
                  </a:lnTo>
                  <a:lnTo>
                    <a:pt x="2142217" y="2381795"/>
                  </a:lnTo>
                  <a:lnTo>
                    <a:pt x="2187536" y="2203092"/>
                  </a:lnTo>
                  <a:lnTo>
                    <a:pt x="3024262" y="2202570"/>
                  </a:lnTo>
                </a:path>
              </a:pathLst>
            </a:custGeom>
            <a:noFill/>
            <a:ln w="7620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Freeform 26">
              <a:extLst>
                <a:ext uri="{FF2B5EF4-FFF2-40B4-BE49-F238E27FC236}">
                  <a16:creationId xmlns:a16="http://schemas.microsoft.com/office/drawing/2014/main" xmlns="" id="{57EFF195-2F2E-420E-ACC0-55107A234B9D}"/>
                </a:ext>
              </a:extLst>
            </p:cNvPr>
            <p:cNvSpPr/>
            <p:nvPr/>
          </p:nvSpPr>
          <p:spPr>
            <a:xfrm>
              <a:off x="2765702" y="3337108"/>
              <a:ext cx="2172317" cy="1187656"/>
            </a:xfrm>
            <a:custGeom>
              <a:avLst/>
              <a:gdLst>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774700 w 1016000"/>
                <a:gd name="connsiteY5" fmla="*/ 533400 h 914400"/>
                <a:gd name="connsiteX6" fmla="*/ 1016000 w 1016000"/>
                <a:gd name="connsiteY6" fmla="*/ 533400 h 914400"/>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841026 w 1016000"/>
                <a:gd name="connsiteY5" fmla="*/ 674343 h 914400"/>
                <a:gd name="connsiteX6" fmla="*/ 1016000 w 1016000"/>
                <a:gd name="connsiteY6" fmla="*/ 533400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41026 w 982837"/>
                <a:gd name="connsiteY5" fmla="*/ 674343 h 914400"/>
                <a:gd name="connsiteX6" fmla="*/ 982837 w 982837"/>
                <a:gd name="connsiteY6"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841026 w 982837"/>
                <a:gd name="connsiteY6" fmla="*/ 674343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981969 w 982837"/>
                <a:gd name="connsiteY6" fmla="*/ 632890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64281 w 982837"/>
                <a:gd name="connsiteY5" fmla="*/ 584624 h 914400"/>
                <a:gd name="connsiteX6" fmla="*/ 981969 w 982837"/>
                <a:gd name="connsiteY6" fmla="*/ 632890 h 914400"/>
                <a:gd name="connsiteX7" fmla="*/ 982837 w 982837"/>
                <a:gd name="connsiteY7" fmla="*/ 400748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81969 w 1231559"/>
                <a:gd name="connsiteY6" fmla="*/ 632890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48806 w 1231559"/>
                <a:gd name="connsiteY6" fmla="*/ 259807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80863 w 1231559"/>
                <a:gd name="connsiteY5" fmla="*/ 717276 h 914400"/>
                <a:gd name="connsiteX6" fmla="*/ 948806 w 1231559"/>
                <a:gd name="connsiteY6" fmla="*/ 259807 h 914400"/>
                <a:gd name="connsiteX7" fmla="*/ 1231559 w 1231559"/>
                <a:gd name="connsiteY7" fmla="*/ 467074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48806 w 1380792"/>
                <a:gd name="connsiteY6" fmla="*/ 259807 h 914400"/>
                <a:gd name="connsiteX7" fmla="*/ 1380792 w 1380792"/>
                <a:gd name="connsiteY7" fmla="*/ 409039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32225 w 1380792"/>
                <a:gd name="connsiteY6" fmla="*/ 409040 h 914400"/>
                <a:gd name="connsiteX7" fmla="*/ 1380792 w 1380792"/>
                <a:gd name="connsiteY7" fmla="*/ 409039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585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3503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17329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13503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02024 h 914400"/>
                <a:gd name="connsiteX0" fmla="*/ 0 w 1079873"/>
                <a:gd name="connsiteY0" fmla="*/ 457200 h 914400"/>
                <a:gd name="connsiteX1" fmla="*/ 215900 w 1079873"/>
                <a:gd name="connsiteY1" fmla="*/ 457200 h 914400"/>
                <a:gd name="connsiteX2" fmla="*/ 381000 w 1079873"/>
                <a:gd name="connsiteY2" fmla="*/ 0 h 914400"/>
                <a:gd name="connsiteX3" fmla="*/ 596900 w 1079873"/>
                <a:gd name="connsiteY3" fmla="*/ 914400 h 914400"/>
                <a:gd name="connsiteX4" fmla="*/ 736600 w 1079873"/>
                <a:gd name="connsiteY4" fmla="*/ 101600 h 914400"/>
                <a:gd name="connsiteX5" fmla="*/ 880863 w 1079873"/>
                <a:gd name="connsiteY5" fmla="*/ 717276 h 914400"/>
                <a:gd name="connsiteX6" fmla="*/ 932225 w 1079873"/>
                <a:gd name="connsiteY6" fmla="*/ 409040 h 914400"/>
                <a:gd name="connsiteX7" fmla="*/ 1079775 w 1079873"/>
                <a:gd name="connsiteY7" fmla="*/ 409677 h 914400"/>
                <a:gd name="connsiteX0" fmla="*/ 0 w 1125759"/>
                <a:gd name="connsiteY0" fmla="*/ 457200 h 914400"/>
                <a:gd name="connsiteX1" fmla="*/ 215900 w 1125759"/>
                <a:gd name="connsiteY1" fmla="*/ 457200 h 914400"/>
                <a:gd name="connsiteX2" fmla="*/ 381000 w 1125759"/>
                <a:gd name="connsiteY2" fmla="*/ 0 h 914400"/>
                <a:gd name="connsiteX3" fmla="*/ 596900 w 1125759"/>
                <a:gd name="connsiteY3" fmla="*/ 914400 h 914400"/>
                <a:gd name="connsiteX4" fmla="*/ 736600 w 1125759"/>
                <a:gd name="connsiteY4" fmla="*/ 101600 h 914400"/>
                <a:gd name="connsiteX5" fmla="*/ 880863 w 1125759"/>
                <a:gd name="connsiteY5" fmla="*/ 717276 h 914400"/>
                <a:gd name="connsiteX6" fmla="*/ 932225 w 1125759"/>
                <a:gd name="connsiteY6" fmla="*/ 409040 h 914400"/>
                <a:gd name="connsiteX7" fmla="*/ 1125693 w 1125759"/>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96900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796681 w 1125693"/>
                <a:gd name="connsiteY5" fmla="*/ 740235 h 914400"/>
                <a:gd name="connsiteX6" fmla="*/ 932225 w 1125693"/>
                <a:gd name="connsiteY6" fmla="*/ 409040 h 914400"/>
                <a:gd name="connsiteX7" fmla="*/ 1125693 w 1125693"/>
                <a:gd name="connsiteY7" fmla="*/ 409677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339977"/>
                <a:gd name="connsiteY0" fmla="*/ 453374 h 914400"/>
                <a:gd name="connsiteX1" fmla="*/ 288604 w 1339977"/>
                <a:gd name="connsiteY1" fmla="*/ 457200 h 914400"/>
                <a:gd name="connsiteX2" fmla="*/ 453704 w 1339977"/>
                <a:gd name="connsiteY2" fmla="*/ 0 h 914400"/>
                <a:gd name="connsiteX3" fmla="*/ 619859 w 1339977"/>
                <a:gd name="connsiteY3" fmla="*/ 914400 h 914400"/>
                <a:gd name="connsiteX4" fmla="*/ 870528 w 1339977"/>
                <a:gd name="connsiteY4" fmla="*/ 105426 h 914400"/>
                <a:gd name="connsiteX5" fmla="*/ 869385 w 1339977"/>
                <a:gd name="connsiteY5" fmla="*/ 740235 h 914400"/>
                <a:gd name="connsiteX6" fmla="*/ 1004929 w 1339977"/>
                <a:gd name="connsiteY6" fmla="*/ 409040 h 914400"/>
                <a:gd name="connsiteX7" fmla="*/ 1339977 w 1339977"/>
                <a:gd name="connsiteY7" fmla="*/ 405851 h 914400"/>
                <a:gd name="connsiteX0" fmla="*/ 0 w 1343804"/>
                <a:gd name="connsiteY0" fmla="*/ 461027 h 914400"/>
                <a:gd name="connsiteX1" fmla="*/ 292431 w 1343804"/>
                <a:gd name="connsiteY1" fmla="*/ 457200 h 914400"/>
                <a:gd name="connsiteX2" fmla="*/ 457531 w 1343804"/>
                <a:gd name="connsiteY2" fmla="*/ 0 h 914400"/>
                <a:gd name="connsiteX3" fmla="*/ 623686 w 1343804"/>
                <a:gd name="connsiteY3" fmla="*/ 914400 h 914400"/>
                <a:gd name="connsiteX4" fmla="*/ 874355 w 1343804"/>
                <a:gd name="connsiteY4" fmla="*/ 105426 h 914400"/>
                <a:gd name="connsiteX5" fmla="*/ 873212 w 1343804"/>
                <a:gd name="connsiteY5" fmla="*/ 740235 h 914400"/>
                <a:gd name="connsiteX6" fmla="*/ 1008756 w 1343804"/>
                <a:gd name="connsiteY6" fmla="*/ 409040 h 914400"/>
                <a:gd name="connsiteX7" fmla="*/ 1343804 w 1343804"/>
                <a:gd name="connsiteY7" fmla="*/ 405851 h 914400"/>
                <a:gd name="connsiteX0" fmla="*/ 0 w 1347630"/>
                <a:gd name="connsiteY0" fmla="*/ 453374 h 914400"/>
                <a:gd name="connsiteX1" fmla="*/ 296257 w 1347630"/>
                <a:gd name="connsiteY1" fmla="*/ 457200 h 914400"/>
                <a:gd name="connsiteX2" fmla="*/ 461357 w 1347630"/>
                <a:gd name="connsiteY2" fmla="*/ 0 h 914400"/>
                <a:gd name="connsiteX3" fmla="*/ 627512 w 1347630"/>
                <a:gd name="connsiteY3" fmla="*/ 914400 h 914400"/>
                <a:gd name="connsiteX4" fmla="*/ 878181 w 1347630"/>
                <a:gd name="connsiteY4" fmla="*/ 105426 h 914400"/>
                <a:gd name="connsiteX5" fmla="*/ 877038 w 1347630"/>
                <a:gd name="connsiteY5" fmla="*/ 740235 h 914400"/>
                <a:gd name="connsiteX6" fmla="*/ 1012582 w 1347630"/>
                <a:gd name="connsiteY6" fmla="*/ 409040 h 914400"/>
                <a:gd name="connsiteX7" fmla="*/ 1347630 w 1347630"/>
                <a:gd name="connsiteY7" fmla="*/ 405851 h 914400"/>
                <a:gd name="connsiteX0" fmla="*/ 0 w 1347630"/>
                <a:gd name="connsiteY0" fmla="*/ 347948 h 808974"/>
                <a:gd name="connsiteX1" fmla="*/ 296257 w 1347630"/>
                <a:gd name="connsiteY1" fmla="*/ 351774 h 808974"/>
                <a:gd name="connsiteX2" fmla="*/ 399176 w 1347630"/>
                <a:gd name="connsiteY2" fmla="*/ 93552 h 808974"/>
                <a:gd name="connsiteX3" fmla="*/ 627512 w 1347630"/>
                <a:gd name="connsiteY3" fmla="*/ 808974 h 808974"/>
                <a:gd name="connsiteX4" fmla="*/ 878181 w 1347630"/>
                <a:gd name="connsiteY4" fmla="*/ 0 h 808974"/>
                <a:gd name="connsiteX5" fmla="*/ 877038 w 1347630"/>
                <a:gd name="connsiteY5" fmla="*/ 634809 h 808974"/>
                <a:gd name="connsiteX6" fmla="*/ 1012582 w 1347630"/>
                <a:gd name="connsiteY6" fmla="*/ 303614 h 808974"/>
                <a:gd name="connsiteX7" fmla="*/ 1347630 w 1347630"/>
                <a:gd name="connsiteY7" fmla="*/ 300425 h 808974"/>
                <a:gd name="connsiteX0" fmla="*/ 0 w 1347630"/>
                <a:gd name="connsiteY0" fmla="*/ 347948 h 680468"/>
                <a:gd name="connsiteX1" fmla="*/ 296257 w 1347630"/>
                <a:gd name="connsiteY1" fmla="*/ 351774 h 680468"/>
                <a:gd name="connsiteX2" fmla="*/ 399176 w 1347630"/>
                <a:gd name="connsiteY2" fmla="*/ 93552 h 680468"/>
                <a:gd name="connsiteX3" fmla="*/ 577767 w 1347630"/>
                <a:gd name="connsiteY3" fmla="*/ 680468 h 680468"/>
                <a:gd name="connsiteX4" fmla="*/ 878181 w 1347630"/>
                <a:gd name="connsiteY4" fmla="*/ 0 h 680468"/>
                <a:gd name="connsiteX5" fmla="*/ 877038 w 1347630"/>
                <a:gd name="connsiteY5" fmla="*/ 634809 h 680468"/>
                <a:gd name="connsiteX6" fmla="*/ 1012582 w 1347630"/>
                <a:gd name="connsiteY6" fmla="*/ 303614 h 680468"/>
                <a:gd name="connsiteX7" fmla="*/ 1347630 w 1347630"/>
                <a:gd name="connsiteY7" fmla="*/ 300425 h 680468"/>
                <a:gd name="connsiteX0" fmla="*/ 0 w 1347630"/>
                <a:gd name="connsiteY0" fmla="*/ 447437 h 779957"/>
                <a:gd name="connsiteX1" fmla="*/ 296257 w 1347630"/>
                <a:gd name="connsiteY1" fmla="*/ 451263 h 779957"/>
                <a:gd name="connsiteX2" fmla="*/ 399176 w 1347630"/>
                <a:gd name="connsiteY2" fmla="*/ 193041 h 779957"/>
                <a:gd name="connsiteX3" fmla="*/ 577767 w 1347630"/>
                <a:gd name="connsiteY3" fmla="*/ 779957 h 779957"/>
                <a:gd name="connsiteX4" fmla="*/ 774547 w 1347630"/>
                <a:gd name="connsiteY4" fmla="*/ 0 h 779957"/>
                <a:gd name="connsiteX5" fmla="*/ 877038 w 1347630"/>
                <a:gd name="connsiteY5" fmla="*/ 734298 h 779957"/>
                <a:gd name="connsiteX6" fmla="*/ 1012582 w 1347630"/>
                <a:gd name="connsiteY6" fmla="*/ 403103 h 779957"/>
                <a:gd name="connsiteX7" fmla="*/ 1347630 w 1347630"/>
                <a:gd name="connsiteY7" fmla="*/ 399914 h 779957"/>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347630 w 1347630"/>
                <a:gd name="connsiteY7"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37454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172128 w 1347630"/>
                <a:gd name="connsiteY8" fmla="*/ 396291 h 966439"/>
                <a:gd name="connsiteX9" fmla="*/ 1347630 w 1347630"/>
                <a:gd name="connsiteY9"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26529 w 1347630"/>
                <a:gd name="connsiteY7" fmla="*/ 669886 h 966439"/>
                <a:gd name="connsiteX8" fmla="*/ 1172128 w 1347630"/>
                <a:gd name="connsiteY8" fmla="*/ 396291 h 966439"/>
                <a:gd name="connsiteX9" fmla="*/ 1347630 w 1347630"/>
                <a:gd name="connsiteY9" fmla="*/ 399914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74547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40458 w 1459555"/>
                <a:gd name="connsiteY3" fmla="*/ 721922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875241"/>
                <a:gd name="connsiteX1" fmla="*/ 296257 w 1459555"/>
                <a:gd name="connsiteY1" fmla="*/ 451263 h 875241"/>
                <a:gd name="connsiteX2" fmla="*/ 399176 w 1459555"/>
                <a:gd name="connsiteY2" fmla="*/ 193041 h 875241"/>
                <a:gd name="connsiteX3" fmla="*/ 540458 w 1459555"/>
                <a:gd name="connsiteY3" fmla="*/ 721922 h 875241"/>
                <a:gd name="connsiteX4" fmla="*/ 728948 w 1459555"/>
                <a:gd name="connsiteY4" fmla="*/ 0 h 875241"/>
                <a:gd name="connsiteX5" fmla="*/ 901911 w 1459555"/>
                <a:gd name="connsiteY5" fmla="*/ 875241 h 875241"/>
                <a:gd name="connsiteX6" fmla="*/ 1078907 w 1459555"/>
                <a:gd name="connsiteY6" fmla="*/ 191689 h 875241"/>
                <a:gd name="connsiteX7" fmla="*/ 1126529 w 1459555"/>
                <a:gd name="connsiteY7" fmla="*/ 669886 h 875241"/>
                <a:gd name="connsiteX8" fmla="*/ 1172128 w 1459555"/>
                <a:gd name="connsiteY8" fmla="*/ 396291 h 875241"/>
                <a:gd name="connsiteX9" fmla="*/ 1459555 w 1459555"/>
                <a:gd name="connsiteY9" fmla="*/ 395769 h 875241"/>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26529 w 1459555"/>
                <a:gd name="connsiteY7" fmla="*/ 669886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35655 w 1459555"/>
                <a:gd name="connsiteY6" fmla="*/ 17838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412484 w 1459555"/>
                <a:gd name="connsiteY2" fmla="*/ 166426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74053 h 951601"/>
                <a:gd name="connsiteX1" fmla="*/ 296257 w 1459555"/>
                <a:gd name="connsiteY1" fmla="*/ 477879 h 951601"/>
                <a:gd name="connsiteX2" fmla="*/ 412484 w 1459555"/>
                <a:gd name="connsiteY2" fmla="*/ 193042 h 951601"/>
                <a:gd name="connsiteX3" fmla="*/ 540458 w 1459555"/>
                <a:gd name="connsiteY3" fmla="*/ 748538 h 951601"/>
                <a:gd name="connsiteX4" fmla="*/ 718966 w 1459555"/>
                <a:gd name="connsiteY4" fmla="*/ 0 h 951601"/>
                <a:gd name="connsiteX5" fmla="*/ 918493 w 1459555"/>
                <a:gd name="connsiteY5" fmla="*/ 951601 h 951601"/>
                <a:gd name="connsiteX6" fmla="*/ 1022347 w 1459555"/>
                <a:gd name="connsiteY6" fmla="*/ 195017 h 951601"/>
                <a:gd name="connsiteX7" fmla="*/ 1130674 w 1459555"/>
                <a:gd name="connsiteY7" fmla="*/ 671630 h 951601"/>
                <a:gd name="connsiteX8" fmla="*/ 1197000 w 1459555"/>
                <a:gd name="connsiteY8" fmla="*/ 422907 h 951601"/>
                <a:gd name="connsiteX9" fmla="*/ 1459555 w 1459555"/>
                <a:gd name="connsiteY9" fmla="*/ 422385 h 951601"/>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22347 w 1459555"/>
                <a:gd name="connsiteY6" fmla="*/ 195017 h 954928"/>
                <a:gd name="connsiteX7" fmla="*/ 1130674 w 1459555"/>
                <a:gd name="connsiteY7" fmla="*/ 671630 h 954928"/>
                <a:gd name="connsiteX8" fmla="*/ 1197000 w 1459555"/>
                <a:gd name="connsiteY8" fmla="*/ 422907 h 954928"/>
                <a:gd name="connsiteX9" fmla="*/ 1459555 w 1459555"/>
                <a:gd name="connsiteY9"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130674 w 1459555"/>
                <a:gd name="connsiteY6" fmla="*/ 671630 h 954928"/>
                <a:gd name="connsiteX7" fmla="*/ 1197000 w 1459555"/>
                <a:gd name="connsiteY7" fmla="*/ 422907 h 954928"/>
                <a:gd name="connsiteX8" fmla="*/ 1459555 w 1459555"/>
                <a:gd name="connsiteY8"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197000 w 1459555"/>
                <a:gd name="connsiteY6" fmla="*/ 422907 h 954928"/>
                <a:gd name="connsiteX7" fmla="*/ 1459555 w 1459555"/>
                <a:gd name="connsiteY7"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91970 w 1459555"/>
                <a:gd name="connsiteY6" fmla="*/ 422907 h 954928"/>
                <a:gd name="connsiteX7" fmla="*/ 1459555 w 1459555"/>
                <a:gd name="connsiteY7"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70963 w 1459555"/>
                <a:gd name="connsiteY6" fmla="*/ 422907 h 954928"/>
                <a:gd name="connsiteX7" fmla="*/ 1459555 w 1459555"/>
                <a:gd name="connsiteY7" fmla="*/ 422385 h 954928"/>
                <a:gd name="connsiteX0" fmla="*/ 0 w 1704627"/>
                <a:gd name="connsiteY0" fmla="*/ 474053 h 954928"/>
                <a:gd name="connsiteX1" fmla="*/ 296257 w 1704627"/>
                <a:gd name="connsiteY1" fmla="*/ 477879 h 954928"/>
                <a:gd name="connsiteX2" fmla="*/ 412484 w 1704627"/>
                <a:gd name="connsiteY2" fmla="*/ 193042 h 954928"/>
                <a:gd name="connsiteX3" fmla="*/ 540458 w 1704627"/>
                <a:gd name="connsiteY3" fmla="*/ 748538 h 954928"/>
                <a:gd name="connsiteX4" fmla="*/ 718966 w 1704627"/>
                <a:gd name="connsiteY4" fmla="*/ 0 h 954928"/>
                <a:gd name="connsiteX5" fmla="*/ 891876 w 1704627"/>
                <a:gd name="connsiteY5" fmla="*/ 954928 h 954928"/>
                <a:gd name="connsiteX6" fmla="*/ 1070963 w 1704627"/>
                <a:gd name="connsiteY6" fmla="*/ 422907 h 954928"/>
                <a:gd name="connsiteX7" fmla="*/ 1704627 w 1704627"/>
                <a:gd name="connsiteY7" fmla="*/ 422385 h 954928"/>
                <a:gd name="connsiteX0" fmla="*/ 0 w 1711629"/>
                <a:gd name="connsiteY0" fmla="*/ 474053 h 954928"/>
                <a:gd name="connsiteX1" fmla="*/ 296257 w 1711629"/>
                <a:gd name="connsiteY1" fmla="*/ 477879 h 954928"/>
                <a:gd name="connsiteX2" fmla="*/ 412484 w 1711629"/>
                <a:gd name="connsiteY2" fmla="*/ 193042 h 954928"/>
                <a:gd name="connsiteX3" fmla="*/ 540458 w 1711629"/>
                <a:gd name="connsiteY3" fmla="*/ 748538 h 954928"/>
                <a:gd name="connsiteX4" fmla="*/ 718966 w 1711629"/>
                <a:gd name="connsiteY4" fmla="*/ 0 h 954928"/>
                <a:gd name="connsiteX5" fmla="*/ 891876 w 1711629"/>
                <a:gd name="connsiteY5" fmla="*/ 954928 h 954928"/>
                <a:gd name="connsiteX6" fmla="*/ 1070963 w 1711629"/>
                <a:gd name="connsiteY6" fmla="*/ 422907 h 954928"/>
                <a:gd name="connsiteX7" fmla="*/ 1711629 w 1711629"/>
                <a:gd name="connsiteY7" fmla="*/ 436389 h 954928"/>
                <a:gd name="connsiteX0" fmla="*/ 0 w 1718631"/>
                <a:gd name="connsiteY0" fmla="*/ 474053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74053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88057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88057 h 954928"/>
                <a:gd name="connsiteX1" fmla="*/ 303260 w 1718631"/>
                <a:gd name="connsiteY1" fmla="*/ 484881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25633"/>
                <a:gd name="connsiteY0" fmla="*/ 488057 h 954928"/>
                <a:gd name="connsiteX1" fmla="*/ 310262 w 1725633"/>
                <a:gd name="connsiteY1" fmla="*/ 484881 h 954928"/>
                <a:gd name="connsiteX2" fmla="*/ 419486 w 1725633"/>
                <a:gd name="connsiteY2" fmla="*/ 193042 h 954928"/>
                <a:gd name="connsiteX3" fmla="*/ 547460 w 1725633"/>
                <a:gd name="connsiteY3" fmla="*/ 748538 h 954928"/>
                <a:gd name="connsiteX4" fmla="*/ 725968 w 1725633"/>
                <a:gd name="connsiteY4" fmla="*/ 0 h 954928"/>
                <a:gd name="connsiteX5" fmla="*/ 898878 w 1725633"/>
                <a:gd name="connsiteY5" fmla="*/ 954928 h 954928"/>
                <a:gd name="connsiteX6" fmla="*/ 1077965 w 1725633"/>
                <a:gd name="connsiteY6" fmla="*/ 422907 h 954928"/>
                <a:gd name="connsiteX7" fmla="*/ 1725633 w 1725633"/>
                <a:gd name="connsiteY7" fmla="*/ 422385 h 954928"/>
                <a:gd name="connsiteX0" fmla="*/ 0 w 1725633"/>
                <a:gd name="connsiteY0" fmla="*/ 488057 h 954928"/>
                <a:gd name="connsiteX1" fmla="*/ 310262 w 1725633"/>
                <a:gd name="connsiteY1" fmla="*/ 484881 h 954928"/>
                <a:gd name="connsiteX2" fmla="*/ 419486 w 1725633"/>
                <a:gd name="connsiteY2" fmla="*/ 193042 h 954928"/>
                <a:gd name="connsiteX3" fmla="*/ 547460 w 1725633"/>
                <a:gd name="connsiteY3" fmla="*/ 748538 h 954928"/>
                <a:gd name="connsiteX4" fmla="*/ 725968 w 1725633"/>
                <a:gd name="connsiteY4" fmla="*/ 0 h 954928"/>
                <a:gd name="connsiteX5" fmla="*/ 898878 w 1725633"/>
                <a:gd name="connsiteY5" fmla="*/ 954928 h 954928"/>
                <a:gd name="connsiteX6" fmla="*/ 1042955 w 1725633"/>
                <a:gd name="connsiteY6" fmla="*/ 499930 h 954928"/>
                <a:gd name="connsiteX7" fmla="*/ 1725633 w 1725633"/>
                <a:gd name="connsiteY7" fmla="*/ 422385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513412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513412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499408 h 954928"/>
                <a:gd name="connsiteX0" fmla="*/ 0 w 1739637"/>
                <a:gd name="connsiteY0" fmla="*/ 495060 h 954928"/>
                <a:gd name="connsiteX1" fmla="*/ 303260 w 1739637"/>
                <a:gd name="connsiteY1" fmla="*/ 484881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39637"/>
                <a:gd name="connsiteY0" fmla="*/ 495060 h 954928"/>
                <a:gd name="connsiteX1" fmla="*/ 303260 w 1739637"/>
                <a:gd name="connsiteY1" fmla="*/ 498885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39637"/>
                <a:gd name="connsiteY0" fmla="*/ 495060 h 954928"/>
                <a:gd name="connsiteX1" fmla="*/ 303260 w 1739637"/>
                <a:gd name="connsiteY1" fmla="*/ 498885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46639"/>
                <a:gd name="connsiteY0" fmla="*/ 502061 h 954928"/>
                <a:gd name="connsiteX1" fmla="*/ 310262 w 1746639"/>
                <a:gd name="connsiteY1" fmla="*/ 498885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499408 h 95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6639" h="954928">
                  <a:moveTo>
                    <a:pt x="0" y="502061"/>
                  </a:moveTo>
                  <a:lnTo>
                    <a:pt x="310262" y="498885"/>
                  </a:lnTo>
                  <a:lnTo>
                    <a:pt x="419486" y="193042"/>
                  </a:lnTo>
                  <a:lnTo>
                    <a:pt x="547460" y="748538"/>
                  </a:lnTo>
                  <a:lnTo>
                    <a:pt x="725968" y="0"/>
                  </a:lnTo>
                  <a:lnTo>
                    <a:pt x="898878" y="954928"/>
                  </a:lnTo>
                  <a:lnTo>
                    <a:pt x="1042955" y="499930"/>
                  </a:lnTo>
                  <a:lnTo>
                    <a:pt x="1746639" y="499408"/>
                  </a:lnTo>
                </a:path>
              </a:pathLst>
            </a:custGeom>
            <a:noFill/>
            <a:ln w="7620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Freeform 26">
              <a:extLst>
                <a:ext uri="{FF2B5EF4-FFF2-40B4-BE49-F238E27FC236}">
                  <a16:creationId xmlns:a16="http://schemas.microsoft.com/office/drawing/2014/main" xmlns="" id="{89431FCC-CA27-469D-8426-2FD704FB5408}"/>
                </a:ext>
              </a:extLst>
            </p:cNvPr>
            <p:cNvSpPr/>
            <p:nvPr/>
          </p:nvSpPr>
          <p:spPr>
            <a:xfrm>
              <a:off x="8912484" y="3376299"/>
              <a:ext cx="2825464" cy="1187655"/>
            </a:xfrm>
            <a:custGeom>
              <a:avLst/>
              <a:gdLst>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774700 w 1016000"/>
                <a:gd name="connsiteY5" fmla="*/ 533400 h 914400"/>
                <a:gd name="connsiteX6" fmla="*/ 1016000 w 1016000"/>
                <a:gd name="connsiteY6" fmla="*/ 533400 h 914400"/>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841026 w 1016000"/>
                <a:gd name="connsiteY5" fmla="*/ 674343 h 914400"/>
                <a:gd name="connsiteX6" fmla="*/ 1016000 w 1016000"/>
                <a:gd name="connsiteY6" fmla="*/ 533400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41026 w 982837"/>
                <a:gd name="connsiteY5" fmla="*/ 674343 h 914400"/>
                <a:gd name="connsiteX6" fmla="*/ 982837 w 982837"/>
                <a:gd name="connsiteY6"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841026 w 982837"/>
                <a:gd name="connsiteY6" fmla="*/ 674343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981969 w 982837"/>
                <a:gd name="connsiteY6" fmla="*/ 632890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64281 w 982837"/>
                <a:gd name="connsiteY5" fmla="*/ 584624 h 914400"/>
                <a:gd name="connsiteX6" fmla="*/ 981969 w 982837"/>
                <a:gd name="connsiteY6" fmla="*/ 632890 h 914400"/>
                <a:gd name="connsiteX7" fmla="*/ 982837 w 982837"/>
                <a:gd name="connsiteY7" fmla="*/ 400748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81969 w 1231559"/>
                <a:gd name="connsiteY6" fmla="*/ 632890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48806 w 1231559"/>
                <a:gd name="connsiteY6" fmla="*/ 259807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80863 w 1231559"/>
                <a:gd name="connsiteY5" fmla="*/ 717276 h 914400"/>
                <a:gd name="connsiteX6" fmla="*/ 948806 w 1231559"/>
                <a:gd name="connsiteY6" fmla="*/ 259807 h 914400"/>
                <a:gd name="connsiteX7" fmla="*/ 1231559 w 1231559"/>
                <a:gd name="connsiteY7" fmla="*/ 467074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48806 w 1380792"/>
                <a:gd name="connsiteY6" fmla="*/ 259807 h 914400"/>
                <a:gd name="connsiteX7" fmla="*/ 1380792 w 1380792"/>
                <a:gd name="connsiteY7" fmla="*/ 409039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32225 w 1380792"/>
                <a:gd name="connsiteY6" fmla="*/ 409040 h 914400"/>
                <a:gd name="connsiteX7" fmla="*/ 1380792 w 1380792"/>
                <a:gd name="connsiteY7" fmla="*/ 409039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585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3503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17329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13503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02024 h 914400"/>
                <a:gd name="connsiteX0" fmla="*/ 0 w 1079873"/>
                <a:gd name="connsiteY0" fmla="*/ 457200 h 914400"/>
                <a:gd name="connsiteX1" fmla="*/ 215900 w 1079873"/>
                <a:gd name="connsiteY1" fmla="*/ 457200 h 914400"/>
                <a:gd name="connsiteX2" fmla="*/ 381000 w 1079873"/>
                <a:gd name="connsiteY2" fmla="*/ 0 h 914400"/>
                <a:gd name="connsiteX3" fmla="*/ 596900 w 1079873"/>
                <a:gd name="connsiteY3" fmla="*/ 914400 h 914400"/>
                <a:gd name="connsiteX4" fmla="*/ 736600 w 1079873"/>
                <a:gd name="connsiteY4" fmla="*/ 101600 h 914400"/>
                <a:gd name="connsiteX5" fmla="*/ 880863 w 1079873"/>
                <a:gd name="connsiteY5" fmla="*/ 717276 h 914400"/>
                <a:gd name="connsiteX6" fmla="*/ 932225 w 1079873"/>
                <a:gd name="connsiteY6" fmla="*/ 409040 h 914400"/>
                <a:gd name="connsiteX7" fmla="*/ 1079775 w 1079873"/>
                <a:gd name="connsiteY7" fmla="*/ 409677 h 914400"/>
                <a:gd name="connsiteX0" fmla="*/ 0 w 1125759"/>
                <a:gd name="connsiteY0" fmla="*/ 457200 h 914400"/>
                <a:gd name="connsiteX1" fmla="*/ 215900 w 1125759"/>
                <a:gd name="connsiteY1" fmla="*/ 457200 h 914400"/>
                <a:gd name="connsiteX2" fmla="*/ 381000 w 1125759"/>
                <a:gd name="connsiteY2" fmla="*/ 0 h 914400"/>
                <a:gd name="connsiteX3" fmla="*/ 596900 w 1125759"/>
                <a:gd name="connsiteY3" fmla="*/ 914400 h 914400"/>
                <a:gd name="connsiteX4" fmla="*/ 736600 w 1125759"/>
                <a:gd name="connsiteY4" fmla="*/ 101600 h 914400"/>
                <a:gd name="connsiteX5" fmla="*/ 880863 w 1125759"/>
                <a:gd name="connsiteY5" fmla="*/ 717276 h 914400"/>
                <a:gd name="connsiteX6" fmla="*/ 932225 w 1125759"/>
                <a:gd name="connsiteY6" fmla="*/ 409040 h 914400"/>
                <a:gd name="connsiteX7" fmla="*/ 1125693 w 1125759"/>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96900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796681 w 1125693"/>
                <a:gd name="connsiteY5" fmla="*/ 740235 h 914400"/>
                <a:gd name="connsiteX6" fmla="*/ 932225 w 1125693"/>
                <a:gd name="connsiteY6" fmla="*/ 409040 h 914400"/>
                <a:gd name="connsiteX7" fmla="*/ 1125693 w 1125693"/>
                <a:gd name="connsiteY7" fmla="*/ 409677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339977"/>
                <a:gd name="connsiteY0" fmla="*/ 453374 h 914400"/>
                <a:gd name="connsiteX1" fmla="*/ 288604 w 1339977"/>
                <a:gd name="connsiteY1" fmla="*/ 457200 h 914400"/>
                <a:gd name="connsiteX2" fmla="*/ 453704 w 1339977"/>
                <a:gd name="connsiteY2" fmla="*/ 0 h 914400"/>
                <a:gd name="connsiteX3" fmla="*/ 619859 w 1339977"/>
                <a:gd name="connsiteY3" fmla="*/ 914400 h 914400"/>
                <a:gd name="connsiteX4" fmla="*/ 870528 w 1339977"/>
                <a:gd name="connsiteY4" fmla="*/ 105426 h 914400"/>
                <a:gd name="connsiteX5" fmla="*/ 869385 w 1339977"/>
                <a:gd name="connsiteY5" fmla="*/ 740235 h 914400"/>
                <a:gd name="connsiteX6" fmla="*/ 1004929 w 1339977"/>
                <a:gd name="connsiteY6" fmla="*/ 409040 h 914400"/>
                <a:gd name="connsiteX7" fmla="*/ 1339977 w 1339977"/>
                <a:gd name="connsiteY7" fmla="*/ 405851 h 914400"/>
                <a:gd name="connsiteX0" fmla="*/ 0 w 1343804"/>
                <a:gd name="connsiteY0" fmla="*/ 461027 h 914400"/>
                <a:gd name="connsiteX1" fmla="*/ 292431 w 1343804"/>
                <a:gd name="connsiteY1" fmla="*/ 457200 h 914400"/>
                <a:gd name="connsiteX2" fmla="*/ 457531 w 1343804"/>
                <a:gd name="connsiteY2" fmla="*/ 0 h 914400"/>
                <a:gd name="connsiteX3" fmla="*/ 623686 w 1343804"/>
                <a:gd name="connsiteY3" fmla="*/ 914400 h 914400"/>
                <a:gd name="connsiteX4" fmla="*/ 874355 w 1343804"/>
                <a:gd name="connsiteY4" fmla="*/ 105426 h 914400"/>
                <a:gd name="connsiteX5" fmla="*/ 873212 w 1343804"/>
                <a:gd name="connsiteY5" fmla="*/ 740235 h 914400"/>
                <a:gd name="connsiteX6" fmla="*/ 1008756 w 1343804"/>
                <a:gd name="connsiteY6" fmla="*/ 409040 h 914400"/>
                <a:gd name="connsiteX7" fmla="*/ 1343804 w 1343804"/>
                <a:gd name="connsiteY7" fmla="*/ 405851 h 914400"/>
                <a:gd name="connsiteX0" fmla="*/ 0 w 1347630"/>
                <a:gd name="connsiteY0" fmla="*/ 453374 h 914400"/>
                <a:gd name="connsiteX1" fmla="*/ 296257 w 1347630"/>
                <a:gd name="connsiteY1" fmla="*/ 457200 h 914400"/>
                <a:gd name="connsiteX2" fmla="*/ 461357 w 1347630"/>
                <a:gd name="connsiteY2" fmla="*/ 0 h 914400"/>
                <a:gd name="connsiteX3" fmla="*/ 627512 w 1347630"/>
                <a:gd name="connsiteY3" fmla="*/ 914400 h 914400"/>
                <a:gd name="connsiteX4" fmla="*/ 878181 w 1347630"/>
                <a:gd name="connsiteY4" fmla="*/ 105426 h 914400"/>
                <a:gd name="connsiteX5" fmla="*/ 877038 w 1347630"/>
                <a:gd name="connsiteY5" fmla="*/ 740235 h 914400"/>
                <a:gd name="connsiteX6" fmla="*/ 1012582 w 1347630"/>
                <a:gd name="connsiteY6" fmla="*/ 409040 h 914400"/>
                <a:gd name="connsiteX7" fmla="*/ 1347630 w 1347630"/>
                <a:gd name="connsiteY7" fmla="*/ 405851 h 914400"/>
                <a:gd name="connsiteX0" fmla="*/ 0 w 1347630"/>
                <a:gd name="connsiteY0" fmla="*/ 347948 h 808974"/>
                <a:gd name="connsiteX1" fmla="*/ 296257 w 1347630"/>
                <a:gd name="connsiteY1" fmla="*/ 351774 h 808974"/>
                <a:gd name="connsiteX2" fmla="*/ 399176 w 1347630"/>
                <a:gd name="connsiteY2" fmla="*/ 93552 h 808974"/>
                <a:gd name="connsiteX3" fmla="*/ 627512 w 1347630"/>
                <a:gd name="connsiteY3" fmla="*/ 808974 h 808974"/>
                <a:gd name="connsiteX4" fmla="*/ 878181 w 1347630"/>
                <a:gd name="connsiteY4" fmla="*/ 0 h 808974"/>
                <a:gd name="connsiteX5" fmla="*/ 877038 w 1347630"/>
                <a:gd name="connsiteY5" fmla="*/ 634809 h 808974"/>
                <a:gd name="connsiteX6" fmla="*/ 1012582 w 1347630"/>
                <a:gd name="connsiteY6" fmla="*/ 303614 h 808974"/>
                <a:gd name="connsiteX7" fmla="*/ 1347630 w 1347630"/>
                <a:gd name="connsiteY7" fmla="*/ 300425 h 808974"/>
                <a:gd name="connsiteX0" fmla="*/ 0 w 1347630"/>
                <a:gd name="connsiteY0" fmla="*/ 347948 h 680468"/>
                <a:gd name="connsiteX1" fmla="*/ 296257 w 1347630"/>
                <a:gd name="connsiteY1" fmla="*/ 351774 h 680468"/>
                <a:gd name="connsiteX2" fmla="*/ 399176 w 1347630"/>
                <a:gd name="connsiteY2" fmla="*/ 93552 h 680468"/>
                <a:gd name="connsiteX3" fmla="*/ 577767 w 1347630"/>
                <a:gd name="connsiteY3" fmla="*/ 680468 h 680468"/>
                <a:gd name="connsiteX4" fmla="*/ 878181 w 1347630"/>
                <a:gd name="connsiteY4" fmla="*/ 0 h 680468"/>
                <a:gd name="connsiteX5" fmla="*/ 877038 w 1347630"/>
                <a:gd name="connsiteY5" fmla="*/ 634809 h 680468"/>
                <a:gd name="connsiteX6" fmla="*/ 1012582 w 1347630"/>
                <a:gd name="connsiteY6" fmla="*/ 303614 h 680468"/>
                <a:gd name="connsiteX7" fmla="*/ 1347630 w 1347630"/>
                <a:gd name="connsiteY7" fmla="*/ 300425 h 680468"/>
                <a:gd name="connsiteX0" fmla="*/ 0 w 1347630"/>
                <a:gd name="connsiteY0" fmla="*/ 447437 h 779957"/>
                <a:gd name="connsiteX1" fmla="*/ 296257 w 1347630"/>
                <a:gd name="connsiteY1" fmla="*/ 451263 h 779957"/>
                <a:gd name="connsiteX2" fmla="*/ 399176 w 1347630"/>
                <a:gd name="connsiteY2" fmla="*/ 193041 h 779957"/>
                <a:gd name="connsiteX3" fmla="*/ 577767 w 1347630"/>
                <a:gd name="connsiteY3" fmla="*/ 779957 h 779957"/>
                <a:gd name="connsiteX4" fmla="*/ 774547 w 1347630"/>
                <a:gd name="connsiteY4" fmla="*/ 0 h 779957"/>
                <a:gd name="connsiteX5" fmla="*/ 877038 w 1347630"/>
                <a:gd name="connsiteY5" fmla="*/ 734298 h 779957"/>
                <a:gd name="connsiteX6" fmla="*/ 1012582 w 1347630"/>
                <a:gd name="connsiteY6" fmla="*/ 403103 h 779957"/>
                <a:gd name="connsiteX7" fmla="*/ 1347630 w 1347630"/>
                <a:gd name="connsiteY7" fmla="*/ 399914 h 779957"/>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347630 w 1347630"/>
                <a:gd name="connsiteY7"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37454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172128 w 1347630"/>
                <a:gd name="connsiteY8" fmla="*/ 396291 h 966439"/>
                <a:gd name="connsiteX9" fmla="*/ 1347630 w 1347630"/>
                <a:gd name="connsiteY9"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26529 w 1347630"/>
                <a:gd name="connsiteY7" fmla="*/ 669886 h 966439"/>
                <a:gd name="connsiteX8" fmla="*/ 1172128 w 1347630"/>
                <a:gd name="connsiteY8" fmla="*/ 396291 h 966439"/>
                <a:gd name="connsiteX9" fmla="*/ 1347630 w 1347630"/>
                <a:gd name="connsiteY9" fmla="*/ 399914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74547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40458 w 1459555"/>
                <a:gd name="connsiteY3" fmla="*/ 721922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875241"/>
                <a:gd name="connsiteX1" fmla="*/ 296257 w 1459555"/>
                <a:gd name="connsiteY1" fmla="*/ 451263 h 875241"/>
                <a:gd name="connsiteX2" fmla="*/ 399176 w 1459555"/>
                <a:gd name="connsiteY2" fmla="*/ 193041 h 875241"/>
                <a:gd name="connsiteX3" fmla="*/ 540458 w 1459555"/>
                <a:gd name="connsiteY3" fmla="*/ 721922 h 875241"/>
                <a:gd name="connsiteX4" fmla="*/ 728948 w 1459555"/>
                <a:gd name="connsiteY4" fmla="*/ 0 h 875241"/>
                <a:gd name="connsiteX5" fmla="*/ 901911 w 1459555"/>
                <a:gd name="connsiteY5" fmla="*/ 875241 h 875241"/>
                <a:gd name="connsiteX6" fmla="*/ 1078907 w 1459555"/>
                <a:gd name="connsiteY6" fmla="*/ 191689 h 875241"/>
                <a:gd name="connsiteX7" fmla="*/ 1126529 w 1459555"/>
                <a:gd name="connsiteY7" fmla="*/ 669886 h 875241"/>
                <a:gd name="connsiteX8" fmla="*/ 1172128 w 1459555"/>
                <a:gd name="connsiteY8" fmla="*/ 396291 h 875241"/>
                <a:gd name="connsiteX9" fmla="*/ 1459555 w 1459555"/>
                <a:gd name="connsiteY9" fmla="*/ 395769 h 875241"/>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26529 w 1459555"/>
                <a:gd name="connsiteY7" fmla="*/ 669886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35655 w 1459555"/>
                <a:gd name="connsiteY6" fmla="*/ 17838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412484 w 1459555"/>
                <a:gd name="connsiteY2" fmla="*/ 166426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74053 h 951601"/>
                <a:gd name="connsiteX1" fmla="*/ 296257 w 1459555"/>
                <a:gd name="connsiteY1" fmla="*/ 477879 h 951601"/>
                <a:gd name="connsiteX2" fmla="*/ 412484 w 1459555"/>
                <a:gd name="connsiteY2" fmla="*/ 193042 h 951601"/>
                <a:gd name="connsiteX3" fmla="*/ 540458 w 1459555"/>
                <a:gd name="connsiteY3" fmla="*/ 748538 h 951601"/>
                <a:gd name="connsiteX4" fmla="*/ 718966 w 1459555"/>
                <a:gd name="connsiteY4" fmla="*/ 0 h 951601"/>
                <a:gd name="connsiteX5" fmla="*/ 918493 w 1459555"/>
                <a:gd name="connsiteY5" fmla="*/ 951601 h 951601"/>
                <a:gd name="connsiteX6" fmla="*/ 1022347 w 1459555"/>
                <a:gd name="connsiteY6" fmla="*/ 195017 h 951601"/>
                <a:gd name="connsiteX7" fmla="*/ 1130674 w 1459555"/>
                <a:gd name="connsiteY7" fmla="*/ 671630 h 951601"/>
                <a:gd name="connsiteX8" fmla="*/ 1197000 w 1459555"/>
                <a:gd name="connsiteY8" fmla="*/ 422907 h 951601"/>
                <a:gd name="connsiteX9" fmla="*/ 1459555 w 1459555"/>
                <a:gd name="connsiteY9" fmla="*/ 422385 h 951601"/>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22347 w 1459555"/>
                <a:gd name="connsiteY6" fmla="*/ 195017 h 954928"/>
                <a:gd name="connsiteX7" fmla="*/ 1130674 w 1459555"/>
                <a:gd name="connsiteY7" fmla="*/ 671630 h 954928"/>
                <a:gd name="connsiteX8" fmla="*/ 1197000 w 1459555"/>
                <a:gd name="connsiteY8" fmla="*/ 422907 h 954928"/>
                <a:gd name="connsiteX9" fmla="*/ 1459555 w 1459555"/>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43392 h 954928"/>
                <a:gd name="connsiteX0" fmla="*/ 0 w 2264793"/>
                <a:gd name="connsiteY0" fmla="*/ 474053 h 954928"/>
                <a:gd name="connsiteX1" fmla="*/ 296257 w 2264793"/>
                <a:gd name="connsiteY1" fmla="*/ 477879 h 954928"/>
                <a:gd name="connsiteX2" fmla="*/ 412484 w 2264793"/>
                <a:gd name="connsiteY2" fmla="*/ 193042 h 954928"/>
                <a:gd name="connsiteX3" fmla="*/ 540458 w 2264793"/>
                <a:gd name="connsiteY3" fmla="*/ 748538 h 954928"/>
                <a:gd name="connsiteX4" fmla="*/ 718966 w 2264793"/>
                <a:gd name="connsiteY4" fmla="*/ 0 h 954928"/>
                <a:gd name="connsiteX5" fmla="*/ 891876 w 2264793"/>
                <a:gd name="connsiteY5" fmla="*/ 954928 h 954928"/>
                <a:gd name="connsiteX6" fmla="*/ 1022347 w 2264793"/>
                <a:gd name="connsiteY6" fmla="*/ 195017 h 954928"/>
                <a:gd name="connsiteX7" fmla="*/ 1130674 w 2264793"/>
                <a:gd name="connsiteY7" fmla="*/ 671630 h 954928"/>
                <a:gd name="connsiteX8" fmla="*/ 1197000 w 2264793"/>
                <a:gd name="connsiteY8" fmla="*/ 422907 h 954928"/>
                <a:gd name="connsiteX9" fmla="*/ 2264793 w 2264793"/>
                <a:gd name="connsiteY9" fmla="*/ 422385 h 954928"/>
                <a:gd name="connsiteX0" fmla="*/ 0 w 2544876"/>
                <a:gd name="connsiteY0" fmla="*/ 488057 h 954928"/>
                <a:gd name="connsiteX1" fmla="*/ 576340 w 2544876"/>
                <a:gd name="connsiteY1" fmla="*/ 477879 h 954928"/>
                <a:gd name="connsiteX2" fmla="*/ 692567 w 2544876"/>
                <a:gd name="connsiteY2" fmla="*/ 193042 h 954928"/>
                <a:gd name="connsiteX3" fmla="*/ 820541 w 2544876"/>
                <a:gd name="connsiteY3" fmla="*/ 748538 h 954928"/>
                <a:gd name="connsiteX4" fmla="*/ 999049 w 2544876"/>
                <a:gd name="connsiteY4" fmla="*/ 0 h 954928"/>
                <a:gd name="connsiteX5" fmla="*/ 1171959 w 2544876"/>
                <a:gd name="connsiteY5" fmla="*/ 954928 h 954928"/>
                <a:gd name="connsiteX6" fmla="*/ 1302430 w 2544876"/>
                <a:gd name="connsiteY6" fmla="*/ 195017 h 954928"/>
                <a:gd name="connsiteX7" fmla="*/ 1410757 w 2544876"/>
                <a:gd name="connsiteY7" fmla="*/ 671630 h 954928"/>
                <a:gd name="connsiteX8" fmla="*/ 1477083 w 2544876"/>
                <a:gd name="connsiteY8" fmla="*/ 422907 h 954928"/>
                <a:gd name="connsiteX9" fmla="*/ 2544876 w 2544876"/>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56077 w 2523870"/>
                <a:gd name="connsiteY8" fmla="*/ 422907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35070 w 2523870"/>
                <a:gd name="connsiteY8" fmla="*/ 499930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8633 h 954928"/>
                <a:gd name="connsiteX8" fmla="*/ 1435070 w 2523870"/>
                <a:gd name="connsiteY8" fmla="*/ 499930 h 954928"/>
                <a:gd name="connsiteX9" fmla="*/ 2523870 w 2523870"/>
                <a:gd name="connsiteY9" fmla="*/ 422385 h 954928"/>
                <a:gd name="connsiteX0" fmla="*/ 0 w 2327812"/>
                <a:gd name="connsiteY0" fmla="*/ 481055 h 954928"/>
                <a:gd name="connsiteX1" fmla="*/ 555334 w 2327812"/>
                <a:gd name="connsiteY1" fmla="*/ 477879 h 954928"/>
                <a:gd name="connsiteX2" fmla="*/ 671561 w 2327812"/>
                <a:gd name="connsiteY2" fmla="*/ 193042 h 954928"/>
                <a:gd name="connsiteX3" fmla="*/ 799535 w 2327812"/>
                <a:gd name="connsiteY3" fmla="*/ 748538 h 954928"/>
                <a:gd name="connsiteX4" fmla="*/ 978043 w 2327812"/>
                <a:gd name="connsiteY4" fmla="*/ 0 h 954928"/>
                <a:gd name="connsiteX5" fmla="*/ 1150953 w 2327812"/>
                <a:gd name="connsiteY5" fmla="*/ 954928 h 954928"/>
                <a:gd name="connsiteX6" fmla="*/ 1281424 w 2327812"/>
                <a:gd name="connsiteY6" fmla="*/ 195017 h 954928"/>
                <a:gd name="connsiteX7" fmla="*/ 1389751 w 2327812"/>
                <a:gd name="connsiteY7" fmla="*/ 678633 h 954928"/>
                <a:gd name="connsiteX8" fmla="*/ 1435070 w 2327812"/>
                <a:gd name="connsiteY8" fmla="*/ 499930 h 954928"/>
                <a:gd name="connsiteX9" fmla="*/ 2327812 w 2327812"/>
                <a:gd name="connsiteY9" fmla="*/ 513412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 name="connsiteX0" fmla="*/ 0 w 2264794"/>
                <a:gd name="connsiteY0" fmla="*/ 481055 h 954928"/>
                <a:gd name="connsiteX1" fmla="*/ 555334 w 2264794"/>
                <a:gd name="connsiteY1" fmla="*/ 477879 h 954928"/>
                <a:gd name="connsiteX2" fmla="*/ 671561 w 2264794"/>
                <a:gd name="connsiteY2" fmla="*/ 193042 h 954928"/>
                <a:gd name="connsiteX3" fmla="*/ 799535 w 2264794"/>
                <a:gd name="connsiteY3" fmla="*/ 748538 h 954928"/>
                <a:gd name="connsiteX4" fmla="*/ 978043 w 2264794"/>
                <a:gd name="connsiteY4" fmla="*/ 0 h 954928"/>
                <a:gd name="connsiteX5" fmla="*/ 1150953 w 2264794"/>
                <a:gd name="connsiteY5" fmla="*/ 954928 h 954928"/>
                <a:gd name="connsiteX6" fmla="*/ 1281424 w 2264794"/>
                <a:gd name="connsiteY6" fmla="*/ 195017 h 954928"/>
                <a:gd name="connsiteX7" fmla="*/ 1389751 w 2264794"/>
                <a:gd name="connsiteY7" fmla="*/ 678633 h 954928"/>
                <a:gd name="connsiteX8" fmla="*/ 1435070 w 2264794"/>
                <a:gd name="connsiteY8" fmla="*/ 499930 h 954928"/>
                <a:gd name="connsiteX9" fmla="*/ 2264794 w 2264794"/>
                <a:gd name="connsiteY9" fmla="*/ 485404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1796" h="954928">
                  <a:moveTo>
                    <a:pt x="0" y="481055"/>
                  </a:moveTo>
                  <a:lnTo>
                    <a:pt x="555334" y="477879"/>
                  </a:lnTo>
                  <a:lnTo>
                    <a:pt x="671561" y="193042"/>
                  </a:lnTo>
                  <a:lnTo>
                    <a:pt x="799535" y="748538"/>
                  </a:lnTo>
                  <a:lnTo>
                    <a:pt x="978043" y="0"/>
                  </a:lnTo>
                  <a:lnTo>
                    <a:pt x="1150953" y="954928"/>
                  </a:lnTo>
                  <a:lnTo>
                    <a:pt x="1281424" y="195017"/>
                  </a:lnTo>
                  <a:lnTo>
                    <a:pt x="1389751" y="678633"/>
                  </a:lnTo>
                  <a:lnTo>
                    <a:pt x="1435070" y="499930"/>
                  </a:lnTo>
                  <a:lnTo>
                    <a:pt x="2271796" y="499408"/>
                  </a:lnTo>
                </a:path>
              </a:pathLst>
            </a:custGeom>
            <a:noFill/>
            <a:ln w="7620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Freeform 26">
              <a:extLst>
                <a:ext uri="{FF2B5EF4-FFF2-40B4-BE49-F238E27FC236}">
                  <a16:creationId xmlns:a16="http://schemas.microsoft.com/office/drawing/2014/main" xmlns="" id="{B6D4C5BF-42E5-4696-A8A2-0A0064CB0046}"/>
                </a:ext>
              </a:extLst>
            </p:cNvPr>
            <p:cNvSpPr/>
            <p:nvPr/>
          </p:nvSpPr>
          <p:spPr>
            <a:xfrm>
              <a:off x="4633214" y="3358795"/>
              <a:ext cx="2825464" cy="1187656"/>
            </a:xfrm>
            <a:custGeom>
              <a:avLst/>
              <a:gdLst>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774700 w 1016000"/>
                <a:gd name="connsiteY5" fmla="*/ 533400 h 914400"/>
                <a:gd name="connsiteX6" fmla="*/ 1016000 w 1016000"/>
                <a:gd name="connsiteY6" fmla="*/ 533400 h 914400"/>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841026 w 1016000"/>
                <a:gd name="connsiteY5" fmla="*/ 674343 h 914400"/>
                <a:gd name="connsiteX6" fmla="*/ 1016000 w 1016000"/>
                <a:gd name="connsiteY6" fmla="*/ 533400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41026 w 982837"/>
                <a:gd name="connsiteY5" fmla="*/ 674343 h 914400"/>
                <a:gd name="connsiteX6" fmla="*/ 982837 w 982837"/>
                <a:gd name="connsiteY6"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841026 w 982837"/>
                <a:gd name="connsiteY6" fmla="*/ 674343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981969 w 982837"/>
                <a:gd name="connsiteY6" fmla="*/ 632890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64281 w 982837"/>
                <a:gd name="connsiteY5" fmla="*/ 584624 h 914400"/>
                <a:gd name="connsiteX6" fmla="*/ 981969 w 982837"/>
                <a:gd name="connsiteY6" fmla="*/ 632890 h 914400"/>
                <a:gd name="connsiteX7" fmla="*/ 982837 w 982837"/>
                <a:gd name="connsiteY7" fmla="*/ 400748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81969 w 1231559"/>
                <a:gd name="connsiteY6" fmla="*/ 632890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48806 w 1231559"/>
                <a:gd name="connsiteY6" fmla="*/ 259807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80863 w 1231559"/>
                <a:gd name="connsiteY5" fmla="*/ 717276 h 914400"/>
                <a:gd name="connsiteX6" fmla="*/ 948806 w 1231559"/>
                <a:gd name="connsiteY6" fmla="*/ 259807 h 914400"/>
                <a:gd name="connsiteX7" fmla="*/ 1231559 w 1231559"/>
                <a:gd name="connsiteY7" fmla="*/ 467074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48806 w 1380792"/>
                <a:gd name="connsiteY6" fmla="*/ 259807 h 914400"/>
                <a:gd name="connsiteX7" fmla="*/ 1380792 w 1380792"/>
                <a:gd name="connsiteY7" fmla="*/ 409039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32225 w 1380792"/>
                <a:gd name="connsiteY6" fmla="*/ 409040 h 914400"/>
                <a:gd name="connsiteX7" fmla="*/ 1380792 w 1380792"/>
                <a:gd name="connsiteY7" fmla="*/ 409039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585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3503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17329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13503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02024 h 914400"/>
                <a:gd name="connsiteX0" fmla="*/ 0 w 1079873"/>
                <a:gd name="connsiteY0" fmla="*/ 457200 h 914400"/>
                <a:gd name="connsiteX1" fmla="*/ 215900 w 1079873"/>
                <a:gd name="connsiteY1" fmla="*/ 457200 h 914400"/>
                <a:gd name="connsiteX2" fmla="*/ 381000 w 1079873"/>
                <a:gd name="connsiteY2" fmla="*/ 0 h 914400"/>
                <a:gd name="connsiteX3" fmla="*/ 596900 w 1079873"/>
                <a:gd name="connsiteY3" fmla="*/ 914400 h 914400"/>
                <a:gd name="connsiteX4" fmla="*/ 736600 w 1079873"/>
                <a:gd name="connsiteY4" fmla="*/ 101600 h 914400"/>
                <a:gd name="connsiteX5" fmla="*/ 880863 w 1079873"/>
                <a:gd name="connsiteY5" fmla="*/ 717276 h 914400"/>
                <a:gd name="connsiteX6" fmla="*/ 932225 w 1079873"/>
                <a:gd name="connsiteY6" fmla="*/ 409040 h 914400"/>
                <a:gd name="connsiteX7" fmla="*/ 1079775 w 1079873"/>
                <a:gd name="connsiteY7" fmla="*/ 409677 h 914400"/>
                <a:gd name="connsiteX0" fmla="*/ 0 w 1125759"/>
                <a:gd name="connsiteY0" fmla="*/ 457200 h 914400"/>
                <a:gd name="connsiteX1" fmla="*/ 215900 w 1125759"/>
                <a:gd name="connsiteY1" fmla="*/ 457200 h 914400"/>
                <a:gd name="connsiteX2" fmla="*/ 381000 w 1125759"/>
                <a:gd name="connsiteY2" fmla="*/ 0 h 914400"/>
                <a:gd name="connsiteX3" fmla="*/ 596900 w 1125759"/>
                <a:gd name="connsiteY3" fmla="*/ 914400 h 914400"/>
                <a:gd name="connsiteX4" fmla="*/ 736600 w 1125759"/>
                <a:gd name="connsiteY4" fmla="*/ 101600 h 914400"/>
                <a:gd name="connsiteX5" fmla="*/ 880863 w 1125759"/>
                <a:gd name="connsiteY5" fmla="*/ 717276 h 914400"/>
                <a:gd name="connsiteX6" fmla="*/ 932225 w 1125759"/>
                <a:gd name="connsiteY6" fmla="*/ 409040 h 914400"/>
                <a:gd name="connsiteX7" fmla="*/ 1125693 w 1125759"/>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96900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796681 w 1125693"/>
                <a:gd name="connsiteY5" fmla="*/ 740235 h 914400"/>
                <a:gd name="connsiteX6" fmla="*/ 932225 w 1125693"/>
                <a:gd name="connsiteY6" fmla="*/ 409040 h 914400"/>
                <a:gd name="connsiteX7" fmla="*/ 1125693 w 1125693"/>
                <a:gd name="connsiteY7" fmla="*/ 409677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339977"/>
                <a:gd name="connsiteY0" fmla="*/ 453374 h 914400"/>
                <a:gd name="connsiteX1" fmla="*/ 288604 w 1339977"/>
                <a:gd name="connsiteY1" fmla="*/ 457200 h 914400"/>
                <a:gd name="connsiteX2" fmla="*/ 453704 w 1339977"/>
                <a:gd name="connsiteY2" fmla="*/ 0 h 914400"/>
                <a:gd name="connsiteX3" fmla="*/ 619859 w 1339977"/>
                <a:gd name="connsiteY3" fmla="*/ 914400 h 914400"/>
                <a:gd name="connsiteX4" fmla="*/ 870528 w 1339977"/>
                <a:gd name="connsiteY4" fmla="*/ 105426 h 914400"/>
                <a:gd name="connsiteX5" fmla="*/ 869385 w 1339977"/>
                <a:gd name="connsiteY5" fmla="*/ 740235 h 914400"/>
                <a:gd name="connsiteX6" fmla="*/ 1004929 w 1339977"/>
                <a:gd name="connsiteY6" fmla="*/ 409040 h 914400"/>
                <a:gd name="connsiteX7" fmla="*/ 1339977 w 1339977"/>
                <a:gd name="connsiteY7" fmla="*/ 405851 h 914400"/>
                <a:gd name="connsiteX0" fmla="*/ 0 w 1343804"/>
                <a:gd name="connsiteY0" fmla="*/ 461027 h 914400"/>
                <a:gd name="connsiteX1" fmla="*/ 292431 w 1343804"/>
                <a:gd name="connsiteY1" fmla="*/ 457200 h 914400"/>
                <a:gd name="connsiteX2" fmla="*/ 457531 w 1343804"/>
                <a:gd name="connsiteY2" fmla="*/ 0 h 914400"/>
                <a:gd name="connsiteX3" fmla="*/ 623686 w 1343804"/>
                <a:gd name="connsiteY3" fmla="*/ 914400 h 914400"/>
                <a:gd name="connsiteX4" fmla="*/ 874355 w 1343804"/>
                <a:gd name="connsiteY4" fmla="*/ 105426 h 914400"/>
                <a:gd name="connsiteX5" fmla="*/ 873212 w 1343804"/>
                <a:gd name="connsiteY5" fmla="*/ 740235 h 914400"/>
                <a:gd name="connsiteX6" fmla="*/ 1008756 w 1343804"/>
                <a:gd name="connsiteY6" fmla="*/ 409040 h 914400"/>
                <a:gd name="connsiteX7" fmla="*/ 1343804 w 1343804"/>
                <a:gd name="connsiteY7" fmla="*/ 405851 h 914400"/>
                <a:gd name="connsiteX0" fmla="*/ 0 w 1347630"/>
                <a:gd name="connsiteY0" fmla="*/ 453374 h 914400"/>
                <a:gd name="connsiteX1" fmla="*/ 296257 w 1347630"/>
                <a:gd name="connsiteY1" fmla="*/ 457200 h 914400"/>
                <a:gd name="connsiteX2" fmla="*/ 461357 w 1347630"/>
                <a:gd name="connsiteY2" fmla="*/ 0 h 914400"/>
                <a:gd name="connsiteX3" fmla="*/ 627512 w 1347630"/>
                <a:gd name="connsiteY3" fmla="*/ 914400 h 914400"/>
                <a:gd name="connsiteX4" fmla="*/ 878181 w 1347630"/>
                <a:gd name="connsiteY4" fmla="*/ 105426 h 914400"/>
                <a:gd name="connsiteX5" fmla="*/ 877038 w 1347630"/>
                <a:gd name="connsiteY5" fmla="*/ 740235 h 914400"/>
                <a:gd name="connsiteX6" fmla="*/ 1012582 w 1347630"/>
                <a:gd name="connsiteY6" fmla="*/ 409040 h 914400"/>
                <a:gd name="connsiteX7" fmla="*/ 1347630 w 1347630"/>
                <a:gd name="connsiteY7" fmla="*/ 405851 h 914400"/>
                <a:gd name="connsiteX0" fmla="*/ 0 w 1347630"/>
                <a:gd name="connsiteY0" fmla="*/ 347948 h 808974"/>
                <a:gd name="connsiteX1" fmla="*/ 296257 w 1347630"/>
                <a:gd name="connsiteY1" fmla="*/ 351774 h 808974"/>
                <a:gd name="connsiteX2" fmla="*/ 399176 w 1347630"/>
                <a:gd name="connsiteY2" fmla="*/ 93552 h 808974"/>
                <a:gd name="connsiteX3" fmla="*/ 627512 w 1347630"/>
                <a:gd name="connsiteY3" fmla="*/ 808974 h 808974"/>
                <a:gd name="connsiteX4" fmla="*/ 878181 w 1347630"/>
                <a:gd name="connsiteY4" fmla="*/ 0 h 808974"/>
                <a:gd name="connsiteX5" fmla="*/ 877038 w 1347630"/>
                <a:gd name="connsiteY5" fmla="*/ 634809 h 808974"/>
                <a:gd name="connsiteX6" fmla="*/ 1012582 w 1347630"/>
                <a:gd name="connsiteY6" fmla="*/ 303614 h 808974"/>
                <a:gd name="connsiteX7" fmla="*/ 1347630 w 1347630"/>
                <a:gd name="connsiteY7" fmla="*/ 300425 h 808974"/>
                <a:gd name="connsiteX0" fmla="*/ 0 w 1347630"/>
                <a:gd name="connsiteY0" fmla="*/ 347948 h 680468"/>
                <a:gd name="connsiteX1" fmla="*/ 296257 w 1347630"/>
                <a:gd name="connsiteY1" fmla="*/ 351774 h 680468"/>
                <a:gd name="connsiteX2" fmla="*/ 399176 w 1347630"/>
                <a:gd name="connsiteY2" fmla="*/ 93552 h 680468"/>
                <a:gd name="connsiteX3" fmla="*/ 577767 w 1347630"/>
                <a:gd name="connsiteY3" fmla="*/ 680468 h 680468"/>
                <a:gd name="connsiteX4" fmla="*/ 878181 w 1347630"/>
                <a:gd name="connsiteY4" fmla="*/ 0 h 680468"/>
                <a:gd name="connsiteX5" fmla="*/ 877038 w 1347630"/>
                <a:gd name="connsiteY5" fmla="*/ 634809 h 680468"/>
                <a:gd name="connsiteX6" fmla="*/ 1012582 w 1347630"/>
                <a:gd name="connsiteY6" fmla="*/ 303614 h 680468"/>
                <a:gd name="connsiteX7" fmla="*/ 1347630 w 1347630"/>
                <a:gd name="connsiteY7" fmla="*/ 300425 h 680468"/>
                <a:gd name="connsiteX0" fmla="*/ 0 w 1347630"/>
                <a:gd name="connsiteY0" fmla="*/ 447437 h 779957"/>
                <a:gd name="connsiteX1" fmla="*/ 296257 w 1347630"/>
                <a:gd name="connsiteY1" fmla="*/ 451263 h 779957"/>
                <a:gd name="connsiteX2" fmla="*/ 399176 w 1347630"/>
                <a:gd name="connsiteY2" fmla="*/ 193041 h 779957"/>
                <a:gd name="connsiteX3" fmla="*/ 577767 w 1347630"/>
                <a:gd name="connsiteY3" fmla="*/ 779957 h 779957"/>
                <a:gd name="connsiteX4" fmla="*/ 774547 w 1347630"/>
                <a:gd name="connsiteY4" fmla="*/ 0 h 779957"/>
                <a:gd name="connsiteX5" fmla="*/ 877038 w 1347630"/>
                <a:gd name="connsiteY5" fmla="*/ 734298 h 779957"/>
                <a:gd name="connsiteX6" fmla="*/ 1012582 w 1347630"/>
                <a:gd name="connsiteY6" fmla="*/ 403103 h 779957"/>
                <a:gd name="connsiteX7" fmla="*/ 1347630 w 1347630"/>
                <a:gd name="connsiteY7" fmla="*/ 399914 h 779957"/>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347630 w 1347630"/>
                <a:gd name="connsiteY7"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37454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172128 w 1347630"/>
                <a:gd name="connsiteY8" fmla="*/ 396291 h 966439"/>
                <a:gd name="connsiteX9" fmla="*/ 1347630 w 1347630"/>
                <a:gd name="connsiteY9"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26529 w 1347630"/>
                <a:gd name="connsiteY7" fmla="*/ 669886 h 966439"/>
                <a:gd name="connsiteX8" fmla="*/ 1172128 w 1347630"/>
                <a:gd name="connsiteY8" fmla="*/ 396291 h 966439"/>
                <a:gd name="connsiteX9" fmla="*/ 1347630 w 1347630"/>
                <a:gd name="connsiteY9" fmla="*/ 399914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74547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40458 w 1459555"/>
                <a:gd name="connsiteY3" fmla="*/ 721922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875241"/>
                <a:gd name="connsiteX1" fmla="*/ 296257 w 1459555"/>
                <a:gd name="connsiteY1" fmla="*/ 451263 h 875241"/>
                <a:gd name="connsiteX2" fmla="*/ 399176 w 1459555"/>
                <a:gd name="connsiteY2" fmla="*/ 193041 h 875241"/>
                <a:gd name="connsiteX3" fmla="*/ 540458 w 1459555"/>
                <a:gd name="connsiteY3" fmla="*/ 721922 h 875241"/>
                <a:gd name="connsiteX4" fmla="*/ 728948 w 1459555"/>
                <a:gd name="connsiteY4" fmla="*/ 0 h 875241"/>
                <a:gd name="connsiteX5" fmla="*/ 901911 w 1459555"/>
                <a:gd name="connsiteY5" fmla="*/ 875241 h 875241"/>
                <a:gd name="connsiteX6" fmla="*/ 1078907 w 1459555"/>
                <a:gd name="connsiteY6" fmla="*/ 191689 h 875241"/>
                <a:gd name="connsiteX7" fmla="*/ 1126529 w 1459555"/>
                <a:gd name="connsiteY7" fmla="*/ 669886 h 875241"/>
                <a:gd name="connsiteX8" fmla="*/ 1172128 w 1459555"/>
                <a:gd name="connsiteY8" fmla="*/ 396291 h 875241"/>
                <a:gd name="connsiteX9" fmla="*/ 1459555 w 1459555"/>
                <a:gd name="connsiteY9" fmla="*/ 395769 h 875241"/>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26529 w 1459555"/>
                <a:gd name="connsiteY7" fmla="*/ 669886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35655 w 1459555"/>
                <a:gd name="connsiteY6" fmla="*/ 17838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412484 w 1459555"/>
                <a:gd name="connsiteY2" fmla="*/ 166426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74053 h 951601"/>
                <a:gd name="connsiteX1" fmla="*/ 296257 w 1459555"/>
                <a:gd name="connsiteY1" fmla="*/ 477879 h 951601"/>
                <a:gd name="connsiteX2" fmla="*/ 412484 w 1459555"/>
                <a:gd name="connsiteY2" fmla="*/ 193042 h 951601"/>
                <a:gd name="connsiteX3" fmla="*/ 540458 w 1459555"/>
                <a:gd name="connsiteY3" fmla="*/ 748538 h 951601"/>
                <a:gd name="connsiteX4" fmla="*/ 718966 w 1459555"/>
                <a:gd name="connsiteY4" fmla="*/ 0 h 951601"/>
                <a:gd name="connsiteX5" fmla="*/ 918493 w 1459555"/>
                <a:gd name="connsiteY5" fmla="*/ 951601 h 951601"/>
                <a:gd name="connsiteX6" fmla="*/ 1022347 w 1459555"/>
                <a:gd name="connsiteY6" fmla="*/ 195017 h 951601"/>
                <a:gd name="connsiteX7" fmla="*/ 1130674 w 1459555"/>
                <a:gd name="connsiteY7" fmla="*/ 671630 h 951601"/>
                <a:gd name="connsiteX8" fmla="*/ 1197000 w 1459555"/>
                <a:gd name="connsiteY8" fmla="*/ 422907 h 951601"/>
                <a:gd name="connsiteX9" fmla="*/ 1459555 w 1459555"/>
                <a:gd name="connsiteY9" fmla="*/ 422385 h 951601"/>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22347 w 1459555"/>
                <a:gd name="connsiteY6" fmla="*/ 195017 h 954928"/>
                <a:gd name="connsiteX7" fmla="*/ 1130674 w 1459555"/>
                <a:gd name="connsiteY7" fmla="*/ 671630 h 954928"/>
                <a:gd name="connsiteX8" fmla="*/ 1197000 w 1459555"/>
                <a:gd name="connsiteY8" fmla="*/ 422907 h 954928"/>
                <a:gd name="connsiteX9" fmla="*/ 1459555 w 1459555"/>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22385 h 954928"/>
                <a:gd name="connsiteX0" fmla="*/ 0 w 2257791"/>
                <a:gd name="connsiteY0" fmla="*/ 474053 h 954928"/>
                <a:gd name="connsiteX1" fmla="*/ 296257 w 2257791"/>
                <a:gd name="connsiteY1" fmla="*/ 477879 h 954928"/>
                <a:gd name="connsiteX2" fmla="*/ 412484 w 2257791"/>
                <a:gd name="connsiteY2" fmla="*/ 193042 h 954928"/>
                <a:gd name="connsiteX3" fmla="*/ 540458 w 2257791"/>
                <a:gd name="connsiteY3" fmla="*/ 748538 h 954928"/>
                <a:gd name="connsiteX4" fmla="*/ 718966 w 2257791"/>
                <a:gd name="connsiteY4" fmla="*/ 0 h 954928"/>
                <a:gd name="connsiteX5" fmla="*/ 891876 w 2257791"/>
                <a:gd name="connsiteY5" fmla="*/ 954928 h 954928"/>
                <a:gd name="connsiteX6" fmla="*/ 1022347 w 2257791"/>
                <a:gd name="connsiteY6" fmla="*/ 195017 h 954928"/>
                <a:gd name="connsiteX7" fmla="*/ 1130674 w 2257791"/>
                <a:gd name="connsiteY7" fmla="*/ 671630 h 954928"/>
                <a:gd name="connsiteX8" fmla="*/ 1197000 w 2257791"/>
                <a:gd name="connsiteY8" fmla="*/ 422907 h 954928"/>
                <a:gd name="connsiteX9" fmla="*/ 2257791 w 2257791"/>
                <a:gd name="connsiteY9" fmla="*/ 443392 h 954928"/>
                <a:gd name="connsiteX0" fmla="*/ 0 w 2264793"/>
                <a:gd name="connsiteY0" fmla="*/ 474053 h 954928"/>
                <a:gd name="connsiteX1" fmla="*/ 296257 w 2264793"/>
                <a:gd name="connsiteY1" fmla="*/ 477879 h 954928"/>
                <a:gd name="connsiteX2" fmla="*/ 412484 w 2264793"/>
                <a:gd name="connsiteY2" fmla="*/ 193042 h 954928"/>
                <a:gd name="connsiteX3" fmla="*/ 540458 w 2264793"/>
                <a:gd name="connsiteY3" fmla="*/ 748538 h 954928"/>
                <a:gd name="connsiteX4" fmla="*/ 718966 w 2264793"/>
                <a:gd name="connsiteY4" fmla="*/ 0 h 954928"/>
                <a:gd name="connsiteX5" fmla="*/ 891876 w 2264793"/>
                <a:gd name="connsiteY5" fmla="*/ 954928 h 954928"/>
                <a:gd name="connsiteX6" fmla="*/ 1022347 w 2264793"/>
                <a:gd name="connsiteY6" fmla="*/ 195017 h 954928"/>
                <a:gd name="connsiteX7" fmla="*/ 1130674 w 2264793"/>
                <a:gd name="connsiteY7" fmla="*/ 671630 h 954928"/>
                <a:gd name="connsiteX8" fmla="*/ 1197000 w 2264793"/>
                <a:gd name="connsiteY8" fmla="*/ 422907 h 954928"/>
                <a:gd name="connsiteX9" fmla="*/ 2264793 w 2264793"/>
                <a:gd name="connsiteY9" fmla="*/ 422385 h 954928"/>
                <a:gd name="connsiteX0" fmla="*/ 0 w 2544876"/>
                <a:gd name="connsiteY0" fmla="*/ 488057 h 954928"/>
                <a:gd name="connsiteX1" fmla="*/ 576340 w 2544876"/>
                <a:gd name="connsiteY1" fmla="*/ 477879 h 954928"/>
                <a:gd name="connsiteX2" fmla="*/ 692567 w 2544876"/>
                <a:gd name="connsiteY2" fmla="*/ 193042 h 954928"/>
                <a:gd name="connsiteX3" fmla="*/ 820541 w 2544876"/>
                <a:gd name="connsiteY3" fmla="*/ 748538 h 954928"/>
                <a:gd name="connsiteX4" fmla="*/ 999049 w 2544876"/>
                <a:gd name="connsiteY4" fmla="*/ 0 h 954928"/>
                <a:gd name="connsiteX5" fmla="*/ 1171959 w 2544876"/>
                <a:gd name="connsiteY5" fmla="*/ 954928 h 954928"/>
                <a:gd name="connsiteX6" fmla="*/ 1302430 w 2544876"/>
                <a:gd name="connsiteY6" fmla="*/ 195017 h 954928"/>
                <a:gd name="connsiteX7" fmla="*/ 1410757 w 2544876"/>
                <a:gd name="connsiteY7" fmla="*/ 671630 h 954928"/>
                <a:gd name="connsiteX8" fmla="*/ 1477083 w 2544876"/>
                <a:gd name="connsiteY8" fmla="*/ 422907 h 954928"/>
                <a:gd name="connsiteX9" fmla="*/ 2544876 w 2544876"/>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56077 w 2523870"/>
                <a:gd name="connsiteY8" fmla="*/ 422907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1630 h 954928"/>
                <a:gd name="connsiteX8" fmla="*/ 1435070 w 2523870"/>
                <a:gd name="connsiteY8" fmla="*/ 499930 h 954928"/>
                <a:gd name="connsiteX9" fmla="*/ 2523870 w 2523870"/>
                <a:gd name="connsiteY9" fmla="*/ 422385 h 954928"/>
                <a:gd name="connsiteX0" fmla="*/ 0 w 2523870"/>
                <a:gd name="connsiteY0" fmla="*/ 481055 h 954928"/>
                <a:gd name="connsiteX1" fmla="*/ 555334 w 2523870"/>
                <a:gd name="connsiteY1" fmla="*/ 477879 h 954928"/>
                <a:gd name="connsiteX2" fmla="*/ 671561 w 2523870"/>
                <a:gd name="connsiteY2" fmla="*/ 193042 h 954928"/>
                <a:gd name="connsiteX3" fmla="*/ 799535 w 2523870"/>
                <a:gd name="connsiteY3" fmla="*/ 748538 h 954928"/>
                <a:gd name="connsiteX4" fmla="*/ 978043 w 2523870"/>
                <a:gd name="connsiteY4" fmla="*/ 0 h 954928"/>
                <a:gd name="connsiteX5" fmla="*/ 1150953 w 2523870"/>
                <a:gd name="connsiteY5" fmla="*/ 954928 h 954928"/>
                <a:gd name="connsiteX6" fmla="*/ 1281424 w 2523870"/>
                <a:gd name="connsiteY6" fmla="*/ 195017 h 954928"/>
                <a:gd name="connsiteX7" fmla="*/ 1389751 w 2523870"/>
                <a:gd name="connsiteY7" fmla="*/ 678633 h 954928"/>
                <a:gd name="connsiteX8" fmla="*/ 1435070 w 2523870"/>
                <a:gd name="connsiteY8" fmla="*/ 499930 h 954928"/>
                <a:gd name="connsiteX9" fmla="*/ 2523870 w 2523870"/>
                <a:gd name="connsiteY9" fmla="*/ 422385 h 954928"/>
                <a:gd name="connsiteX0" fmla="*/ 0 w 2327812"/>
                <a:gd name="connsiteY0" fmla="*/ 481055 h 954928"/>
                <a:gd name="connsiteX1" fmla="*/ 555334 w 2327812"/>
                <a:gd name="connsiteY1" fmla="*/ 477879 h 954928"/>
                <a:gd name="connsiteX2" fmla="*/ 671561 w 2327812"/>
                <a:gd name="connsiteY2" fmla="*/ 193042 h 954928"/>
                <a:gd name="connsiteX3" fmla="*/ 799535 w 2327812"/>
                <a:gd name="connsiteY3" fmla="*/ 748538 h 954928"/>
                <a:gd name="connsiteX4" fmla="*/ 978043 w 2327812"/>
                <a:gd name="connsiteY4" fmla="*/ 0 h 954928"/>
                <a:gd name="connsiteX5" fmla="*/ 1150953 w 2327812"/>
                <a:gd name="connsiteY5" fmla="*/ 954928 h 954928"/>
                <a:gd name="connsiteX6" fmla="*/ 1281424 w 2327812"/>
                <a:gd name="connsiteY6" fmla="*/ 195017 h 954928"/>
                <a:gd name="connsiteX7" fmla="*/ 1389751 w 2327812"/>
                <a:gd name="connsiteY7" fmla="*/ 678633 h 954928"/>
                <a:gd name="connsiteX8" fmla="*/ 1435070 w 2327812"/>
                <a:gd name="connsiteY8" fmla="*/ 499930 h 954928"/>
                <a:gd name="connsiteX9" fmla="*/ 2327812 w 2327812"/>
                <a:gd name="connsiteY9" fmla="*/ 513412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 name="connsiteX0" fmla="*/ 0 w 2264794"/>
                <a:gd name="connsiteY0" fmla="*/ 481055 h 954928"/>
                <a:gd name="connsiteX1" fmla="*/ 555334 w 2264794"/>
                <a:gd name="connsiteY1" fmla="*/ 477879 h 954928"/>
                <a:gd name="connsiteX2" fmla="*/ 671561 w 2264794"/>
                <a:gd name="connsiteY2" fmla="*/ 193042 h 954928"/>
                <a:gd name="connsiteX3" fmla="*/ 799535 w 2264794"/>
                <a:gd name="connsiteY3" fmla="*/ 748538 h 954928"/>
                <a:gd name="connsiteX4" fmla="*/ 978043 w 2264794"/>
                <a:gd name="connsiteY4" fmla="*/ 0 h 954928"/>
                <a:gd name="connsiteX5" fmla="*/ 1150953 w 2264794"/>
                <a:gd name="connsiteY5" fmla="*/ 954928 h 954928"/>
                <a:gd name="connsiteX6" fmla="*/ 1281424 w 2264794"/>
                <a:gd name="connsiteY6" fmla="*/ 195017 h 954928"/>
                <a:gd name="connsiteX7" fmla="*/ 1389751 w 2264794"/>
                <a:gd name="connsiteY7" fmla="*/ 678633 h 954928"/>
                <a:gd name="connsiteX8" fmla="*/ 1435070 w 2264794"/>
                <a:gd name="connsiteY8" fmla="*/ 499930 h 954928"/>
                <a:gd name="connsiteX9" fmla="*/ 2264794 w 2264794"/>
                <a:gd name="connsiteY9" fmla="*/ 485404 h 954928"/>
                <a:gd name="connsiteX0" fmla="*/ 0 w 2271796"/>
                <a:gd name="connsiteY0" fmla="*/ 481055 h 954928"/>
                <a:gd name="connsiteX1" fmla="*/ 555334 w 2271796"/>
                <a:gd name="connsiteY1" fmla="*/ 477879 h 954928"/>
                <a:gd name="connsiteX2" fmla="*/ 671561 w 2271796"/>
                <a:gd name="connsiteY2" fmla="*/ 193042 h 954928"/>
                <a:gd name="connsiteX3" fmla="*/ 799535 w 2271796"/>
                <a:gd name="connsiteY3" fmla="*/ 748538 h 954928"/>
                <a:gd name="connsiteX4" fmla="*/ 978043 w 2271796"/>
                <a:gd name="connsiteY4" fmla="*/ 0 h 954928"/>
                <a:gd name="connsiteX5" fmla="*/ 1150953 w 2271796"/>
                <a:gd name="connsiteY5" fmla="*/ 954928 h 954928"/>
                <a:gd name="connsiteX6" fmla="*/ 1281424 w 2271796"/>
                <a:gd name="connsiteY6" fmla="*/ 195017 h 954928"/>
                <a:gd name="connsiteX7" fmla="*/ 1389751 w 2271796"/>
                <a:gd name="connsiteY7" fmla="*/ 678633 h 954928"/>
                <a:gd name="connsiteX8" fmla="*/ 1435070 w 2271796"/>
                <a:gd name="connsiteY8" fmla="*/ 499930 h 954928"/>
                <a:gd name="connsiteX9" fmla="*/ 2271796 w 2271796"/>
                <a:gd name="connsiteY9" fmla="*/ 499408 h 95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1796" h="954928">
                  <a:moveTo>
                    <a:pt x="0" y="481055"/>
                  </a:moveTo>
                  <a:lnTo>
                    <a:pt x="555334" y="477879"/>
                  </a:lnTo>
                  <a:lnTo>
                    <a:pt x="671561" y="193042"/>
                  </a:lnTo>
                  <a:lnTo>
                    <a:pt x="799535" y="748538"/>
                  </a:lnTo>
                  <a:lnTo>
                    <a:pt x="978043" y="0"/>
                  </a:lnTo>
                  <a:lnTo>
                    <a:pt x="1150953" y="954928"/>
                  </a:lnTo>
                  <a:lnTo>
                    <a:pt x="1281424" y="195017"/>
                  </a:lnTo>
                  <a:lnTo>
                    <a:pt x="1389751" y="678633"/>
                  </a:lnTo>
                  <a:lnTo>
                    <a:pt x="1435070" y="499930"/>
                  </a:lnTo>
                  <a:lnTo>
                    <a:pt x="2271796" y="499408"/>
                  </a:lnTo>
                </a:path>
              </a:pathLst>
            </a:custGeom>
            <a:noFill/>
            <a:ln w="7620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Freeform 26">
              <a:extLst>
                <a:ext uri="{FF2B5EF4-FFF2-40B4-BE49-F238E27FC236}">
                  <a16:creationId xmlns:a16="http://schemas.microsoft.com/office/drawing/2014/main" xmlns="" id="{C90F1924-FA24-4965-B0A9-68C2BE0ABF6B}"/>
                </a:ext>
              </a:extLst>
            </p:cNvPr>
            <p:cNvSpPr/>
            <p:nvPr/>
          </p:nvSpPr>
          <p:spPr>
            <a:xfrm>
              <a:off x="7084203" y="3358795"/>
              <a:ext cx="2172317" cy="1187656"/>
            </a:xfrm>
            <a:custGeom>
              <a:avLst/>
              <a:gdLst>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774700 w 1016000"/>
                <a:gd name="connsiteY5" fmla="*/ 533400 h 914400"/>
                <a:gd name="connsiteX6" fmla="*/ 1016000 w 1016000"/>
                <a:gd name="connsiteY6" fmla="*/ 533400 h 914400"/>
                <a:gd name="connsiteX0" fmla="*/ 0 w 1016000"/>
                <a:gd name="connsiteY0" fmla="*/ 457200 h 914400"/>
                <a:gd name="connsiteX1" fmla="*/ 215900 w 1016000"/>
                <a:gd name="connsiteY1" fmla="*/ 457200 h 914400"/>
                <a:gd name="connsiteX2" fmla="*/ 381000 w 1016000"/>
                <a:gd name="connsiteY2" fmla="*/ 0 h 914400"/>
                <a:gd name="connsiteX3" fmla="*/ 596900 w 1016000"/>
                <a:gd name="connsiteY3" fmla="*/ 914400 h 914400"/>
                <a:gd name="connsiteX4" fmla="*/ 736600 w 1016000"/>
                <a:gd name="connsiteY4" fmla="*/ 101600 h 914400"/>
                <a:gd name="connsiteX5" fmla="*/ 841026 w 1016000"/>
                <a:gd name="connsiteY5" fmla="*/ 674343 h 914400"/>
                <a:gd name="connsiteX6" fmla="*/ 1016000 w 1016000"/>
                <a:gd name="connsiteY6" fmla="*/ 533400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41026 w 982837"/>
                <a:gd name="connsiteY5" fmla="*/ 674343 h 914400"/>
                <a:gd name="connsiteX6" fmla="*/ 982837 w 982837"/>
                <a:gd name="connsiteY6"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841026 w 982837"/>
                <a:gd name="connsiteY6" fmla="*/ 674343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14536 w 982837"/>
                <a:gd name="connsiteY5" fmla="*/ 510008 h 914400"/>
                <a:gd name="connsiteX6" fmla="*/ 981969 w 982837"/>
                <a:gd name="connsiteY6" fmla="*/ 632890 h 914400"/>
                <a:gd name="connsiteX7" fmla="*/ 982837 w 982837"/>
                <a:gd name="connsiteY7" fmla="*/ 400748 h 914400"/>
                <a:gd name="connsiteX0" fmla="*/ 0 w 982837"/>
                <a:gd name="connsiteY0" fmla="*/ 457200 h 914400"/>
                <a:gd name="connsiteX1" fmla="*/ 215900 w 982837"/>
                <a:gd name="connsiteY1" fmla="*/ 457200 h 914400"/>
                <a:gd name="connsiteX2" fmla="*/ 381000 w 982837"/>
                <a:gd name="connsiteY2" fmla="*/ 0 h 914400"/>
                <a:gd name="connsiteX3" fmla="*/ 596900 w 982837"/>
                <a:gd name="connsiteY3" fmla="*/ 914400 h 914400"/>
                <a:gd name="connsiteX4" fmla="*/ 736600 w 982837"/>
                <a:gd name="connsiteY4" fmla="*/ 101600 h 914400"/>
                <a:gd name="connsiteX5" fmla="*/ 864281 w 982837"/>
                <a:gd name="connsiteY5" fmla="*/ 584624 h 914400"/>
                <a:gd name="connsiteX6" fmla="*/ 981969 w 982837"/>
                <a:gd name="connsiteY6" fmla="*/ 632890 h 914400"/>
                <a:gd name="connsiteX7" fmla="*/ 982837 w 982837"/>
                <a:gd name="connsiteY7" fmla="*/ 400748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81969 w 1231559"/>
                <a:gd name="connsiteY6" fmla="*/ 632890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64281 w 1231559"/>
                <a:gd name="connsiteY5" fmla="*/ 584624 h 914400"/>
                <a:gd name="connsiteX6" fmla="*/ 948806 w 1231559"/>
                <a:gd name="connsiteY6" fmla="*/ 259807 h 914400"/>
                <a:gd name="connsiteX7" fmla="*/ 1231559 w 1231559"/>
                <a:gd name="connsiteY7" fmla="*/ 467074 h 914400"/>
                <a:gd name="connsiteX0" fmla="*/ 0 w 1231559"/>
                <a:gd name="connsiteY0" fmla="*/ 457200 h 914400"/>
                <a:gd name="connsiteX1" fmla="*/ 215900 w 1231559"/>
                <a:gd name="connsiteY1" fmla="*/ 457200 h 914400"/>
                <a:gd name="connsiteX2" fmla="*/ 381000 w 1231559"/>
                <a:gd name="connsiteY2" fmla="*/ 0 h 914400"/>
                <a:gd name="connsiteX3" fmla="*/ 596900 w 1231559"/>
                <a:gd name="connsiteY3" fmla="*/ 914400 h 914400"/>
                <a:gd name="connsiteX4" fmla="*/ 736600 w 1231559"/>
                <a:gd name="connsiteY4" fmla="*/ 101600 h 914400"/>
                <a:gd name="connsiteX5" fmla="*/ 880863 w 1231559"/>
                <a:gd name="connsiteY5" fmla="*/ 717276 h 914400"/>
                <a:gd name="connsiteX6" fmla="*/ 948806 w 1231559"/>
                <a:gd name="connsiteY6" fmla="*/ 259807 h 914400"/>
                <a:gd name="connsiteX7" fmla="*/ 1231559 w 1231559"/>
                <a:gd name="connsiteY7" fmla="*/ 467074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48806 w 1380792"/>
                <a:gd name="connsiteY6" fmla="*/ 259807 h 914400"/>
                <a:gd name="connsiteX7" fmla="*/ 1380792 w 1380792"/>
                <a:gd name="connsiteY7" fmla="*/ 409039 h 914400"/>
                <a:gd name="connsiteX0" fmla="*/ 0 w 1380792"/>
                <a:gd name="connsiteY0" fmla="*/ 457200 h 914400"/>
                <a:gd name="connsiteX1" fmla="*/ 215900 w 1380792"/>
                <a:gd name="connsiteY1" fmla="*/ 457200 h 914400"/>
                <a:gd name="connsiteX2" fmla="*/ 381000 w 1380792"/>
                <a:gd name="connsiteY2" fmla="*/ 0 h 914400"/>
                <a:gd name="connsiteX3" fmla="*/ 596900 w 1380792"/>
                <a:gd name="connsiteY3" fmla="*/ 914400 h 914400"/>
                <a:gd name="connsiteX4" fmla="*/ 736600 w 1380792"/>
                <a:gd name="connsiteY4" fmla="*/ 101600 h 914400"/>
                <a:gd name="connsiteX5" fmla="*/ 880863 w 1380792"/>
                <a:gd name="connsiteY5" fmla="*/ 717276 h 914400"/>
                <a:gd name="connsiteX6" fmla="*/ 932225 w 1380792"/>
                <a:gd name="connsiteY6" fmla="*/ 409040 h 914400"/>
                <a:gd name="connsiteX7" fmla="*/ 1380792 w 1380792"/>
                <a:gd name="connsiteY7" fmla="*/ 409039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384167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7330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5850 h 914400"/>
                <a:gd name="connsiteX0" fmla="*/ 0 w 1198396"/>
                <a:gd name="connsiteY0" fmla="*/ 457200 h 914400"/>
                <a:gd name="connsiteX1" fmla="*/ 215900 w 1198396"/>
                <a:gd name="connsiteY1" fmla="*/ 457200 h 914400"/>
                <a:gd name="connsiteX2" fmla="*/ 381000 w 1198396"/>
                <a:gd name="connsiteY2" fmla="*/ 0 h 914400"/>
                <a:gd name="connsiteX3" fmla="*/ 596900 w 1198396"/>
                <a:gd name="connsiteY3" fmla="*/ 914400 h 914400"/>
                <a:gd name="connsiteX4" fmla="*/ 736600 w 1198396"/>
                <a:gd name="connsiteY4" fmla="*/ 101600 h 914400"/>
                <a:gd name="connsiteX5" fmla="*/ 880863 w 1198396"/>
                <a:gd name="connsiteY5" fmla="*/ 717276 h 914400"/>
                <a:gd name="connsiteX6" fmla="*/ 932225 w 1198396"/>
                <a:gd name="connsiteY6" fmla="*/ 409040 h 914400"/>
                <a:gd name="connsiteX7" fmla="*/ 1198396 w 1198396"/>
                <a:gd name="connsiteY7" fmla="*/ 413503 h 914400"/>
                <a:gd name="connsiteX0" fmla="*/ 0 w 1202223"/>
                <a:gd name="connsiteY0" fmla="*/ 457200 h 914400"/>
                <a:gd name="connsiteX1" fmla="*/ 215900 w 1202223"/>
                <a:gd name="connsiteY1" fmla="*/ 457200 h 914400"/>
                <a:gd name="connsiteX2" fmla="*/ 381000 w 1202223"/>
                <a:gd name="connsiteY2" fmla="*/ 0 h 914400"/>
                <a:gd name="connsiteX3" fmla="*/ 596900 w 1202223"/>
                <a:gd name="connsiteY3" fmla="*/ 914400 h 914400"/>
                <a:gd name="connsiteX4" fmla="*/ 736600 w 1202223"/>
                <a:gd name="connsiteY4" fmla="*/ 101600 h 914400"/>
                <a:gd name="connsiteX5" fmla="*/ 880863 w 1202223"/>
                <a:gd name="connsiteY5" fmla="*/ 717276 h 914400"/>
                <a:gd name="connsiteX6" fmla="*/ 932225 w 1202223"/>
                <a:gd name="connsiteY6" fmla="*/ 409040 h 914400"/>
                <a:gd name="connsiteX7" fmla="*/ 1202223 w 1202223"/>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02023 h 914400"/>
                <a:gd name="connsiteX0" fmla="*/ 0 w 1202266"/>
                <a:gd name="connsiteY0" fmla="*/ 457200 h 914400"/>
                <a:gd name="connsiteX1" fmla="*/ 215900 w 1202266"/>
                <a:gd name="connsiteY1" fmla="*/ 457200 h 914400"/>
                <a:gd name="connsiteX2" fmla="*/ 381000 w 1202266"/>
                <a:gd name="connsiteY2" fmla="*/ 0 h 914400"/>
                <a:gd name="connsiteX3" fmla="*/ 596900 w 1202266"/>
                <a:gd name="connsiteY3" fmla="*/ 914400 h 914400"/>
                <a:gd name="connsiteX4" fmla="*/ 736600 w 1202266"/>
                <a:gd name="connsiteY4" fmla="*/ 101600 h 914400"/>
                <a:gd name="connsiteX5" fmla="*/ 880863 w 1202266"/>
                <a:gd name="connsiteY5" fmla="*/ 717276 h 914400"/>
                <a:gd name="connsiteX6" fmla="*/ 932225 w 1202266"/>
                <a:gd name="connsiteY6" fmla="*/ 409040 h 914400"/>
                <a:gd name="connsiteX7" fmla="*/ 1202223 w 1202266"/>
                <a:gd name="connsiteY7" fmla="*/ 417329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13503 h 914400"/>
                <a:gd name="connsiteX0" fmla="*/ 0 w 1133408"/>
                <a:gd name="connsiteY0" fmla="*/ 457200 h 914400"/>
                <a:gd name="connsiteX1" fmla="*/ 215900 w 1133408"/>
                <a:gd name="connsiteY1" fmla="*/ 457200 h 914400"/>
                <a:gd name="connsiteX2" fmla="*/ 381000 w 1133408"/>
                <a:gd name="connsiteY2" fmla="*/ 0 h 914400"/>
                <a:gd name="connsiteX3" fmla="*/ 596900 w 1133408"/>
                <a:gd name="connsiteY3" fmla="*/ 914400 h 914400"/>
                <a:gd name="connsiteX4" fmla="*/ 736600 w 1133408"/>
                <a:gd name="connsiteY4" fmla="*/ 101600 h 914400"/>
                <a:gd name="connsiteX5" fmla="*/ 880863 w 1133408"/>
                <a:gd name="connsiteY5" fmla="*/ 717276 h 914400"/>
                <a:gd name="connsiteX6" fmla="*/ 932225 w 1133408"/>
                <a:gd name="connsiteY6" fmla="*/ 409040 h 914400"/>
                <a:gd name="connsiteX7" fmla="*/ 1133346 w 1133408"/>
                <a:gd name="connsiteY7" fmla="*/ 402024 h 914400"/>
                <a:gd name="connsiteX0" fmla="*/ 0 w 1079873"/>
                <a:gd name="connsiteY0" fmla="*/ 457200 h 914400"/>
                <a:gd name="connsiteX1" fmla="*/ 215900 w 1079873"/>
                <a:gd name="connsiteY1" fmla="*/ 457200 h 914400"/>
                <a:gd name="connsiteX2" fmla="*/ 381000 w 1079873"/>
                <a:gd name="connsiteY2" fmla="*/ 0 h 914400"/>
                <a:gd name="connsiteX3" fmla="*/ 596900 w 1079873"/>
                <a:gd name="connsiteY3" fmla="*/ 914400 h 914400"/>
                <a:gd name="connsiteX4" fmla="*/ 736600 w 1079873"/>
                <a:gd name="connsiteY4" fmla="*/ 101600 h 914400"/>
                <a:gd name="connsiteX5" fmla="*/ 880863 w 1079873"/>
                <a:gd name="connsiteY5" fmla="*/ 717276 h 914400"/>
                <a:gd name="connsiteX6" fmla="*/ 932225 w 1079873"/>
                <a:gd name="connsiteY6" fmla="*/ 409040 h 914400"/>
                <a:gd name="connsiteX7" fmla="*/ 1079775 w 1079873"/>
                <a:gd name="connsiteY7" fmla="*/ 409677 h 914400"/>
                <a:gd name="connsiteX0" fmla="*/ 0 w 1125759"/>
                <a:gd name="connsiteY0" fmla="*/ 457200 h 914400"/>
                <a:gd name="connsiteX1" fmla="*/ 215900 w 1125759"/>
                <a:gd name="connsiteY1" fmla="*/ 457200 h 914400"/>
                <a:gd name="connsiteX2" fmla="*/ 381000 w 1125759"/>
                <a:gd name="connsiteY2" fmla="*/ 0 h 914400"/>
                <a:gd name="connsiteX3" fmla="*/ 596900 w 1125759"/>
                <a:gd name="connsiteY3" fmla="*/ 914400 h 914400"/>
                <a:gd name="connsiteX4" fmla="*/ 736600 w 1125759"/>
                <a:gd name="connsiteY4" fmla="*/ 101600 h 914400"/>
                <a:gd name="connsiteX5" fmla="*/ 880863 w 1125759"/>
                <a:gd name="connsiteY5" fmla="*/ 717276 h 914400"/>
                <a:gd name="connsiteX6" fmla="*/ 932225 w 1125759"/>
                <a:gd name="connsiteY6" fmla="*/ 409040 h 914400"/>
                <a:gd name="connsiteX7" fmla="*/ 1125693 w 1125759"/>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96900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36600 w 1125693"/>
                <a:gd name="connsiteY4" fmla="*/ 101600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880863 w 1125693"/>
                <a:gd name="connsiteY5" fmla="*/ 717276 h 914400"/>
                <a:gd name="connsiteX6" fmla="*/ 932225 w 1125693"/>
                <a:gd name="connsiteY6" fmla="*/ 409040 h 914400"/>
                <a:gd name="connsiteX7" fmla="*/ 1125693 w 1125693"/>
                <a:gd name="connsiteY7" fmla="*/ 409677 h 914400"/>
                <a:gd name="connsiteX0" fmla="*/ 0 w 1125693"/>
                <a:gd name="connsiteY0" fmla="*/ 457200 h 914400"/>
                <a:gd name="connsiteX1" fmla="*/ 215900 w 1125693"/>
                <a:gd name="connsiteY1" fmla="*/ 457200 h 914400"/>
                <a:gd name="connsiteX2" fmla="*/ 381000 w 1125693"/>
                <a:gd name="connsiteY2" fmla="*/ 0 h 914400"/>
                <a:gd name="connsiteX3" fmla="*/ 547155 w 1125693"/>
                <a:gd name="connsiteY3" fmla="*/ 914400 h 914400"/>
                <a:gd name="connsiteX4" fmla="*/ 797824 w 1125693"/>
                <a:gd name="connsiteY4" fmla="*/ 105426 h 914400"/>
                <a:gd name="connsiteX5" fmla="*/ 796681 w 1125693"/>
                <a:gd name="connsiteY5" fmla="*/ 740235 h 914400"/>
                <a:gd name="connsiteX6" fmla="*/ 932225 w 1125693"/>
                <a:gd name="connsiteY6" fmla="*/ 409040 h 914400"/>
                <a:gd name="connsiteX7" fmla="*/ 1125693 w 1125693"/>
                <a:gd name="connsiteY7" fmla="*/ 409677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267273"/>
                <a:gd name="connsiteY0" fmla="*/ 457200 h 914400"/>
                <a:gd name="connsiteX1" fmla="*/ 215900 w 1267273"/>
                <a:gd name="connsiteY1" fmla="*/ 457200 h 914400"/>
                <a:gd name="connsiteX2" fmla="*/ 381000 w 1267273"/>
                <a:gd name="connsiteY2" fmla="*/ 0 h 914400"/>
                <a:gd name="connsiteX3" fmla="*/ 547155 w 1267273"/>
                <a:gd name="connsiteY3" fmla="*/ 914400 h 914400"/>
                <a:gd name="connsiteX4" fmla="*/ 797824 w 1267273"/>
                <a:gd name="connsiteY4" fmla="*/ 105426 h 914400"/>
                <a:gd name="connsiteX5" fmla="*/ 796681 w 1267273"/>
                <a:gd name="connsiteY5" fmla="*/ 740235 h 914400"/>
                <a:gd name="connsiteX6" fmla="*/ 932225 w 1267273"/>
                <a:gd name="connsiteY6" fmla="*/ 409040 h 914400"/>
                <a:gd name="connsiteX7" fmla="*/ 1267273 w 1267273"/>
                <a:gd name="connsiteY7" fmla="*/ 405851 h 914400"/>
                <a:gd name="connsiteX0" fmla="*/ 0 w 1339977"/>
                <a:gd name="connsiteY0" fmla="*/ 453374 h 914400"/>
                <a:gd name="connsiteX1" fmla="*/ 288604 w 1339977"/>
                <a:gd name="connsiteY1" fmla="*/ 457200 h 914400"/>
                <a:gd name="connsiteX2" fmla="*/ 453704 w 1339977"/>
                <a:gd name="connsiteY2" fmla="*/ 0 h 914400"/>
                <a:gd name="connsiteX3" fmla="*/ 619859 w 1339977"/>
                <a:gd name="connsiteY3" fmla="*/ 914400 h 914400"/>
                <a:gd name="connsiteX4" fmla="*/ 870528 w 1339977"/>
                <a:gd name="connsiteY4" fmla="*/ 105426 h 914400"/>
                <a:gd name="connsiteX5" fmla="*/ 869385 w 1339977"/>
                <a:gd name="connsiteY5" fmla="*/ 740235 h 914400"/>
                <a:gd name="connsiteX6" fmla="*/ 1004929 w 1339977"/>
                <a:gd name="connsiteY6" fmla="*/ 409040 h 914400"/>
                <a:gd name="connsiteX7" fmla="*/ 1339977 w 1339977"/>
                <a:gd name="connsiteY7" fmla="*/ 405851 h 914400"/>
                <a:gd name="connsiteX0" fmla="*/ 0 w 1343804"/>
                <a:gd name="connsiteY0" fmla="*/ 461027 h 914400"/>
                <a:gd name="connsiteX1" fmla="*/ 292431 w 1343804"/>
                <a:gd name="connsiteY1" fmla="*/ 457200 h 914400"/>
                <a:gd name="connsiteX2" fmla="*/ 457531 w 1343804"/>
                <a:gd name="connsiteY2" fmla="*/ 0 h 914400"/>
                <a:gd name="connsiteX3" fmla="*/ 623686 w 1343804"/>
                <a:gd name="connsiteY3" fmla="*/ 914400 h 914400"/>
                <a:gd name="connsiteX4" fmla="*/ 874355 w 1343804"/>
                <a:gd name="connsiteY4" fmla="*/ 105426 h 914400"/>
                <a:gd name="connsiteX5" fmla="*/ 873212 w 1343804"/>
                <a:gd name="connsiteY5" fmla="*/ 740235 h 914400"/>
                <a:gd name="connsiteX6" fmla="*/ 1008756 w 1343804"/>
                <a:gd name="connsiteY6" fmla="*/ 409040 h 914400"/>
                <a:gd name="connsiteX7" fmla="*/ 1343804 w 1343804"/>
                <a:gd name="connsiteY7" fmla="*/ 405851 h 914400"/>
                <a:gd name="connsiteX0" fmla="*/ 0 w 1347630"/>
                <a:gd name="connsiteY0" fmla="*/ 453374 h 914400"/>
                <a:gd name="connsiteX1" fmla="*/ 296257 w 1347630"/>
                <a:gd name="connsiteY1" fmla="*/ 457200 h 914400"/>
                <a:gd name="connsiteX2" fmla="*/ 461357 w 1347630"/>
                <a:gd name="connsiteY2" fmla="*/ 0 h 914400"/>
                <a:gd name="connsiteX3" fmla="*/ 627512 w 1347630"/>
                <a:gd name="connsiteY3" fmla="*/ 914400 h 914400"/>
                <a:gd name="connsiteX4" fmla="*/ 878181 w 1347630"/>
                <a:gd name="connsiteY4" fmla="*/ 105426 h 914400"/>
                <a:gd name="connsiteX5" fmla="*/ 877038 w 1347630"/>
                <a:gd name="connsiteY5" fmla="*/ 740235 h 914400"/>
                <a:gd name="connsiteX6" fmla="*/ 1012582 w 1347630"/>
                <a:gd name="connsiteY6" fmla="*/ 409040 h 914400"/>
                <a:gd name="connsiteX7" fmla="*/ 1347630 w 1347630"/>
                <a:gd name="connsiteY7" fmla="*/ 405851 h 914400"/>
                <a:gd name="connsiteX0" fmla="*/ 0 w 1347630"/>
                <a:gd name="connsiteY0" fmla="*/ 347948 h 808974"/>
                <a:gd name="connsiteX1" fmla="*/ 296257 w 1347630"/>
                <a:gd name="connsiteY1" fmla="*/ 351774 h 808974"/>
                <a:gd name="connsiteX2" fmla="*/ 399176 w 1347630"/>
                <a:gd name="connsiteY2" fmla="*/ 93552 h 808974"/>
                <a:gd name="connsiteX3" fmla="*/ 627512 w 1347630"/>
                <a:gd name="connsiteY3" fmla="*/ 808974 h 808974"/>
                <a:gd name="connsiteX4" fmla="*/ 878181 w 1347630"/>
                <a:gd name="connsiteY4" fmla="*/ 0 h 808974"/>
                <a:gd name="connsiteX5" fmla="*/ 877038 w 1347630"/>
                <a:gd name="connsiteY5" fmla="*/ 634809 h 808974"/>
                <a:gd name="connsiteX6" fmla="*/ 1012582 w 1347630"/>
                <a:gd name="connsiteY6" fmla="*/ 303614 h 808974"/>
                <a:gd name="connsiteX7" fmla="*/ 1347630 w 1347630"/>
                <a:gd name="connsiteY7" fmla="*/ 300425 h 808974"/>
                <a:gd name="connsiteX0" fmla="*/ 0 w 1347630"/>
                <a:gd name="connsiteY0" fmla="*/ 347948 h 680468"/>
                <a:gd name="connsiteX1" fmla="*/ 296257 w 1347630"/>
                <a:gd name="connsiteY1" fmla="*/ 351774 h 680468"/>
                <a:gd name="connsiteX2" fmla="*/ 399176 w 1347630"/>
                <a:gd name="connsiteY2" fmla="*/ 93552 h 680468"/>
                <a:gd name="connsiteX3" fmla="*/ 577767 w 1347630"/>
                <a:gd name="connsiteY3" fmla="*/ 680468 h 680468"/>
                <a:gd name="connsiteX4" fmla="*/ 878181 w 1347630"/>
                <a:gd name="connsiteY4" fmla="*/ 0 h 680468"/>
                <a:gd name="connsiteX5" fmla="*/ 877038 w 1347630"/>
                <a:gd name="connsiteY5" fmla="*/ 634809 h 680468"/>
                <a:gd name="connsiteX6" fmla="*/ 1012582 w 1347630"/>
                <a:gd name="connsiteY6" fmla="*/ 303614 h 680468"/>
                <a:gd name="connsiteX7" fmla="*/ 1347630 w 1347630"/>
                <a:gd name="connsiteY7" fmla="*/ 300425 h 680468"/>
                <a:gd name="connsiteX0" fmla="*/ 0 w 1347630"/>
                <a:gd name="connsiteY0" fmla="*/ 447437 h 779957"/>
                <a:gd name="connsiteX1" fmla="*/ 296257 w 1347630"/>
                <a:gd name="connsiteY1" fmla="*/ 451263 h 779957"/>
                <a:gd name="connsiteX2" fmla="*/ 399176 w 1347630"/>
                <a:gd name="connsiteY2" fmla="*/ 193041 h 779957"/>
                <a:gd name="connsiteX3" fmla="*/ 577767 w 1347630"/>
                <a:gd name="connsiteY3" fmla="*/ 779957 h 779957"/>
                <a:gd name="connsiteX4" fmla="*/ 774547 w 1347630"/>
                <a:gd name="connsiteY4" fmla="*/ 0 h 779957"/>
                <a:gd name="connsiteX5" fmla="*/ 877038 w 1347630"/>
                <a:gd name="connsiteY5" fmla="*/ 734298 h 779957"/>
                <a:gd name="connsiteX6" fmla="*/ 1012582 w 1347630"/>
                <a:gd name="connsiteY6" fmla="*/ 403103 h 779957"/>
                <a:gd name="connsiteX7" fmla="*/ 1347630 w 1347630"/>
                <a:gd name="connsiteY7" fmla="*/ 399914 h 779957"/>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347630 w 1347630"/>
                <a:gd name="connsiteY7"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12582 w 1347630"/>
                <a:gd name="connsiteY6" fmla="*/ 403103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37454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347630 w 1347630"/>
                <a:gd name="connsiteY8"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05802 w 1347630"/>
                <a:gd name="connsiteY7" fmla="*/ 400437 h 966439"/>
                <a:gd name="connsiteX8" fmla="*/ 1172128 w 1347630"/>
                <a:gd name="connsiteY8" fmla="*/ 396291 h 966439"/>
                <a:gd name="connsiteX9" fmla="*/ 1347630 w 1347630"/>
                <a:gd name="connsiteY9" fmla="*/ 399914 h 966439"/>
                <a:gd name="connsiteX0" fmla="*/ 0 w 1347630"/>
                <a:gd name="connsiteY0" fmla="*/ 447437 h 966439"/>
                <a:gd name="connsiteX1" fmla="*/ 296257 w 1347630"/>
                <a:gd name="connsiteY1" fmla="*/ 451263 h 966439"/>
                <a:gd name="connsiteX2" fmla="*/ 399176 w 1347630"/>
                <a:gd name="connsiteY2" fmla="*/ 193041 h 966439"/>
                <a:gd name="connsiteX3" fmla="*/ 577767 w 1347630"/>
                <a:gd name="connsiteY3" fmla="*/ 779957 h 966439"/>
                <a:gd name="connsiteX4" fmla="*/ 774547 w 1347630"/>
                <a:gd name="connsiteY4" fmla="*/ 0 h 966439"/>
                <a:gd name="connsiteX5" fmla="*/ 914347 w 1347630"/>
                <a:gd name="connsiteY5" fmla="*/ 966439 h 966439"/>
                <a:gd name="connsiteX6" fmla="*/ 1078907 w 1347630"/>
                <a:gd name="connsiteY6" fmla="*/ 191689 h 966439"/>
                <a:gd name="connsiteX7" fmla="*/ 1126529 w 1347630"/>
                <a:gd name="connsiteY7" fmla="*/ 669886 h 966439"/>
                <a:gd name="connsiteX8" fmla="*/ 1172128 w 1347630"/>
                <a:gd name="connsiteY8" fmla="*/ 396291 h 966439"/>
                <a:gd name="connsiteX9" fmla="*/ 1347630 w 1347630"/>
                <a:gd name="connsiteY9" fmla="*/ 399914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74547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77767 w 1459555"/>
                <a:gd name="connsiteY3" fmla="*/ 779957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966439"/>
                <a:gd name="connsiteX1" fmla="*/ 296257 w 1459555"/>
                <a:gd name="connsiteY1" fmla="*/ 451263 h 966439"/>
                <a:gd name="connsiteX2" fmla="*/ 399176 w 1459555"/>
                <a:gd name="connsiteY2" fmla="*/ 193041 h 966439"/>
                <a:gd name="connsiteX3" fmla="*/ 540458 w 1459555"/>
                <a:gd name="connsiteY3" fmla="*/ 721922 h 966439"/>
                <a:gd name="connsiteX4" fmla="*/ 728948 w 1459555"/>
                <a:gd name="connsiteY4" fmla="*/ 0 h 966439"/>
                <a:gd name="connsiteX5" fmla="*/ 914347 w 1459555"/>
                <a:gd name="connsiteY5" fmla="*/ 966439 h 966439"/>
                <a:gd name="connsiteX6" fmla="*/ 1078907 w 1459555"/>
                <a:gd name="connsiteY6" fmla="*/ 191689 h 966439"/>
                <a:gd name="connsiteX7" fmla="*/ 1126529 w 1459555"/>
                <a:gd name="connsiteY7" fmla="*/ 669886 h 966439"/>
                <a:gd name="connsiteX8" fmla="*/ 1172128 w 1459555"/>
                <a:gd name="connsiteY8" fmla="*/ 396291 h 966439"/>
                <a:gd name="connsiteX9" fmla="*/ 1459555 w 1459555"/>
                <a:gd name="connsiteY9" fmla="*/ 395769 h 966439"/>
                <a:gd name="connsiteX0" fmla="*/ 0 w 1459555"/>
                <a:gd name="connsiteY0" fmla="*/ 447437 h 875241"/>
                <a:gd name="connsiteX1" fmla="*/ 296257 w 1459555"/>
                <a:gd name="connsiteY1" fmla="*/ 451263 h 875241"/>
                <a:gd name="connsiteX2" fmla="*/ 399176 w 1459555"/>
                <a:gd name="connsiteY2" fmla="*/ 193041 h 875241"/>
                <a:gd name="connsiteX3" fmla="*/ 540458 w 1459555"/>
                <a:gd name="connsiteY3" fmla="*/ 721922 h 875241"/>
                <a:gd name="connsiteX4" fmla="*/ 728948 w 1459555"/>
                <a:gd name="connsiteY4" fmla="*/ 0 h 875241"/>
                <a:gd name="connsiteX5" fmla="*/ 901911 w 1459555"/>
                <a:gd name="connsiteY5" fmla="*/ 875241 h 875241"/>
                <a:gd name="connsiteX6" fmla="*/ 1078907 w 1459555"/>
                <a:gd name="connsiteY6" fmla="*/ 191689 h 875241"/>
                <a:gd name="connsiteX7" fmla="*/ 1126529 w 1459555"/>
                <a:gd name="connsiteY7" fmla="*/ 669886 h 875241"/>
                <a:gd name="connsiteX8" fmla="*/ 1172128 w 1459555"/>
                <a:gd name="connsiteY8" fmla="*/ 396291 h 875241"/>
                <a:gd name="connsiteX9" fmla="*/ 1459555 w 1459555"/>
                <a:gd name="connsiteY9" fmla="*/ 395769 h 875241"/>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26529 w 1459555"/>
                <a:gd name="connsiteY7" fmla="*/ 669886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72128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78907 w 1459555"/>
                <a:gd name="connsiteY6" fmla="*/ 191689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35655 w 1459555"/>
                <a:gd name="connsiteY6" fmla="*/ 17838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399176 w 1459555"/>
                <a:gd name="connsiteY2" fmla="*/ 193041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47437 h 924985"/>
                <a:gd name="connsiteX1" fmla="*/ 296257 w 1459555"/>
                <a:gd name="connsiteY1" fmla="*/ 451263 h 924985"/>
                <a:gd name="connsiteX2" fmla="*/ 412484 w 1459555"/>
                <a:gd name="connsiteY2" fmla="*/ 166426 h 924985"/>
                <a:gd name="connsiteX3" fmla="*/ 540458 w 1459555"/>
                <a:gd name="connsiteY3" fmla="*/ 721922 h 924985"/>
                <a:gd name="connsiteX4" fmla="*/ 728948 w 1459555"/>
                <a:gd name="connsiteY4" fmla="*/ 0 h 924985"/>
                <a:gd name="connsiteX5" fmla="*/ 918493 w 1459555"/>
                <a:gd name="connsiteY5" fmla="*/ 924985 h 924985"/>
                <a:gd name="connsiteX6" fmla="*/ 1022347 w 1459555"/>
                <a:gd name="connsiteY6" fmla="*/ 168401 h 924985"/>
                <a:gd name="connsiteX7" fmla="*/ 1130674 w 1459555"/>
                <a:gd name="connsiteY7" fmla="*/ 645014 h 924985"/>
                <a:gd name="connsiteX8" fmla="*/ 1197000 w 1459555"/>
                <a:gd name="connsiteY8" fmla="*/ 396291 h 924985"/>
                <a:gd name="connsiteX9" fmla="*/ 1459555 w 1459555"/>
                <a:gd name="connsiteY9" fmla="*/ 395769 h 924985"/>
                <a:gd name="connsiteX0" fmla="*/ 0 w 1459555"/>
                <a:gd name="connsiteY0" fmla="*/ 474053 h 951601"/>
                <a:gd name="connsiteX1" fmla="*/ 296257 w 1459555"/>
                <a:gd name="connsiteY1" fmla="*/ 477879 h 951601"/>
                <a:gd name="connsiteX2" fmla="*/ 412484 w 1459555"/>
                <a:gd name="connsiteY2" fmla="*/ 193042 h 951601"/>
                <a:gd name="connsiteX3" fmla="*/ 540458 w 1459555"/>
                <a:gd name="connsiteY3" fmla="*/ 748538 h 951601"/>
                <a:gd name="connsiteX4" fmla="*/ 718966 w 1459555"/>
                <a:gd name="connsiteY4" fmla="*/ 0 h 951601"/>
                <a:gd name="connsiteX5" fmla="*/ 918493 w 1459555"/>
                <a:gd name="connsiteY5" fmla="*/ 951601 h 951601"/>
                <a:gd name="connsiteX6" fmla="*/ 1022347 w 1459555"/>
                <a:gd name="connsiteY6" fmla="*/ 195017 h 951601"/>
                <a:gd name="connsiteX7" fmla="*/ 1130674 w 1459555"/>
                <a:gd name="connsiteY7" fmla="*/ 671630 h 951601"/>
                <a:gd name="connsiteX8" fmla="*/ 1197000 w 1459555"/>
                <a:gd name="connsiteY8" fmla="*/ 422907 h 951601"/>
                <a:gd name="connsiteX9" fmla="*/ 1459555 w 1459555"/>
                <a:gd name="connsiteY9" fmla="*/ 422385 h 951601"/>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22347 w 1459555"/>
                <a:gd name="connsiteY6" fmla="*/ 195017 h 954928"/>
                <a:gd name="connsiteX7" fmla="*/ 1130674 w 1459555"/>
                <a:gd name="connsiteY7" fmla="*/ 671630 h 954928"/>
                <a:gd name="connsiteX8" fmla="*/ 1197000 w 1459555"/>
                <a:gd name="connsiteY8" fmla="*/ 422907 h 954928"/>
                <a:gd name="connsiteX9" fmla="*/ 1459555 w 1459555"/>
                <a:gd name="connsiteY9"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130674 w 1459555"/>
                <a:gd name="connsiteY6" fmla="*/ 671630 h 954928"/>
                <a:gd name="connsiteX7" fmla="*/ 1197000 w 1459555"/>
                <a:gd name="connsiteY7" fmla="*/ 422907 h 954928"/>
                <a:gd name="connsiteX8" fmla="*/ 1459555 w 1459555"/>
                <a:gd name="connsiteY8"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197000 w 1459555"/>
                <a:gd name="connsiteY6" fmla="*/ 422907 h 954928"/>
                <a:gd name="connsiteX7" fmla="*/ 1459555 w 1459555"/>
                <a:gd name="connsiteY7"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91970 w 1459555"/>
                <a:gd name="connsiteY6" fmla="*/ 422907 h 954928"/>
                <a:gd name="connsiteX7" fmla="*/ 1459555 w 1459555"/>
                <a:gd name="connsiteY7" fmla="*/ 422385 h 954928"/>
                <a:gd name="connsiteX0" fmla="*/ 0 w 1459555"/>
                <a:gd name="connsiteY0" fmla="*/ 474053 h 954928"/>
                <a:gd name="connsiteX1" fmla="*/ 296257 w 1459555"/>
                <a:gd name="connsiteY1" fmla="*/ 477879 h 954928"/>
                <a:gd name="connsiteX2" fmla="*/ 412484 w 1459555"/>
                <a:gd name="connsiteY2" fmla="*/ 193042 h 954928"/>
                <a:gd name="connsiteX3" fmla="*/ 540458 w 1459555"/>
                <a:gd name="connsiteY3" fmla="*/ 748538 h 954928"/>
                <a:gd name="connsiteX4" fmla="*/ 718966 w 1459555"/>
                <a:gd name="connsiteY4" fmla="*/ 0 h 954928"/>
                <a:gd name="connsiteX5" fmla="*/ 891876 w 1459555"/>
                <a:gd name="connsiteY5" fmla="*/ 954928 h 954928"/>
                <a:gd name="connsiteX6" fmla="*/ 1070963 w 1459555"/>
                <a:gd name="connsiteY6" fmla="*/ 422907 h 954928"/>
                <a:gd name="connsiteX7" fmla="*/ 1459555 w 1459555"/>
                <a:gd name="connsiteY7" fmla="*/ 422385 h 954928"/>
                <a:gd name="connsiteX0" fmla="*/ 0 w 1704627"/>
                <a:gd name="connsiteY0" fmla="*/ 474053 h 954928"/>
                <a:gd name="connsiteX1" fmla="*/ 296257 w 1704627"/>
                <a:gd name="connsiteY1" fmla="*/ 477879 h 954928"/>
                <a:gd name="connsiteX2" fmla="*/ 412484 w 1704627"/>
                <a:gd name="connsiteY2" fmla="*/ 193042 h 954928"/>
                <a:gd name="connsiteX3" fmla="*/ 540458 w 1704627"/>
                <a:gd name="connsiteY3" fmla="*/ 748538 h 954928"/>
                <a:gd name="connsiteX4" fmla="*/ 718966 w 1704627"/>
                <a:gd name="connsiteY4" fmla="*/ 0 h 954928"/>
                <a:gd name="connsiteX5" fmla="*/ 891876 w 1704627"/>
                <a:gd name="connsiteY5" fmla="*/ 954928 h 954928"/>
                <a:gd name="connsiteX6" fmla="*/ 1070963 w 1704627"/>
                <a:gd name="connsiteY6" fmla="*/ 422907 h 954928"/>
                <a:gd name="connsiteX7" fmla="*/ 1704627 w 1704627"/>
                <a:gd name="connsiteY7" fmla="*/ 422385 h 954928"/>
                <a:gd name="connsiteX0" fmla="*/ 0 w 1711629"/>
                <a:gd name="connsiteY0" fmla="*/ 474053 h 954928"/>
                <a:gd name="connsiteX1" fmla="*/ 296257 w 1711629"/>
                <a:gd name="connsiteY1" fmla="*/ 477879 h 954928"/>
                <a:gd name="connsiteX2" fmla="*/ 412484 w 1711629"/>
                <a:gd name="connsiteY2" fmla="*/ 193042 h 954928"/>
                <a:gd name="connsiteX3" fmla="*/ 540458 w 1711629"/>
                <a:gd name="connsiteY3" fmla="*/ 748538 h 954928"/>
                <a:gd name="connsiteX4" fmla="*/ 718966 w 1711629"/>
                <a:gd name="connsiteY4" fmla="*/ 0 h 954928"/>
                <a:gd name="connsiteX5" fmla="*/ 891876 w 1711629"/>
                <a:gd name="connsiteY5" fmla="*/ 954928 h 954928"/>
                <a:gd name="connsiteX6" fmla="*/ 1070963 w 1711629"/>
                <a:gd name="connsiteY6" fmla="*/ 422907 h 954928"/>
                <a:gd name="connsiteX7" fmla="*/ 1711629 w 1711629"/>
                <a:gd name="connsiteY7" fmla="*/ 436389 h 954928"/>
                <a:gd name="connsiteX0" fmla="*/ 0 w 1718631"/>
                <a:gd name="connsiteY0" fmla="*/ 474053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74053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88057 h 954928"/>
                <a:gd name="connsiteX1" fmla="*/ 296257 w 1718631"/>
                <a:gd name="connsiteY1" fmla="*/ 477879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18631"/>
                <a:gd name="connsiteY0" fmla="*/ 488057 h 954928"/>
                <a:gd name="connsiteX1" fmla="*/ 303260 w 1718631"/>
                <a:gd name="connsiteY1" fmla="*/ 484881 h 954928"/>
                <a:gd name="connsiteX2" fmla="*/ 412484 w 1718631"/>
                <a:gd name="connsiteY2" fmla="*/ 193042 h 954928"/>
                <a:gd name="connsiteX3" fmla="*/ 540458 w 1718631"/>
                <a:gd name="connsiteY3" fmla="*/ 748538 h 954928"/>
                <a:gd name="connsiteX4" fmla="*/ 718966 w 1718631"/>
                <a:gd name="connsiteY4" fmla="*/ 0 h 954928"/>
                <a:gd name="connsiteX5" fmla="*/ 891876 w 1718631"/>
                <a:gd name="connsiteY5" fmla="*/ 954928 h 954928"/>
                <a:gd name="connsiteX6" fmla="*/ 1070963 w 1718631"/>
                <a:gd name="connsiteY6" fmla="*/ 422907 h 954928"/>
                <a:gd name="connsiteX7" fmla="*/ 1718631 w 1718631"/>
                <a:gd name="connsiteY7" fmla="*/ 422385 h 954928"/>
                <a:gd name="connsiteX0" fmla="*/ 0 w 1725633"/>
                <a:gd name="connsiteY0" fmla="*/ 488057 h 954928"/>
                <a:gd name="connsiteX1" fmla="*/ 310262 w 1725633"/>
                <a:gd name="connsiteY1" fmla="*/ 484881 h 954928"/>
                <a:gd name="connsiteX2" fmla="*/ 419486 w 1725633"/>
                <a:gd name="connsiteY2" fmla="*/ 193042 h 954928"/>
                <a:gd name="connsiteX3" fmla="*/ 547460 w 1725633"/>
                <a:gd name="connsiteY3" fmla="*/ 748538 h 954928"/>
                <a:gd name="connsiteX4" fmla="*/ 725968 w 1725633"/>
                <a:gd name="connsiteY4" fmla="*/ 0 h 954928"/>
                <a:gd name="connsiteX5" fmla="*/ 898878 w 1725633"/>
                <a:gd name="connsiteY5" fmla="*/ 954928 h 954928"/>
                <a:gd name="connsiteX6" fmla="*/ 1077965 w 1725633"/>
                <a:gd name="connsiteY6" fmla="*/ 422907 h 954928"/>
                <a:gd name="connsiteX7" fmla="*/ 1725633 w 1725633"/>
                <a:gd name="connsiteY7" fmla="*/ 422385 h 954928"/>
                <a:gd name="connsiteX0" fmla="*/ 0 w 1725633"/>
                <a:gd name="connsiteY0" fmla="*/ 488057 h 954928"/>
                <a:gd name="connsiteX1" fmla="*/ 310262 w 1725633"/>
                <a:gd name="connsiteY1" fmla="*/ 484881 h 954928"/>
                <a:gd name="connsiteX2" fmla="*/ 419486 w 1725633"/>
                <a:gd name="connsiteY2" fmla="*/ 193042 h 954928"/>
                <a:gd name="connsiteX3" fmla="*/ 547460 w 1725633"/>
                <a:gd name="connsiteY3" fmla="*/ 748538 h 954928"/>
                <a:gd name="connsiteX4" fmla="*/ 725968 w 1725633"/>
                <a:gd name="connsiteY4" fmla="*/ 0 h 954928"/>
                <a:gd name="connsiteX5" fmla="*/ 898878 w 1725633"/>
                <a:gd name="connsiteY5" fmla="*/ 954928 h 954928"/>
                <a:gd name="connsiteX6" fmla="*/ 1042955 w 1725633"/>
                <a:gd name="connsiteY6" fmla="*/ 499930 h 954928"/>
                <a:gd name="connsiteX7" fmla="*/ 1725633 w 1725633"/>
                <a:gd name="connsiteY7" fmla="*/ 422385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513412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513412 h 954928"/>
                <a:gd name="connsiteX0" fmla="*/ 0 w 1746639"/>
                <a:gd name="connsiteY0" fmla="*/ 488057 h 954928"/>
                <a:gd name="connsiteX1" fmla="*/ 310262 w 1746639"/>
                <a:gd name="connsiteY1" fmla="*/ 484881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499408 h 954928"/>
                <a:gd name="connsiteX0" fmla="*/ 0 w 1739637"/>
                <a:gd name="connsiteY0" fmla="*/ 495060 h 954928"/>
                <a:gd name="connsiteX1" fmla="*/ 303260 w 1739637"/>
                <a:gd name="connsiteY1" fmla="*/ 484881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39637"/>
                <a:gd name="connsiteY0" fmla="*/ 495060 h 954928"/>
                <a:gd name="connsiteX1" fmla="*/ 303260 w 1739637"/>
                <a:gd name="connsiteY1" fmla="*/ 498885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39637"/>
                <a:gd name="connsiteY0" fmla="*/ 495060 h 954928"/>
                <a:gd name="connsiteX1" fmla="*/ 303260 w 1739637"/>
                <a:gd name="connsiteY1" fmla="*/ 498885 h 954928"/>
                <a:gd name="connsiteX2" fmla="*/ 412484 w 1739637"/>
                <a:gd name="connsiteY2" fmla="*/ 193042 h 954928"/>
                <a:gd name="connsiteX3" fmla="*/ 540458 w 1739637"/>
                <a:gd name="connsiteY3" fmla="*/ 748538 h 954928"/>
                <a:gd name="connsiteX4" fmla="*/ 718966 w 1739637"/>
                <a:gd name="connsiteY4" fmla="*/ 0 h 954928"/>
                <a:gd name="connsiteX5" fmla="*/ 891876 w 1739637"/>
                <a:gd name="connsiteY5" fmla="*/ 954928 h 954928"/>
                <a:gd name="connsiteX6" fmla="*/ 1035953 w 1739637"/>
                <a:gd name="connsiteY6" fmla="*/ 499930 h 954928"/>
                <a:gd name="connsiteX7" fmla="*/ 1739637 w 1739637"/>
                <a:gd name="connsiteY7" fmla="*/ 499408 h 954928"/>
                <a:gd name="connsiteX0" fmla="*/ 0 w 1746639"/>
                <a:gd name="connsiteY0" fmla="*/ 502061 h 954928"/>
                <a:gd name="connsiteX1" fmla="*/ 310262 w 1746639"/>
                <a:gd name="connsiteY1" fmla="*/ 498885 h 954928"/>
                <a:gd name="connsiteX2" fmla="*/ 419486 w 1746639"/>
                <a:gd name="connsiteY2" fmla="*/ 193042 h 954928"/>
                <a:gd name="connsiteX3" fmla="*/ 547460 w 1746639"/>
                <a:gd name="connsiteY3" fmla="*/ 748538 h 954928"/>
                <a:gd name="connsiteX4" fmla="*/ 725968 w 1746639"/>
                <a:gd name="connsiteY4" fmla="*/ 0 h 954928"/>
                <a:gd name="connsiteX5" fmla="*/ 898878 w 1746639"/>
                <a:gd name="connsiteY5" fmla="*/ 954928 h 954928"/>
                <a:gd name="connsiteX6" fmla="*/ 1042955 w 1746639"/>
                <a:gd name="connsiteY6" fmla="*/ 499930 h 954928"/>
                <a:gd name="connsiteX7" fmla="*/ 1746639 w 1746639"/>
                <a:gd name="connsiteY7" fmla="*/ 499408 h 95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6639" h="954928">
                  <a:moveTo>
                    <a:pt x="0" y="502061"/>
                  </a:moveTo>
                  <a:lnTo>
                    <a:pt x="310262" y="498885"/>
                  </a:lnTo>
                  <a:lnTo>
                    <a:pt x="419486" y="193042"/>
                  </a:lnTo>
                  <a:lnTo>
                    <a:pt x="547460" y="748538"/>
                  </a:lnTo>
                  <a:lnTo>
                    <a:pt x="725968" y="0"/>
                  </a:lnTo>
                  <a:lnTo>
                    <a:pt x="898878" y="954928"/>
                  </a:lnTo>
                  <a:lnTo>
                    <a:pt x="1042955" y="499930"/>
                  </a:lnTo>
                  <a:lnTo>
                    <a:pt x="1746639" y="499408"/>
                  </a:lnTo>
                </a:path>
              </a:pathLst>
            </a:custGeom>
            <a:noFill/>
            <a:ln w="76200"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53" name="Heart 38">
            <a:extLst>
              <a:ext uri="{FF2B5EF4-FFF2-40B4-BE49-F238E27FC236}">
                <a16:creationId xmlns:a16="http://schemas.microsoft.com/office/drawing/2014/main" xmlns="" id="{3572CC2B-C411-475A-8343-394017517DA6}"/>
              </a:ext>
            </a:extLst>
          </p:cNvPr>
          <p:cNvSpPr/>
          <p:nvPr/>
        </p:nvSpPr>
        <p:spPr>
          <a:xfrm rot="20630200">
            <a:off x="10019829" y="4353719"/>
            <a:ext cx="1570871" cy="1422305"/>
          </a:xfrm>
          <a:custGeom>
            <a:avLst/>
            <a:gdLst>
              <a:gd name="connsiteX0" fmla="*/ 890820 w 1781639"/>
              <a:gd name="connsiteY0" fmla="*/ 461125 h 1844501"/>
              <a:gd name="connsiteX1" fmla="*/ 890820 w 1781639"/>
              <a:gd name="connsiteY1" fmla="*/ 1844501 h 1844501"/>
              <a:gd name="connsiteX2" fmla="*/ 890820 w 1781639"/>
              <a:gd name="connsiteY2" fmla="*/ 461125 h 1844501"/>
              <a:gd name="connsiteX0" fmla="*/ 900697 w 1798010"/>
              <a:gd name="connsiteY0" fmla="*/ 438276 h 1821652"/>
              <a:gd name="connsiteX1" fmla="*/ 900697 w 1798010"/>
              <a:gd name="connsiteY1" fmla="*/ 1821652 h 1821652"/>
              <a:gd name="connsiteX2" fmla="*/ 900697 w 1798010"/>
              <a:gd name="connsiteY2" fmla="*/ 438276 h 1821652"/>
              <a:gd name="connsiteX0" fmla="*/ 900697 w 1791294"/>
              <a:gd name="connsiteY0" fmla="*/ 256318 h 1639694"/>
              <a:gd name="connsiteX1" fmla="*/ 900697 w 1791294"/>
              <a:gd name="connsiteY1" fmla="*/ 1639694 h 1639694"/>
              <a:gd name="connsiteX2" fmla="*/ 900697 w 1791294"/>
              <a:gd name="connsiteY2" fmla="*/ 256318 h 1639694"/>
              <a:gd name="connsiteX0" fmla="*/ 900697 w 1786633"/>
              <a:gd name="connsiteY0" fmla="*/ 247316 h 1630692"/>
              <a:gd name="connsiteX1" fmla="*/ 900697 w 1786633"/>
              <a:gd name="connsiteY1" fmla="*/ 1630692 h 1630692"/>
              <a:gd name="connsiteX2" fmla="*/ 900697 w 1786633"/>
              <a:gd name="connsiteY2" fmla="*/ 247316 h 1630692"/>
              <a:gd name="connsiteX0" fmla="*/ 900697 w 1787297"/>
              <a:gd name="connsiteY0" fmla="*/ 247316 h 1630692"/>
              <a:gd name="connsiteX1" fmla="*/ 900697 w 1787297"/>
              <a:gd name="connsiteY1" fmla="*/ 1630692 h 1630692"/>
              <a:gd name="connsiteX2" fmla="*/ 900697 w 1787297"/>
              <a:gd name="connsiteY2" fmla="*/ 247316 h 1630692"/>
              <a:gd name="connsiteX0" fmla="*/ 900697 w 1789293"/>
              <a:gd name="connsiteY0" fmla="*/ 248439 h 1631815"/>
              <a:gd name="connsiteX1" fmla="*/ 900697 w 1789293"/>
              <a:gd name="connsiteY1" fmla="*/ 1631815 h 1631815"/>
              <a:gd name="connsiteX2" fmla="*/ 900697 w 1789293"/>
              <a:gd name="connsiteY2" fmla="*/ 248439 h 1631815"/>
              <a:gd name="connsiteX0" fmla="*/ 900697 w 1790626"/>
              <a:gd name="connsiteY0" fmla="*/ 250689 h 1634065"/>
              <a:gd name="connsiteX1" fmla="*/ 900697 w 1790626"/>
              <a:gd name="connsiteY1" fmla="*/ 1634065 h 1634065"/>
              <a:gd name="connsiteX2" fmla="*/ 900697 w 1790626"/>
              <a:gd name="connsiteY2" fmla="*/ 250689 h 1634065"/>
              <a:gd name="connsiteX0" fmla="*/ 900697 w 1792632"/>
              <a:gd name="connsiteY0" fmla="*/ 247316 h 1630692"/>
              <a:gd name="connsiteX1" fmla="*/ 900697 w 1792632"/>
              <a:gd name="connsiteY1" fmla="*/ 1630692 h 1630692"/>
              <a:gd name="connsiteX2" fmla="*/ 900697 w 1792632"/>
              <a:gd name="connsiteY2" fmla="*/ 247316 h 1630692"/>
              <a:gd name="connsiteX0" fmla="*/ 907623 w 1799558"/>
              <a:gd name="connsiteY0" fmla="*/ 246191 h 1629567"/>
              <a:gd name="connsiteX1" fmla="*/ 907623 w 1799558"/>
              <a:gd name="connsiteY1" fmla="*/ 1629567 h 1629567"/>
              <a:gd name="connsiteX2" fmla="*/ 907623 w 1799558"/>
              <a:gd name="connsiteY2" fmla="*/ 246191 h 1629567"/>
              <a:gd name="connsiteX0" fmla="*/ 907623 w 1806494"/>
              <a:gd name="connsiteY0" fmla="*/ 240577 h 1623953"/>
              <a:gd name="connsiteX1" fmla="*/ 907623 w 1806494"/>
              <a:gd name="connsiteY1" fmla="*/ 1623953 h 1623953"/>
              <a:gd name="connsiteX2" fmla="*/ 907623 w 1806494"/>
              <a:gd name="connsiteY2" fmla="*/ 240577 h 1623953"/>
              <a:gd name="connsiteX0" fmla="*/ 895538 w 1794409"/>
              <a:gd name="connsiteY0" fmla="*/ 243927 h 1627303"/>
              <a:gd name="connsiteX1" fmla="*/ 895538 w 1794409"/>
              <a:gd name="connsiteY1" fmla="*/ 1627303 h 1627303"/>
              <a:gd name="connsiteX2" fmla="*/ 895538 w 1794409"/>
              <a:gd name="connsiteY2" fmla="*/ 243927 h 1627303"/>
              <a:gd name="connsiteX0" fmla="*/ 899541 w 1798412"/>
              <a:gd name="connsiteY0" fmla="*/ 238685 h 1622061"/>
              <a:gd name="connsiteX1" fmla="*/ 899541 w 1798412"/>
              <a:gd name="connsiteY1" fmla="*/ 1622061 h 1622061"/>
              <a:gd name="connsiteX2" fmla="*/ 899541 w 1798412"/>
              <a:gd name="connsiteY2" fmla="*/ 238685 h 1622061"/>
              <a:gd name="connsiteX0" fmla="*/ 901553 w 1800424"/>
              <a:gd name="connsiteY0" fmla="*/ 238685 h 1622061"/>
              <a:gd name="connsiteX1" fmla="*/ 901553 w 1800424"/>
              <a:gd name="connsiteY1" fmla="*/ 1622061 h 1622061"/>
              <a:gd name="connsiteX2" fmla="*/ 901553 w 1800424"/>
              <a:gd name="connsiteY2" fmla="*/ 238685 h 1622061"/>
              <a:gd name="connsiteX0" fmla="*/ 899542 w 1798413"/>
              <a:gd name="connsiteY0" fmla="*/ 246163 h 1629539"/>
              <a:gd name="connsiteX1" fmla="*/ 899542 w 1798413"/>
              <a:gd name="connsiteY1" fmla="*/ 1629539 h 1629539"/>
              <a:gd name="connsiteX2" fmla="*/ 899542 w 1798413"/>
              <a:gd name="connsiteY2" fmla="*/ 246163 h 1629539"/>
              <a:gd name="connsiteX0" fmla="*/ 899542 w 1800423"/>
              <a:gd name="connsiteY0" fmla="*/ 246163 h 1629539"/>
              <a:gd name="connsiteX1" fmla="*/ 899542 w 1800423"/>
              <a:gd name="connsiteY1" fmla="*/ 1629539 h 1629539"/>
              <a:gd name="connsiteX2" fmla="*/ 899542 w 1800423"/>
              <a:gd name="connsiteY2" fmla="*/ 246163 h 1629539"/>
              <a:gd name="connsiteX0" fmla="*/ 899542 w 1799752"/>
              <a:gd name="connsiteY0" fmla="*/ 246163 h 1629539"/>
              <a:gd name="connsiteX1" fmla="*/ 899542 w 1799752"/>
              <a:gd name="connsiteY1" fmla="*/ 1629539 h 1629539"/>
              <a:gd name="connsiteX2" fmla="*/ 899542 w 1799752"/>
              <a:gd name="connsiteY2" fmla="*/ 246163 h 1629539"/>
            </a:gdLst>
            <a:ahLst/>
            <a:cxnLst>
              <a:cxn ang="0">
                <a:pos x="connsiteX0" y="connsiteY0"/>
              </a:cxn>
              <a:cxn ang="0">
                <a:pos x="connsiteX1" y="connsiteY1"/>
              </a:cxn>
              <a:cxn ang="0">
                <a:pos x="connsiteX2" y="connsiteY2"/>
              </a:cxn>
            </a:cxnLst>
            <a:rect l="l" t="t" r="r" b="b"/>
            <a:pathLst>
              <a:path w="1799752" h="1629539">
                <a:moveTo>
                  <a:pt x="899542" y="246163"/>
                </a:moveTo>
                <a:cubicBezTo>
                  <a:pt x="1254995" y="-397486"/>
                  <a:pt x="2734018" y="295944"/>
                  <a:pt x="899542" y="1629539"/>
                </a:cubicBezTo>
                <a:cubicBezTo>
                  <a:pt x="-934936" y="290704"/>
                  <a:pt x="546708" y="-402727"/>
                  <a:pt x="899542" y="24616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xmlns="" id="{69C6C44E-A0DF-47A7-8C50-79CF79B72CC3}"/>
              </a:ext>
            </a:extLst>
          </p:cNvPr>
          <p:cNvGrpSpPr/>
          <p:nvPr/>
        </p:nvGrpSpPr>
        <p:grpSpPr>
          <a:xfrm>
            <a:off x="10830660" y="4665776"/>
            <a:ext cx="1361340" cy="916724"/>
            <a:chOff x="5034533" y="3271226"/>
            <a:chExt cx="1124070" cy="756947"/>
          </a:xfrm>
        </p:grpSpPr>
        <p:sp>
          <p:nvSpPr>
            <p:cNvPr id="55" name="Freeform: Shape 54">
              <a:extLst>
                <a:ext uri="{FF2B5EF4-FFF2-40B4-BE49-F238E27FC236}">
                  <a16:creationId xmlns:a16="http://schemas.microsoft.com/office/drawing/2014/main" xmlns="" id="{84E39720-3EBD-46D3-912F-9D6ABDE1AE2F}"/>
                </a:ext>
              </a:extLst>
            </p:cNvPr>
            <p:cNvSpPr/>
            <p:nvPr/>
          </p:nvSpPr>
          <p:spPr>
            <a:xfrm>
              <a:off x="5034533" y="3271226"/>
              <a:ext cx="866132" cy="560007"/>
            </a:xfrm>
            <a:custGeom>
              <a:avLst/>
              <a:gdLst>
                <a:gd name="connsiteX0" fmla="*/ 469195 w 2203450"/>
                <a:gd name="connsiteY0" fmla="*/ 1210519 h 1422400"/>
                <a:gd name="connsiteX1" fmla="*/ 526345 w 2203450"/>
                <a:gd name="connsiteY1" fmla="*/ 1114634 h 1422400"/>
                <a:gd name="connsiteX2" fmla="*/ 412045 w 2203450"/>
                <a:gd name="connsiteY2" fmla="*/ 1181309 h 1422400"/>
                <a:gd name="connsiteX3" fmla="*/ 309810 w 2203450"/>
                <a:gd name="connsiteY3" fmla="*/ 1211154 h 1422400"/>
                <a:gd name="connsiteX4" fmla="*/ 246310 w 2203450"/>
                <a:gd name="connsiteY4" fmla="*/ 1183214 h 1422400"/>
                <a:gd name="connsiteX5" fmla="*/ 253295 w 2203450"/>
                <a:gd name="connsiteY5" fmla="*/ 1111459 h 1422400"/>
                <a:gd name="connsiteX6" fmla="*/ 363785 w 2203450"/>
                <a:gd name="connsiteY6" fmla="*/ 990809 h 1422400"/>
                <a:gd name="connsiteX7" fmla="*/ 820985 w 2203450"/>
                <a:gd name="connsiteY7" fmla="*/ 581234 h 1422400"/>
                <a:gd name="connsiteX8" fmla="*/ 838765 w 2203450"/>
                <a:gd name="connsiteY8" fmla="*/ 562819 h 1422400"/>
                <a:gd name="connsiteX9" fmla="*/ 629851 w 2203450"/>
                <a:gd name="connsiteY9" fmla="*/ 662514 h 1422400"/>
                <a:gd name="connsiteX10" fmla="*/ 274885 w 2203450"/>
                <a:gd name="connsiteY10" fmla="*/ 922864 h 1422400"/>
                <a:gd name="connsiteX11" fmla="*/ 153601 w 2203450"/>
                <a:gd name="connsiteY11" fmla="*/ 974299 h 1422400"/>
                <a:gd name="connsiteX12" fmla="*/ 58985 w 2203450"/>
                <a:gd name="connsiteY12" fmla="*/ 936834 h 1422400"/>
                <a:gd name="connsiteX13" fmla="*/ 57715 w 2203450"/>
                <a:gd name="connsiteY13" fmla="*/ 818089 h 1422400"/>
                <a:gd name="connsiteX14" fmla="*/ 92005 w 2203450"/>
                <a:gd name="connsiteY14" fmla="*/ 780624 h 1422400"/>
                <a:gd name="connsiteX15" fmla="*/ 428555 w 2203450"/>
                <a:gd name="connsiteY15" fmla="*/ 502494 h 1422400"/>
                <a:gd name="connsiteX16" fmla="*/ 824160 w 2203450"/>
                <a:gd name="connsiteY16" fmla="*/ 285959 h 1422400"/>
                <a:gd name="connsiteX17" fmla="*/ 847655 w 2203450"/>
                <a:gd name="connsiteY17" fmla="*/ 276434 h 1422400"/>
                <a:gd name="connsiteX18" fmla="*/ 853370 w 2203450"/>
                <a:gd name="connsiteY18" fmla="*/ 268814 h 1422400"/>
                <a:gd name="connsiteX19" fmla="*/ 702876 w 2203450"/>
                <a:gd name="connsiteY19" fmla="*/ 240874 h 1422400"/>
                <a:gd name="connsiteX20" fmla="*/ 358705 w 2203450"/>
                <a:gd name="connsiteY20" fmla="*/ 268179 h 1422400"/>
                <a:gd name="connsiteX21" fmla="*/ 156776 w 2203450"/>
                <a:gd name="connsiteY21" fmla="*/ 285324 h 1422400"/>
                <a:gd name="connsiteX22" fmla="*/ 47555 w 2203450"/>
                <a:gd name="connsiteY22" fmla="*/ 268814 h 1422400"/>
                <a:gd name="connsiteX23" fmla="*/ 23426 w 2203450"/>
                <a:gd name="connsiteY23" fmla="*/ 172929 h 1422400"/>
                <a:gd name="connsiteX24" fmla="*/ 163760 w 2203450"/>
                <a:gd name="connsiteY24" fmla="*/ 95459 h 1422400"/>
                <a:gd name="connsiteX25" fmla="*/ 666045 w 2203450"/>
                <a:gd name="connsiteY25" fmla="*/ 209 h 1422400"/>
                <a:gd name="connsiteX26" fmla="*/ 905440 w 2203450"/>
                <a:gd name="connsiteY26" fmla="*/ 21164 h 1422400"/>
                <a:gd name="connsiteX27" fmla="*/ 1097211 w 2203450"/>
                <a:gd name="connsiteY27" fmla="*/ 43389 h 1422400"/>
                <a:gd name="connsiteX28" fmla="*/ 1329620 w 2203450"/>
                <a:gd name="connsiteY28" fmla="*/ 103714 h 1422400"/>
                <a:gd name="connsiteX29" fmla="*/ 1528376 w 2203450"/>
                <a:gd name="connsiteY29" fmla="*/ 278339 h 1422400"/>
                <a:gd name="connsiteX30" fmla="*/ 1802061 w 2203450"/>
                <a:gd name="connsiteY30" fmla="*/ 609809 h 1422400"/>
                <a:gd name="connsiteX31" fmla="*/ 1847145 w 2203450"/>
                <a:gd name="connsiteY31" fmla="*/ 669499 h 1422400"/>
                <a:gd name="connsiteX32" fmla="*/ 1991290 w 2203450"/>
                <a:gd name="connsiteY32" fmla="*/ 753954 h 1422400"/>
                <a:gd name="connsiteX33" fmla="*/ 2192586 w 2203450"/>
                <a:gd name="connsiteY33" fmla="*/ 794594 h 1422400"/>
                <a:gd name="connsiteX34" fmla="*/ 2202111 w 2203450"/>
                <a:gd name="connsiteY34" fmla="*/ 801579 h 1422400"/>
                <a:gd name="connsiteX35" fmla="*/ 2206555 w 2203450"/>
                <a:gd name="connsiteY35" fmla="*/ 833964 h 1422400"/>
                <a:gd name="connsiteX36" fmla="*/ 2104955 w 2203450"/>
                <a:gd name="connsiteY36" fmla="*/ 1215599 h 1422400"/>
                <a:gd name="connsiteX37" fmla="*/ 2058601 w 2203450"/>
                <a:gd name="connsiteY37" fmla="*/ 1386414 h 1422400"/>
                <a:gd name="connsiteX38" fmla="*/ 2040820 w 2203450"/>
                <a:gd name="connsiteY38" fmla="*/ 1422609 h 1422400"/>
                <a:gd name="connsiteX39" fmla="*/ 1988115 w 2203450"/>
                <a:gd name="connsiteY39" fmla="*/ 1421974 h 1422400"/>
                <a:gd name="connsiteX40" fmla="*/ 1661090 w 2203450"/>
                <a:gd name="connsiteY40" fmla="*/ 1386414 h 1422400"/>
                <a:gd name="connsiteX41" fmla="*/ 1388676 w 2203450"/>
                <a:gd name="connsiteY41" fmla="*/ 1265129 h 1422400"/>
                <a:gd name="connsiteX42" fmla="*/ 1081336 w 2203450"/>
                <a:gd name="connsiteY42" fmla="*/ 1010494 h 1422400"/>
                <a:gd name="connsiteX43" fmla="*/ 1038790 w 2203450"/>
                <a:gd name="connsiteY43" fmla="*/ 1004779 h 1422400"/>
                <a:gd name="connsiteX44" fmla="*/ 723195 w 2203450"/>
                <a:gd name="connsiteY44" fmla="*/ 1198454 h 1422400"/>
                <a:gd name="connsiteX45" fmla="*/ 551110 w 2203450"/>
                <a:gd name="connsiteY45" fmla="*/ 1274654 h 1422400"/>
                <a:gd name="connsiteX46" fmla="*/ 516185 w 2203450"/>
                <a:gd name="connsiteY46" fmla="*/ 1277194 h 1422400"/>
                <a:gd name="connsiteX47" fmla="*/ 469195 w 2203450"/>
                <a:gd name="connsiteY47" fmla="*/ 1210519 h 1422400"/>
                <a:gd name="connsiteX0" fmla="*/ 469195 w 2208886"/>
                <a:gd name="connsiteY0" fmla="*/ 1211683 h 1429043"/>
                <a:gd name="connsiteX1" fmla="*/ 526345 w 2208886"/>
                <a:gd name="connsiteY1" fmla="*/ 1115798 h 1429043"/>
                <a:gd name="connsiteX2" fmla="*/ 412045 w 2208886"/>
                <a:gd name="connsiteY2" fmla="*/ 1182473 h 1429043"/>
                <a:gd name="connsiteX3" fmla="*/ 309810 w 2208886"/>
                <a:gd name="connsiteY3" fmla="*/ 1212318 h 1429043"/>
                <a:gd name="connsiteX4" fmla="*/ 246310 w 2208886"/>
                <a:gd name="connsiteY4" fmla="*/ 1184378 h 1429043"/>
                <a:gd name="connsiteX5" fmla="*/ 253295 w 2208886"/>
                <a:gd name="connsiteY5" fmla="*/ 1112623 h 1429043"/>
                <a:gd name="connsiteX6" fmla="*/ 363785 w 2208886"/>
                <a:gd name="connsiteY6" fmla="*/ 991973 h 1429043"/>
                <a:gd name="connsiteX7" fmla="*/ 820985 w 2208886"/>
                <a:gd name="connsiteY7" fmla="*/ 582398 h 1429043"/>
                <a:gd name="connsiteX8" fmla="*/ 838765 w 2208886"/>
                <a:gd name="connsiteY8" fmla="*/ 563983 h 1429043"/>
                <a:gd name="connsiteX9" fmla="*/ 629851 w 2208886"/>
                <a:gd name="connsiteY9" fmla="*/ 663678 h 1429043"/>
                <a:gd name="connsiteX10" fmla="*/ 274885 w 2208886"/>
                <a:gd name="connsiteY10" fmla="*/ 924028 h 1429043"/>
                <a:gd name="connsiteX11" fmla="*/ 153601 w 2208886"/>
                <a:gd name="connsiteY11" fmla="*/ 975463 h 1429043"/>
                <a:gd name="connsiteX12" fmla="*/ 58985 w 2208886"/>
                <a:gd name="connsiteY12" fmla="*/ 937998 h 1429043"/>
                <a:gd name="connsiteX13" fmla="*/ 57715 w 2208886"/>
                <a:gd name="connsiteY13" fmla="*/ 819253 h 1429043"/>
                <a:gd name="connsiteX14" fmla="*/ 92005 w 2208886"/>
                <a:gd name="connsiteY14" fmla="*/ 781788 h 1429043"/>
                <a:gd name="connsiteX15" fmla="*/ 428555 w 2208886"/>
                <a:gd name="connsiteY15" fmla="*/ 503658 h 1429043"/>
                <a:gd name="connsiteX16" fmla="*/ 824160 w 2208886"/>
                <a:gd name="connsiteY16" fmla="*/ 287123 h 1429043"/>
                <a:gd name="connsiteX17" fmla="*/ 847655 w 2208886"/>
                <a:gd name="connsiteY17" fmla="*/ 277598 h 1429043"/>
                <a:gd name="connsiteX18" fmla="*/ 853370 w 2208886"/>
                <a:gd name="connsiteY18" fmla="*/ 269978 h 1429043"/>
                <a:gd name="connsiteX19" fmla="*/ 702876 w 2208886"/>
                <a:gd name="connsiteY19" fmla="*/ 242038 h 1429043"/>
                <a:gd name="connsiteX20" fmla="*/ 358705 w 2208886"/>
                <a:gd name="connsiteY20" fmla="*/ 269343 h 1429043"/>
                <a:gd name="connsiteX21" fmla="*/ 156776 w 2208886"/>
                <a:gd name="connsiteY21" fmla="*/ 286488 h 1429043"/>
                <a:gd name="connsiteX22" fmla="*/ 47555 w 2208886"/>
                <a:gd name="connsiteY22" fmla="*/ 269978 h 1429043"/>
                <a:gd name="connsiteX23" fmla="*/ 23426 w 2208886"/>
                <a:gd name="connsiteY23" fmla="*/ 174093 h 1429043"/>
                <a:gd name="connsiteX24" fmla="*/ 163760 w 2208886"/>
                <a:gd name="connsiteY24" fmla="*/ 96623 h 1429043"/>
                <a:gd name="connsiteX25" fmla="*/ 666045 w 2208886"/>
                <a:gd name="connsiteY25" fmla="*/ 1373 h 1429043"/>
                <a:gd name="connsiteX26" fmla="*/ 1097211 w 2208886"/>
                <a:gd name="connsiteY26" fmla="*/ 44553 h 1429043"/>
                <a:gd name="connsiteX27" fmla="*/ 1329620 w 2208886"/>
                <a:gd name="connsiteY27" fmla="*/ 104878 h 1429043"/>
                <a:gd name="connsiteX28" fmla="*/ 1528376 w 2208886"/>
                <a:gd name="connsiteY28" fmla="*/ 279503 h 1429043"/>
                <a:gd name="connsiteX29" fmla="*/ 1802061 w 2208886"/>
                <a:gd name="connsiteY29" fmla="*/ 610973 h 1429043"/>
                <a:gd name="connsiteX30" fmla="*/ 1847145 w 2208886"/>
                <a:gd name="connsiteY30" fmla="*/ 670663 h 1429043"/>
                <a:gd name="connsiteX31" fmla="*/ 1991290 w 2208886"/>
                <a:gd name="connsiteY31" fmla="*/ 755118 h 1429043"/>
                <a:gd name="connsiteX32" fmla="*/ 2192586 w 2208886"/>
                <a:gd name="connsiteY32" fmla="*/ 795758 h 1429043"/>
                <a:gd name="connsiteX33" fmla="*/ 2202111 w 2208886"/>
                <a:gd name="connsiteY33" fmla="*/ 802743 h 1429043"/>
                <a:gd name="connsiteX34" fmla="*/ 2206555 w 2208886"/>
                <a:gd name="connsiteY34" fmla="*/ 835128 h 1429043"/>
                <a:gd name="connsiteX35" fmla="*/ 2104955 w 2208886"/>
                <a:gd name="connsiteY35" fmla="*/ 1216763 h 1429043"/>
                <a:gd name="connsiteX36" fmla="*/ 2058601 w 2208886"/>
                <a:gd name="connsiteY36" fmla="*/ 1387578 h 1429043"/>
                <a:gd name="connsiteX37" fmla="*/ 2040820 w 2208886"/>
                <a:gd name="connsiteY37" fmla="*/ 1423773 h 1429043"/>
                <a:gd name="connsiteX38" fmla="*/ 1988115 w 2208886"/>
                <a:gd name="connsiteY38" fmla="*/ 1423138 h 1429043"/>
                <a:gd name="connsiteX39" fmla="*/ 1661090 w 2208886"/>
                <a:gd name="connsiteY39" fmla="*/ 1387578 h 1429043"/>
                <a:gd name="connsiteX40" fmla="*/ 1388676 w 2208886"/>
                <a:gd name="connsiteY40" fmla="*/ 1266293 h 1429043"/>
                <a:gd name="connsiteX41" fmla="*/ 1081336 w 2208886"/>
                <a:gd name="connsiteY41" fmla="*/ 1011658 h 1429043"/>
                <a:gd name="connsiteX42" fmla="*/ 1038790 w 2208886"/>
                <a:gd name="connsiteY42" fmla="*/ 1005943 h 1429043"/>
                <a:gd name="connsiteX43" fmla="*/ 723195 w 2208886"/>
                <a:gd name="connsiteY43" fmla="*/ 1199618 h 1429043"/>
                <a:gd name="connsiteX44" fmla="*/ 551110 w 2208886"/>
                <a:gd name="connsiteY44" fmla="*/ 1275818 h 1429043"/>
                <a:gd name="connsiteX45" fmla="*/ 516185 w 2208886"/>
                <a:gd name="connsiteY45" fmla="*/ 1278358 h 1429043"/>
                <a:gd name="connsiteX46" fmla="*/ 469195 w 2208886"/>
                <a:gd name="connsiteY46" fmla="*/ 1211683 h 1429043"/>
                <a:gd name="connsiteX0" fmla="*/ 469195 w 2202110"/>
                <a:gd name="connsiteY0" fmla="*/ 1211683 h 1429043"/>
                <a:gd name="connsiteX1" fmla="*/ 526345 w 2202110"/>
                <a:gd name="connsiteY1" fmla="*/ 1115798 h 1429043"/>
                <a:gd name="connsiteX2" fmla="*/ 412045 w 2202110"/>
                <a:gd name="connsiteY2" fmla="*/ 1182473 h 1429043"/>
                <a:gd name="connsiteX3" fmla="*/ 309810 w 2202110"/>
                <a:gd name="connsiteY3" fmla="*/ 1212318 h 1429043"/>
                <a:gd name="connsiteX4" fmla="*/ 246310 w 2202110"/>
                <a:gd name="connsiteY4" fmla="*/ 1184378 h 1429043"/>
                <a:gd name="connsiteX5" fmla="*/ 253295 w 2202110"/>
                <a:gd name="connsiteY5" fmla="*/ 1112623 h 1429043"/>
                <a:gd name="connsiteX6" fmla="*/ 363785 w 2202110"/>
                <a:gd name="connsiteY6" fmla="*/ 991973 h 1429043"/>
                <a:gd name="connsiteX7" fmla="*/ 820985 w 2202110"/>
                <a:gd name="connsiteY7" fmla="*/ 582398 h 1429043"/>
                <a:gd name="connsiteX8" fmla="*/ 838765 w 2202110"/>
                <a:gd name="connsiteY8" fmla="*/ 563983 h 1429043"/>
                <a:gd name="connsiteX9" fmla="*/ 629851 w 2202110"/>
                <a:gd name="connsiteY9" fmla="*/ 663678 h 1429043"/>
                <a:gd name="connsiteX10" fmla="*/ 274885 w 2202110"/>
                <a:gd name="connsiteY10" fmla="*/ 924028 h 1429043"/>
                <a:gd name="connsiteX11" fmla="*/ 153601 w 2202110"/>
                <a:gd name="connsiteY11" fmla="*/ 975463 h 1429043"/>
                <a:gd name="connsiteX12" fmla="*/ 58985 w 2202110"/>
                <a:gd name="connsiteY12" fmla="*/ 937998 h 1429043"/>
                <a:gd name="connsiteX13" fmla="*/ 57715 w 2202110"/>
                <a:gd name="connsiteY13" fmla="*/ 819253 h 1429043"/>
                <a:gd name="connsiteX14" fmla="*/ 92005 w 2202110"/>
                <a:gd name="connsiteY14" fmla="*/ 781788 h 1429043"/>
                <a:gd name="connsiteX15" fmla="*/ 428555 w 2202110"/>
                <a:gd name="connsiteY15" fmla="*/ 503658 h 1429043"/>
                <a:gd name="connsiteX16" fmla="*/ 824160 w 2202110"/>
                <a:gd name="connsiteY16" fmla="*/ 287123 h 1429043"/>
                <a:gd name="connsiteX17" fmla="*/ 847655 w 2202110"/>
                <a:gd name="connsiteY17" fmla="*/ 277598 h 1429043"/>
                <a:gd name="connsiteX18" fmla="*/ 853370 w 2202110"/>
                <a:gd name="connsiteY18" fmla="*/ 269978 h 1429043"/>
                <a:gd name="connsiteX19" fmla="*/ 702876 w 2202110"/>
                <a:gd name="connsiteY19" fmla="*/ 242038 h 1429043"/>
                <a:gd name="connsiteX20" fmla="*/ 358705 w 2202110"/>
                <a:gd name="connsiteY20" fmla="*/ 269343 h 1429043"/>
                <a:gd name="connsiteX21" fmla="*/ 156776 w 2202110"/>
                <a:gd name="connsiteY21" fmla="*/ 286488 h 1429043"/>
                <a:gd name="connsiteX22" fmla="*/ 47555 w 2202110"/>
                <a:gd name="connsiteY22" fmla="*/ 269978 h 1429043"/>
                <a:gd name="connsiteX23" fmla="*/ 23426 w 2202110"/>
                <a:gd name="connsiteY23" fmla="*/ 174093 h 1429043"/>
                <a:gd name="connsiteX24" fmla="*/ 163760 w 2202110"/>
                <a:gd name="connsiteY24" fmla="*/ 96623 h 1429043"/>
                <a:gd name="connsiteX25" fmla="*/ 666045 w 2202110"/>
                <a:gd name="connsiteY25" fmla="*/ 1373 h 1429043"/>
                <a:gd name="connsiteX26" fmla="*/ 1097211 w 2202110"/>
                <a:gd name="connsiteY26" fmla="*/ 44553 h 1429043"/>
                <a:gd name="connsiteX27" fmla="*/ 1329620 w 2202110"/>
                <a:gd name="connsiteY27" fmla="*/ 104878 h 1429043"/>
                <a:gd name="connsiteX28" fmla="*/ 1528376 w 2202110"/>
                <a:gd name="connsiteY28" fmla="*/ 279503 h 1429043"/>
                <a:gd name="connsiteX29" fmla="*/ 1802061 w 2202110"/>
                <a:gd name="connsiteY29" fmla="*/ 610973 h 1429043"/>
                <a:gd name="connsiteX30" fmla="*/ 1847145 w 2202110"/>
                <a:gd name="connsiteY30" fmla="*/ 670663 h 1429043"/>
                <a:gd name="connsiteX31" fmla="*/ 1991290 w 2202110"/>
                <a:gd name="connsiteY31" fmla="*/ 755118 h 1429043"/>
                <a:gd name="connsiteX32" fmla="*/ 2192586 w 2202110"/>
                <a:gd name="connsiteY32" fmla="*/ 795758 h 1429043"/>
                <a:gd name="connsiteX33" fmla="*/ 2202111 w 2202110"/>
                <a:gd name="connsiteY33" fmla="*/ 802743 h 1429043"/>
                <a:gd name="connsiteX34" fmla="*/ 2104955 w 2202110"/>
                <a:gd name="connsiteY34" fmla="*/ 1216763 h 1429043"/>
                <a:gd name="connsiteX35" fmla="*/ 2058601 w 2202110"/>
                <a:gd name="connsiteY35" fmla="*/ 1387578 h 1429043"/>
                <a:gd name="connsiteX36" fmla="*/ 2040820 w 2202110"/>
                <a:gd name="connsiteY36" fmla="*/ 1423773 h 1429043"/>
                <a:gd name="connsiteX37" fmla="*/ 1988115 w 2202110"/>
                <a:gd name="connsiteY37" fmla="*/ 1423138 h 1429043"/>
                <a:gd name="connsiteX38" fmla="*/ 1661090 w 2202110"/>
                <a:gd name="connsiteY38" fmla="*/ 1387578 h 1429043"/>
                <a:gd name="connsiteX39" fmla="*/ 1388676 w 2202110"/>
                <a:gd name="connsiteY39" fmla="*/ 1266293 h 1429043"/>
                <a:gd name="connsiteX40" fmla="*/ 1081336 w 2202110"/>
                <a:gd name="connsiteY40" fmla="*/ 1011658 h 1429043"/>
                <a:gd name="connsiteX41" fmla="*/ 1038790 w 2202110"/>
                <a:gd name="connsiteY41" fmla="*/ 1005943 h 1429043"/>
                <a:gd name="connsiteX42" fmla="*/ 723195 w 2202110"/>
                <a:gd name="connsiteY42" fmla="*/ 1199618 h 1429043"/>
                <a:gd name="connsiteX43" fmla="*/ 551110 w 2202110"/>
                <a:gd name="connsiteY43" fmla="*/ 1275818 h 1429043"/>
                <a:gd name="connsiteX44" fmla="*/ 516185 w 2202110"/>
                <a:gd name="connsiteY44" fmla="*/ 1278358 h 1429043"/>
                <a:gd name="connsiteX45" fmla="*/ 469195 w 2202110"/>
                <a:gd name="connsiteY45" fmla="*/ 1211683 h 1429043"/>
                <a:gd name="connsiteX0" fmla="*/ 469195 w 2202110"/>
                <a:gd name="connsiteY0" fmla="*/ 1211683 h 1429043"/>
                <a:gd name="connsiteX1" fmla="*/ 526345 w 2202110"/>
                <a:gd name="connsiteY1" fmla="*/ 1115798 h 1429043"/>
                <a:gd name="connsiteX2" fmla="*/ 412045 w 2202110"/>
                <a:gd name="connsiteY2" fmla="*/ 1182473 h 1429043"/>
                <a:gd name="connsiteX3" fmla="*/ 309810 w 2202110"/>
                <a:gd name="connsiteY3" fmla="*/ 1212318 h 1429043"/>
                <a:gd name="connsiteX4" fmla="*/ 246310 w 2202110"/>
                <a:gd name="connsiteY4" fmla="*/ 1184378 h 1429043"/>
                <a:gd name="connsiteX5" fmla="*/ 253295 w 2202110"/>
                <a:gd name="connsiteY5" fmla="*/ 1112623 h 1429043"/>
                <a:gd name="connsiteX6" fmla="*/ 363785 w 2202110"/>
                <a:gd name="connsiteY6" fmla="*/ 991973 h 1429043"/>
                <a:gd name="connsiteX7" fmla="*/ 820985 w 2202110"/>
                <a:gd name="connsiteY7" fmla="*/ 582398 h 1429043"/>
                <a:gd name="connsiteX8" fmla="*/ 838765 w 2202110"/>
                <a:gd name="connsiteY8" fmla="*/ 563983 h 1429043"/>
                <a:gd name="connsiteX9" fmla="*/ 629851 w 2202110"/>
                <a:gd name="connsiteY9" fmla="*/ 663678 h 1429043"/>
                <a:gd name="connsiteX10" fmla="*/ 274885 w 2202110"/>
                <a:gd name="connsiteY10" fmla="*/ 924028 h 1429043"/>
                <a:gd name="connsiteX11" fmla="*/ 153601 w 2202110"/>
                <a:gd name="connsiteY11" fmla="*/ 975463 h 1429043"/>
                <a:gd name="connsiteX12" fmla="*/ 58985 w 2202110"/>
                <a:gd name="connsiteY12" fmla="*/ 937998 h 1429043"/>
                <a:gd name="connsiteX13" fmla="*/ 57715 w 2202110"/>
                <a:gd name="connsiteY13" fmla="*/ 819253 h 1429043"/>
                <a:gd name="connsiteX14" fmla="*/ 92005 w 2202110"/>
                <a:gd name="connsiteY14" fmla="*/ 781788 h 1429043"/>
                <a:gd name="connsiteX15" fmla="*/ 428555 w 2202110"/>
                <a:gd name="connsiteY15" fmla="*/ 503658 h 1429043"/>
                <a:gd name="connsiteX16" fmla="*/ 824160 w 2202110"/>
                <a:gd name="connsiteY16" fmla="*/ 287123 h 1429043"/>
                <a:gd name="connsiteX17" fmla="*/ 847655 w 2202110"/>
                <a:gd name="connsiteY17" fmla="*/ 277598 h 1429043"/>
                <a:gd name="connsiteX18" fmla="*/ 853370 w 2202110"/>
                <a:gd name="connsiteY18" fmla="*/ 269978 h 1429043"/>
                <a:gd name="connsiteX19" fmla="*/ 702876 w 2202110"/>
                <a:gd name="connsiteY19" fmla="*/ 242038 h 1429043"/>
                <a:gd name="connsiteX20" fmla="*/ 358705 w 2202110"/>
                <a:gd name="connsiteY20" fmla="*/ 269343 h 1429043"/>
                <a:gd name="connsiteX21" fmla="*/ 156776 w 2202110"/>
                <a:gd name="connsiteY21" fmla="*/ 286488 h 1429043"/>
                <a:gd name="connsiteX22" fmla="*/ 47555 w 2202110"/>
                <a:gd name="connsiteY22" fmla="*/ 269978 h 1429043"/>
                <a:gd name="connsiteX23" fmla="*/ 23426 w 2202110"/>
                <a:gd name="connsiteY23" fmla="*/ 174093 h 1429043"/>
                <a:gd name="connsiteX24" fmla="*/ 163760 w 2202110"/>
                <a:gd name="connsiteY24" fmla="*/ 96623 h 1429043"/>
                <a:gd name="connsiteX25" fmla="*/ 666045 w 2202110"/>
                <a:gd name="connsiteY25" fmla="*/ 1373 h 1429043"/>
                <a:gd name="connsiteX26" fmla="*/ 1097211 w 2202110"/>
                <a:gd name="connsiteY26" fmla="*/ 44553 h 1429043"/>
                <a:gd name="connsiteX27" fmla="*/ 1329620 w 2202110"/>
                <a:gd name="connsiteY27" fmla="*/ 104878 h 1429043"/>
                <a:gd name="connsiteX28" fmla="*/ 1528376 w 2202110"/>
                <a:gd name="connsiteY28" fmla="*/ 279503 h 1429043"/>
                <a:gd name="connsiteX29" fmla="*/ 1802061 w 2202110"/>
                <a:gd name="connsiteY29" fmla="*/ 610973 h 1429043"/>
                <a:gd name="connsiteX30" fmla="*/ 1847145 w 2202110"/>
                <a:gd name="connsiteY30" fmla="*/ 670663 h 1429043"/>
                <a:gd name="connsiteX31" fmla="*/ 1991290 w 2202110"/>
                <a:gd name="connsiteY31" fmla="*/ 755118 h 1429043"/>
                <a:gd name="connsiteX32" fmla="*/ 2192586 w 2202110"/>
                <a:gd name="connsiteY32" fmla="*/ 795758 h 1429043"/>
                <a:gd name="connsiteX33" fmla="*/ 2202111 w 2202110"/>
                <a:gd name="connsiteY33" fmla="*/ 802743 h 1429043"/>
                <a:gd name="connsiteX34" fmla="*/ 2058601 w 2202110"/>
                <a:gd name="connsiteY34" fmla="*/ 1387578 h 1429043"/>
                <a:gd name="connsiteX35" fmla="*/ 2040820 w 2202110"/>
                <a:gd name="connsiteY35" fmla="*/ 1423773 h 1429043"/>
                <a:gd name="connsiteX36" fmla="*/ 1988115 w 2202110"/>
                <a:gd name="connsiteY36" fmla="*/ 1423138 h 1429043"/>
                <a:gd name="connsiteX37" fmla="*/ 1661090 w 2202110"/>
                <a:gd name="connsiteY37" fmla="*/ 1387578 h 1429043"/>
                <a:gd name="connsiteX38" fmla="*/ 1388676 w 2202110"/>
                <a:gd name="connsiteY38" fmla="*/ 1266293 h 1429043"/>
                <a:gd name="connsiteX39" fmla="*/ 1081336 w 2202110"/>
                <a:gd name="connsiteY39" fmla="*/ 1011658 h 1429043"/>
                <a:gd name="connsiteX40" fmla="*/ 1038790 w 2202110"/>
                <a:gd name="connsiteY40" fmla="*/ 1005943 h 1429043"/>
                <a:gd name="connsiteX41" fmla="*/ 723195 w 2202110"/>
                <a:gd name="connsiteY41" fmla="*/ 1199618 h 1429043"/>
                <a:gd name="connsiteX42" fmla="*/ 551110 w 2202110"/>
                <a:gd name="connsiteY42" fmla="*/ 1275818 h 1429043"/>
                <a:gd name="connsiteX43" fmla="*/ 516185 w 2202110"/>
                <a:gd name="connsiteY43" fmla="*/ 1278358 h 1429043"/>
                <a:gd name="connsiteX44" fmla="*/ 469195 w 2202110"/>
                <a:gd name="connsiteY44" fmla="*/ 1211683 h 1429043"/>
                <a:gd name="connsiteX0" fmla="*/ 469195 w 2202110"/>
                <a:gd name="connsiteY0" fmla="*/ 1211683 h 1429043"/>
                <a:gd name="connsiteX1" fmla="*/ 526345 w 2202110"/>
                <a:gd name="connsiteY1" fmla="*/ 1115798 h 1429043"/>
                <a:gd name="connsiteX2" fmla="*/ 412045 w 2202110"/>
                <a:gd name="connsiteY2" fmla="*/ 1182473 h 1429043"/>
                <a:gd name="connsiteX3" fmla="*/ 309810 w 2202110"/>
                <a:gd name="connsiteY3" fmla="*/ 1212318 h 1429043"/>
                <a:gd name="connsiteX4" fmla="*/ 246310 w 2202110"/>
                <a:gd name="connsiteY4" fmla="*/ 1184378 h 1429043"/>
                <a:gd name="connsiteX5" fmla="*/ 253295 w 2202110"/>
                <a:gd name="connsiteY5" fmla="*/ 1112623 h 1429043"/>
                <a:gd name="connsiteX6" fmla="*/ 363785 w 2202110"/>
                <a:gd name="connsiteY6" fmla="*/ 991973 h 1429043"/>
                <a:gd name="connsiteX7" fmla="*/ 820985 w 2202110"/>
                <a:gd name="connsiteY7" fmla="*/ 582398 h 1429043"/>
                <a:gd name="connsiteX8" fmla="*/ 838765 w 2202110"/>
                <a:gd name="connsiteY8" fmla="*/ 563983 h 1429043"/>
                <a:gd name="connsiteX9" fmla="*/ 629851 w 2202110"/>
                <a:gd name="connsiteY9" fmla="*/ 663678 h 1429043"/>
                <a:gd name="connsiteX10" fmla="*/ 274885 w 2202110"/>
                <a:gd name="connsiteY10" fmla="*/ 924028 h 1429043"/>
                <a:gd name="connsiteX11" fmla="*/ 153601 w 2202110"/>
                <a:gd name="connsiteY11" fmla="*/ 975463 h 1429043"/>
                <a:gd name="connsiteX12" fmla="*/ 58985 w 2202110"/>
                <a:gd name="connsiteY12" fmla="*/ 937998 h 1429043"/>
                <a:gd name="connsiteX13" fmla="*/ 57715 w 2202110"/>
                <a:gd name="connsiteY13" fmla="*/ 819253 h 1429043"/>
                <a:gd name="connsiteX14" fmla="*/ 92005 w 2202110"/>
                <a:gd name="connsiteY14" fmla="*/ 781788 h 1429043"/>
                <a:gd name="connsiteX15" fmla="*/ 428555 w 2202110"/>
                <a:gd name="connsiteY15" fmla="*/ 503658 h 1429043"/>
                <a:gd name="connsiteX16" fmla="*/ 824160 w 2202110"/>
                <a:gd name="connsiteY16" fmla="*/ 287123 h 1429043"/>
                <a:gd name="connsiteX17" fmla="*/ 847655 w 2202110"/>
                <a:gd name="connsiteY17" fmla="*/ 277598 h 1429043"/>
                <a:gd name="connsiteX18" fmla="*/ 853370 w 2202110"/>
                <a:gd name="connsiteY18" fmla="*/ 269978 h 1429043"/>
                <a:gd name="connsiteX19" fmla="*/ 702876 w 2202110"/>
                <a:gd name="connsiteY19" fmla="*/ 242038 h 1429043"/>
                <a:gd name="connsiteX20" fmla="*/ 358705 w 2202110"/>
                <a:gd name="connsiteY20" fmla="*/ 269343 h 1429043"/>
                <a:gd name="connsiteX21" fmla="*/ 156776 w 2202110"/>
                <a:gd name="connsiteY21" fmla="*/ 286488 h 1429043"/>
                <a:gd name="connsiteX22" fmla="*/ 47555 w 2202110"/>
                <a:gd name="connsiteY22" fmla="*/ 269978 h 1429043"/>
                <a:gd name="connsiteX23" fmla="*/ 23426 w 2202110"/>
                <a:gd name="connsiteY23" fmla="*/ 174093 h 1429043"/>
                <a:gd name="connsiteX24" fmla="*/ 163760 w 2202110"/>
                <a:gd name="connsiteY24" fmla="*/ 96623 h 1429043"/>
                <a:gd name="connsiteX25" fmla="*/ 666045 w 2202110"/>
                <a:gd name="connsiteY25" fmla="*/ 1373 h 1429043"/>
                <a:gd name="connsiteX26" fmla="*/ 1097211 w 2202110"/>
                <a:gd name="connsiteY26" fmla="*/ 44553 h 1429043"/>
                <a:gd name="connsiteX27" fmla="*/ 1329620 w 2202110"/>
                <a:gd name="connsiteY27" fmla="*/ 104878 h 1429043"/>
                <a:gd name="connsiteX28" fmla="*/ 1528376 w 2202110"/>
                <a:gd name="connsiteY28" fmla="*/ 279503 h 1429043"/>
                <a:gd name="connsiteX29" fmla="*/ 1802061 w 2202110"/>
                <a:gd name="connsiteY29" fmla="*/ 610973 h 1429043"/>
                <a:gd name="connsiteX30" fmla="*/ 1847145 w 2202110"/>
                <a:gd name="connsiteY30" fmla="*/ 670663 h 1429043"/>
                <a:gd name="connsiteX31" fmla="*/ 1991290 w 2202110"/>
                <a:gd name="connsiteY31" fmla="*/ 755118 h 1429043"/>
                <a:gd name="connsiteX32" fmla="*/ 2192586 w 2202110"/>
                <a:gd name="connsiteY32" fmla="*/ 795758 h 1429043"/>
                <a:gd name="connsiteX33" fmla="*/ 2202111 w 2202110"/>
                <a:gd name="connsiteY33" fmla="*/ 802743 h 1429043"/>
                <a:gd name="connsiteX34" fmla="*/ 2040820 w 2202110"/>
                <a:gd name="connsiteY34" fmla="*/ 1423773 h 1429043"/>
                <a:gd name="connsiteX35" fmla="*/ 1988115 w 2202110"/>
                <a:gd name="connsiteY35" fmla="*/ 1423138 h 1429043"/>
                <a:gd name="connsiteX36" fmla="*/ 1661090 w 2202110"/>
                <a:gd name="connsiteY36" fmla="*/ 1387578 h 1429043"/>
                <a:gd name="connsiteX37" fmla="*/ 1388676 w 2202110"/>
                <a:gd name="connsiteY37" fmla="*/ 1266293 h 1429043"/>
                <a:gd name="connsiteX38" fmla="*/ 1081336 w 2202110"/>
                <a:gd name="connsiteY38" fmla="*/ 1011658 h 1429043"/>
                <a:gd name="connsiteX39" fmla="*/ 1038790 w 2202110"/>
                <a:gd name="connsiteY39" fmla="*/ 1005943 h 1429043"/>
                <a:gd name="connsiteX40" fmla="*/ 723195 w 2202110"/>
                <a:gd name="connsiteY40" fmla="*/ 1199618 h 1429043"/>
                <a:gd name="connsiteX41" fmla="*/ 551110 w 2202110"/>
                <a:gd name="connsiteY41" fmla="*/ 1275818 h 1429043"/>
                <a:gd name="connsiteX42" fmla="*/ 516185 w 2202110"/>
                <a:gd name="connsiteY42" fmla="*/ 1278358 h 1429043"/>
                <a:gd name="connsiteX43" fmla="*/ 469195 w 2202110"/>
                <a:gd name="connsiteY43" fmla="*/ 1211683 h 1429043"/>
                <a:gd name="connsiteX0" fmla="*/ 469195 w 2202110"/>
                <a:gd name="connsiteY0" fmla="*/ 1211683 h 1463900"/>
                <a:gd name="connsiteX1" fmla="*/ 526345 w 2202110"/>
                <a:gd name="connsiteY1" fmla="*/ 1115798 h 1463900"/>
                <a:gd name="connsiteX2" fmla="*/ 412045 w 2202110"/>
                <a:gd name="connsiteY2" fmla="*/ 1182473 h 1463900"/>
                <a:gd name="connsiteX3" fmla="*/ 309810 w 2202110"/>
                <a:gd name="connsiteY3" fmla="*/ 1212318 h 1463900"/>
                <a:gd name="connsiteX4" fmla="*/ 246310 w 2202110"/>
                <a:gd name="connsiteY4" fmla="*/ 1184378 h 1463900"/>
                <a:gd name="connsiteX5" fmla="*/ 253295 w 2202110"/>
                <a:gd name="connsiteY5" fmla="*/ 1112623 h 1463900"/>
                <a:gd name="connsiteX6" fmla="*/ 363785 w 2202110"/>
                <a:gd name="connsiteY6" fmla="*/ 991973 h 1463900"/>
                <a:gd name="connsiteX7" fmla="*/ 820985 w 2202110"/>
                <a:gd name="connsiteY7" fmla="*/ 582398 h 1463900"/>
                <a:gd name="connsiteX8" fmla="*/ 838765 w 2202110"/>
                <a:gd name="connsiteY8" fmla="*/ 563983 h 1463900"/>
                <a:gd name="connsiteX9" fmla="*/ 629851 w 2202110"/>
                <a:gd name="connsiteY9" fmla="*/ 663678 h 1463900"/>
                <a:gd name="connsiteX10" fmla="*/ 274885 w 2202110"/>
                <a:gd name="connsiteY10" fmla="*/ 924028 h 1463900"/>
                <a:gd name="connsiteX11" fmla="*/ 153601 w 2202110"/>
                <a:gd name="connsiteY11" fmla="*/ 975463 h 1463900"/>
                <a:gd name="connsiteX12" fmla="*/ 58985 w 2202110"/>
                <a:gd name="connsiteY12" fmla="*/ 937998 h 1463900"/>
                <a:gd name="connsiteX13" fmla="*/ 57715 w 2202110"/>
                <a:gd name="connsiteY13" fmla="*/ 819253 h 1463900"/>
                <a:gd name="connsiteX14" fmla="*/ 92005 w 2202110"/>
                <a:gd name="connsiteY14" fmla="*/ 781788 h 1463900"/>
                <a:gd name="connsiteX15" fmla="*/ 428555 w 2202110"/>
                <a:gd name="connsiteY15" fmla="*/ 503658 h 1463900"/>
                <a:gd name="connsiteX16" fmla="*/ 824160 w 2202110"/>
                <a:gd name="connsiteY16" fmla="*/ 287123 h 1463900"/>
                <a:gd name="connsiteX17" fmla="*/ 847655 w 2202110"/>
                <a:gd name="connsiteY17" fmla="*/ 277598 h 1463900"/>
                <a:gd name="connsiteX18" fmla="*/ 853370 w 2202110"/>
                <a:gd name="connsiteY18" fmla="*/ 269978 h 1463900"/>
                <a:gd name="connsiteX19" fmla="*/ 702876 w 2202110"/>
                <a:gd name="connsiteY19" fmla="*/ 242038 h 1463900"/>
                <a:gd name="connsiteX20" fmla="*/ 358705 w 2202110"/>
                <a:gd name="connsiteY20" fmla="*/ 269343 h 1463900"/>
                <a:gd name="connsiteX21" fmla="*/ 156776 w 2202110"/>
                <a:gd name="connsiteY21" fmla="*/ 286488 h 1463900"/>
                <a:gd name="connsiteX22" fmla="*/ 47555 w 2202110"/>
                <a:gd name="connsiteY22" fmla="*/ 269978 h 1463900"/>
                <a:gd name="connsiteX23" fmla="*/ 23426 w 2202110"/>
                <a:gd name="connsiteY23" fmla="*/ 174093 h 1463900"/>
                <a:gd name="connsiteX24" fmla="*/ 163760 w 2202110"/>
                <a:gd name="connsiteY24" fmla="*/ 96623 h 1463900"/>
                <a:gd name="connsiteX25" fmla="*/ 666045 w 2202110"/>
                <a:gd name="connsiteY25" fmla="*/ 1373 h 1463900"/>
                <a:gd name="connsiteX26" fmla="*/ 1097211 w 2202110"/>
                <a:gd name="connsiteY26" fmla="*/ 44553 h 1463900"/>
                <a:gd name="connsiteX27" fmla="*/ 1329620 w 2202110"/>
                <a:gd name="connsiteY27" fmla="*/ 104878 h 1463900"/>
                <a:gd name="connsiteX28" fmla="*/ 1528376 w 2202110"/>
                <a:gd name="connsiteY28" fmla="*/ 279503 h 1463900"/>
                <a:gd name="connsiteX29" fmla="*/ 1802061 w 2202110"/>
                <a:gd name="connsiteY29" fmla="*/ 610973 h 1463900"/>
                <a:gd name="connsiteX30" fmla="*/ 1847145 w 2202110"/>
                <a:gd name="connsiteY30" fmla="*/ 670663 h 1463900"/>
                <a:gd name="connsiteX31" fmla="*/ 1991290 w 2202110"/>
                <a:gd name="connsiteY31" fmla="*/ 755118 h 1463900"/>
                <a:gd name="connsiteX32" fmla="*/ 2192586 w 2202110"/>
                <a:gd name="connsiteY32" fmla="*/ 795758 h 1463900"/>
                <a:gd name="connsiteX33" fmla="*/ 2202111 w 2202110"/>
                <a:gd name="connsiteY33" fmla="*/ 802743 h 1463900"/>
                <a:gd name="connsiteX34" fmla="*/ 2040820 w 2202110"/>
                <a:gd name="connsiteY34" fmla="*/ 1423773 h 1463900"/>
                <a:gd name="connsiteX35" fmla="*/ 1661090 w 2202110"/>
                <a:gd name="connsiteY35" fmla="*/ 1387578 h 1463900"/>
                <a:gd name="connsiteX36" fmla="*/ 1388676 w 2202110"/>
                <a:gd name="connsiteY36" fmla="*/ 1266293 h 1463900"/>
                <a:gd name="connsiteX37" fmla="*/ 1081336 w 2202110"/>
                <a:gd name="connsiteY37" fmla="*/ 1011658 h 1463900"/>
                <a:gd name="connsiteX38" fmla="*/ 1038790 w 2202110"/>
                <a:gd name="connsiteY38" fmla="*/ 1005943 h 1463900"/>
                <a:gd name="connsiteX39" fmla="*/ 723195 w 2202110"/>
                <a:gd name="connsiteY39" fmla="*/ 1199618 h 1463900"/>
                <a:gd name="connsiteX40" fmla="*/ 551110 w 2202110"/>
                <a:gd name="connsiteY40" fmla="*/ 1275818 h 1463900"/>
                <a:gd name="connsiteX41" fmla="*/ 516185 w 2202110"/>
                <a:gd name="connsiteY41" fmla="*/ 1278358 h 1463900"/>
                <a:gd name="connsiteX42" fmla="*/ 469195 w 2202110"/>
                <a:gd name="connsiteY42" fmla="*/ 1211683 h 1463900"/>
                <a:gd name="connsiteX0" fmla="*/ 469195 w 2202110"/>
                <a:gd name="connsiteY0" fmla="*/ 1211683 h 1432963"/>
                <a:gd name="connsiteX1" fmla="*/ 526345 w 2202110"/>
                <a:gd name="connsiteY1" fmla="*/ 1115798 h 1432963"/>
                <a:gd name="connsiteX2" fmla="*/ 412045 w 2202110"/>
                <a:gd name="connsiteY2" fmla="*/ 1182473 h 1432963"/>
                <a:gd name="connsiteX3" fmla="*/ 309810 w 2202110"/>
                <a:gd name="connsiteY3" fmla="*/ 1212318 h 1432963"/>
                <a:gd name="connsiteX4" fmla="*/ 246310 w 2202110"/>
                <a:gd name="connsiteY4" fmla="*/ 1184378 h 1432963"/>
                <a:gd name="connsiteX5" fmla="*/ 253295 w 2202110"/>
                <a:gd name="connsiteY5" fmla="*/ 1112623 h 1432963"/>
                <a:gd name="connsiteX6" fmla="*/ 363785 w 2202110"/>
                <a:gd name="connsiteY6" fmla="*/ 991973 h 1432963"/>
                <a:gd name="connsiteX7" fmla="*/ 820985 w 2202110"/>
                <a:gd name="connsiteY7" fmla="*/ 582398 h 1432963"/>
                <a:gd name="connsiteX8" fmla="*/ 838765 w 2202110"/>
                <a:gd name="connsiteY8" fmla="*/ 563983 h 1432963"/>
                <a:gd name="connsiteX9" fmla="*/ 629851 w 2202110"/>
                <a:gd name="connsiteY9" fmla="*/ 663678 h 1432963"/>
                <a:gd name="connsiteX10" fmla="*/ 274885 w 2202110"/>
                <a:gd name="connsiteY10" fmla="*/ 924028 h 1432963"/>
                <a:gd name="connsiteX11" fmla="*/ 153601 w 2202110"/>
                <a:gd name="connsiteY11" fmla="*/ 975463 h 1432963"/>
                <a:gd name="connsiteX12" fmla="*/ 58985 w 2202110"/>
                <a:gd name="connsiteY12" fmla="*/ 937998 h 1432963"/>
                <a:gd name="connsiteX13" fmla="*/ 57715 w 2202110"/>
                <a:gd name="connsiteY13" fmla="*/ 819253 h 1432963"/>
                <a:gd name="connsiteX14" fmla="*/ 92005 w 2202110"/>
                <a:gd name="connsiteY14" fmla="*/ 781788 h 1432963"/>
                <a:gd name="connsiteX15" fmla="*/ 428555 w 2202110"/>
                <a:gd name="connsiteY15" fmla="*/ 503658 h 1432963"/>
                <a:gd name="connsiteX16" fmla="*/ 824160 w 2202110"/>
                <a:gd name="connsiteY16" fmla="*/ 287123 h 1432963"/>
                <a:gd name="connsiteX17" fmla="*/ 847655 w 2202110"/>
                <a:gd name="connsiteY17" fmla="*/ 277598 h 1432963"/>
                <a:gd name="connsiteX18" fmla="*/ 853370 w 2202110"/>
                <a:gd name="connsiteY18" fmla="*/ 269978 h 1432963"/>
                <a:gd name="connsiteX19" fmla="*/ 702876 w 2202110"/>
                <a:gd name="connsiteY19" fmla="*/ 242038 h 1432963"/>
                <a:gd name="connsiteX20" fmla="*/ 358705 w 2202110"/>
                <a:gd name="connsiteY20" fmla="*/ 269343 h 1432963"/>
                <a:gd name="connsiteX21" fmla="*/ 156776 w 2202110"/>
                <a:gd name="connsiteY21" fmla="*/ 286488 h 1432963"/>
                <a:gd name="connsiteX22" fmla="*/ 47555 w 2202110"/>
                <a:gd name="connsiteY22" fmla="*/ 269978 h 1432963"/>
                <a:gd name="connsiteX23" fmla="*/ 23426 w 2202110"/>
                <a:gd name="connsiteY23" fmla="*/ 174093 h 1432963"/>
                <a:gd name="connsiteX24" fmla="*/ 163760 w 2202110"/>
                <a:gd name="connsiteY24" fmla="*/ 96623 h 1432963"/>
                <a:gd name="connsiteX25" fmla="*/ 666045 w 2202110"/>
                <a:gd name="connsiteY25" fmla="*/ 1373 h 1432963"/>
                <a:gd name="connsiteX26" fmla="*/ 1097211 w 2202110"/>
                <a:gd name="connsiteY26" fmla="*/ 44553 h 1432963"/>
                <a:gd name="connsiteX27" fmla="*/ 1329620 w 2202110"/>
                <a:gd name="connsiteY27" fmla="*/ 104878 h 1432963"/>
                <a:gd name="connsiteX28" fmla="*/ 1528376 w 2202110"/>
                <a:gd name="connsiteY28" fmla="*/ 279503 h 1432963"/>
                <a:gd name="connsiteX29" fmla="*/ 1802061 w 2202110"/>
                <a:gd name="connsiteY29" fmla="*/ 610973 h 1432963"/>
                <a:gd name="connsiteX30" fmla="*/ 1847145 w 2202110"/>
                <a:gd name="connsiteY30" fmla="*/ 670663 h 1432963"/>
                <a:gd name="connsiteX31" fmla="*/ 1991290 w 2202110"/>
                <a:gd name="connsiteY31" fmla="*/ 755118 h 1432963"/>
                <a:gd name="connsiteX32" fmla="*/ 2192586 w 2202110"/>
                <a:gd name="connsiteY32" fmla="*/ 795758 h 1432963"/>
                <a:gd name="connsiteX33" fmla="*/ 2202111 w 2202110"/>
                <a:gd name="connsiteY33" fmla="*/ 802743 h 1432963"/>
                <a:gd name="connsiteX34" fmla="*/ 2040820 w 2202110"/>
                <a:gd name="connsiteY34" fmla="*/ 1423773 h 1432963"/>
                <a:gd name="connsiteX35" fmla="*/ 1661090 w 2202110"/>
                <a:gd name="connsiteY35" fmla="*/ 1387578 h 1432963"/>
                <a:gd name="connsiteX36" fmla="*/ 1388676 w 2202110"/>
                <a:gd name="connsiteY36" fmla="*/ 1266293 h 1432963"/>
                <a:gd name="connsiteX37" fmla="*/ 1081336 w 2202110"/>
                <a:gd name="connsiteY37" fmla="*/ 1011658 h 1432963"/>
                <a:gd name="connsiteX38" fmla="*/ 1038790 w 2202110"/>
                <a:gd name="connsiteY38" fmla="*/ 1005943 h 1432963"/>
                <a:gd name="connsiteX39" fmla="*/ 723195 w 2202110"/>
                <a:gd name="connsiteY39" fmla="*/ 1199618 h 1432963"/>
                <a:gd name="connsiteX40" fmla="*/ 551110 w 2202110"/>
                <a:gd name="connsiteY40" fmla="*/ 1275818 h 1432963"/>
                <a:gd name="connsiteX41" fmla="*/ 516185 w 2202110"/>
                <a:gd name="connsiteY41" fmla="*/ 1278358 h 1432963"/>
                <a:gd name="connsiteX42" fmla="*/ 469195 w 2202110"/>
                <a:gd name="connsiteY42" fmla="*/ 1211683 h 1432963"/>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528376 w 2202110"/>
                <a:gd name="connsiteY28" fmla="*/ 279503 h 1423797"/>
                <a:gd name="connsiteX29" fmla="*/ 1802061 w 2202110"/>
                <a:gd name="connsiteY29" fmla="*/ 610973 h 1423797"/>
                <a:gd name="connsiteX30" fmla="*/ 1847145 w 2202110"/>
                <a:gd name="connsiteY30" fmla="*/ 670663 h 1423797"/>
                <a:gd name="connsiteX31" fmla="*/ 1991290 w 2202110"/>
                <a:gd name="connsiteY31" fmla="*/ 755118 h 1423797"/>
                <a:gd name="connsiteX32" fmla="*/ 2192586 w 2202110"/>
                <a:gd name="connsiteY32" fmla="*/ 795758 h 1423797"/>
                <a:gd name="connsiteX33" fmla="*/ 2202111 w 2202110"/>
                <a:gd name="connsiteY33" fmla="*/ 802743 h 1423797"/>
                <a:gd name="connsiteX34" fmla="*/ 2040820 w 2202110"/>
                <a:gd name="connsiteY34" fmla="*/ 1423773 h 1423797"/>
                <a:gd name="connsiteX35" fmla="*/ 1661090 w 2202110"/>
                <a:gd name="connsiteY35" fmla="*/ 1387578 h 1423797"/>
                <a:gd name="connsiteX36" fmla="*/ 1388676 w 2202110"/>
                <a:gd name="connsiteY36" fmla="*/ 1266293 h 1423797"/>
                <a:gd name="connsiteX37" fmla="*/ 1081336 w 2202110"/>
                <a:gd name="connsiteY37" fmla="*/ 1011658 h 1423797"/>
                <a:gd name="connsiteX38" fmla="*/ 1038790 w 2202110"/>
                <a:gd name="connsiteY38" fmla="*/ 1005943 h 1423797"/>
                <a:gd name="connsiteX39" fmla="*/ 723195 w 2202110"/>
                <a:gd name="connsiteY39" fmla="*/ 1199618 h 1423797"/>
                <a:gd name="connsiteX40" fmla="*/ 551110 w 2202110"/>
                <a:gd name="connsiteY40" fmla="*/ 1275818 h 1423797"/>
                <a:gd name="connsiteX41" fmla="*/ 516185 w 2202110"/>
                <a:gd name="connsiteY41" fmla="*/ 1278358 h 1423797"/>
                <a:gd name="connsiteX42" fmla="*/ 469195 w 2202110"/>
                <a:gd name="connsiteY42"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528376 w 2202110"/>
                <a:gd name="connsiteY28" fmla="*/ 279503 h 1423797"/>
                <a:gd name="connsiteX29" fmla="*/ 1847145 w 2202110"/>
                <a:gd name="connsiteY29" fmla="*/ 670663 h 1423797"/>
                <a:gd name="connsiteX30" fmla="*/ 1991290 w 2202110"/>
                <a:gd name="connsiteY30" fmla="*/ 755118 h 1423797"/>
                <a:gd name="connsiteX31" fmla="*/ 2192586 w 2202110"/>
                <a:gd name="connsiteY31" fmla="*/ 795758 h 1423797"/>
                <a:gd name="connsiteX32" fmla="*/ 2202111 w 2202110"/>
                <a:gd name="connsiteY32" fmla="*/ 802743 h 1423797"/>
                <a:gd name="connsiteX33" fmla="*/ 2040820 w 2202110"/>
                <a:gd name="connsiteY33" fmla="*/ 1423773 h 1423797"/>
                <a:gd name="connsiteX34" fmla="*/ 1661090 w 2202110"/>
                <a:gd name="connsiteY34" fmla="*/ 1387578 h 1423797"/>
                <a:gd name="connsiteX35" fmla="*/ 1388676 w 2202110"/>
                <a:gd name="connsiteY35" fmla="*/ 1266293 h 1423797"/>
                <a:gd name="connsiteX36" fmla="*/ 1081336 w 2202110"/>
                <a:gd name="connsiteY36" fmla="*/ 1011658 h 1423797"/>
                <a:gd name="connsiteX37" fmla="*/ 1038790 w 2202110"/>
                <a:gd name="connsiteY37" fmla="*/ 1005943 h 1423797"/>
                <a:gd name="connsiteX38" fmla="*/ 723195 w 2202110"/>
                <a:gd name="connsiteY38" fmla="*/ 1199618 h 1423797"/>
                <a:gd name="connsiteX39" fmla="*/ 551110 w 2202110"/>
                <a:gd name="connsiteY39" fmla="*/ 1275818 h 1423797"/>
                <a:gd name="connsiteX40" fmla="*/ 516185 w 2202110"/>
                <a:gd name="connsiteY40" fmla="*/ 1278358 h 1423797"/>
                <a:gd name="connsiteX41" fmla="*/ 469195 w 2202110"/>
                <a:gd name="connsiteY41"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847145 w 2202110"/>
                <a:gd name="connsiteY28" fmla="*/ 670663 h 1423797"/>
                <a:gd name="connsiteX29" fmla="*/ 1991290 w 2202110"/>
                <a:gd name="connsiteY29" fmla="*/ 755118 h 1423797"/>
                <a:gd name="connsiteX30" fmla="*/ 2192586 w 2202110"/>
                <a:gd name="connsiteY30" fmla="*/ 795758 h 1423797"/>
                <a:gd name="connsiteX31" fmla="*/ 2202111 w 2202110"/>
                <a:gd name="connsiteY31" fmla="*/ 802743 h 1423797"/>
                <a:gd name="connsiteX32" fmla="*/ 2040820 w 2202110"/>
                <a:gd name="connsiteY32" fmla="*/ 1423773 h 1423797"/>
                <a:gd name="connsiteX33" fmla="*/ 1661090 w 2202110"/>
                <a:gd name="connsiteY33" fmla="*/ 1387578 h 1423797"/>
                <a:gd name="connsiteX34" fmla="*/ 1388676 w 2202110"/>
                <a:gd name="connsiteY34" fmla="*/ 1266293 h 1423797"/>
                <a:gd name="connsiteX35" fmla="*/ 1081336 w 2202110"/>
                <a:gd name="connsiteY35" fmla="*/ 1011658 h 1423797"/>
                <a:gd name="connsiteX36" fmla="*/ 1038790 w 2202110"/>
                <a:gd name="connsiteY36" fmla="*/ 1005943 h 1423797"/>
                <a:gd name="connsiteX37" fmla="*/ 723195 w 2202110"/>
                <a:gd name="connsiteY37" fmla="*/ 1199618 h 1423797"/>
                <a:gd name="connsiteX38" fmla="*/ 551110 w 2202110"/>
                <a:gd name="connsiteY38" fmla="*/ 1275818 h 1423797"/>
                <a:gd name="connsiteX39" fmla="*/ 516185 w 2202110"/>
                <a:gd name="connsiteY39" fmla="*/ 1278358 h 1423797"/>
                <a:gd name="connsiteX40" fmla="*/ 469195 w 2202110"/>
                <a:gd name="connsiteY40"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847145 w 2202110"/>
                <a:gd name="connsiteY28" fmla="*/ 670663 h 1423797"/>
                <a:gd name="connsiteX29" fmla="*/ 1991290 w 2202110"/>
                <a:gd name="connsiteY29" fmla="*/ 755118 h 1423797"/>
                <a:gd name="connsiteX30" fmla="*/ 2192586 w 2202110"/>
                <a:gd name="connsiteY30" fmla="*/ 795758 h 1423797"/>
                <a:gd name="connsiteX31" fmla="*/ 2202111 w 2202110"/>
                <a:gd name="connsiteY31" fmla="*/ 802743 h 1423797"/>
                <a:gd name="connsiteX32" fmla="*/ 2040820 w 2202110"/>
                <a:gd name="connsiteY32" fmla="*/ 1423773 h 1423797"/>
                <a:gd name="connsiteX33" fmla="*/ 1661090 w 2202110"/>
                <a:gd name="connsiteY33" fmla="*/ 1387578 h 1423797"/>
                <a:gd name="connsiteX34" fmla="*/ 1388676 w 2202110"/>
                <a:gd name="connsiteY34" fmla="*/ 1266293 h 1423797"/>
                <a:gd name="connsiteX35" fmla="*/ 1081336 w 2202110"/>
                <a:gd name="connsiteY35" fmla="*/ 1011658 h 1423797"/>
                <a:gd name="connsiteX36" fmla="*/ 1038790 w 2202110"/>
                <a:gd name="connsiteY36" fmla="*/ 1005943 h 1423797"/>
                <a:gd name="connsiteX37" fmla="*/ 723195 w 2202110"/>
                <a:gd name="connsiteY37" fmla="*/ 1199618 h 1423797"/>
                <a:gd name="connsiteX38" fmla="*/ 551110 w 2202110"/>
                <a:gd name="connsiteY38" fmla="*/ 1275818 h 1423797"/>
                <a:gd name="connsiteX39" fmla="*/ 516185 w 2202110"/>
                <a:gd name="connsiteY39" fmla="*/ 1278358 h 1423797"/>
                <a:gd name="connsiteX40" fmla="*/ 469195 w 2202110"/>
                <a:gd name="connsiteY40"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847145 w 2202110"/>
                <a:gd name="connsiteY28" fmla="*/ 670663 h 1423797"/>
                <a:gd name="connsiteX29" fmla="*/ 1991290 w 2202110"/>
                <a:gd name="connsiteY29" fmla="*/ 755118 h 1423797"/>
                <a:gd name="connsiteX30" fmla="*/ 2192586 w 2202110"/>
                <a:gd name="connsiteY30" fmla="*/ 795758 h 1423797"/>
                <a:gd name="connsiteX31" fmla="*/ 2202111 w 2202110"/>
                <a:gd name="connsiteY31" fmla="*/ 802743 h 1423797"/>
                <a:gd name="connsiteX32" fmla="*/ 2040820 w 2202110"/>
                <a:gd name="connsiteY32" fmla="*/ 1423773 h 1423797"/>
                <a:gd name="connsiteX33" fmla="*/ 1661090 w 2202110"/>
                <a:gd name="connsiteY33" fmla="*/ 1387578 h 1423797"/>
                <a:gd name="connsiteX34" fmla="*/ 1388676 w 2202110"/>
                <a:gd name="connsiteY34" fmla="*/ 1266293 h 1423797"/>
                <a:gd name="connsiteX35" fmla="*/ 1081336 w 2202110"/>
                <a:gd name="connsiteY35" fmla="*/ 1011658 h 1423797"/>
                <a:gd name="connsiteX36" fmla="*/ 723195 w 2202110"/>
                <a:gd name="connsiteY36" fmla="*/ 1199618 h 1423797"/>
                <a:gd name="connsiteX37" fmla="*/ 551110 w 2202110"/>
                <a:gd name="connsiteY37" fmla="*/ 1275818 h 1423797"/>
                <a:gd name="connsiteX38" fmla="*/ 516185 w 2202110"/>
                <a:gd name="connsiteY38" fmla="*/ 1278358 h 1423797"/>
                <a:gd name="connsiteX39" fmla="*/ 469195 w 2202110"/>
                <a:gd name="connsiteY39"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847145 w 2202110"/>
                <a:gd name="connsiteY28" fmla="*/ 670663 h 1423797"/>
                <a:gd name="connsiteX29" fmla="*/ 1991290 w 2202110"/>
                <a:gd name="connsiteY29" fmla="*/ 755118 h 1423797"/>
                <a:gd name="connsiteX30" fmla="*/ 2192586 w 2202110"/>
                <a:gd name="connsiteY30" fmla="*/ 795758 h 1423797"/>
                <a:gd name="connsiteX31" fmla="*/ 2202111 w 2202110"/>
                <a:gd name="connsiteY31" fmla="*/ 802743 h 1423797"/>
                <a:gd name="connsiteX32" fmla="*/ 2040820 w 2202110"/>
                <a:gd name="connsiteY32" fmla="*/ 1423773 h 1423797"/>
                <a:gd name="connsiteX33" fmla="*/ 1661090 w 2202110"/>
                <a:gd name="connsiteY33" fmla="*/ 1387578 h 1423797"/>
                <a:gd name="connsiteX34" fmla="*/ 1388676 w 2202110"/>
                <a:gd name="connsiteY34" fmla="*/ 1266293 h 1423797"/>
                <a:gd name="connsiteX35" fmla="*/ 1081336 w 2202110"/>
                <a:gd name="connsiteY35" fmla="*/ 1011658 h 1423797"/>
                <a:gd name="connsiteX36" fmla="*/ 723195 w 2202110"/>
                <a:gd name="connsiteY36" fmla="*/ 1199618 h 1423797"/>
                <a:gd name="connsiteX37" fmla="*/ 551110 w 2202110"/>
                <a:gd name="connsiteY37" fmla="*/ 1275818 h 1423797"/>
                <a:gd name="connsiteX38" fmla="*/ 516185 w 2202110"/>
                <a:gd name="connsiteY38" fmla="*/ 1278358 h 1423797"/>
                <a:gd name="connsiteX39" fmla="*/ 469195 w 2202110"/>
                <a:gd name="connsiteY39"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24160 w 2202110"/>
                <a:gd name="connsiteY16" fmla="*/ 287123 h 1423797"/>
                <a:gd name="connsiteX17" fmla="*/ 847655 w 2202110"/>
                <a:gd name="connsiteY17" fmla="*/ 277598 h 1423797"/>
                <a:gd name="connsiteX18" fmla="*/ 853370 w 2202110"/>
                <a:gd name="connsiteY18" fmla="*/ 269978 h 1423797"/>
                <a:gd name="connsiteX19" fmla="*/ 702876 w 2202110"/>
                <a:gd name="connsiteY19" fmla="*/ 242038 h 1423797"/>
                <a:gd name="connsiteX20" fmla="*/ 358705 w 2202110"/>
                <a:gd name="connsiteY20" fmla="*/ 269343 h 1423797"/>
                <a:gd name="connsiteX21" fmla="*/ 156776 w 2202110"/>
                <a:gd name="connsiteY21" fmla="*/ 286488 h 1423797"/>
                <a:gd name="connsiteX22" fmla="*/ 47555 w 2202110"/>
                <a:gd name="connsiteY22" fmla="*/ 269978 h 1423797"/>
                <a:gd name="connsiteX23" fmla="*/ 23426 w 2202110"/>
                <a:gd name="connsiteY23" fmla="*/ 174093 h 1423797"/>
                <a:gd name="connsiteX24" fmla="*/ 163760 w 2202110"/>
                <a:gd name="connsiteY24" fmla="*/ 96623 h 1423797"/>
                <a:gd name="connsiteX25" fmla="*/ 666045 w 2202110"/>
                <a:gd name="connsiteY25" fmla="*/ 1373 h 1423797"/>
                <a:gd name="connsiteX26" fmla="*/ 1097211 w 2202110"/>
                <a:gd name="connsiteY26" fmla="*/ 44553 h 1423797"/>
                <a:gd name="connsiteX27" fmla="*/ 1329620 w 2202110"/>
                <a:gd name="connsiteY27" fmla="*/ 104878 h 1423797"/>
                <a:gd name="connsiteX28" fmla="*/ 1847145 w 2202110"/>
                <a:gd name="connsiteY28" fmla="*/ 670663 h 1423797"/>
                <a:gd name="connsiteX29" fmla="*/ 1991290 w 2202110"/>
                <a:gd name="connsiteY29" fmla="*/ 755118 h 1423797"/>
                <a:gd name="connsiteX30" fmla="*/ 2192586 w 2202110"/>
                <a:gd name="connsiteY30" fmla="*/ 795758 h 1423797"/>
                <a:gd name="connsiteX31" fmla="*/ 2202111 w 2202110"/>
                <a:gd name="connsiteY31" fmla="*/ 802743 h 1423797"/>
                <a:gd name="connsiteX32" fmla="*/ 2040820 w 2202110"/>
                <a:gd name="connsiteY32" fmla="*/ 1423773 h 1423797"/>
                <a:gd name="connsiteX33" fmla="*/ 1661090 w 2202110"/>
                <a:gd name="connsiteY33" fmla="*/ 1387578 h 1423797"/>
                <a:gd name="connsiteX34" fmla="*/ 1388676 w 2202110"/>
                <a:gd name="connsiteY34" fmla="*/ 1266293 h 1423797"/>
                <a:gd name="connsiteX35" fmla="*/ 1081336 w 2202110"/>
                <a:gd name="connsiteY35" fmla="*/ 1011658 h 1423797"/>
                <a:gd name="connsiteX36" fmla="*/ 723195 w 2202110"/>
                <a:gd name="connsiteY36" fmla="*/ 1199618 h 1423797"/>
                <a:gd name="connsiteX37" fmla="*/ 516185 w 2202110"/>
                <a:gd name="connsiteY37" fmla="*/ 1278358 h 1423797"/>
                <a:gd name="connsiteX38" fmla="*/ 469195 w 2202110"/>
                <a:gd name="connsiteY38"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47655 w 2202110"/>
                <a:gd name="connsiteY16" fmla="*/ 277598 h 1423797"/>
                <a:gd name="connsiteX17" fmla="*/ 853370 w 2202110"/>
                <a:gd name="connsiteY17" fmla="*/ 269978 h 1423797"/>
                <a:gd name="connsiteX18" fmla="*/ 702876 w 2202110"/>
                <a:gd name="connsiteY18" fmla="*/ 242038 h 1423797"/>
                <a:gd name="connsiteX19" fmla="*/ 358705 w 2202110"/>
                <a:gd name="connsiteY19" fmla="*/ 269343 h 1423797"/>
                <a:gd name="connsiteX20" fmla="*/ 156776 w 2202110"/>
                <a:gd name="connsiteY20" fmla="*/ 286488 h 1423797"/>
                <a:gd name="connsiteX21" fmla="*/ 47555 w 2202110"/>
                <a:gd name="connsiteY21" fmla="*/ 269978 h 1423797"/>
                <a:gd name="connsiteX22" fmla="*/ 23426 w 2202110"/>
                <a:gd name="connsiteY22" fmla="*/ 174093 h 1423797"/>
                <a:gd name="connsiteX23" fmla="*/ 163760 w 2202110"/>
                <a:gd name="connsiteY23" fmla="*/ 96623 h 1423797"/>
                <a:gd name="connsiteX24" fmla="*/ 666045 w 2202110"/>
                <a:gd name="connsiteY24" fmla="*/ 1373 h 1423797"/>
                <a:gd name="connsiteX25" fmla="*/ 1097211 w 2202110"/>
                <a:gd name="connsiteY25" fmla="*/ 44553 h 1423797"/>
                <a:gd name="connsiteX26" fmla="*/ 1329620 w 2202110"/>
                <a:gd name="connsiteY26" fmla="*/ 104878 h 1423797"/>
                <a:gd name="connsiteX27" fmla="*/ 1847145 w 2202110"/>
                <a:gd name="connsiteY27" fmla="*/ 670663 h 1423797"/>
                <a:gd name="connsiteX28" fmla="*/ 1991290 w 2202110"/>
                <a:gd name="connsiteY28" fmla="*/ 755118 h 1423797"/>
                <a:gd name="connsiteX29" fmla="*/ 2192586 w 2202110"/>
                <a:gd name="connsiteY29" fmla="*/ 795758 h 1423797"/>
                <a:gd name="connsiteX30" fmla="*/ 2202111 w 2202110"/>
                <a:gd name="connsiteY30" fmla="*/ 802743 h 1423797"/>
                <a:gd name="connsiteX31" fmla="*/ 2040820 w 2202110"/>
                <a:gd name="connsiteY31" fmla="*/ 1423773 h 1423797"/>
                <a:gd name="connsiteX32" fmla="*/ 1661090 w 2202110"/>
                <a:gd name="connsiteY32" fmla="*/ 1387578 h 1423797"/>
                <a:gd name="connsiteX33" fmla="*/ 1388676 w 2202110"/>
                <a:gd name="connsiteY33" fmla="*/ 1266293 h 1423797"/>
                <a:gd name="connsiteX34" fmla="*/ 1081336 w 2202110"/>
                <a:gd name="connsiteY34" fmla="*/ 1011658 h 1423797"/>
                <a:gd name="connsiteX35" fmla="*/ 723195 w 2202110"/>
                <a:gd name="connsiteY35" fmla="*/ 1199618 h 1423797"/>
                <a:gd name="connsiteX36" fmla="*/ 516185 w 2202110"/>
                <a:gd name="connsiteY36" fmla="*/ 1278358 h 1423797"/>
                <a:gd name="connsiteX37" fmla="*/ 469195 w 2202110"/>
                <a:gd name="connsiteY37"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838765 w 2202110"/>
                <a:gd name="connsiteY8" fmla="*/ 563983 h 1423797"/>
                <a:gd name="connsiteX9" fmla="*/ 629851 w 2202110"/>
                <a:gd name="connsiteY9" fmla="*/ 663678 h 1423797"/>
                <a:gd name="connsiteX10" fmla="*/ 274885 w 2202110"/>
                <a:gd name="connsiteY10" fmla="*/ 924028 h 1423797"/>
                <a:gd name="connsiteX11" fmla="*/ 153601 w 2202110"/>
                <a:gd name="connsiteY11" fmla="*/ 975463 h 1423797"/>
                <a:gd name="connsiteX12" fmla="*/ 58985 w 2202110"/>
                <a:gd name="connsiteY12" fmla="*/ 937998 h 1423797"/>
                <a:gd name="connsiteX13" fmla="*/ 57715 w 2202110"/>
                <a:gd name="connsiteY13" fmla="*/ 819253 h 1423797"/>
                <a:gd name="connsiteX14" fmla="*/ 92005 w 2202110"/>
                <a:gd name="connsiteY14" fmla="*/ 781788 h 1423797"/>
                <a:gd name="connsiteX15" fmla="*/ 428555 w 2202110"/>
                <a:gd name="connsiteY15" fmla="*/ 503658 h 1423797"/>
                <a:gd name="connsiteX16" fmla="*/ 847655 w 2202110"/>
                <a:gd name="connsiteY16" fmla="*/ 277598 h 1423797"/>
                <a:gd name="connsiteX17" fmla="*/ 853370 w 2202110"/>
                <a:gd name="connsiteY17" fmla="*/ 269978 h 1423797"/>
                <a:gd name="connsiteX18" fmla="*/ 702876 w 2202110"/>
                <a:gd name="connsiteY18" fmla="*/ 242038 h 1423797"/>
                <a:gd name="connsiteX19" fmla="*/ 156776 w 2202110"/>
                <a:gd name="connsiteY19" fmla="*/ 286488 h 1423797"/>
                <a:gd name="connsiteX20" fmla="*/ 47555 w 2202110"/>
                <a:gd name="connsiteY20" fmla="*/ 269978 h 1423797"/>
                <a:gd name="connsiteX21" fmla="*/ 23426 w 2202110"/>
                <a:gd name="connsiteY21" fmla="*/ 174093 h 1423797"/>
                <a:gd name="connsiteX22" fmla="*/ 163760 w 2202110"/>
                <a:gd name="connsiteY22" fmla="*/ 96623 h 1423797"/>
                <a:gd name="connsiteX23" fmla="*/ 666045 w 2202110"/>
                <a:gd name="connsiteY23" fmla="*/ 1373 h 1423797"/>
                <a:gd name="connsiteX24" fmla="*/ 1097211 w 2202110"/>
                <a:gd name="connsiteY24" fmla="*/ 44553 h 1423797"/>
                <a:gd name="connsiteX25" fmla="*/ 1329620 w 2202110"/>
                <a:gd name="connsiteY25" fmla="*/ 104878 h 1423797"/>
                <a:gd name="connsiteX26" fmla="*/ 1847145 w 2202110"/>
                <a:gd name="connsiteY26" fmla="*/ 670663 h 1423797"/>
                <a:gd name="connsiteX27" fmla="*/ 1991290 w 2202110"/>
                <a:gd name="connsiteY27" fmla="*/ 755118 h 1423797"/>
                <a:gd name="connsiteX28" fmla="*/ 2192586 w 2202110"/>
                <a:gd name="connsiteY28" fmla="*/ 795758 h 1423797"/>
                <a:gd name="connsiteX29" fmla="*/ 2202111 w 2202110"/>
                <a:gd name="connsiteY29" fmla="*/ 802743 h 1423797"/>
                <a:gd name="connsiteX30" fmla="*/ 2040820 w 2202110"/>
                <a:gd name="connsiteY30" fmla="*/ 1423773 h 1423797"/>
                <a:gd name="connsiteX31" fmla="*/ 1661090 w 2202110"/>
                <a:gd name="connsiteY31" fmla="*/ 1387578 h 1423797"/>
                <a:gd name="connsiteX32" fmla="*/ 1388676 w 2202110"/>
                <a:gd name="connsiteY32" fmla="*/ 1266293 h 1423797"/>
                <a:gd name="connsiteX33" fmla="*/ 1081336 w 2202110"/>
                <a:gd name="connsiteY33" fmla="*/ 1011658 h 1423797"/>
                <a:gd name="connsiteX34" fmla="*/ 723195 w 2202110"/>
                <a:gd name="connsiteY34" fmla="*/ 1199618 h 1423797"/>
                <a:gd name="connsiteX35" fmla="*/ 516185 w 2202110"/>
                <a:gd name="connsiteY35" fmla="*/ 1278358 h 1423797"/>
                <a:gd name="connsiteX36" fmla="*/ 469195 w 2202110"/>
                <a:gd name="connsiteY36" fmla="*/ 1211683 h 1423797"/>
                <a:gd name="connsiteX0" fmla="*/ 469195 w 2202110"/>
                <a:gd name="connsiteY0" fmla="*/ 1211683 h 1423797"/>
                <a:gd name="connsiteX1" fmla="*/ 526345 w 2202110"/>
                <a:gd name="connsiteY1" fmla="*/ 1115798 h 1423797"/>
                <a:gd name="connsiteX2" fmla="*/ 412045 w 2202110"/>
                <a:gd name="connsiteY2" fmla="*/ 1182473 h 1423797"/>
                <a:gd name="connsiteX3" fmla="*/ 309810 w 2202110"/>
                <a:gd name="connsiteY3" fmla="*/ 1212318 h 1423797"/>
                <a:gd name="connsiteX4" fmla="*/ 246310 w 2202110"/>
                <a:gd name="connsiteY4" fmla="*/ 1184378 h 1423797"/>
                <a:gd name="connsiteX5" fmla="*/ 253295 w 2202110"/>
                <a:gd name="connsiteY5" fmla="*/ 1112623 h 1423797"/>
                <a:gd name="connsiteX6" fmla="*/ 363785 w 2202110"/>
                <a:gd name="connsiteY6" fmla="*/ 991973 h 1423797"/>
                <a:gd name="connsiteX7" fmla="*/ 820985 w 2202110"/>
                <a:gd name="connsiteY7" fmla="*/ 582398 h 1423797"/>
                <a:gd name="connsiteX8" fmla="*/ 629851 w 2202110"/>
                <a:gd name="connsiteY8" fmla="*/ 663678 h 1423797"/>
                <a:gd name="connsiteX9" fmla="*/ 274885 w 2202110"/>
                <a:gd name="connsiteY9" fmla="*/ 924028 h 1423797"/>
                <a:gd name="connsiteX10" fmla="*/ 153601 w 2202110"/>
                <a:gd name="connsiteY10" fmla="*/ 975463 h 1423797"/>
                <a:gd name="connsiteX11" fmla="*/ 58985 w 2202110"/>
                <a:gd name="connsiteY11" fmla="*/ 937998 h 1423797"/>
                <a:gd name="connsiteX12" fmla="*/ 57715 w 2202110"/>
                <a:gd name="connsiteY12" fmla="*/ 819253 h 1423797"/>
                <a:gd name="connsiteX13" fmla="*/ 92005 w 2202110"/>
                <a:gd name="connsiteY13" fmla="*/ 781788 h 1423797"/>
                <a:gd name="connsiteX14" fmla="*/ 428555 w 2202110"/>
                <a:gd name="connsiteY14" fmla="*/ 503658 h 1423797"/>
                <a:gd name="connsiteX15" fmla="*/ 847655 w 2202110"/>
                <a:gd name="connsiteY15" fmla="*/ 277598 h 1423797"/>
                <a:gd name="connsiteX16" fmla="*/ 853370 w 2202110"/>
                <a:gd name="connsiteY16" fmla="*/ 269978 h 1423797"/>
                <a:gd name="connsiteX17" fmla="*/ 702876 w 2202110"/>
                <a:gd name="connsiteY17" fmla="*/ 242038 h 1423797"/>
                <a:gd name="connsiteX18" fmla="*/ 156776 w 2202110"/>
                <a:gd name="connsiteY18" fmla="*/ 286488 h 1423797"/>
                <a:gd name="connsiteX19" fmla="*/ 47555 w 2202110"/>
                <a:gd name="connsiteY19" fmla="*/ 269978 h 1423797"/>
                <a:gd name="connsiteX20" fmla="*/ 23426 w 2202110"/>
                <a:gd name="connsiteY20" fmla="*/ 174093 h 1423797"/>
                <a:gd name="connsiteX21" fmla="*/ 163760 w 2202110"/>
                <a:gd name="connsiteY21" fmla="*/ 96623 h 1423797"/>
                <a:gd name="connsiteX22" fmla="*/ 666045 w 2202110"/>
                <a:gd name="connsiteY22" fmla="*/ 1373 h 1423797"/>
                <a:gd name="connsiteX23" fmla="*/ 1097211 w 2202110"/>
                <a:gd name="connsiteY23" fmla="*/ 44553 h 1423797"/>
                <a:gd name="connsiteX24" fmla="*/ 1329620 w 2202110"/>
                <a:gd name="connsiteY24" fmla="*/ 104878 h 1423797"/>
                <a:gd name="connsiteX25" fmla="*/ 1847145 w 2202110"/>
                <a:gd name="connsiteY25" fmla="*/ 670663 h 1423797"/>
                <a:gd name="connsiteX26" fmla="*/ 1991290 w 2202110"/>
                <a:gd name="connsiteY26" fmla="*/ 755118 h 1423797"/>
                <a:gd name="connsiteX27" fmla="*/ 2192586 w 2202110"/>
                <a:gd name="connsiteY27" fmla="*/ 795758 h 1423797"/>
                <a:gd name="connsiteX28" fmla="*/ 2202111 w 2202110"/>
                <a:gd name="connsiteY28" fmla="*/ 802743 h 1423797"/>
                <a:gd name="connsiteX29" fmla="*/ 2040820 w 2202110"/>
                <a:gd name="connsiteY29" fmla="*/ 1423773 h 1423797"/>
                <a:gd name="connsiteX30" fmla="*/ 1661090 w 2202110"/>
                <a:gd name="connsiteY30" fmla="*/ 1387578 h 1423797"/>
                <a:gd name="connsiteX31" fmla="*/ 1388676 w 2202110"/>
                <a:gd name="connsiteY31" fmla="*/ 1266293 h 1423797"/>
                <a:gd name="connsiteX32" fmla="*/ 1081336 w 2202110"/>
                <a:gd name="connsiteY32" fmla="*/ 1011658 h 1423797"/>
                <a:gd name="connsiteX33" fmla="*/ 723195 w 2202110"/>
                <a:gd name="connsiteY33" fmla="*/ 1199618 h 1423797"/>
                <a:gd name="connsiteX34" fmla="*/ 516185 w 2202110"/>
                <a:gd name="connsiteY34" fmla="*/ 1278358 h 1423797"/>
                <a:gd name="connsiteX35" fmla="*/ 469195 w 2202110"/>
                <a:gd name="connsiteY35" fmla="*/ 1211683 h 142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02110" h="1423797">
                  <a:moveTo>
                    <a:pt x="469195" y="1211683"/>
                  </a:moveTo>
                  <a:cubicBezTo>
                    <a:pt x="488245" y="1179933"/>
                    <a:pt x="507295" y="1147548"/>
                    <a:pt x="526345" y="1115798"/>
                  </a:cubicBezTo>
                  <a:cubicBezTo>
                    <a:pt x="486976" y="1137388"/>
                    <a:pt x="452051" y="1163423"/>
                    <a:pt x="412045" y="1182473"/>
                  </a:cubicBezTo>
                  <a:cubicBezTo>
                    <a:pt x="379660" y="1197713"/>
                    <a:pt x="346640" y="1212318"/>
                    <a:pt x="309810" y="1212318"/>
                  </a:cubicBezTo>
                  <a:cubicBezTo>
                    <a:pt x="284410" y="1212318"/>
                    <a:pt x="260280" y="1207238"/>
                    <a:pt x="246310" y="1184378"/>
                  </a:cubicBezTo>
                  <a:cubicBezTo>
                    <a:pt x="231705" y="1159613"/>
                    <a:pt x="239960" y="1134848"/>
                    <a:pt x="253295" y="1112623"/>
                  </a:cubicBezTo>
                  <a:cubicBezTo>
                    <a:pt x="281870" y="1064998"/>
                    <a:pt x="323145" y="1028168"/>
                    <a:pt x="363785" y="991973"/>
                  </a:cubicBezTo>
                  <a:cubicBezTo>
                    <a:pt x="516185" y="855448"/>
                    <a:pt x="776641" y="637114"/>
                    <a:pt x="820985" y="582398"/>
                  </a:cubicBezTo>
                  <a:cubicBezTo>
                    <a:pt x="865329" y="527682"/>
                    <a:pt x="720868" y="606740"/>
                    <a:pt x="629851" y="663678"/>
                  </a:cubicBezTo>
                  <a:cubicBezTo>
                    <a:pt x="538834" y="720616"/>
                    <a:pt x="397440" y="842748"/>
                    <a:pt x="274885" y="924028"/>
                  </a:cubicBezTo>
                  <a:cubicBezTo>
                    <a:pt x="238055" y="948793"/>
                    <a:pt x="199320" y="971018"/>
                    <a:pt x="153601" y="975463"/>
                  </a:cubicBezTo>
                  <a:cubicBezTo>
                    <a:pt x="116135" y="978638"/>
                    <a:pt x="81210" y="973558"/>
                    <a:pt x="58985" y="937998"/>
                  </a:cubicBezTo>
                  <a:cubicBezTo>
                    <a:pt x="34855" y="898628"/>
                    <a:pt x="29776" y="858623"/>
                    <a:pt x="57715" y="819253"/>
                  </a:cubicBezTo>
                  <a:cubicBezTo>
                    <a:pt x="67240" y="805918"/>
                    <a:pt x="78670" y="791948"/>
                    <a:pt x="92005" y="781788"/>
                  </a:cubicBezTo>
                  <a:cubicBezTo>
                    <a:pt x="208845" y="694158"/>
                    <a:pt x="302613" y="587690"/>
                    <a:pt x="428555" y="503658"/>
                  </a:cubicBezTo>
                  <a:cubicBezTo>
                    <a:pt x="554497" y="419626"/>
                    <a:pt x="776853" y="316545"/>
                    <a:pt x="847655" y="277598"/>
                  </a:cubicBezTo>
                  <a:cubicBezTo>
                    <a:pt x="849560" y="276963"/>
                    <a:pt x="850195" y="274423"/>
                    <a:pt x="853370" y="269978"/>
                  </a:cubicBezTo>
                  <a:cubicBezTo>
                    <a:pt x="803840" y="251563"/>
                    <a:pt x="818975" y="239286"/>
                    <a:pt x="702876" y="242038"/>
                  </a:cubicBezTo>
                  <a:cubicBezTo>
                    <a:pt x="586777" y="244790"/>
                    <a:pt x="265996" y="281831"/>
                    <a:pt x="156776" y="286488"/>
                  </a:cubicBezTo>
                  <a:cubicBezTo>
                    <a:pt x="47556" y="291145"/>
                    <a:pt x="83115" y="281408"/>
                    <a:pt x="47555" y="269978"/>
                  </a:cubicBezTo>
                  <a:cubicBezTo>
                    <a:pt x="-5149" y="252833"/>
                    <a:pt x="-15310" y="214098"/>
                    <a:pt x="23426" y="174093"/>
                  </a:cubicBezTo>
                  <a:cubicBezTo>
                    <a:pt x="62160" y="134723"/>
                    <a:pt x="112960" y="115038"/>
                    <a:pt x="163760" y="96623"/>
                  </a:cubicBezTo>
                  <a:cubicBezTo>
                    <a:pt x="326320" y="38838"/>
                    <a:pt x="510470" y="10051"/>
                    <a:pt x="666045" y="1373"/>
                  </a:cubicBezTo>
                  <a:cubicBezTo>
                    <a:pt x="821620" y="-7305"/>
                    <a:pt x="986615" y="27302"/>
                    <a:pt x="1097211" y="44553"/>
                  </a:cubicBezTo>
                  <a:cubicBezTo>
                    <a:pt x="1175315" y="61063"/>
                    <a:pt x="1236919" y="65105"/>
                    <a:pt x="1329620" y="104878"/>
                  </a:cubicBezTo>
                  <a:cubicBezTo>
                    <a:pt x="1479253" y="169077"/>
                    <a:pt x="1736867" y="562290"/>
                    <a:pt x="1847145" y="670663"/>
                  </a:cubicBezTo>
                  <a:cubicBezTo>
                    <a:pt x="1957423" y="779036"/>
                    <a:pt x="1936045" y="740513"/>
                    <a:pt x="1991290" y="755118"/>
                  </a:cubicBezTo>
                  <a:cubicBezTo>
                    <a:pt x="2057330" y="772898"/>
                    <a:pt x="2124005" y="791313"/>
                    <a:pt x="2192586" y="795758"/>
                  </a:cubicBezTo>
                  <a:cubicBezTo>
                    <a:pt x="2195761" y="795758"/>
                    <a:pt x="2198936" y="800203"/>
                    <a:pt x="2202111" y="802743"/>
                  </a:cubicBezTo>
                  <a:cubicBezTo>
                    <a:pt x="2176817" y="907412"/>
                    <a:pt x="2076486" y="1320374"/>
                    <a:pt x="2040820" y="1423773"/>
                  </a:cubicBezTo>
                  <a:cubicBezTo>
                    <a:pt x="1892529" y="1424377"/>
                    <a:pt x="1769781" y="1413825"/>
                    <a:pt x="1661090" y="1387578"/>
                  </a:cubicBezTo>
                  <a:cubicBezTo>
                    <a:pt x="1552399" y="1361331"/>
                    <a:pt x="1470590" y="1325983"/>
                    <a:pt x="1388676" y="1266293"/>
                  </a:cubicBezTo>
                  <a:cubicBezTo>
                    <a:pt x="1280726" y="1187553"/>
                    <a:pt x="1192248" y="1074432"/>
                    <a:pt x="1081336" y="1011658"/>
                  </a:cubicBezTo>
                  <a:cubicBezTo>
                    <a:pt x="984328" y="956753"/>
                    <a:pt x="817387" y="1155168"/>
                    <a:pt x="723195" y="1199618"/>
                  </a:cubicBezTo>
                  <a:cubicBezTo>
                    <a:pt x="629003" y="1244068"/>
                    <a:pt x="558518" y="1276347"/>
                    <a:pt x="516185" y="1278358"/>
                  </a:cubicBezTo>
                  <a:cubicBezTo>
                    <a:pt x="469830" y="1275818"/>
                    <a:pt x="455860" y="1255498"/>
                    <a:pt x="469195" y="1211683"/>
                  </a:cubicBezTo>
                  <a:close/>
                </a:path>
              </a:pathLst>
            </a:custGeom>
            <a:solidFill>
              <a:srgbClr val="FECBA3"/>
            </a:solidFill>
            <a:ln w="635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0D2742FC-FFF4-44F1-B434-67164CD6A455}"/>
                </a:ext>
              </a:extLst>
            </p:cNvPr>
            <p:cNvSpPr/>
            <p:nvPr/>
          </p:nvSpPr>
          <p:spPr>
            <a:xfrm>
              <a:off x="5926328" y="3508677"/>
              <a:ext cx="232275" cy="519496"/>
            </a:xfrm>
            <a:custGeom>
              <a:avLst/>
              <a:gdLst>
                <a:gd name="connsiteX0" fmla="*/ 595154 w 590550"/>
                <a:gd name="connsiteY0" fmla="*/ 61238 h 1320800"/>
                <a:gd name="connsiteX1" fmla="*/ 595154 w 590550"/>
                <a:gd name="connsiteY1" fmla="*/ 1319173 h 1320800"/>
                <a:gd name="connsiteX2" fmla="*/ 556419 w 590550"/>
                <a:gd name="connsiteY2" fmla="*/ 1320443 h 1320800"/>
                <a:gd name="connsiteX3" fmla="*/ 30004 w 590550"/>
                <a:gd name="connsiteY3" fmla="*/ 1175028 h 1320800"/>
                <a:gd name="connsiteX4" fmla="*/ 2699 w 590550"/>
                <a:gd name="connsiteY4" fmla="*/ 1128673 h 1320800"/>
                <a:gd name="connsiteX5" fmla="*/ 33814 w 590550"/>
                <a:gd name="connsiteY5" fmla="*/ 1025803 h 1320800"/>
                <a:gd name="connsiteX6" fmla="*/ 148749 w 590550"/>
                <a:gd name="connsiteY6" fmla="*/ 637183 h 1320800"/>
                <a:gd name="connsiteX7" fmla="*/ 292258 w 590550"/>
                <a:gd name="connsiteY7" fmla="*/ 158393 h 1320800"/>
                <a:gd name="connsiteX8" fmla="*/ 318294 w 590550"/>
                <a:gd name="connsiteY8" fmla="*/ 98703 h 1320800"/>
                <a:gd name="connsiteX9" fmla="*/ 343058 w 590550"/>
                <a:gd name="connsiteY9" fmla="*/ 17423 h 1320800"/>
                <a:gd name="connsiteX10" fmla="*/ 369729 w 590550"/>
                <a:gd name="connsiteY10" fmla="*/ 1548 h 1320800"/>
                <a:gd name="connsiteX11" fmla="*/ 595154 w 590550"/>
                <a:gd name="connsiteY11" fmla="*/ 61238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550" h="1320800">
                  <a:moveTo>
                    <a:pt x="595154" y="61238"/>
                  </a:moveTo>
                  <a:cubicBezTo>
                    <a:pt x="595154" y="480338"/>
                    <a:pt x="595154" y="900073"/>
                    <a:pt x="595154" y="1319173"/>
                  </a:cubicBezTo>
                  <a:cubicBezTo>
                    <a:pt x="582454" y="1330603"/>
                    <a:pt x="569119" y="1324253"/>
                    <a:pt x="556419" y="1320443"/>
                  </a:cubicBezTo>
                  <a:cubicBezTo>
                    <a:pt x="381158" y="1270913"/>
                    <a:pt x="205899" y="1223288"/>
                    <a:pt x="30004" y="1175028"/>
                  </a:cubicBezTo>
                  <a:cubicBezTo>
                    <a:pt x="1429" y="1166773"/>
                    <a:pt x="-4286" y="1158518"/>
                    <a:pt x="2699" y="1128673"/>
                  </a:cubicBezTo>
                  <a:cubicBezTo>
                    <a:pt x="10954" y="1093748"/>
                    <a:pt x="23654" y="1060093"/>
                    <a:pt x="33814" y="1025803"/>
                  </a:cubicBezTo>
                  <a:cubicBezTo>
                    <a:pt x="70008" y="895628"/>
                    <a:pt x="110014" y="766723"/>
                    <a:pt x="148749" y="637183"/>
                  </a:cubicBezTo>
                  <a:cubicBezTo>
                    <a:pt x="196374" y="477163"/>
                    <a:pt x="243999" y="317778"/>
                    <a:pt x="292258" y="158393"/>
                  </a:cubicBezTo>
                  <a:cubicBezTo>
                    <a:pt x="298608" y="137438"/>
                    <a:pt x="300514" y="114578"/>
                    <a:pt x="318294" y="98703"/>
                  </a:cubicBezTo>
                  <a:cubicBezTo>
                    <a:pt x="326549" y="71398"/>
                    <a:pt x="335439" y="44728"/>
                    <a:pt x="343058" y="17423"/>
                  </a:cubicBezTo>
                  <a:cubicBezTo>
                    <a:pt x="346869" y="2183"/>
                    <a:pt x="353219" y="-2897"/>
                    <a:pt x="369729" y="1548"/>
                  </a:cubicBezTo>
                  <a:cubicBezTo>
                    <a:pt x="444024" y="21868"/>
                    <a:pt x="519589" y="41553"/>
                    <a:pt x="595154" y="61238"/>
                  </a:cubicBezTo>
                  <a:close/>
                </a:path>
              </a:pathLst>
            </a:custGeom>
            <a:solidFill>
              <a:srgbClr val="000000"/>
            </a:solidFill>
            <a:ln w="6350"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1B0F4C20-B454-482B-9486-427894D702D9}"/>
                </a:ext>
              </a:extLst>
            </p:cNvPr>
            <p:cNvSpPr/>
            <p:nvPr/>
          </p:nvSpPr>
          <p:spPr>
            <a:xfrm>
              <a:off x="5822462" y="3502966"/>
              <a:ext cx="227279" cy="412100"/>
            </a:xfrm>
            <a:custGeom>
              <a:avLst/>
              <a:gdLst>
                <a:gd name="connsiteX0" fmla="*/ 581734 w 577850"/>
                <a:gd name="connsiteY0" fmla="*/ 112587 h 1047750"/>
                <a:gd name="connsiteX1" fmla="*/ 465529 w 577850"/>
                <a:gd name="connsiteY1" fmla="*/ 507557 h 1047750"/>
                <a:gd name="connsiteX2" fmla="*/ 305509 w 577850"/>
                <a:gd name="connsiteY2" fmla="*/ 1042227 h 1047750"/>
                <a:gd name="connsiteX3" fmla="*/ 272489 w 577850"/>
                <a:gd name="connsiteY3" fmla="*/ 1049847 h 1047750"/>
                <a:gd name="connsiteX4" fmla="*/ 24839 w 577850"/>
                <a:gd name="connsiteY4" fmla="*/ 969837 h 1047750"/>
                <a:gd name="connsiteX5" fmla="*/ 2614 w 577850"/>
                <a:gd name="connsiteY5" fmla="*/ 929197 h 1047750"/>
                <a:gd name="connsiteX6" fmla="*/ 33729 w 577850"/>
                <a:gd name="connsiteY6" fmla="*/ 833312 h 1047750"/>
                <a:gd name="connsiteX7" fmla="*/ 71829 w 577850"/>
                <a:gd name="connsiteY7" fmla="*/ 700597 h 1047750"/>
                <a:gd name="connsiteX8" fmla="*/ 137870 w 577850"/>
                <a:gd name="connsiteY8" fmla="*/ 454852 h 1047750"/>
                <a:gd name="connsiteX9" fmla="*/ 197559 w 577850"/>
                <a:gd name="connsiteY9" fmla="*/ 237682 h 1047750"/>
                <a:gd name="connsiteX10" fmla="*/ 199464 w 577850"/>
                <a:gd name="connsiteY10" fmla="*/ 212282 h 1047750"/>
                <a:gd name="connsiteX11" fmla="*/ 236929 w 577850"/>
                <a:gd name="connsiteY11" fmla="*/ 90362 h 1047750"/>
                <a:gd name="connsiteX12" fmla="*/ 258520 w 577850"/>
                <a:gd name="connsiteY12" fmla="*/ 14797 h 1047750"/>
                <a:gd name="connsiteX13" fmla="*/ 284554 w 577850"/>
                <a:gd name="connsiteY13" fmla="*/ 2097 h 1047750"/>
                <a:gd name="connsiteX14" fmla="*/ 558874 w 577850"/>
                <a:gd name="connsiteY14" fmla="*/ 94172 h 1047750"/>
                <a:gd name="connsiteX15" fmla="*/ 581734 w 577850"/>
                <a:gd name="connsiteY15" fmla="*/ 112587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850" h="1047750">
                  <a:moveTo>
                    <a:pt x="581734" y="112587"/>
                  </a:moveTo>
                  <a:cubicBezTo>
                    <a:pt x="542999" y="244032"/>
                    <a:pt x="504264" y="376112"/>
                    <a:pt x="465529" y="507557"/>
                  </a:cubicBezTo>
                  <a:cubicBezTo>
                    <a:pt x="412189" y="685993"/>
                    <a:pt x="358849" y="863793"/>
                    <a:pt x="305509" y="1042227"/>
                  </a:cubicBezTo>
                  <a:cubicBezTo>
                    <a:pt x="297889" y="1058102"/>
                    <a:pt x="284554" y="1053657"/>
                    <a:pt x="272489" y="1049847"/>
                  </a:cubicBezTo>
                  <a:cubicBezTo>
                    <a:pt x="189939" y="1023813"/>
                    <a:pt x="106754" y="998412"/>
                    <a:pt x="24839" y="969837"/>
                  </a:cubicBezTo>
                  <a:cubicBezTo>
                    <a:pt x="4520" y="962852"/>
                    <a:pt x="-5005" y="950787"/>
                    <a:pt x="2614" y="929197"/>
                  </a:cubicBezTo>
                  <a:cubicBezTo>
                    <a:pt x="13409" y="897447"/>
                    <a:pt x="14679" y="862522"/>
                    <a:pt x="33729" y="833312"/>
                  </a:cubicBezTo>
                  <a:cubicBezTo>
                    <a:pt x="53414" y="790768"/>
                    <a:pt x="59129" y="745047"/>
                    <a:pt x="71829" y="700597"/>
                  </a:cubicBezTo>
                  <a:cubicBezTo>
                    <a:pt x="95324" y="619318"/>
                    <a:pt x="118184" y="537402"/>
                    <a:pt x="137870" y="454852"/>
                  </a:cubicBezTo>
                  <a:cubicBezTo>
                    <a:pt x="155014" y="381827"/>
                    <a:pt x="177874" y="310072"/>
                    <a:pt x="197559" y="237682"/>
                  </a:cubicBezTo>
                  <a:cubicBezTo>
                    <a:pt x="199464" y="229427"/>
                    <a:pt x="198829" y="221172"/>
                    <a:pt x="199464" y="212282"/>
                  </a:cubicBezTo>
                  <a:cubicBezTo>
                    <a:pt x="220420" y="174182"/>
                    <a:pt x="223595" y="130368"/>
                    <a:pt x="236929" y="90362"/>
                  </a:cubicBezTo>
                  <a:cubicBezTo>
                    <a:pt x="245184" y="65597"/>
                    <a:pt x="251534" y="40197"/>
                    <a:pt x="258520" y="14797"/>
                  </a:cubicBezTo>
                  <a:cubicBezTo>
                    <a:pt x="262329" y="-443"/>
                    <a:pt x="271854" y="-2348"/>
                    <a:pt x="284554" y="2097"/>
                  </a:cubicBezTo>
                  <a:cubicBezTo>
                    <a:pt x="375995" y="32577"/>
                    <a:pt x="467434" y="63057"/>
                    <a:pt x="558874" y="94172"/>
                  </a:cubicBezTo>
                  <a:cubicBezTo>
                    <a:pt x="568399" y="97347"/>
                    <a:pt x="579829" y="99887"/>
                    <a:pt x="581734" y="112587"/>
                  </a:cubicBezTo>
                  <a:close/>
                </a:path>
              </a:pathLst>
            </a:custGeom>
            <a:solidFill>
              <a:schemeClr val="bg1">
                <a:lumMod val="75000"/>
              </a:schemeClr>
            </a:solidFill>
            <a:ln w="6350"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xmlns="" id="{3E16D814-323A-44E4-AB94-5FC8E1BA0B8C}"/>
              </a:ext>
            </a:extLst>
          </p:cNvPr>
          <p:cNvGrpSpPr/>
          <p:nvPr/>
        </p:nvGrpSpPr>
        <p:grpSpPr>
          <a:xfrm>
            <a:off x="439127" y="2061287"/>
            <a:ext cx="1217670" cy="2299935"/>
            <a:chOff x="208600" y="1261447"/>
            <a:chExt cx="1217670" cy="2299935"/>
          </a:xfrm>
        </p:grpSpPr>
        <p:grpSp>
          <p:nvGrpSpPr>
            <p:cNvPr id="58" name="그룹 2">
              <a:extLst>
                <a:ext uri="{FF2B5EF4-FFF2-40B4-BE49-F238E27FC236}">
                  <a16:creationId xmlns:a16="http://schemas.microsoft.com/office/drawing/2014/main" xmlns="" id="{0143B4EA-F241-4C9D-A052-9A5DEEC9E4ED}"/>
                </a:ext>
              </a:extLst>
            </p:cNvPr>
            <p:cNvGrpSpPr/>
            <p:nvPr/>
          </p:nvGrpSpPr>
          <p:grpSpPr>
            <a:xfrm>
              <a:off x="208600" y="1261447"/>
              <a:ext cx="1217670" cy="2299935"/>
              <a:chOff x="9406779" y="538766"/>
              <a:chExt cx="1512168" cy="2856184"/>
            </a:xfrm>
          </p:grpSpPr>
          <p:sp>
            <p:nvSpPr>
              <p:cNvPr id="59" name="Hexagon 5">
                <a:extLst>
                  <a:ext uri="{FF2B5EF4-FFF2-40B4-BE49-F238E27FC236}">
                    <a16:creationId xmlns:a16="http://schemas.microsoft.com/office/drawing/2014/main" xmlns="" id="{06010329-A77D-447E-BA78-9FD1FD22164C}"/>
                  </a:ext>
                </a:extLst>
              </p:cNvPr>
              <p:cNvSpPr/>
              <p:nvPr/>
            </p:nvSpPr>
            <p:spPr>
              <a:xfrm rot="5400000">
                <a:off x="9641312" y="1623286"/>
                <a:ext cx="1043105" cy="1215358"/>
              </a:xfrm>
              <a:custGeom>
                <a:avLst/>
                <a:gdLst/>
                <a:ahLst/>
                <a:cxnLst/>
                <a:rect l="l" t="t" r="r" b="b"/>
                <a:pathLst>
                  <a:path w="865232" h="1008112">
                    <a:moveTo>
                      <a:pt x="0" y="1008112"/>
                    </a:moveTo>
                    <a:lnTo>
                      <a:pt x="0" y="0"/>
                    </a:lnTo>
                    <a:lnTo>
                      <a:pt x="752103" y="0"/>
                    </a:lnTo>
                    <a:lnTo>
                      <a:pt x="865232" y="226258"/>
                    </a:lnTo>
                    <a:lnTo>
                      <a:pt x="865232" y="781855"/>
                    </a:lnTo>
                    <a:lnTo>
                      <a:pt x="752103" y="100811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60" name="Hexagon 5">
                <a:extLst>
                  <a:ext uri="{FF2B5EF4-FFF2-40B4-BE49-F238E27FC236}">
                    <a16:creationId xmlns:a16="http://schemas.microsoft.com/office/drawing/2014/main" xmlns="" id="{BD8A4880-629C-4D64-B5C2-AF27B8A22D81}"/>
                  </a:ext>
                </a:extLst>
              </p:cNvPr>
              <p:cNvSpPr/>
              <p:nvPr/>
            </p:nvSpPr>
            <p:spPr>
              <a:xfrm rot="5400000">
                <a:off x="8734771" y="1210774"/>
                <a:ext cx="2856184" cy="1512168"/>
              </a:xfrm>
              <a:custGeom>
                <a:avLst/>
                <a:gdLst/>
                <a:ahLst/>
                <a:cxnLst/>
                <a:rect l="l" t="t" r="r" b="b"/>
                <a:pathLst>
                  <a:path w="2856184" h="1512168">
                    <a:moveTo>
                      <a:pt x="62876" y="745441"/>
                    </a:moveTo>
                    <a:cubicBezTo>
                      <a:pt x="62876" y="775264"/>
                      <a:pt x="87053" y="799441"/>
                      <a:pt x="116876" y="799441"/>
                    </a:cubicBezTo>
                    <a:cubicBezTo>
                      <a:pt x="146699" y="799441"/>
                      <a:pt x="170876" y="775264"/>
                      <a:pt x="170876" y="745441"/>
                    </a:cubicBezTo>
                    <a:cubicBezTo>
                      <a:pt x="170876" y="715618"/>
                      <a:pt x="146699" y="691441"/>
                      <a:pt x="116876" y="691441"/>
                    </a:cubicBezTo>
                    <a:cubicBezTo>
                      <a:pt x="87053" y="691441"/>
                      <a:pt x="62876" y="715618"/>
                      <a:pt x="62876" y="745441"/>
                    </a:cubicBezTo>
                    <a:close/>
                    <a:moveTo>
                      <a:pt x="0" y="858883"/>
                    </a:moveTo>
                    <a:lnTo>
                      <a:pt x="0" y="629643"/>
                    </a:lnTo>
                    <a:cubicBezTo>
                      <a:pt x="0" y="593524"/>
                      <a:pt x="29281" y="564243"/>
                      <a:pt x="65400" y="564243"/>
                    </a:cubicBezTo>
                    <a:lnTo>
                      <a:pt x="191353" y="564243"/>
                    </a:lnTo>
                    <a:lnTo>
                      <a:pt x="191353" y="339392"/>
                    </a:lnTo>
                    <a:lnTo>
                      <a:pt x="361048" y="0"/>
                    </a:lnTo>
                    <a:lnTo>
                      <a:pt x="2157221" y="0"/>
                    </a:lnTo>
                    <a:lnTo>
                      <a:pt x="2326914" y="339386"/>
                    </a:lnTo>
                    <a:lnTo>
                      <a:pt x="2326914" y="625867"/>
                    </a:lnTo>
                    <a:lnTo>
                      <a:pt x="2856184" y="625867"/>
                    </a:lnTo>
                    <a:lnTo>
                      <a:pt x="2856184" y="886301"/>
                    </a:lnTo>
                    <a:lnTo>
                      <a:pt x="2326914" y="886301"/>
                    </a:lnTo>
                    <a:lnTo>
                      <a:pt x="2326914" y="1034706"/>
                    </a:lnTo>
                    <a:lnTo>
                      <a:pt x="2616894" y="1034706"/>
                    </a:lnTo>
                    <a:lnTo>
                      <a:pt x="2616894" y="1164923"/>
                    </a:lnTo>
                    <a:lnTo>
                      <a:pt x="2326914" y="1164923"/>
                    </a:lnTo>
                    <a:lnTo>
                      <a:pt x="2326914" y="1172782"/>
                    </a:lnTo>
                    <a:lnTo>
                      <a:pt x="2157221" y="1512168"/>
                    </a:lnTo>
                    <a:lnTo>
                      <a:pt x="361048" y="1512168"/>
                    </a:lnTo>
                    <a:lnTo>
                      <a:pt x="191353" y="1172777"/>
                    </a:lnTo>
                    <a:lnTo>
                      <a:pt x="191353" y="924283"/>
                    </a:lnTo>
                    <a:lnTo>
                      <a:pt x="65400" y="924283"/>
                    </a:lnTo>
                    <a:cubicBezTo>
                      <a:pt x="29281" y="924283"/>
                      <a:pt x="0" y="895002"/>
                      <a:pt x="0" y="858883"/>
                    </a:cubicBezTo>
                    <a:close/>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grpSp>
        <p:sp>
          <p:nvSpPr>
            <p:cNvPr id="61" name="Rounded Rectangle 20">
              <a:extLst>
                <a:ext uri="{FF2B5EF4-FFF2-40B4-BE49-F238E27FC236}">
                  <a16:creationId xmlns:a16="http://schemas.microsoft.com/office/drawing/2014/main" xmlns="" id="{5954D5D4-CEAE-4B3F-9F0D-9DC94E0A3AEA}"/>
                </a:ext>
              </a:extLst>
            </p:cNvPr>
            <p:cNvSpPr/>
            <p:nvPr/>
          </p:nvSpPr>
          <p:spPr>
            <a:xfrm>
              <a:off x="626529" y="1849105"/>
              <a:ext cx="381810" cy="59998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Teardrop 21">
              <a:extLst>
                <a:ext uri="{FF2B5EF4-FFF2-40B4-BE49-F238E27FC236}">
                  <a16:creationId xmlns:a16="http://schemas.microsoft.com/office/drawing/2014/main" xmlns="" id="{E04FEBF2-7072-471B-BA55-FCDED2EFA25F}"/>
                </a:ext>
              </a:extLst>
            </p:cNvPr>
            <p:cNvSpPr/>
            <p:nvPr/>
          </p:nvSpPr>
          <p:spPr>
            <a:xfrm rot="18900000">
              <a:off x="720076" y="1993396"/>
              <a:ext cx="194718" cy="194718"/>
            </a:xfrm>
            <a:prstGeom prst="teardrop">
              <a:avLst>
                <a:gd name="adj" fmla="val 14164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22">
              <a:extLst>
                <a:ext uri="{FF2B5EF4-FFF2-40B4-BE49-F238E27FC236}">
                  <a16:creationId xmlns:a16="http://schemas.microsoft.com/office/drawing/2014/main" xmlns="" id="{A33D7C52-991D-4AB9-8C5B-95DD59E2422C}"/>
                </a:ext>
              </a:extLst>
            </p:cNvPr>
            <p:cNvSpPr/>
            <p:nvPr/>
          </p:nvSpPr>
          <p:spPr>
            <a:xfrm>
              <a:off x="694722" y="2250690"/>
              <a:ext cx="245422" cy="272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Rectangle 23">
              <a:extLst>
                <a:ext uri="{FF2B5EF4-FFF2-40B4-BE49-F238E27FC236}">
                  <a16:creationId xmlns:a16="http://schemas.microsoft.com/office/drawing/2014/main" xmlns="" id="{224CDD90-3731-4694-9A61-94A75D0E9735}"/>
                </a:ext>
              </a:extLst>
            </p:cNvPr>
            <p:cNvSpPr/>
            <p:nvPr/>
          </p:nvSpPr>
          <p:spPr>
            <a:xfrm>
              <a:off x="694722" y="2325321"/>
              <a:ext cx="245422" cy="272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9" name="TextBox 28"/>
          <p:cNvSpPr txBox="1"/>
          <p:nvPr/>
        </p:nvSpPr>
        <p:spPr>
          <a:xfrm>
            <a:off x="2083960" y="2107743"/>
            <a:ext cx="8008556" cy="2062103"/>
          </a:xfrm>
          <a:prstGeom prst="rect">
            <a:avLst/>
          </a:prstGeom>
          <a:noFill/>
        </p:spPr>
        <p:txBody>
          <a:bodyPr wrap="square" rtlCol="0">
            <a:spAutoFit/>
          </a:bodyPr>
          <a:lstStyle/>
          <a:p>
            <a:r>
              <a:rPr lang="en-US" sz="1600" dirty="0" smtClean="0"/>
              <a:t>A </a:t>
            </a:r>
            <a:r>
              <a:rPr lang="en-US" sz="1600" dirty="0"/>
              <a:t>blood Bank can be defined as a bank or storage place where blood is collected, preserved and used whenever needed or demanded. Over the years, blood banking has helped save countless lives. Today, about 13.6 million units of blood are donated per year. About 36,000 units of blood are needed each day. B</a:t>
            </a:r>
            <a:r>
              <a:rPr lang="en-US" sz="1600" dirty="0" smtClean="0"/>
              <a:t>lood </a:t>
            </a:r>
            <a:r>
              <a:rPr lang="en-US" sz="1600" dirty="0"/>
              <a:t>banks can safely store blood donations, and process and screen blood to ensure safety for all</a:t>
            </a:r>
            <a:r>
              <a:rPr lang="en-US" sz="1600" dirty="0" smtClean="0"/>
              <a:t>. </a:t>
            </a:r>
            <a:r>
              <a:rPr lang="en-US" sz="1600" dirty="0"/>
              <a:t>A blood bank ensures that hospitals have a safe, reliable blood supply for patients in need. You can help meet supply demands by scheduling your donation today. Your donation may even help save more than one life.</a:t>
            </a:r>
            <a:endParaRPr lang="en-IN" sz="1600" dirty="0"/>
          </a:p>
        </p:txBody>
      </p:sp>
    </p:spTree>
    <p:extLst>
      <p:ext uri="{BB962C8B-B14F-4D97-AF65-F5344CB8AC3E}">
        <p14:creationId xmlns:p14="http://schemas.microsoft.com/office/powerpoint/2010/main" val="2720491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01EF2846-C04A-4D93-94FC-535B4BCF8B9C}"/>
              </a:ext>
            </a:extLst>
          </p:cNvPr>
          <p:cNvGrpSpPr/>
          <p:nvPr/>
        </p:nvGrpSpPr>
        <p:grpSpPr>
          <a:xfrm>
            <a:off x="7507367" y="4262252"/>
            <a:ext cx="2613187" cy="1301258"/>
            <a:chOff x="3438526" y="4763523"/>
            <a:chExt cx="1150023" cy="719648"/>
          </a:xfrm>
        </p:grpSpPr>
        <p:sp>
          <p:nvSpPr>
            <p:cNvPr id="6" name="Heart 1">
              <a:extLst>
                <a:ext uri="{FF2B5EF4-FFF2-40B4-BE49-F238E27FC236}">
                  <a16:creationId xmlns:a16="http://schemas.microsoft.com/office/drawing/2014/main" xmlns="" id="{A8F73252-B146-4D85-BD0A-23B7E6A56F3E}"/>
                </a:ext>
              </a:extLst>
            </p:cNvPr>
            <p:cNvSpPr/>
            <p:nvPr/>
          </p:nvSpPr>
          <p:spPr>
            <a:xfrm flipH="1">
              <a:off x="3438526" y="4825226"/>
              <a:ext cx="1150023" cy="657945"/>
            </a:xfrm>
            <a:custGeom>
              <a:avLst/>
              <a:gdLst>
                <a:gd name="connsiteX0" fmla="*/ 1375761 w 1375761"/>
                <a:gd name="connsiteY0" fmla="*/ 0 h 757023"/>
                <a:gd name="connsiteX1" fmla="*/ 0 w 1375761"/>
                <a:gd name="connsiteY1" fmla="*/ 0 h 757023"/>
                <a:gd name="connsiteX2" fmla="*/ 687577 w 1375761"/>
                <a:gd name="connsiteY2" fmla="*/ 756562 h 757023"/>
                <a:gd name="connsiteX3" fmla="*/ 687577 w 1375761"/>
                <a:gd name="connsiteY3" fmla="*/ 757023 h 757023"/>
                <a:gd name="connsiteX4" fmla="*/ 687880 w 1375761"/>
                <a:gd name="connsiteY4" fmla="*/ 756792 h 757023"/>
                <a:gd name="connsiteX5" fmla="*/ 688184 w 1375761"/>
                <a:gd name="connsiteY5" fmla="*/ 757023 h 757023"/>
                <a:gd name="connsiteX6" fmla="*/ 688184 w 1375761"/>
                <a:gd name="connsiteY6" fmla="*/ 756562 h 757023"/>
                <a:gd name="connsiteX7" fmla="*/ 1375761 w 1375761"/>
                <a:gd name="connsiteY7" fmla="*/ 0 h 757023"/>
                <a:gd name="connsiteX0" fmla="*/ 1375761 w 1375761"/>
                <a:gd name="connsiteY0" fmla="*/ 0 h 757023"/>
                <a:gd name="connsiteX1" fmla="*/ 0 w 1375761"/>
                <a:gd name="connsiteY1" fmla="*/ 0 h 757023"/>
                <a:gd name="connsiteX2" fmla="*/ 687577 w 1375761"/>
                <a:gd name="connsiteY2" fmla="*/ 756562 h 757023"/>
                <a:gd name="connsiteX3" fmla="*/ 687577 w 1375761"/>
                <a:gd name="connsiteY3" fmla="*/ 757023 h 757023"/>
                <a:gd name="connsiteX4" fmla="*/ 687880 w 1375761"/>
                <a:gd name="connsiteY4" fmla="*/ 756792 h 757023"/>
                <a:gd name="connsiteX5" fmla="*/ 688184 w 1375761"/>
                <a:gd name="connsiteY5" fmla="*/ 757023 h 757023"/>
                <a:gd name="connsiteX6" fmla="*/ 688184 w 1375761"/>
                <a:gd name="connsiteY6" fmla="*/ 756562 h 757023"/>
                <a:gd name="connsiteX7" fmla="*/ 1375761 w 1375761"/>
                <a:gd name="connsiteY7" fmla="*/ 0 h 757023"/>
                <a:gd name="connsiteX0" fmla="*/ 1375761 w 1375761"/>
                <a:gd name="connsiteY0" fmla="*/ 0 h 757023"/>
                <a:gd name="connsiteX1" fmla="*/ 0 w 1375761"/>
                <a:gd name="connsiteY1" fmla="*/ 0 h 757023"/>
                <a:gd name="connsiteX2" fmla="*/ 687577 w 1375761"/>
                <a:gd name="connsiteY2" fmla="*/ 756562 h 757023"/>
                <a:gd name="connsiteX3" fmla="*/ 687577 w 1375761"/>
                <a:gd name="connsiteY3" fmla="*/ 757023 h 757023"/>
                <a:gd name="connsiteX4" fmla="*/ 687880 w 1375761"/>
                <a:gd name="connsiteY4" fmla="*/ 756792 h 757023"/>
                <a:gd name="connsiteX5" fmla="*/ 688184 w 1375761"/>
                <a:gd name="connsiteY5" fmla="*/ 757023 h 757023"/>
                <a:gd name="connsiteX6" fmla="*/ 688184 w 1375761"/>
                <a:gd name="connsiteY6" fmla="*/ 756562 h 757023"/>
                <a:gd name="connsiteX7" fmla="*/ 1375761 w 1375761"/>
                <a:gd name="connsiteY7" fmla="*/ 0 h 757023"/>
                <a:gd name="connsiteX0" fmla="*/ 1375761 w 1375761"/>
                <a:gd name="connsiteY0" fmla="*/ 0 h 757023"/>
                <a:gd name="connsiteX1" fmla="*/ 0 w 1375761"/>
                <a:gd name="connsiteY1" fmla="*/ 0 h 757023"/>
                <a:gd name="connsiteX2" fmla="*/ 687577 w 1375761"/>
                <a:gd name="connsiteY2" fmla="*/ 756562 h 757023"/>
                <a:gd name="connsiteX3" fmla="*/ 687577 w 1375761"/>
                <a:gd name="connsiteY3" fmla="*/ 757023 h 757023"/>
                <a:gd name="connsiteX4" fmla="*/ 427203 w 1375761"/>
                <a:gd name="connsiteY4" fmla="*/ 487439 h 757023"/>
                <a:gd name="connsiteX5" fmla="*/ 688184 w 1375761"/>
                <a:gd name="connsiteY5" fmla="*/ 757023 h 757023"/>
                <a:gd name="connsiteX6" fmla="*/ 688184 w 1375761"/>
                <a:gd name="connsiteY6" fmla="*/ 756562 h 757023"/>
                <a:gd name="connsiteX7" fmla="*/ 1375761 w 1375761"/>
                <a:gd name="connsiteY7" fmla="*/ 0 h 757023"/>
                <a:gd name="connsiteX0" fmla="*/ 1375761 w 1375761"/>
                <a:gd name="connsiteY0" fmla="*/ 0 h 757023"/>
                <a:gd name="connsiteX1" fmla="*/ 0 w 1375761"/>
                <a:gd name="connsiteY1" fmla="*/ 0 h 757023"/>
                <a:gd name="connsiteX2" fmla="*/ 687577 w 1375761"/>
                <a:gd name="connsiteY2" fmla="*/ 756562 h 757023"/>
                <a:gd name="connsiteX3" fmla="*/ 687577 w 1375761"/>
                <a:gd name="connsiteY3" fmla="*/ 757023 h 757023"/>
                <a:gd name="connsiteX4" fmla="*/ 688184 w 1375761"/>
                <a:gd name="connsiteY4" fmla="*/ 757023 h 757023"/>
                <a:gd name="connsiteX5" fmla="*/ 688184 w 1375761"/>
                <a:gd name="connsiteY5" fmla="*/ 756562 h 757023"/>
                <a:gd name="connsiteX6" fmla="*/ 1375761 w 1375761"/>
                <a:gd name="connsiteY6" fmla="*/ 0 h 757023"/>
                <a:gd name="connsiteX0" fmla="*/ 1375761 w 1375761"/>
                <a:gd name="connsiteY0" fmla="*/ 0 h 757023"/>
                <a:gd name="connsiteX1" fmla="*/ 0 w 1375761"/>
                <a:gd name="connsiteY1" fmla="*/ 0 h 757023"/>
                <a:gd name="connsiteX2" fmla="*/ 687577 w 1375761"/>
                <a:gd name="connsiteY2" fmla="*/ 756562 h 757023"/>
                <a:gd name="connsiteX3" fmla="*/ 687577 w 1375761"/>
                <a:gd name="connsiteY3" fmla="*/ 757023 h 757023"/>
                <a:gd name="connsiteX4" fmla="*/ 688184 w 1375761"/>
                <a:gd name="connsiteY4" fmla="*/ 757023 h 757023"/>
                <a:gd name="connsiteX5" fmla="*/ 535593 w 1375761"/>
                <a:gd name="connsiteY5" fmla="*/ 608853 h 757023"/>
                <a:gd name="connsiteX6" fmla="*/ 1375761 w 1375761"/>
                <a:gd name="connsiteY6" fmla="*/ 0 h 757023"/>
                <a:gd name="connsiteX0" fmla="*/ 1375761 w 1375761"/>
                <a:gd name="connsiteY0" fmla="*/ 0 h 757023"/>
                <a:gd name="connsiteX1" fmla="*/ 0 w 1375761"/>
                <a:gd name="connsiteY1" fmla="*/ 0 h 757023"/>
                <a:gd name="connsiteX2" fmla="*/ 687577 w 1375761"/>
                <a:gd name="connsiteY2" fmla="*/ 756562 h 757023"/>
                <a:gd name="connsiteX3" fmla="*/ 687577 w 1375761"/>
                <a:gd name="connsiteY3" fmla="*/ 757023 h 757023"/>
                <a:gd name="connsiteX4" fmla="*/ 688184 w 1375761"/>
                <a:gd name="connsiteY4" fmla="*/ 757023 h 757023"/>
                <a:gd name="connsiteX5" fmla="*/ 745406 w 1375761"/>
                <a:gd name="connsiteY5" fmla="*/ 652298 h 757023"/>
                <a:gd name="connsiteX6" fmla="*/ 1375761 w 1375761"/>
                <a:gd name="connsiteY6" fmla="*/ 0 h 757023"/>
                <a:gd name="connsiteX0" fmla="*/ 1375761 w 1375761"/>
                <a:gd name="connsiteY0" fmla="*/ 0 h 757023"/>
                <a:gd name="connsiteX1" fmla="*/ 0 w 1375761"/>
                <a:gd name="connsiteY1" fmla="*/ 0 h 757023"/>
                <a:gd name="connsiteX2" fmla="*/ 687577 w 1375761"/>
                <a:gd name="connsiteY2" fmla="*/ 756562 h 757023"/>
                <a:gd name="connsiteX3" fmla="*/ 687577 w 1375761"/>
                <a:gd name="connsiteY3" fmla="*/ 757023 h 757023"/>
                <a:gd name="connsiteX4" fmla="*/ 688184 w 1375761"/>
                <a:gd name="connsiteY4" fmla="*/ 757023 h 757023"/>
                <a:gd name="connsiteX5" fmla="*/ 758122 w 1375761"/>
                <a:gd name="connsiteY5" fmla="*/ 487211 h 757023"/>
                <a:gd name="connsiteX6" fmla="*/ 1375761 w 1375761"/>
                <a:gd name="connsiteY6" fmla="*/ 0 h 757023"/>
                <a:gd name="connsiteX0" fmla="*/ 1375761 w 1375761"/>
                <a:gd name="connsiteY0" fmla="*/ 0 h 757023"/>
                <a:gd name="connsiteX1" fmla="*/ 0 w 1375761"/>
                <a:gd name="connsiteY1" fmla="*/ 0 h 757023"/>
                <a:gd name="connsiteX2" fmla="*/ 687577 w 1375761"/>
                <a:gd name="connsiteY2" fmla="*/ 756562 h 757023"/>
                <a:gd name="connsiteX3" fmla="*/ 687577 w 1375761"/>
                <a:gd name="connsiteY3" fmla="*/ 757023 h 757023"/>
                <a:gd name="connsiteX4" fmla="*/ 688184 w 1375761"/>
                <a:gd name="connsiteY4" fmla="*/ 757023 h 757023"/>
                <a:gd name="connsiteX5" fmla="*/ 758122 w 1375761"/>
                <a:gd name="connsiteY5" fmla="*/ 487211 h 757023"/>
                <a:gd name="connsiteX6" fmla="*/ 1375761 w 1375761"/>
                <a:gd name="connsiteY6" fmla="*/ 0 h 757023"/>
                <a:gd name="connsiteX0" fmla="*/ 1375761 w 1375761"/>
                <a:gd name="connsiteY0" fmla="*/ 0 h 757023"/>
                <a:gd name="connsiteX1" fmla="*/ 0 w 1375761"/>
                <a:gd name="connsiteY1" fmla="*/ 0 h 757023"/>
                <a:gd name="connsiteX2" fmla="*/ 687577 w 1375761"/>
                <a:gd name="connsiteY2" fmla="*/ 756562 h 757023"/>
                <a:gd name="connsiteX3" fmla="*/ 687577 w 1375761"/>
                <a:gd name="connsiteY3" fmla="*/ 757023 h 757023"/>
                <a:gd name="connsiteX4" fmla="*/ 758122 w 1375761"/>
                <a:gd name="connsiteY4" fmla="*/ 487211 h 757023"/>
                <a:gd name="connsiteX5" fmla="*/ 1375761 w 1375761"/>
                <a:gd name="connsiteY5" fmla="*/ 0 h 757023"/>
                <a:gd name="connsiteX0" fmla="*/ 1375761 w 1375761"/>
                <a:gd name="connsiteY0" fmla="*/ 0 h 756562"/>
                <a:gd name="connsiteX1" fmla="*/ 0 w 1375761"/>
                <a:gd name="connsiteY1" fmla="*/ 0 h 756562"/>
                <a:gd name="connsiteX2" fmla="*/ 687577 w 1375761"/>
                <a:gd name="connsiteY2" fmla="*/ 756562 h 756562"/>
                <a:gd name="connsiteX3" fmla="*/ 758122 w 1375761"/>
                <a:gd name="connsiteY3" fmla="*/ 487211 h 756562"/>
                <a:gd name="connsiteX4" fmla="*/ 1375761 w 1375761"/>
                <a:gd name="connsiteY4" fmla="*/ 0 h 756562"/>
                <a:gd name="connsiteX0" fmla="*/ 1387004 w 1387004"/>
                <a:gd name="connsiteY0" fmla="*/ 0 h 487211"/>
                <a:gd name="connsiteX1" fmla="*/ 11243 w 1387004"/>
                <a:gd name="connsiteY1" fmla="*/ 0 h 487211"/>
                <a:gd name="connsiteX2" fmla="*/ 769365 w 1387004"/>
                <a:gd name="connsiteY2" fmla="*/ 487211 h 487211"/>
                <a:gd name="connsiteX3" fmla="*/ 1387004 w 1387004"/>
                <a:gd name="connsiteY3" fmla="*/ 0 h 487211"/>
                <a:gd name="connsiteX0" fmla="*/ 1388475 w 1388475"/>
                <a:gd name="connsiteY0" fmla="*/ 0 h 782631"/>
                <a:gd name="connsiteX1" fmla="*/ 12714 w 1388475"/>
                <a:gd name="connsiteY1" fmla="*/ 0 h 782631"/>
                <a:gd name="connsiteX2" fmla="*/ 688182 w 1388475"/>
                <a:gd name="connsiteY2" fmla="*/ 782631 h 782631"/>
                <a:gd name="connsiteX3" fmla="*/ 1388475 w 1388475"/>
                <a:gd name="connsiteY3" fmla="*/ 0 h 782631"/>
                <a:gd name="connsiteX0" fmla="*/ 1390466 w 1390466"/>
                <a:gd name="connsiteY0" fmla="*/ 0 h 782631"/>
                <a:gd name="connsiteX1" fmla="*/ 14705 w 1390466"/>
                <a:gd name="connsiteY1" fmla="*/ 0 h 782631"/>
                <a:gd name="connsiteX2" fmla="*/ 690173 w 1390466"/>
                <a:gd name="connsiteY2" fmla="*/ 782631 h 782631"/>
                <a:gd name="connsiteX3" fmla="*/ 1390466 w 1390466"/>
                <a:gd name="connsiteY3" fmla="*/ 0 h 782631"/>
                <a:gd name="connsiteX0" fmla="*/ 1375761 w 1375761"/>
                <a:gd name="connsiteY0" fmla="*/ 0 h 782631"/>
                <a:gd name="connsiteX1" fmla="*/ 0 w 1375761"/>
                <a:gd name="connsiteY1" fmla="*/ 0 h 782631"/>
                <a:gd name="connsiteX2" fmla="*/ 675468 w 1375761"/>
                <a:gd name="connsiteY2" fmla="*/ 782631 h 782631"/>
                <a:gd name="connsiteX3" fmla="*/ 1375761 w 1375761"/>
                <a:gd name="connsiteY3" fmla="*/ 0 h 782631"/>
                <a:gd name="connsiteX0" fmla="*/ 1375761 w 1375761"/>
                <a:gd name="connsiteY0" fmla="*/ 0 h 791320"/>
                <a:gd name="connsiteX1" fmla="*/ 0 w 1375761"/>
                <a:gd name="connsiteY1" fmla="*/ 0 h 791320"/>
                <a:gd name="connsiteX2" fmla="*/ 688184 w 1375761"/>
                <a:gd name="connsiteY2" fmla="*/ 791320 h 791320"/>
                <a:gd name="connsiteX3" fmla="*/ 1375761 w 1375761"/>
                <a:gd name="connsiteY3" fmla="*/ 0 h 791320"/>
              </a:gdLst>
              <a:ahLst/>
              <a:cxnLst>
                <a:cxn ang="0">
                  <a:pos x="connsiteX0" y="connsiteY0"/>
                </a:cxn>
                <a:cxn ang="0">
                  <a:pos x="connsiteX1" y="connsiteY1"/>
                </a:cxn>
                <a:cxn ang="0">
                  <a:pos x="connsiteX2" y="connsiteY2"/>
                </a:cxn>
                <a:cxn ang="0">
                  <a:pos x="connsiteX3" y="connsiteY3"/>
                </a:cxn>
              </a:cxnLst>
              <a:rect l="l" t="t" r="r" b="b"/>
              <a:pathLst>
                <a:path w="1375761" h="791320">
                  <a:moveTo>
                    <a:pt x="1375761" y="0"/>
                  </a:moveTo>
                  <a:lnTo>
                    <a:pt x="0" y="0"/>
                  </a:lnTo>
                  <a:cubicBezTo>
                    <a:pt x="202242" y="220223"/>
                    <a:pt x="369879" y="461145"/>
                    <a:pt x="688184" y="791320"/>
                  </a:cubicBezTo>
                  <a:cubicBezTo>
                    <a:pt x="996347" y="500718"/>
                    <a:pt x="1196666" y="224554"/>
                    <a:pt x="1375761" y="0"/>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Oval 6">
              <a:extLst>
                <a:ext uri="{FF2B5EF4-FFF2-40B4-BE49-F238E27FC236}">
                  <a16:creationId xmlns:a16="http://schemas.microsoft.com/office/drawing/2014/main" xmlns="" id="{BF4F9665-29C3-49AA-8941-C232B0194837}"/>
                </a:ext>
              </a:extLst>
            </p:cNvPr>
            <p:cNvSpPr/>
            <p:nvPr/>
          </p:nvSpPr>
          <p:spPr>
            <a:xfrm>
              <a:off x="3445136" y="4763523"/>
              <a:ext cx="1143413" cy="13662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 name="Heart 38">
            <a:extLst>
              <a:ext uri="{FF2B5EF4-FFF2-40B4-BE49-F238E27FC236}">
                <a16:creationId xmlns:a16="http://schemas.microsoft.com/office/drawing/2014/main" xmlns="" id="{0C5784E5-A4DD-40EA-BC88-976311BA38B4}"/>
              </a:ext>
            </a:extLst>
          </p:cNvPr>
          <p:cNvSpPr/>
          <p:nvPr/>
        </p:nvSpPr>
        <p:spPr>
          <a:xfrm>
            <a:off x="6755180" y="1973845"/>
            <a:ext cx="4096862" cy="3709398"/>
          </a:xfrm>
          <a:custGeom>
            <a:avLst/>
            <a:gdLst>
              <a:gd name="connsiteX0" fmla="*/ 890820 w 1781639"/>
              <a:gd name="connsiteY0" fmla="*/ 461125 h 1844501"/>
              <a:gd name="connsiteX1" fmla="*/ 890820 w 1781639"/>
              <a:gd name="connsiteY1" fmla="*/ 1844501 h 1844501"/>
              <a:gd name="connsiteX2" fmla="*/ 890820 w 1781639"/>
              <a:gd name="connsiteY2" fmla="*/ 461125 h 1844501"/>
              <a:gd name="connsiteX0" fmla="*/ 900697 w 1798010"/>
              <a:gd name="connsiteY0" fmla="*/ 438276 h 1821652"/>
              <a:gd name="connsiteX1" fmla="*/ 900697 w 1798010"/>
              <a:gd name="connsiteY1" fmla="*/ 1821652 h 1821652"/>
              <a:gd name="connsiteX2" fmla="*/ 900697 w 1798010"/>
              <a:gd name="connsiteY2" fmla="*/ 438276 h 1821652"/>
              <a:gd name="connsiteX0" fmla="*/ 900697 w 1791294"/>
              <a:gd name="connsiteY0" fmla="*/ 256318 h 1639694"/>
              <a:gd name="connsiteX1" fmla="*/ 900697 w 1791294"/>
              <a:gd name="connsiteY1" fmla="*/ 1639694 h 1639694"/>
              <a:gd name="connsiteX2" fmla="*/ 900697 w 1791294"/>
              <a:gd name="connsiteY2" fmla="*/ 256318 h 1639694"/>
              <a:gd name="connsiteX0" fmla="*/ 900697 w 1786633"/>
              <a:gd name="connsiteY0" fmla="*/ 247316 h 1630692"/>
              <a:gd name="connsiteX1" fmla="*/ 900697 w 1786633"/>
              <a:gd name="connsiteY1" fmla="*/ 1630692 h 1630692"/>
              <a:gd name="connsiteX2" fmla="*/ 900697 w 1786633"/>
              <a:gd name="connsiteY2" fmla="*/ 247316 h 1630692"/>
              <a:gd name="connsiteX0" fmla="*/ 900697 w 1787297"/>
              <a:gd name="connsiteY0" fmla="*/ 247316 h 1630692"/>
              <a:gd name="connsiteX1" fmla="*/ 900697 w 1787297"/>
              <a:gd name="connsiteY1" fmla="*/ 1630692 h 1630692"/>
              <a:gd name="connsiteX2" fmla="*/ 900697 w 1787297"/>
              <a:gd name="connsiteY2" fmla="*/ 247316 h 1630692"/>
              <a:gd name="connsiteX0" fmla="*/ 900697 w 1789293"/>
              <a:gd name="connsiteY0" fmla="*/ 248439 h 1631815"/>
              <a:gd name="connsiteX1" fmla="*/ 900697 w 1789293"/>
              <a:gd name="connsiteY1" fmla="*/ 1631815 h 1631815"/>
              <a:gd name="connsiteX2" fmla="*/ 900697 w 1789293"/>
              <a:gd name="connsiteY2" fmla="*/ 248439 h 1631815"/>
              <a:gd name="connsiteX0" fmla="*/ 900697 w 1790626"/>
              <a:gd name="connsiteY0" fmla="*/ 250689 h 1634065"/>
              <a:gd name="connsiteX1" fmla="*/ 900697 w 1790626"/>
              <a:gd name="connsiteY1" fmla="*/ 1634065 h 1634065"/>
              <a:gd name="connsiteX2" fmla="*/ 900697 w 1790626"/>
              <a:gd name="connsiteY2" fmla="*/ 250689 h 1634065"/>
              <a:gd name="connsiteX0" fmla="*/ 900697 w 1792632"/>
              <a:gd name="connsiteY0" fmla="*/ 247316 h 1630692"/>
              <a:gd name="connsiteX1" fmla="*/ 900697 w 1792632"/>
              <a:gd name="connsiteY1" fmla="*/ 1630692 h 1630692"/>
              <a:gd name="connsiteX2" fmla="*/ 900697 w 1792632"/>
              <a:gd name="connsiteY2" fmla="*/ 247316 h 1630692"/>
              <a:gd name="connsiteX0" fmla="*/ 907623 w 1799558"/>
              <a:gd name="connsiteY0" fmla="*/ 246191 h 1629567"/>
              <a:gd name="connsiteX1" fmla="*/ 907623 w 1799558"/>
              <a:gd name="connsiteY1" fmla="*/ 1629567 h 1629567"/>
              <a:gd name="connsiteX2" fmla="*/ 907623 w 1799558"/>
              <a:gd name="connsiteY2" fmla="*/ 246191 h 1629567"/>
              <a:gd name="connsiteX0" fmla="*/ 907623 w 1806494"/>
              <a:gd name="connsiteY0" fmla="*/ 240577 h 1623953"/>
              <a:gd name="connsiteX1" fmla="*/ 907623 w 1806494"/>
              <a:gd name="connsiteY1" fmla="*/ 1623953 h 1623953"/>
              <a:gd name="connsiteX2" fmla="*/ 907623 w 1806494"/>
              <a:gd name="connsiteY2" fmla="*/ 240577 h 1623953"/>
              <a:gd name="connsiteX0" fmla="*/ 895538 w 1794409"/>
              <a:gd name="connsiteY0" fmla="*/ 243927 h 1627303"/>
              <a:gd name="connsiteX1" fmla="*/ 895538 w 1794409"/>
              <a:gd name="connsiteY1" fmla="*/ 1627303 h 1627303"/>
              <a:gd name="connsiteX2" fmla="*/ 895538 w 1794409"/>
              <a:gd name="connsiteY2" fmla="*/ 243927 h 1627303"/>
              <a:gd name="connsiteX0" fmla="*/ 899541 w 1798412"/>
              <a:gd name="connsiteY0" fmla="*/ 238685 h 1622061"/>
              <a:gd name="connsiteX1" fmla="*/ 899541 w 1798412"/>
              <a:gd name="connsiteY1" fmla="*/ 1622061 h 1622061"/>
              <a:gd name="connsiteX2" fmla="*/ 899541 w 1798412"/>
              <a:gd name="connsiteY2" fmla="*/ 238685 h 1622061"/>
              <a:gd name="connsiteX0" fmla="*/ 901553 w 1800424"/>
              <a:gd name="connsiteY0" fmla="*/ 238685 h 1622061"/>
              <a:gd name="connsiteX1" fmla="*/ 901553 w 1800424"/>
              <a:gd name="connsiteY1" fmla="*/ 1622061 h 1622061"/>
              <a:gd name="connsiteX2" fmla="*/ 901553 w 1800424"/>
              <a:gd name="connsiteY2" fmla="*/ 238685 h 1622061"/>
              <a:gd name="connsiteX0" fmla="*/ 899542 w 1798413"/>
              <a:gd name="connsiteY0" fmla="*/ 246163 h 1629539"/>
              <a:gd name="connsiteX1" fmla="*/ 899542 w 1798413"/>
              <a:gd name="connsiteY1" fmla="*/ 1629539 h 1629539"/>
              <a:gd name="connsiteX2" fmla="*/ 899542 w 1798413"/>
              <a:gd name="connsiteY2" fmla="*/ 246163 h 1629539"/>
              <a:gd name="connsiteX0" fmla="*/ 899542 w 1800423"/>
              <a:gd name="connsiteY0" fmla="*/ 246163 h 1629539"/>
              <a:gd name="connsiteX1" fmla="*/ 899542 w 1800423"/>
              <a:gd name="connsiteY1" fmla="*/ 1629539 h 1629539"/>
              <a:gd name="connsiteX2" fmla="*/ 899542 w 1800423"/>
              <a:gd name="connsiteY2" fmla="*/ 246163 h 1629539"/>
              <a:gd name="connsiteX0" fmla="*/ 899542 w 1799752"/>
              <a:gd name="connsiteY0" fmla="*/ 246163 h 1629539"/>
              <a:gd name="connsiteX1" fmla="*/ 899542 w 1799752"/>
              <a:gd name="connsiteY1" fmla="*/ 1629539 h 1629539"/>
              <a:gd name="connsiteX2" fmla="*/ 899542 w 1799752"/>
              <a:gd name="connsiteY2" fmla="*/ 246163 h 1629539"/>
            </a:gdLst>
            <a:ahLst/>
            <a:cxnLst>
              <a:cxn ang="0">
                <a:pos x="connsiteX0" y="connsiteY0"/>
              </a:cxn>
              <a:cxn ang="0">
                <a:pos x="connsiteX1" y="connsiteY1"/>
              </a:cxn>
              <a:cxn ang="0">
                <a:pos x="connsiteX2" y="connsiteY2"/>
              </a:cxn>
            </a:cxnLst>
            <a:rect l="l" t="t" r="r" b="b"/>
            <a:pathLst>
              <a:path w="1799752" h="1629539">
                <a:moveTo>
                  <a:pt x="899542" y="246163"/>
                </a:moveTo>
                <a:cubicBezTo>
                  <a:pt x="1254995" y="-397486"/>
                  <a:pt x="2734018" y="295944"/>
                  <a:pt x="899542" y="1629539"/>
                </a:cubicBezTo>
                <a:cubicBezTo>
                  <a:pt x="-934936" y="290704"/>
                  <a:pt x="546708" y="-402727"/>
                  <a:pt x="899542" y="24616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968581" y="740959"/>
            <a:ext cx="11573197" cy="724247"/>
          </a:xfrm>
          <a:prstGeom prst="rect">
            <a:avLst/>
          </a:prstGeom>
        </p:spPr>
        <p:txBody>
          <a:bodyPr/>
          <a:lstStyle/>
          <a:p>
            <a:pPr algn="l"/>
            <a:r>
              <a:rPr lang="en-US" dirty="0" smtClean="0"/>
              <a:t>OBJECTIVE</a:t>
            </a:r>
            <a:endParaRPr lang="en-US" dirty="0"/>
          </a:p>
        </p:txBody>
      </p:sp>
      <p:sp>
        <p:nvSpPr>
          <p:cNvPr id="10" name="Freeform: Shape 9">
            <a:extLst>
              <a:ext uri="{FF2B5EF4-FFF2-40B4-BE49-F238E27FC236}">
                <a16:creationId xmlns:a16="http://schemas.microsoft.com/office/drawing/2014/main" xmlns="" id="{5037989D-24AD-41E0-B439-E40D7C9C09EF}"/>
              </a:ext>
            </a:extLst>
          </p:cNvPr>
          <p:cNvSpPr/>
          <p:nvPr/>
        </p:nvSpPr>
        <p:spPr>
          <a:xfrm>
            <a:off x="7363067" y="5107440"/>
            <a:ext cx="5514975" cy="1917562"/>
          </a:xfrm>
          <a:custGeom>
            <a:avLst/>
            <a:gdLst>
              <a:gd name="connsiteX0" fmla="*/ 2453382 w 5514975"/>
              <a:gd name="connsiteY0" fmla="*/ 1024 h 1917562"/>
              <a:gd name="connsiteX1" fmla="*/ 1985806 w 5514975"/>
              <a:gd name="connsiteY1" fmla="*/ 110941 h 1917562"/>
              <a:gd name="connsiteX2" fmla="*/ 1195579 w 5514975"/>
              <a:gd name="connsiteY2" fmla="*/ 139689 h 1917562"/>
              <a:gd name="connsiteX3" fmla="*/ 1372677 w 5514975"/>
              <a:gd name="connsiteY3" fmla="*/ 416596 h 1917562"/>
              <a:gd name="connsiteX4" fmla="*/ 1867740 w 5514975"/>
              <a:gd name="connsiteY4" fmla="*/ 443385 h 1917562"/>
              <a:gd name="connsiteX5" fmla="*/ 1267901 w 5514975"/>
              <a:gd name="connsiteY5" fmla="*/ 527178 h 1917562"/>
              <a:gd name="connsiteX6" fmla="*/ 503763 w 5514975"/>
              <a:gd name="connsiteY6" fmla="*/ 326089 h 1917562"/>
              <a:gd name="connsiteX7" fmla="*/ 1705 w 5514975"/>
              <a:gd name="connsiteY7" fmla="*/ 494304 h 1917562"/>
              <a:gd name="connsiteX8" fmla="*/ 278542 w 5514975"/>
              <a:gd name="connsiteY8" fmla="*/ 551308 h 1917562"/>
              <a:gd name="connsiteX9" fmla="*/ 190763 w 5514975"/>
              <a:gd name="connsiteY9" fmla="*/ 742395 h 1917562"/>
              <a:gd name="connsiteX10" fmla="*/ 1544599 w 5514975"/>
              <a:gd name="connsiteY10" fmla="*/ 997692 h 1917562"/>
              <a:gd name="connsiteX11" fmla="*/ 1895298 w 5514975"/>
              <a:gd name="connsiteY11" fmla="*/ 1130445 h 1917562"/>
              <a:gd name="connsiteX12" fmla="*/ 2950894 w 5514975"/>
              <a:gd name="connsiteY12" fmla="*/ 1029865 h 1917562"/>
              <a:gd name="connsiteX13" fmla="*/ 3874294 w 5514975"/>
              <a:gd name="connsiteY13" fmla="*/ 1399590 h 1917562"/>
              <a:gd name="connsiteX14" fmla="*/ 4655303 w 5514975"/>
              <a:gd name="connsiteY14" fmla="*/ 1917562 h 1917562"/>
              <a:gd name="connsiteX15" fmla="*/ 5514975 w 5514975"/>
              <a:gd name="connsiteY15" fmla="*/ 1913307 h 1917562"/>
              <a:gd name="connsiteX16" fmla="*/ 5514975 w 5514975"/>
              <a:gd name="connsiteY16" fmla="*/ 1357440 h 1917562"/>
              <a:gd name="connsiteX17" fmla="*/ 4205059 w 5514975"/>
              <a:gd name="connsiteY17" fmla="*/ 687420 h 1917562"/>
              <a:gd name="connsiteX18" fmla="*/ 3129951 w 5514975"/>
              <a:gd name="connsiteY18" fmla="*/ 170604 h 1917562"/>
              <a:gd name="connsiteX19" fmla="*/ 2453382 w 5514975"/>
              <a:gd name="connsiteY19" fmla="*/ 1024 h 191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14975" h="1917562">
                <a:moveTo>
                  <a:pt x="2453382" y="1024"/>
                </a:moveTo>
                <a:cubicBezTo>
                  <a:pt x="2258075" y="9126"/>
                  <a:pt x="2097600" y="63811"/>
                  <a:pt x="1985806" y="110941"/>
                </a:cubicBezTo>
                <a:cubicBezTo>
                  <a:pt x="1829832" y="158572"/>
                  <a:pt x="1445558" y="65198"/>
                  <a:pt x="1195579" y="139689"/>
                </a:cubicBezTo>
                <a:cubicBezTo>
                  <a:pt x="1080030" y="218561"/>
                  <a:pt x="1206211" y="404869"/>
                  <a:pt x="1372677" y="416596"/>
                </a:cubicBezTo>
                <a:cubicBezTo>
                  <a:pt x="1514197" y="455741"/>
                  <a:pt x="1702720" y="434456"/>
                  <a:pt x="1867740" y="443385"/>
                </a:cubicBezTo>
                <a:cubicBezTo>
                  <a:pt x="1731582" y="545176"/>
                  <a:pt x="1467847" y="499247"/>
                  <a:pt x="1267901" y="527178"/>
                </a:cubicBezTo>
                <a:cubicBezTo>
                  <a:pt x="982972" y="436647"/>
                  <a:pt x="788691" y="383046"/>
                  <a:pt x="503763" y="326089"/>
                </a:cubicBezTo>
                <a:cubicBezTo>
                  <a:pt x="233452" y="287037"/>
                  <a:pt x="-23429" y="308417"/>
                  <a:pt x="1705" y="494304"/>
                </a:cubicBezTo>
                <a:lnTo>
                  <a:pt x="278542" y="551308"/>
                </a:lnTo>
                <a:cubicBezTo>
                  <a:pt x="179897" y="591504"/>
                  <a:pt x="104754" y="729059"/>
                  <a:pt x="190763" y="742395"/>
                </a:cubicBezTo>
                <a:cubicBezTo>
                  <a:pt x="687925" y="800636"/>
                  <a:pt x="1067581" y="905879"/>
                  <a:pt x="1544599" y="997692"/>
                </a:cubicBezTo>
                <a:cubicBezTo>
                  <a:pt x="1635760" y="1035229"/>
                  <a:pt x="1814210" y="1116410"/>
                  <a:pt x="1895298" y="1130445"/>
                </a:cubicBezTo>
                <a:cubicBezTo>
                  <a:pt x="2140871" y="1146439"/>
                  <a:pt x="2583570" y="974936"/>
                  <a:pt x="2950894" y="1029865"/>
                </a:cubicBezTo>
                <a:cubicBezTo>
                  <a:pt x="3335002" y="1064651"/>
                  <a:pt x="3590226" y="1251641"/>
                  <a:pt x="3874294" y="1399590"/>
                </a:cubicBezTo>
                <a:cubicBezTo>
                  <a:pt x="4158363" y="1547539"/>
                  <a:pt x="4350241" y="1712958"/>
                  <a:pt x="4655303" y="1917562"/>
                </a:cubicBezTo>
                <a:lnTo>
                  <a:pt x="5514975" y="1913307"/>
                </a:lnTo>
                <a:lnTo>
                  <a:pt x="5514975" y="1357440"/>
                </a:lnTo>
                <a:lnTo>
                  <a:pt x="4205059" y="687420"/>
                </a:lnTo>
                <a:cubicBezTo>
                  <a:pt x="3752685" y="493885"/>
                  <a:pt x="3474891" y="357424"/>
                  <a:pt x="3129951" y="170604"/>
                </a:cubicBezTo>
                <a:cubicBezTo>
                  <a:pt x="2878828" y="31403"/>
                  <a:pt x="2648688" y="-7079"/>
                  <a:pt x="2453382" y="1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5" name="Freeform: Shape 4">
            <a:extLst>
              <a:ext uri="{FF2B5EF4-FFF2-40B4-BE49-F238E27FC236}">
                <a16:creationId xmlns:a16="http://schemas.microsoft.com/office/drawing/2014/main" xmlns="" id="{9DA9A4A2-2B77-466C-9ADF-AAF9080A4D88}"/>
              </a:ext>
            </a:extLst>
          </p:cNvPr>
          <p:cNvSpPr/>
          <p:nvPr/>
        </p:nvSpPr>
        <p:spPr>
          <a:xfrm>
            <a:off x="8242460" y="2520726"/>
            <a:ext cx="1143000" cy="1741526"/>
          </a:xfrm>
          <a:custGeom>
            <a:avLst/>
            <a:gdLst>
              <a:gd name="connsiteX0" fmla="*/ 740285 w 1757383"/>
              <a:gd name="connsiteY0" fmla="*/ 1393726 h 2677626"/>
              <a:gd name="connsiteX1" fmla="*/ 740285 w 1757383"/>
              <a:gd name="connsiteY1" fmla="*/ 1661798 h 2677626"/>
              <a:gd name="connsiteX2" fmla="*/ 472212 w 1757383"/>
              <a:gd name="connsiteY2" fmla="*/ 1661798 h 2677626"/>
              <a:gd name="connsiteX3" fmla="*/ 472212 w 1757383"/>
              <a:gd name="connsiteY3" fmla="*/ 1938610 h 2677626"/>
              <a:gd name="connsiteX4" fmla="*/ 740285 w 1757383"/>
              <a:gd name="connsiteY4" fmla="*/ 1938610 h 2677626"/>
              <a:gd name="connsiteX5" fmla="*/ 740285 w 1757383"/>
              <a:gd name="connsiteY5" fmla="*/ 2206682 h 2677626"/>
              <a:gd name="connsiteX6" fmla="*/ 1017098 w 1757383"/>
              <a:gd name="connsiteY6" fmla="*/ 2206682 h 2677626"/>
              <a:gd name="connsiteX7" fmla="*/ 1017098 w 1757383"/>
              <a:gd name="connsiteY7" fmla="*/ 1938610 h 2677626"/>
              <a:gd name="connsiteX8" fmla="*/ 1285171 w 1757383"/>
              <a:gd name="connsiteY8" fmla="*/ 1938610 h 2677626"/>
              <a:gd name="connsiteX9" fmla="*/ 1285171 w 1757383"/>
              <a:gd name="connsiteY9" fmla="*/ 1661798 h 2677626"/>
              <a:gd name="connsiteX10" fmla="*/ 1017098 w 1757383"/>
              <a:gd name="connsiteY10" fmla="*/ 1661798 h 2677626"/>
              <a:gd name="connsiteX11" fmla="*/ 1017098 w 1757383"/>
              <a:gd name="connsiteY11" fmla="*/ 1393726 h 2677626"/>
              <a:gd name="connsiteX12" fmla="*/ 873277 w 1757383"/>
              <a:gd name="connsiteY12" fmla="*/ 0 h 2677626"/>
              <a:gd name="connsiteX13" fmla="*/ 1593290 w 1757383"/>
              <a:gd name="connsiteY13" fmla="*/ 1290654 h 2677626"/>
              <a:gd name="connsiteX14" fmla="*/ 1757383 w 1757383"/>
              <a:gd name="connsiteY14" fmla="*/ 1798938 h 2677626"/>
              <a:gd name="connsiteX15" fmla="*/ 878691 w 1757383"/>
              <a:gd name="connsiteY15" fmla="*/ 2677626 h 2677626"/>
              <a:gd name="connsiteX16" fmla="*/ 0 w 1757383"/>
              <a:gd name="connsiteY16" fmla="*/ 1798938 h 2677626"/>
              <a:gd name="connsiteX17" fmla="*/ 84966 w 1757383"/>
              <a:gd name="connsiteY17" fmla="*/ 1423878 h 2677626"/>
              <a:gd name="connsiteX18" fmla="*/ 78942 w 1757383"/>
              <a:gd name="connsiteY18" fmla="*/ 1423878 h 267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57383" h="2677626">
                <a:moveTo>
                  <a:pt x="740285" y="1393726"/>
                </a:moveTo>
                <a:lnTo>
                  <a:pt x="740285" y="1661798"/>
                </a:lnTo>
                <a:lnTo>
                  <a:pt x="472212" y="1661798"/>
                </a:lnTo>
                <a:lnTo>
                  <a:pt x="472212" y="1938610"/>
                </a:lnTo>
                <a:lnTo>
                  <a:pt x="740285" y="1938610"/>
                </a:lnTo>
                <a:lnTo>
                  <a:pt x="740285" y="2206682"/>
                </a:lnTo>
                <a:lnTo>
                  <a:pt x="1017098" y="2206682"/>
                </a:lnTo>
                <a:lnTo>
                  <a:pt x="1017098" y="1938610"/>
                </a:lnTo>
                <a:lnTo>
                  <a:pt x="1285171" y="1938610"/>
                </a:lnTo>
                <a:lnTo>
                  <a:pt x="1285171" y="1661798"/>
                </a:lnTo>
                <a:lnTo>
                  <a:pt x="1017098" y="1661798"/>
                </a:lnTo>
                <a:lnTo>
                  <a:pt x="1017098" y="1393726"/>
                </a:lnTo>
                <a:close/>
                <a:moveTo>
                  <a:pt x="873277" y="0"/>
                </a:moveTo>
                <a:lnTo>
                  <a:pt x="1593290" y="1290654"/>
                </a:lnTo>
                <a:cubicBezTo>
                  <a:pt x="1697164" y="1433269"/>
                  <a:pt x="1757383" y="1609071"/>
                  <a:pt x="1757383" y="1798938"/>
                </a:cubicBezTo>
                <a:cubicBezTo>
                  <a:pt x="1757383" y="2284224"/>
                  <a:pt x="1363979" y="2677626"/>
                  <a:pt x="878691" y="2677626"/>
                </a:cubicBezTo>
                <a:cubicBezTo>
                  <a:pt x="393404" y="2677626"/>
                  <a:pt x="0" y="2284224"/>
                  <a:pt x="0" y="1798938"/>
                </a:cubicBezTo>
                <a:cubicBezTo>
                  <a:pt x="0" y="1664599"/>
                  <a:pt x="30147" y="1537303"/>
                  <a:pt x="84966" y="1423878"/>
                </a:cubicBezTo>
                <a:lnTo>
                  <a:pt x="78942" y="14238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ko-KR" altLang="en-US" sz="2701" dirty="0"/>
          </a:p>
        </p:txBody>
      </p:sp>
      <p:sp>
        <p:nvSpPr>
          <p:cNvPr id="25" name="TextBox 24"/>
          <p:cNvSpPr txBox="1"/>
          <p:nvPr/>
        </p:nvSpPr>
        <p:spPr>
          <a:xfrm>
            <a:off x="685246" y="1696506"/>
            <a:ext cx="7389808" cy="1477328"/>
          </a:xfrm>
          <a:prstGeom prst="rect">
            <a:avLst/>
          </a:prstGeom>
          <a:noFill/>
        </p:spPr>
        <p:txBody>
          <a:bodyPr wrap="square" rtlCol="0">
            <a:spAutoFit/>
          </a:bodyPr>
          <a:lstStyle/>
          <a:p>
            <a:pPr algn="just"/>
            <a:r>
              <a:rPr lang="en-US" dirty="0" smtClean="0"/>
              <a:t>The </a:t>
            </a:r>
            <a:r>
              <a:rPr lang="en-US" dirty="0"/>
              <a:t>main aim of creating cloud-based blood bank system is to make the blood available on time to the people, even in emergency </a:t>
            </a:r>
            <a:r>
              <a:rPr lang="en-US" dirty="0" smtClean="0"/>
              <a:t>situations.</a:t>
            </a:r>
            <a:r>
              <a:rPr lang="en-IN" dirty="0"/>
              <a:t> </a:t>
            </a:r>
            <a:r>
              <a:rPr lang="en-US" dirty="0" smtClean="0"/>
              <a:t>With </a:t>
            </a:r>
            <a:r>
              <a:rPr lang="en-US" dirty="0"/>
              <a:t>the help of this project, the user can be able to view information about every entity related to blood bank i.e. hospitals, donors, a location of another blood bank etc. </a:t>
            </a:r>
            <a:r>
              <a:rPr lang="en-US" dirty="0" smtClean="0"/>
              <a:t> </a:t>
            </a:r>
            <a:endParaRPr lang="en-IN" dirty="0"/>
          </a:p>
        </p:txBody>
      </p:sp>
    </p:spTree>
    <p:extLst>
      <p:ext uri="{BB962C8B-B14F-4D97-AF65-F5344CB8AC3E}">
        <p14:creationId xmlns:p14="http://schemas.microsoft.com/office/powerpoint/2010/main" val="1815976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a:t>
            </a:r>
            <a:endParaRPr lang="en-IN" dirty="0"/>
          </a:p>
        </p:txBody>
      </p:sp>
      <p:sp>
        <p:nvSpPr>
          <p:cNvPr id="5" name="TextBox 4"/>
          <p:cNvSpPr txBox="1"/>
          <p:nvPr/>
        </p:nvSpPr>
        <p:spPr>
          <a:xfrm>
            <a:off x="1171079" y="1352282"/>
            <a:ext cx="9878095" cy="3139321"/>
          </a:xfrm>
          <a:prstGeom prst="rect">
            <a:avLst/>
          </a:prstGeom>
          <a:noFill/>
        </p:spPr>
        <p:txBody>
          <a:bodyPr wrap="square" rtlCol="0">
            <a:spAutoFit/>
          </a:bodyPr>
          <a:lstStyle/>
          <a:p>
            <a:pPr algn="just"/>
            <a:r>
              <a:rPr lang="en-US" dirty="0" smtClean="0"/>
              <a:t>Blood </a:t>
            </a:r>
            <a:r>
              <a:rPr lang="en-US" dirty="0"/>
              <a:t>contribute to 7% of total body weight, so to maintain the specific amount of blood in the body is necessary for a human to survive. Studies show that for every moment, to save their life someone needs </a:t>
            </a:r>
            <a:r>
              <a:rPr lang="en-US" dirty="0" smtClean="0"/>
              <a:t>blood. </a:t>
            </a:r>
            <a:r>
              <a:rPr lang="en-US" dirty="0"/>
              <a:t>Especially in the rural area the facility provided by the blood bank system is not appropriate due to lack of availability of information and amount of blood in one specific blood bank. The main idea behind the paper is, to improve the blood bank system working, management </a:t>
            </a:r>
            <a:r>
              <a:rPr lang="en-US" dirty="0" smtClean="0"/>
              <a:t>etc. , </a:t>
            </a:r>
            <a:r>
              <a:rPr lang="en-US" dirty="0"/>
              <a:t>with the help of cloud computing technology. The project provides a platform using which the information about the donor, its location, nearby blood bank </a:t>
            </a:r>
            <a:r>
              <a:rPr lang="en-US" dirty="0" err="1"/>
              <a:t>etc</a:t>
            </a:r>
            <a:r>
              <a:rPr lang="en-US" dirty="0"/>
              <a:t> are available for the requester requesting it. Location can be made visible to the user by the use of GPS </a:t>
            </a:r>
            <a:r>
              <a:rPr lang="en-US" dirty="0" smtClean="0"/>
              <a:t>technology. The </a:t>
            </a:r>
            <a:r>
              <a:rPr lang="en-US" dirty="0"/>
              <a:t>paper includes brief information about working with the blood bank management system, its services and various technologies like cloud computing, android application, web technology </a:t>
            </a:r>
            <a:r>
              <a:rPr lang="en-US" dirty="0" smtClean="0"/>
              <a:t>etc.</a:t>
            </a:r>
            <a:endParaRPr lang="en-IN" dirty="0"/>
          </a:p>
        </p:txBody>
      </p:sp>
      <p:grpSp>
        <p:nvGrpSpPr>
          <p:cNvPr id="6" name="Group 5">
            <a:extLst>
              <a:ext uri="{FF2B5EF4-FFF2-40B4-BE49-F238E27FC236}">
                <a16:creationId xmlns:a16="http://schemas.microsoft.com/office/drawing/2014/main" xmlns="" id="{69001D39-A180-4F90-8914-6C960C3CEBFE}"/>
              </a:ext>
            </a:extLst>
          </p:cNvPr>
          <p:cNvGrpSpPr>
            <a:grpSpLocks noChangeAspect="1"/>
          </p:cNvGrpSpPr>
          <p:nvPr/>
        </p:nvGrpSpPr>
        <p:grpSpPr>
          <a:xfrm>
            <a:off x="10907506" y="3675993"/>
            <a:ext cx="847552" cy="2750888"/>
            <a:chOff x="1755471" y="2057490"/>
            <a:chExt cx="1035089" cy="3600000"/>
          </a:xfrm>
        </p:grpSpPr>
        <p:sp>
          <p:nvSpPr>
            <p:cNvPr id="7" name="Freeform 18">
              <a:extLst>
                <a:ext uri="{FF2B5EF4-FFF2-40B4-BE49-F238E27FC236}">
                  <a16:creationId xmlns:a16="http://schemas.microsoft.com/office/drawing/2014/main" xmlns="" id="{0944113D-75A5-41AC-8DAC-98A10F030CBA}"/>
                </a:ext>
              </a:extLst>
            </p:cNvPr>
            <p:cNvSpPr>
              <a:spLocks noChangeAspect="1"/>
            </p:cNvSpPr>
            <p:nvPr/>
          </p:nvSpPr>
          <p:spPr bwMode="auto">
            <a:xfrm>
              <a:off x="2091563" y="2057490"/>
              <a:ext cx="347031" cy="360000"/>
            </a:xfrm>
            <a:custGeom>
              <a:avLst/>
              <a:gdLst/>
              <a:ahLst/>
              <a:cxnLst/>
              <a:rect l="l" t="t" r="r" b="b"/>
              <a:pathLst>
                <a:path w="347031" h="360000">
                  <a:moveTo>
                    <a:pt x="168112" y="0"/>
                  </a:moveTo>
                  <a:lnTo>
                    <a:pt x="267778" y="32422"/>
                  </a:lnTo>
                  <a:lnTo>
                    <a:pt x="302602" y="87659"/>
                  </a:lnTo>
                  <a:lnTo>
                    <a:pt x="307405" y="91261"/>
                  </a:lnTo>
                  <a:lnTo>
                    <a:pt x="313409" y="93663"/>
                  </a:lnTo>
                  <a:lnTo>
                    <a:pt x="318212" y="93663"/>
                  </a:lnTo>
                  <a:lnTo>
                    <a:pt x="323015" y="96064"/>
                  </a:lnTo>
                  <a:lnTo>
                    <a:pt x="325417" y="96064"/>
                  </a:lnTo>
                  <a:lnTo>
                    <a:pt x="329019" y="100867"/>
                  </a:lnTo>
                  <a:lnTo>
                    <a:pt x="331421" y="104470"/>
                  </a:lnTo>
                  <a:lnTo>
                    <a:pt x="336224" y="111675"/>
                  </a:lnTo>
                  <a:lnTo>
                    <a:pt x="336224" y="187325"/>
                  </a:lnTo>
                  <a:lnTo>
                    <a:pt x="337425" y="216144"/>
                  </a:lnTo>
                  <a:lnTo>
                    <a:pt x="342228" y="242562"/>
                  </a:lnTo>
                  <a:lnTo>
                    <a:pt x="347031" y="266578"/>
                  </a:lnTo>
                  <a:lnTo>
                    <a:pt x="347031" y="288192"/>
                  </a:lnTo>
                  <a:lnTo>
                    <a:pt x="337425" y="314610"/>
                  </a:lnTo>
                  <a:lnTo>
                    <a:pt x="325417" y="338626"/>
                  </a:lnTo>
                  <a:lnTo>
                    <a:pt x="311524" y="360000"/>
                  </a:lnTo>
                  <a:lnTo>
                    <a:pt x="42055" y="360000"/>
                  </a:lnTo>
                  <a:lnTo>
                    <a:pt x="38426" y="351835"/>
                  </a:lnTo>
                  <a:lnTo>
                    <a:pt x="27619" y="336224"/>
                  </a:lnTo>
                  <a:lnTo>
                    <a:pt x="16811" y="323015"/>
                  </a:lnTo>
                  <a:lnTo>
                    <a:pt x="6004" y="305003"/>
                  </a:lnTo>
                  <a:lnTo>
                    <a:pt x="0" y="283389"/>
                  </a:lnTo>
                  <a:lnTo>
                    <a:pt x="0" y="268979"/>
                  </a:lnTo>
                  <a:lnTo>
                    <a:pt x="3603" y="256971"/>
                  </a:lnTo>
                  <a:lnTo>
                    <a:pt x="8406" y="248566"/>
                  </a:lnTo>
                  <a:lnTo>
                    <a:pt x="14410" y="240160"/>
                  </a:lnTo>
                  <a:lnTo>
                    <a:pt x="19213" y="231755"/>
                  </a:lnTo>
                  <a:lnTo>
                    <a:pt x="3603" y="159707"/>
                  </a:lnTo>
                  <a:lnTo>
                    <a:pt x="16811" y="124883"/>
                  </a:lnTo>
                  <a:lnTo>
                    <a:pt x="37225" y="88859"/>
                  </a:lnTo>
                  <a:lnTo>
                    <a:pt x="64843" y="56438"/>
                  </a:lnTo>
                  <a:lnTo>
                    <a:pt x="97265" y="30020"/>
                  </a:lnTo>
                  <a:lnTo>
                    <a:pt x="133289" y="1080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 name="Freeform 18">
              <a:extLst>
                <a:ext uri="{FF2B5EF4-FFF2-40B4-BE49-F238E27FC236}">
                  <a16:creationId xmlns:a16="http://schemas.microsoft.com/office/drawing/2014/main" xmlns="" id="{9E16CDBF-B239-41C2-8D83-823C3E92C9F0}"/>
                </a:ext>
              </a:extLst>
            </p:cNvPr>
            <p:cNvSpPr>
              <a:spLocks noChangeAspect="1"/>
            </p:cNvSpPr>
            <p:nvPr/>
          </p:nvSpPr>
          <p:spPr bwMode="auto">
            <a:xfrm>
              <a:off x="1797233" y="2417490"/>
              <a:ext cx="935688" cy="360000"/>
            </a:xfrm>
            <a:custGeom>
              <a:avLst/>
              <a:gdLst/>
              <a:ahLst/>
              <a:cxnLst/>
              <a:rect l="l" t="t" r="r" b="b"/>
              <a:pathLst>
                <a:path w="935688" h="360000">
                  <a:moveTo>
                    <a:pt x="349509" y="0"/>
                  </a:moveTo>
                  <a:lnTo>
                    <a:pt x="618978" y="0"/>
                  </a:lnTo>
                  <a:lnTo>
                    <a:pt x="617260" y="2642"/>
                  </a:lnTo>
                  <a:lnTo>
                    <a:pt x="601650" y="29060"/>
                  </a:lnTo>
                  <a:lnTo>
                    <a:pt x="588441" y="53076"/>
                  </a:lnTo>
                  <a:lnTo>
                    <a:pt x="580036" y="80694"/>
                  </a:lnTo>
                  <a:lnTo>
                    <a:pt x="577634" y="111915"/>
                  </a:lnTo>
                  <a:lnTo>
                    <a:pt x="586040" y="144336"/>
                  </a:lnTo>
                  <a:lnTo>
                    <a:pt x="601650" y="165951"/>
                  </a:lnTo>
                  <a:lnTo>
                    <a:pt x="623264" y="183963"/>
                  </a:lnTo>
                  <a:lnTo>
                    <a:pt x="652084" y="197172"/>
                  </a:lnTo>
                  <a:lnTo>
                    <a:pt x="684505" y="207979"/>
                  </a:lnTo>
                  <a:lnTo>
                    <a:pt x="721730" y="218786"/>
                  </a:lnTo>
                  <a:lnTo>
                    <a:pt x="758955" y="227192"/>
                  </a:lnTo>
                  <a:lnTo>
                    <a:pt x="796179" y="237999"/>
                  </a:lnTo>
                  <a:lnTo>
                    <a:pt x="833404" y="248806"/>
                  </a:lnTo>
                  <a:lnTo>
                    <a:pt x="863424" y="264416"/>
                  </a:lnTo>
                  <a:lnTo>
                    <a:pt x="892243" y="283629"/>
                  </a:lnTo>
                  <a:lnTo>
                    <a:pt x="911456" y="307645"/>
                  </a:lnTo>
                  <a:lnTo>
                    <a:pt x="931870" y="347272"/>
                  </a:lnTo>
                  <a:lnTo>
                    <a:pt x="935688" y="360000"/>
                  </a:lnTo>
                  <a:lnTo>
                    <a:pt x="0" y="360000"/>
                  </a:lnTo>
                  <a:lnTo>
                    <a:pt x="3652" y="344870"/>
                  </a:lnTo>
                  <a:lnTo>
                    <a:pt x="14459" y="320854"/>
                  </a:lnTo>
                  <a:lnTo>
                    <a:pt x="38475" y="293236"/>
                  </a:lnTo>
                  <a:lnTo>
                    <a:pt x="67294" y="269220"/>
                  </a:lnTo>
                  <a:lnTo>
                    <a:pt x="102117" y="251208"/>
                  </a:lnTo>
                  <a:lnTo>
                    <a:pt x="139342" y="235597"/>
                  </a:lnTo>
                  <a:lnTo>
                    <a:pt x="177768" y="222388"/>
                  </a:lnTo>
                  <a:lnTo>
                    <a:pt x="217394" y="211581"/>
                  </a:lnTo>
                  <a:lnTo>
                    <a:pt x="257021" y="198372"/>
                  </a:lnTo>
                  <a:lnTo>
                    <a:pt x="294245" y="183963"/>
                  </a:lnTo>
                  <a:lnTo>
                    <a:pt x="326667" y="163549"/>
                  </a:lnTo>
                  <a:lnTo>
                    <a:pt x="355486" y="139533"/>
                  </a:lnTo>
                  <a:lnTo>
                    <a:pt x="355486" y="109513"/>
                  </a:lnTo>
                  <a:lnTo>
                    <a:pt x="356687" y="77092"/>
                  </a:lnTo>
                  <a:lnTo>
                    <a:pt x="356687" y="43469"/>
                  </a:lnTo>
                  <a:lnTo>
                    <a:pt x="355486" y="1344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9" name="Freeform 18">
              <a:extLst>
                <a:ext uri="{FF2B5EF4-FFF2-40B4-BE49-F238E27FC236}">
                  <a16:creationId xmlns:a16="http://schemas.microsoft.com/office/drawing/2014/main" xmlns="" id="{BC91FB18-67BF-43F7-8552-716FA74F2D38}"/>
                </a:ext>
              </a:extLst>
            </p:cNvPr>
            <p:cNvSpPr>
              <a:spLocks noChangeAspect="1"/>
            </p:cNvSpPr>
            <p:nvPr/>
          </p:nvSpPr>
          <p:spPr bwMode="auto">
            <a:xfrm>
              <a:off x="1757740" y="2777490"/>
              <a:ext cx="1014675" cy="360000"/>
            </a:xfrm>
            <a:custGeom>
              <a:avLst/>
              <a:gdLst/>
              <a:ahLst/>
              <a:cxnLst/>
              <a:rect l="l" t="t" r="r" b="b"/>
              <a:pathLst>
                <a:path w="1014675" h="360000">
                  <a:moveTo>
                    <a:pt x="44380" y="0"/>
                  </a:moveTo>
                  <a:lnTo>
                    <a:pt x="980068" y="0"/>
                  </a:lnTo>
                  <a:lnTo>
                    <a:pt x="990659" y="35304"/>
                  </a:lnTo>
                  <a:lnTo>
                    <a:pt x="1001467" y="89340"/>
                  </a:lnTo>
                  <a:lnTo>
                    <a:pt x="1008671" y="146978"/>
                  </a:lnTo>
                  <a:lnTo>
                    <a:pt x="1013475" y="209420"/>
                  </a:lnTo>
                  <a:lnTo>
                    <a:pt x="1014675" y="270661"/>
                  </a:lnTo>
                  <a:lnTo>
                    <a:pt x="1014675" y="331901"/>
                  </a:lnTo>
                  <a:lnTo>
                    <a:pt x="1014675" y="360000"/>
                  </a:lnTo>
                  <a:lnTo>
                    <a:pt x="827351" y="360000"/>
                  </a:lnTo>
                  <a:lnTo>
                    <a:pt x="827351" y="341508"/>
                  </a:lnTo>
                  <a:lnTo>
                    <a:pt x="822547" y="305484"/>
                  </a:lnTo>
                  <a:lnTo>
                    <a:pt x="814142" y="277865"/>
                  </a:lnTo>
                  <a:lnTo>
                    <a:pt x="798531" y="256251"/>
                  </a:lnTo>
                  <a:lnTo>
                    <a:pt x="794929" y="251448"/>
                  </a:lnTo>
                  <a:lnTo>
                    <a:pt x="794929" y="347512"/>
                  </a:lnTo>
                  <a:lnTo>
                    <a:pt x="790000" y="360000"/>
                  </a:lnTo>
                  <a:lnTo>
                    <a:pt x="231522" y="360000"/>
                  </a:lnTo>
                  <a:lnTo>
                    <a:pt x="226951" y="251448"/>
                  </a:lnTo>
                  <a:lnTo>
                    <a:pt x="222148" y="256251"/>
                  </a:lnTo>
                  <a:lnTo>
                    <a:pt x="208939" y="283869"/>
                  </a:lnTo>
                  <a:lnTo>
                    <a:pt x="202935" y="318693"/>
                  </a:lnTo>
                  <a:lnTo>
                    <a:pt x="198132" y="355917"/>
                  </a:lnTo>
                  <a:lnTo>
                    <a:pt x="198132" y="360000"/>
                  </a:lnTo>
                  <a:lnTo>
                    <a:pt x="2103" y="360000"/>
                  </a:lnTo>
                  <a:lnTo>
                    <a:pt x="0" y="321094"/>
                  </a:lnTo>
                  <a:lnTo>
                    <a:pt x="2402" y="270661"/>
                  </a:lnTo>
                  <a:lnTo>
                    <a:pt x="6004" y="219026"/>
                  </a:lnTo>
                  <a:lnTo>
                    <a:pt x="13209" y="163789"/>
                  </a:lnTo>
                  <a:lnTo>
                    <a:pt x="19213" y="112155"/>
                  </a:lnTo>
                  <a:lnTo>
                    <a:pt x="28819" y="64123"/>
                  </a:lnTo>
                  <a:lnTo>
                    <a:pt x="39626" y="1969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0" name="Freeform 18">
              <a:extLst>
                <a:ext uri="{FF2B5EF4-FFF2-40B4-BE49-F238E27FC236}">
                  <a16:creationId xmlns:a16="http://schemas.microsoft.com/office/drawing/2014/main" xmlns="" id="{59AB4046-A4B3-46D9-B82A-8A41E1FE68F3}"/>
                </a:ext>
              </a:extLst>
            </p:cNvPr>
            <p:cNvSpPr>
              <a:spLocks noChangeAspect="1"/>
            </p:cNvSpPr>
            <p:nvPr/>
          </p:nvSpPr>
          <p:spPr bwMode="auto">
            <a:xfrm>
              <a:off x="1755471" y="3137490"/>
              <a:ext cx="1035089" cy="360000"/>
            </a:xfrm>
            <a:custGeom>
              <a:avLst/>
              <a:gdLst/>
              <a:ahLst/>
              <a:cxnLst/>
              <a:rect l="l" t="t" r="r" b="b"/>
              <a:pathLst>
                <a:path w="1035089" h="360000">
                  <a:moveTo>
                    <a:pt x="834556" y="0"/>
                  </a:moveTo>
                  <a:lnTo>
                    <a:pt x="1021880" y="0"/>
                  </a:lnTo>
                  <a:lnTo>
                    <a:pt x="1021880" y="30741"/>
                  </a:lnTo>
                  <a:lnTo>
                    <a:pt x="1021880" y="88379"/>
                  </a:lnTo>
                  <a:lnTo>
                    <a:pt x="1035089" y="273302"/>
                  </a:lnTo>
                  <a:lnTo>
                    <a:pt x="1024686" y="360000"/>
                  </a:lnTo>
                  <a:lnTo>
                    <a:pt x="864533" y="360000"/>
                  </a:lnTo>
                  <a:lnTo>
                    <a:pt x="866977" y="188046"/>
                  </a:lnTo>
                  <a:lnTo>
                    <a:pt x="842961" y="120801"/>
                  </a:lnTo>
                  <a:lnTo>
                    <a:pt x="839359" y="89580"/>
                  </a:lnTo>
                  <a:lnTo>
                    <a:pt x="836957" y="54757"/>
                  </a:lnTo>
                  <a:lnTo>
                    <a:pt x="834556" y="17532"/>
                  </a:lnTo>
                  <a:close/>
                  <a:moveTo>
                    <a:pt x="238727" y="0"/>
                  </a:moveTo>
                  <a:lnTo>
                    <a:pt x="797204" y="0"/>
                  </a:lnTo>
                  <a:lnTo>
                    <a:pt x="784122" y="33142"/>
                  </a:lnTo>
                  <a:lnTo>
                    <a:pt x="773315" y="83576"/>
                  </a:lnTo>
                  <a:lnTo>
                    <a:pt x="770913" y="137612"/>
                  </a:lnTo>
                  <a:lnTo>
                    <a:pt x="770913" y="192849"/>
                  </a:lnTo>
                  <a:lnTo>
                    <a:pt x="778118" y="246885"/>
                  </a:lnTo>
                  <a:lnTo>
                    <a:pt x="786524" y="299720"/>
                  </a:lnTo>
                  <a:lnTo>
                    <a:pt x="794929" y="345350"/>
                  </a:lnTo>
                  <a:lnTo>
                    <a:pt x="797162" y="360000"/>
                  </a:lnTo>
                  <a:lnTo>
                    <a:pt x="241814" y="360000"/>
                  </a:lnTo>
                  <a:lnTo>
                    <a:pt x="244963" y="347752"/>
                  </a:lnTo>
                  <a:lnTo>
                    <a:pt x="255770" y="304523"/>
                  </a:lnTo>
                  <a:lnTo>
                    <a:pt x="266578" y="256491"/>
                  </a:lnTo>
                  <a:lnTo>
                    <a:pt x="271381" y="206058"/>
                  </a:lnTo>
                  <a:lnTo>
                    <a:pt x="266578" y="155624"/>
                  </a:lnTo>
                  <a:lnTo>
                    <a:pt x="238959" y="5524"/>
                  </a:lnTo>
                  <a:close/>
                  <a:moveTo>
                    <a:pt x="9308" y="0"/>
                  </a:moveTo>
                  <a:lnTo>
                    <a:pt x="205337" y="0"/>
                  </a:lnTo>
                  <a:lnTo>
                    <a:pt x="205337" y="35544"/>
                  </a:lnTo>
                  <a:lnTo>
                    <a:pt x="201734" y="75170"/>
                  </a:lnTo>
                  <a:lnTo>
                    <a:pt x="194530" y="112395"/>
                  </a:lnTo>
                  <a:lnTo>
                    <a:pt x="166911" y="201254"/>
                  </a:lnTo>
                  <a:lnTo>
                    <a:pt x="162108" y="249286"/>
                  </a:lnTo>
                  <a:lnTo>
                    <a:pt x="162108" y="297318"/>
                  </a:lnTo>
                  <a:lnTo>
                    <a:pt x="168112" y="347752"/>
                  </a:lnTo>
                  <a:lnTo>
                    <a:pt x="169337" y="360000"/>
                  </a:lnTo>
                  <a:lnTo>
                    <a:pt x="6031" y="360000"/>
                  </a:lnTo>
                  <a:lnTo>
                    <a:pt x="2402" y="288913"/>
                  </a:lnTo>
                  <a:lnTo>
                    <a:pt x="0" y="246885"/>
                  </a:lnTo>
                  <a:lnTo>
                    <a:pt x="2402" y="206058"/>
                  </a:lnTo>
                  <a:lnTo>
                    <a:pt x="9607" y="166431"/>
                  </a:lnTo>
                  <a:lnTo>
                    <a:pt x="15611" y="126805"/>
                  </a:lnTo>
                  <a:lnTo>
                    <a:pt x="18012" y="83576"/>
                  </a:lnTo>
                  <a:lnTo>
                    <a:pt x="13209" y="40347"/>
                  </a:lnTo>
                  <a:lnTo>
                    <a:pt x="9607" y="55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Freeform 18">
              <a:extLst>
                <a:ext uri="{FF2B5EF4-FFF2-40B4-BE49-F238E27FC236}">
                  <a16:creationId xmlns:a16="http://schemas.microsoft.com/office/drawing/2014/main" xmlns="" id="{B2185421-6305-48FB-99CE-1B6B3F2C35CA}"/>
                </a:ext>
              </a:extLst>
            </p:cNvPr>
            <p:cNvSpPr>
              <a:spLocks noChangeAspect="1"/>
            </p:cNvSpPr>
            <p:nvPr/>
          </p:nvSpPr>
          <p:spPr bwMode="auto">
            <a:xfrm>
              <a:off x="1763688" y="3497490"/>
              <a:ext cx="1018654" cy="360000"/>
            </a:xfrm>
            <a:custGeom>
              <a:avLst/>
              <a:gdLst/>
              <a:ahLst/>
              <a:cxnLst/>
              <a:rect l="l" t="t" r="r" b="b"/>
              <a:pathLst>
                <a:path w="1018654" h="360000">
                  <a:moveTo>
                    <a:pt x="858501" y="0"/>
                  </a:moveTo>
                  <a:lnTo>
                    <a:pt x="1018654" y="0"/>
                  </a:lnTo>
                  <a:lnTo>
                    <a:pt x="1014649" y="33382"/>
                  </a:lnTo>
                  <a:lnTo>
                    <a:pt x="1007444" y="155864"/>
                  </a:lnTo>
                  <a:lnTo>
                    <a:pt x="1009845" y="273543"/>
                  </a:lnTo>
                  <a:lnTo>
                    <a:pt x="1016085" y="360000"/>
                  </a:lnTo>
                  <a:lnTo>
                    <a:pt x="911780" y="360000"/>
                  </a:lnTo>
                  <a:lnTo>
                    <a:pt x="916183" y="352795"/>
                  </a:lnTo>
                  <a:lnTo>
                    <a:pt x="916183" y="323976"/>
                  </a:lnTo>
                  <a:lnTo>
                    <a:pt x="913781" y="291555"/>
                  </a:lnTo>
                  <a:lnTo>
                    <a:pt x="905376" y="256731"/>
                  </a:lnTo>
                  <a:lnTo>
                    <a:pt x="895769" y="217105"/>
                  </a:lnTo>
                  <a:lnTo>
                    <a:pt x="884962" y="179880"/>
                  </a:lnTo>
                  <a:lnTo>
                    <a:pt x="874155" y="142655"/>
                  </a:lnTo>
                  <a:lnTo>
                    <a:pt x="863348" y="110234"/>
                  </a:lnTo>
                  <a:lnTo>
                    <a:pt x="857344" y="81414"/>
                  </a:lnTo>
                  <a:close/>
                  <a:moveTo>
                    <a:pt x="235783" y="0"/>
                  </a:moveTo>
                  <a:lnTo>
                    <a:pt x="791131" y="0"/>
                  </a:lnTo>
                  <a:lnTo>
                    <a:pt x="846004" y="360000"/>
                  </a:lnTo>
                  <a:lnTo>
                    <a:pt x="181933" y="360000"/>
                  </a:lnTo>
                  <a:lnTo>
                    <a:pt x="228125" y="29780"/>
                  </a:lnTo>
                  <a:close/>
                  <a:moveTo>
                    <a:pt x="0" y="0"/>
                  </a:moveTo>
                  <a:lnTo>
                    <a:pt x="163306" y="0"/>
                  </a:lnTo>
                  <a:lnTo>
                    <a:pt x="166884" y="35784"/>
                  </a:lnTo>
                  <a:lnTo>
                    <a:pt x="166884" y="83816"/>
                  </a:lnTo>
                  <a:lnTo>
                    <a:pt x="160880" y="131848"/>
                  </a:lnTo>
                  <a:lnTo>
                    <a:pt x="156077" y="151061"/>
                  </a:lnTo>
                  <a:lnTo>
                    <a:pt x="147671" y="177479"/>
                  </a:lnTo>
                  <a:lnTo>
                    <a:pt x="136864" y="208699"/>
                  </a:lnTo>
                  <a:lnTo>
                    <a:pt x="126057" y="243523"/>
                  </a:lnTo>
                  <a:lnTo>
                    <a:pt x="116451" y="275944"/>
                  </a:lnTo>
                  <a:lnTo>
                    <a:pt x="112848" y="308366"/>
                  </a:lnTo>
                  <a:lnTo>
                    <a:pt x="110447" y="337185"/>
                  </a:lnTo>
                  <a:lnTo>
                    <a:pt x="112728" y="360000"/>
                  </a:lnTo>
                  <a:lnTo>
                    <a:pt x="14833" y="360000"/>
                  </a:lnTo>
                  <a:lnTo>
                    <a:pt x="16784" y="3287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2" name="Freeform 18">
              <a:extLst>
                <a:ext uri="{FF2B5EF4-FFF2-40B4-BE49-F238E27FC236}">
                  <a16:creationId xmlns:a16="http://schemas.microsoft.com/office/drawing/2014/main" xmlns="" id="{0E2E65CE-28B4-45A6-8DDF-B65A17D05F5B}"/>
                </a:ext>
              </a:extLst>
            </p:cNvPr>
            <p:cNvSpPr>
              <a:spLocks noChangeAspect="1"/>
            </p:cNvSpPr>
            <p:nvPr/>
          </p:nvSpPr>
          <p:spPr bwMode="auto">
            <a:xfrm>
              <a:off x="1756672" y="3857490"/>
              <a:ext cx="1032687" cy="360000"/>
            </a:xfrm>
            <a:custGeom>
              <a:avLst/>
              <a:gdLst/>
              <a:ahLst/>
              <a:cxnLst/>
              <a:rect l="l" t="t" r="r" b="b"/>
              <a:pathLst>
                <a:path w="1032687" h="360000">
                  <a:moveTo>
                    <a:pt x="915409" y="0"/>
                  </a:moveTo>
                  <a:lnTo>
                    <a:pt x="1019713" y="0"/>
                  </a:lnTo>
                  <a:lnTo>
                    <a:pt x="1021880" y="30020"/>
                  </a:lnTo>
                  <a:lnTo>
                    <a:pt x="1032687" y="140494"/>
                  </a:lnTo>
                  <a:lnTo>
                    <a:pt x="1032687" y="180120"/>
                  </a:lnTo>
                  <a:lnTo>
                    <a:pt x="1021880" y="212542"/>
                  </a:lnTo>
                  <a:lnTo>
                    <a:pt x="1005069" y="243763"/>
                  </a:lnTo>
                  <a:lnTo>
                    <a:pt x="978651" y="270180"/>
                  </a:lnTo>
                  <a:lnTo>
                    <a:pt x="949832" y="291795"/>
                  </a:lnTo>
                  <a:lnTo>
                    <a:pt x="919812" y="306204"/>
                  </a:lnTo>
                  <a:lnTo>
                    <a:pt x="888591" y="318212"/>
                  </a:lnTo>
                  <a:lnTo>
                    <a:pt x="888591" y="308606"/>
                  </a:lnTo>
                  <a:lnTo>
                    <a:pt x="886190" y="302602"/>
                  </a:lnTo>
                  <a:lnTo>
                    <a:pt x="884989" y="295397"/>
                  </a:lnTo>
                  <a:lnTo>
                    <a:pt x="884989" y="291795"/>
                  </a:lnTo>
                  <a:lnTo>
                    <a:pt x="884989" y="284590"/>
                  </a:lnTo>
                  <a:lnTo>
                    <a:pt x="884989" y="276184"/>
                  </a:lnTo>
                  <a:lnTo>
                    <a:pt x="890993" y="270180"/>
                  </a:lnTo>
                  <a:lnTo>
                    <a:pt x="898198" y="265377"/>
                  </a:lnTo>
                  <a:lnTo>
                    <a:pt x="901800" y="258172"/>
                  </a:lnTo>
                  <a:lnTo>
                    <a:pt x="906603" y="249767"/>
                  </a:lnTo>
                  <a:lnTo>
                    <a:pt x="909005" y="241361"/>
                  </a:lnTo>
                  <a:lnTo>
                    <a:pt x="904202" y="238959"/>
                  </a:lnTo>
                  <a:lnTo>
                    <a:pt x="899398" y="238959"/>
                  </a:lnTo>
                  <a:lnTo>
                    <a:pt x="898198" y="238959"/>
                  </a:lnTo>
                  <a:lnTo>
                    <a:pt x="898198" y="236558"/>
                  </a:lnTo>
                  <a:lnTo>
                    <a:pt x="898198" y="234156"/>
                  </a:lnTo>
                  <a:lnTo>
                    <a:pt x="895796" y="232955"/>
                  </a:lnTo>
                  <a:lnTo>
                    <a:pt x="895796" y="225751"/>
                  </a:lnTo>
                  <a:lnTo>
                    <a:pt x="922214" y="210140"/>
                  </a:lnTo>
                  <a:lnTo>
                    <a:pt x="946230" y="190927"/>
                  </a:lnTo>
                  <a:lnTo>
                    <a:pt x="967844" y="169313"/>
                  </a:lnTo>
                  <a:lnTo>
                    <a:pt x="965442" y="158506"/>
                  </a:lnTo>
                  <a:lnTo>
                    <a:pt x="963041" y="150100"/>
                  </a:lnTo>
                  <a:lnTo>
                    <a:pt x="960639" y="142895"/>
                  </a:lnTo>
                  <a:lnTo>
                    <a:pt x="957037" y="136891"/>
                  </a:lnTo>
                  <a:lnTo>
                    <a:pt x="943828" y="129687"/>
                  </a:lnTo>
                  <a:lnTo>
                    <a:pt x="933021" y="136891"/>
                  </a:lnTo>
                  <a:lnTo>
                    <a:pt x="928218" y="151301"/>
                  </a:lnTo>
                  <a:lnTo>
                    <a:pt x="923414" y="166911"/>
                  </a:lnTo>
                  <a:lnTo>
                    <a:pt x="917410" y="177719"/>
                  </a:lnTo>
                  <a:lnTo>
                    <a:pt x="906603" y="188526"/>
                  </a:lnTo>
                  <a:lnTo>
                    <a:pt x="888591" y="193329"/>
                  </a:lnTo>
                  <a:lnTo>
                    <a:pt x="880186" y="57639"/>
                  </a:lnTo>
                  <a:close/>
                  <a:moveTo>
                    <a:pt x="185562" y="0"/>
                  </a:moveTo>
                  <a:lnTo>
                    <a:pt x="849633" y="0"/>
                  </a:lnTo>
                  <a:lnTo>
                    <a:pt x="871780" y="145297"/>
                  </a:lnTo>
                  <a:lnTo>
                    <a:pt x="874182" y="188526"/>
                  </a:lnTo>
                  <a:lnTo>
                    <a:pt x="871780" y="238959"/>
                  </a:lnTo>
                  <a:lnTo>
                    <a:pt x="864575" y="294196"/>
                  </a:lnTo>
                  <a:lnTo>
                    <a:pt x="858571" y="348232"/>
                  </a:lnTo>
                  <a:lnTo>
                    <a:pt x="856819" y="360000"/>
                  </a:lnTo>
                  <a:lnTo>
                    <a:pt x="588348" y="360000"/>
                  </a:lnTo>
                  <a:lnTo>
                    <a:pt x="587191" y="342228"/>
                  </a:lnTo>
                  <a:lnTo>
                    <a:pt x="524749" y="49233"/>
                  </a:lnTo>
                  <a:lnTo>
                    <a:pt x="515143" y="49233"/>
                  </a:lnTo>
                  <a:lnTo>
                    <a:pt x="509139" y="68446"/>
                  </a:lnTo>
                  <a:lnTo>
                    <a:pt x="504335" y="92462"/>
                  </a:lnTo>
                  <a:lnTo>
                    <a:pt x="504335" y="121281"/>
                  </a:lnTo>
                  <a:lnTo>
                    <a:pt x="485123" y="171715"/>
                  </a:lnTo>
                  <a:lnTo>
                    <a:pt x="474315" y="223349"/>
                  </a:lnTo>
                  <a:lnTo>
                    <a:pt x="467111" y="280988"/>
                  </a:lnTo>
                  <a:lnTo>
                    <a:pt x="465910" y="339827"/>
                  </a:lnTo>
                  <a:lnTo>
                    <a:pt x="464328" y="360000"/>
                  </a:lnTo>
                  <a:lnTo>
                    <a:pt x="184454" y="360000"/>
                  </a:lnTo>
                  <a:lnTo>
                    <a:pt x="178919" y="319413"/>
                  </a:lnTo>
                  <a:lnTo>
                    <a:pt x="175316" y="262976"/>
                  </a:lnTo>
                  <a:lnTo>
                    <a:pt x="170513" y="208939"/>
                  </a:lnTo>
                  <a:lnTo>
                    <a:pt x="168112" y="156104"/>
                  </a:lnTo>
                  <a:lnTo>
                    <a:pt x="170513" y="110474"/>
                  </a:lnTo>
                  <a:lnTo>
                    <a:pt x="175316" y="73249"/>
                  </a:lnTo>
                  <a:close/>
                  <a:moveTo>
                    <a:pt x="18462" y="0"/>
                  </a:moveTo>
                  <a:lnTo>
                    <a:pt x="116357" y="0"/>
                  </a:lnTo>
                  <a:lnTo>
                    <a:pt x="116477" y="1201"/>
                  </a:lnTo>
                  <a:lnTo>
                    <a:pt x="151300" y="54036"/>
                  </a:lnTo>
                  <a:lnTo>
                    <a:pt x="144096" y="188526"/>
                  </a:lnTo>
                  <a:lnTo>
                    <a:pt x="127284" y="193329"/>
                  </a:lnTo>
                  <a:lnTo>
                    <a:pt x="116477" y="169313"/>
                  </a:lnTo>
                  <a:lnTo>
                    <a:pt x="106871" y="140494"/>
                  </a:lnTo>
                  <a:lnTo>
                    <a:pt x="79252" y="129687"/>
                  </a:lnTo>
                  <a:lnTo>
                    <a:pt x="72048" y="164510"/>
                  </a:lnTo>
                  <a:lnTo>
                    <a:pt x="96064" y="188526"/>
                  </a:lnTo>
                  <a:lnTo>
                    <a:pt x="122481" y="214943"/>
                  </a:lnTo>
                  <a:lnTo>
                    <a:pt x="140493" y="241361"/>
                  </a:lnTo>
                  <a:lnTo>
                    <a:pt x="135690" y="243763"/>
                  </a:lnTo>
                  <a:lnTo>
                    <a:pt x="130887" y="243763"/>
                  </a:lnTo>
                  <a:lnTo>
                    <a:pt x="129686" y="243763"/>
                  </a:lnTo>
                  <a:lnTo>
                    <a:pt x="129686" y="246164"/>
                  </a:lnTo>
                  <a:lnTo>
                    <a:pt x="129686" y="247365"/>
                  </a:lnTo>
                  <a:lnTo>
                    <a:pt x="127284" y="249767"/>
                  </a:lnTo>
                  <a:lnTo>
                    <a:pt x="127284" y="256972"/>
                  </a:lnTo>
                  <a:lnTo>
                    <a:pt x="140493" y="262976"/>
                  </a:lnTo>
                  <a:lnTo>
                    <a:pt x="146497" y="276184"/>
                  </a:lnTo>
                  <a:lnTo>
                    <a:pt x="151300" y="294196"/>
                  </a:lnTo>
                  <a:lnTo>
                    <a:pt x="146497" y="300200"/>
                  </a:lnTo>
                  <a:lnTo>
                    <a:pt x="144096" y="306204"/>
                  </a:lnTo>
                  <a:lnTo>
                    <a:pt x="140493" y="313409"/>
                  </a:lnTo>
                  <a:lnTo>
                    <a:pt x="135690" y="318212"/>
                  </a:lnTo>
                  <a:lnTo>
                    <a:pt x="111674" y="302602"/>
                  </a:lnTo>
                  <a:lnTo>
                    <a:pt x="87658" y="289393"/>
                  </a:lnTo>
                  <a:lnTo>
                    <a:pt x="66044" y="276184"/>
                  </a:lnTo>
                  <a:lnTo>
                    <a:pt x="44429" y="258172"/>
                  </a:lnTo>
                  <a:lnTo>
                    <a:pt x="26417" y="236558"/>
                  </a:lnTo>
                  <a:lnTo>
                    <a:pt x="10807" y="208939"/>
                  </a:lnTo>
                  <a:lnTo>
                    <a:pt x="0" y="169313"/>
                  </a:lnTo>
                  <a:lnTo>
                    <a:pt x="0" y="129687"/>
                  </a:lnTo>
                  <a:lnTo>
                    <a:pt x="4803" y="90060"/>
                  </a:lnTo>
                  <a:lnTo>
                    <a:pt x="10807" y="49233"/>
                  </a:lnTo>
                  <a:lnTo>
                    <a:pt x="18012" y="720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3" name="Freeform 18">
              <a:extLst>
                <a:ext uri="{FF2B5EF4-FFF2-40B4-BE49-F238E27FC236}">
                  <a16:creationId xmlns:a16="http://schemas.microsoft.com/office/drawing/2014/main" xmlns="" id="{19A5FCB0-728A-4362-A5AB-84B1297C1A76}"/>
                </a:ext>
              </a:extLst>
            </p:cNvPr>
            <p:cNvSpPr>
              <a:spLocks noChangeAspect="1"/>
            </p:cNvSpPr>
            <p:nvPr/>
          </p:nvSpPr>
          <p:spPr bwMode="auto">
            <a:xfrm>
              <a:off x="1941253" y="4217490"/>
              <a:ext cx="698451" cy="360000"/>
            </a:xfrm>
            <a:custGeom>
              <a:avLst/>
              <a:gdLst/>
              <a:ahLst/>
              <a:cxnLst/>
              <a:rect l="l" t="t" r="r" b="b"/>
              <a:pathLst>
                <a:path w="698451" h="360000">
                  <a:moveTo>
                    <a:pt x="405233" y="0"/>
                  </a:moveTo>
                  <a:lnTo>
                    <a:pt x="673705" y="0"/>
                  </a:lnTo>
                  <a:lnTo>
                    <a:pt x="667052" y="44670"/>
                  </a:lnTo>
                  <a:lnTo>
                    <a:pt x="664650" y="99907"/>
                  </a:lnTo>
                  <a:lnTo>
                    <a:pt x="664650" y="150340"/>
                  </a:lnTo>
                  <a:lnTo>
                    <a:pt x="670654" y="210380"/>
                  </a:lnTo>
                  <a:lnTo>
                    <a:pt x="681461" y="274023"/>
                  </a:lnTo>
                  <a:lnTo>
                    <a:pt x="694670" y="340067"/>
                  </a:lnTo>
                  <a:lnTo>
                    <a:pt x="698451" y="360000"/>
                  </a:lnTo>
                  <a:lnTo>
                    <a:pt x="479985" y="360000"/>
                  </a:lnTo>
                  <a:lnTo>
                    <a:pt x="472522" y="332862"/>
                  </a:lnTo>
                  <a:lnTo>
                    <a:pt x="452109" y="284830"/>
                  </a:lnTo>
                  <a:lnTo>
                    <a:pt x="432896" y="234396"/>
                  </a:lnTo>
                  <a:lnTo>
                    <a:pt x="417285" y="185164"/>
                  </a:lnTo>
                  <a:close/>
                  <a:moveTo>
                    <a:pt x="1339" y="0"/>
                  </a:moveTo>
                  <a:lnTo>
                    <a:pt x="281214" y="0"/>
                  </a:lnTo>
                  <a:lnTo>
                    <a:pt x="277993" y="41068"/>
                  </a:lnTo>
                  <a:lnTo>
                    <a:pt x="273189" y="103509"/>
                  </a:lnTo>
                  <a:lnTo>
                    <a:pt x="264784" y="164750"/>
                  </a:lnTo>
                  <a:lnTo>
                    <a:pt x="249173" y="223589"/>
                  </a:lnTo>
                  <a:lnTo>
                    <a:pt x="229961" y="278826"/>
                  </a:lnTo>
                  <a:lnTo>
                    <a:pt x="210748" y="332862"/>
                  </a:lnTo>
                  <a:lnTo>
                    <a:pt x="203964" y="360000"/>
                  </a:lnTo>
                  <a:lnTo>
                    <a:pt x="0" y="360000"/>
                  </a:lnTo>
                  <a:lnTo>
                    <a:pt x="5411" y="326858"/>
                  </a:lnTo>
                  <a:lnTo>
                    <a:pt x="13817" y="268019"/>
                  </a:lnTo>
                  <a:lnTo>
                    <a:pt x="19821" y="206778"/>
                  </a:lnTo>
                  <a:lnTo>
                    <a:pt x="19821" y="150340"/>
                  </a:lnTo>
                  <a:lnTo>
                    <a:pt x="16218" y="97505"/>
                  </a:lnTo>
                  <a:lnTo>
                    <a:pt x="9014" y="57879"/>
                  </a:lnTo>
                  <a:lnTo>
                    <a:pt x="3010" y="122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4" name="Freeform 18">
              <a:extLst>
                <a:ext uri="{FF2B5EF4-FFF2-40B4-BE49-F238E27FC236}">
                  <a16:creationId xmlns:a16="http://schemas.microsoft.com/office/drawing/2014/main" xmlns="" id="{FDEF4AA4-9F56-4B10-A0A6-07940B346650}"/>
                </a:ext>
              </a:extLst>
            </p:cNvPr>
            <p:cNvSpPr>
              <a:spLocks noChangeAspect="1"/>
            </p:cNvSpPr>
            <p:nvPr/>
          </p:nvSpPr>
          <p:spPr bwMode="auto">
            <a:xfrm>
              <a:off x="1906903" y="4577490"/>
              <a:ext cx="748098" cy="360000"/>
            </a:xfrm>
            <a:custGeom>
              <a:avLst/>
              <a:gdLst/>
              <a:ahLst/>
              <a:cxnLst/>
              <a:rect l="l" t="t" r="r" b="b"/>
              <a:pathLst>
                <a:path w="748098" h="360000">
                  <a:moveTo>
                    <a:pt x="509397" y="0"/>
                  </a:moveTo>
                  <a:lnTo>
                    <a:pt x="727863" y="0"/>
                  </a:lnTo>
                  <a:lnTo>
                    <a:pt x="737291" y="49713"/>
                  </a:lnTo>
                  <a:lnTo>
                    <a:pt x="745696" y="119360"/>
                  </a:lnTo>
                  <a:lnTo>
                    <a:pt x="748098" y="189006"/>
                  </a:lnTo>
                  <a:lnTo>
                    <a:pt x="742094" y="257452"/>
                  </a:lnTo>
                  <a:lnTo>
                    <a:pt x="721680" y="346311"/>
                  </a:lnTo>
                  <a:lnTo>
                    <a:pt x="718595" y="360000"/>
                  </a:lnTo>
                  <a:lnTo>
                    <a:pt x="503439" y="360000"/>
                  </a:lnTo>
                  <a:lnTo>
                    <a:pt x="491127" y="300681"/>
                  </a:lnTo>
                  <a:lnTo>
                    <a:pt x="486324" y="234637"/>
                  </a:lnTo>
                  <a:lnTo>
                    <a:pt x="491127" y="169793"/>
                  </a:lnTo>
                  <a:lnTo>
                    <a:pt x="515143" y="20894"/>
                  </a:lnTo>
                  <a:close/>
                  <a:moveTo>
                    <a:pt x="29412" y="0"/>
                  </a:moveTo>
                  <a:lnTo>
                    <a:pt x="233375" y="0"/>
                  </a:lnTo>
                  <a:lnTo>
                    <a:pt x="226951" y="25697"/>
                  </a:lnTo>
                  <a:lnTo>
                    <a:pt x="250967" y="132569"/>
                  </a:lnTo>
                  <a:lnTo>
                    <a:pt x="250967" y="318693"/>
                  </a:lnTo>
                  <a:lnTo>
                    <a:pt x="241788" y="360000"/>
                  </a:lnTo>
                  <a:lnTo>
                    <a:pt x="31112" y="360000"/>
                  </a:lnTo>
                  <a:lnTo>
                    <a:pt x="27618" y="348713"/>
                  </a:lnTo>
                  <a:lnTo>
                    <a:pt x="12008" y="298279"/>
                  </a:lnTo>
                  <a:lnTo>
                    <a:pt x="3602" y="244243"/>
                  </a:lnTo>
                  <a:lnTo>
                    <a:pt x="0" y="186605"/>
                  </a:lnTo>
                  <a:lnTo>
                    <a:pt x="6004" y="126565"/>
                  </a:lnTo>
                  <a:lnTo>
                    <a:pt x="14410" y="79733"/>
                  </a:lnTo>
                  <a:lnTo>
                    <a:pt x="25217" y="2569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5" name="Freeform 18">
              <a:extLst>
                <a:ext uri="{FF2B5EF4-FFF2-40B4-BE49-F238E27FC236}">
                  <a16:creationId xmlns:a16="http://schemas.microsoft.com/office/drawing/2014/main" xmlns="" id="{44EE7CB6-8185-47EC-BFA1-034C3DB250C1}"/>
                </a:ext>
              </a:extLst>
            </p:cNvPr>
            <p:cNvSpPr>
              <a:spLocks noChangeAspect="1"/>
            </p:cNvSpPr>
            <p:nvPr/>
          </p:nvSpPr>
          <p:spPr bwMode="auto">
            <a:xfrm>
              <a:off x="1937210" y="4937490"/>
              <a:ext cx="687484" cy="360000"/>
            </a:xfrm>
            <a:custGeom>
              <a:avLst/>
              <a:gdLst/>
              <a:ahLst/>
              <a:cxnLst/>
              <a:rect l="l" t="t" r="r" b="b"/>
              <a:pathLst>
                <a:path w="687484" h="360000">
                  <a:moveTo>
                    <a:pt x="472326" y="0"/>
                  </a:moveTo>
                  <a:lnTo>
                    <a:pt x="687484" y="0"/>
                  </a:lnTo>
                  <a:lnTo>
                    <a:pt x="671356" y="71568"/>
                  </a:lnTo>
                  <a:lnTo>
                    <a:pt x="652143" y="159226"/>
                  </a:lnTo>
                  <a:lnTo>
                    <a:pt x="634131" y="250487"/>
                  </a:lnTo>
                  <a:lnTo>
                    <a:pt x="618520" y="346551"/>
                  </a:lnTo>
                  <a:lnTo>
                    <a:pt x="618184" y="360000"/>
                  </a:lnTo>
                  <a:lnTo>
                    <a:pt x="473658" y="360000"/>
                  </a:lnTo>
                  <a:lnTo>
                    <a:pt x="474425" y="357358"/>
                  </a:lnTo>
                  <a:lnTo>
                    <a:pt x="485232" y="318933"/>
                  </a:lnTo>
                  <a:lnTo>
                    <a:pt x="497240" y="274503"/>
                  </a:lnTo>
                  <a:lnTo>
                    <a:pt x="503244" y="228873"/>
                  </a:lnTo>
                  <a:lnTo>
                    <a:pt x="505645" y="176037"/>
                  </a:lnTo>
                  <a:lnTo>
                    <a:pt x="498441" y="122001"/>
                  </a:lnTo>
                  <a:lnTo>
                    <a:pt x="485232" y="65564"/>
                  </a:lnTo>
                  <a:lnTo>
                    <a:pt x="473224" y="4323"/>
                  </a:lnTo>
                  <a:close/>
                  <a:moveTo>
                    <a:pt x="0" y="0"/>
                  </a:moveTo>
                  <a:lnTo>
                    <a:pt x="210676" y="0"/>
                  </a:lnTo>
                  <a:lnTo>
                    <a:pt x="210249" y="1921"/>
                  </a:lnTo>
                  <a:lnTo>
                    <a:pt x="199442" y="47552"/>
                  </a:lnTo>
                  <a:lnTo>
                    <a:pt x="191036" y="100387"/>
                  </a:lnTo>
                  <a:lnTo>
                    <a:pt x="186233" y="152021"/>
                  </a:lnTo>
                  <a:lnTo>
                    <a:pt x="191036" y="204857"/>
                  </a:lnTo>
                  <a:lnTo>
                    <a:pt x="195839" y="318933"/>
                  </a:lnTo>
                  <a:lnTo>
                    <a:pt x="214743" y="360000"/>
                  </a:lnTo>
                  <a:lnTo>
                    <a:pt x="67388" y="360000"/>
                  </a:lnTo>
                  <a:lnTo>
                    <a:pt x="68554" y="327338"/>
                  </a:lnTo>
                  <a:lnTo>
                    <a:pt x="64952" y="257692"/>
                  </a:lnTo>
                  <a:lnTo>
                    <a:pt x="55346" y="189246"/>
                  </a:lnTo>
                  <a:lnTo>
                    <a:pt x="42137" y="126805"/>
                  </a:lnTo>
                  <a:lnTo>
                    <a:pt x="27727" y="82375"/>
                  </a:lnTo>
                  <a:lnTo>
                    <a:pt x="12117" y="391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6" name="Freeform 18">
              <a:extLst>
                <a:ext uri="{FF2B5EF4-FFF2-40B4-BE49-F238E27FC236}">
                  <a16:creationId xmlns:a16="http://schemas.microsoft.com/office/drawing/2014/main" xmlns="" id="{16798E49-D75B-4942-B07C-4BFE9408B7CB}"/>
                </a:ext>
              </a:extLst>
            </p:cNvPr>
            <p:cNvSpPr>
              <a:spLocks noChangeAspect="1"/>
            </p:cNvSpPr>
            <p:nvPr/>
          </p:nvSpPr>
          <p:spPr bwMode="auto">
            <a:xfrm>
              <a:off x="1943060" y="5297490"/>
              <a:ext cx="691661" cy="360000"/>
            </a:xfrm>
            <a:custGeom>
              <a:avLst/>
              <a:gdLst/>
              <a:ahLst/>
              <a:cxnLst/>
              <a:rect l="l" t="t" r="r" b="b"/>
              <a:pathLst>
                <a:path w="691661" h="360000">
                  <a:moveTo>
                    <a:pt x="469947" y="0"/>
                  </a:moveTo>
                  <a:lnTo>
                    <a:pt x="614473" y="0"/>
                  </a:lnTo>
                  <a:lnTo>
                    <a:pt x="613609" y="34583"/>
                  </a:lnTo>
                  <a:lnTo>
                    <a:pt x="619613" y="76611"/>
                  </a:lnTo>
                  <a:lnTo>
                    <a:pt x="630420" y="117438"/>
                  </a:lnTo>
                  <a:lnTo>
                    <a:pt x="646030" y="157065"/>
                  </a:lnTo>
                  <a:lnTo>
                    <a:pt x="661641" y="196691"/>
                  </a:lnTo>
                  <a:lnTo>
                    <a:pt x="676050" y="235117"/>
                  </a:lnTo>
                  <a:lnTo>
                    <a:pt x="686857" y="274743"/>
                  </a:lnTo>
                  <a:lnTo>
                    <a:pt x="691661" y="319173"/>
                  </a:lnTo>
                  <a:lnTo>
                    <a:pt x="648432" y="338386"/>
                  </a:lnTo>
                  <a:lnTo>
                    <a:pt x="600400" y="349193"/>
                  </a:lnTo>
                  <a:lnTo>
                    <a:pt x="547565" y="351595"/>
                  </a:lnTo>
                  <a:lnTo>
                    <a:pt x="491127" y="349193"/>
                  </a:lnTo>
                  <a:lnTo>
                    <a:pt x="480320" y="316771"/>
                  </a:lnTo>
                  <a:lnTo>
                    <a:pt x="470714" y="277145"/>
                  </a:lnTo>
                  <a:lnTo>
                    <a:pt x="467111" y="235117"/>
                  </a:lnTo>
                  <a:lnTo>
                    <a:pt x="470714" y="189486"/>
                  </a:lnTo>
                  <a:lnTo>
                    <a:pt x="475517" y="103029"/>
                  </a:lnTo>
                  <a:lnTo>
                    <a:pt x="470714" y="89820"/>
                  </a:lnTo>
                  <a:lnTo>
                    <a:pt x="464710" y="74210"/>
                  </a:lnTo>
                  <a:lnTo>
                    <a:pt x="459906" y="56198"/>
                  </a:lnTo>
                  <a:lnTo>
                    <a:pt x="459906" y="34583"/>
                  </a:lnTo>
                  <a:close/>
                  <a:moveTo>
                    <a:pt x="63677" y="0"/>
                  </a:moveTo>
                  <a:lnTo>
                    <a:pt x="211032" y="0"/>
                  </a:lnTo>
                  <a:lnTo>
                    <a:pt x="226951" y="34583"/>
                  </a:lnTo>
                  <a:lnTo>
                    <a:pt x="226951" y="54997"/>
                  </a:lnTo>
                  <a:lnTo>
                    <a:pt x="222148" y="71808"/>
                  </a:lnTo>
                  <a:lnTo>
                    <a:pt x="216144" y="89820"/>
                  </a:lnTo>
                  <a:lnTo>
                    <a:pt x="211341" y="103029"/>
                  </a:lnTo>
                  <a:lnTo>
                    <a:pt x="206538" y="148659"/>
                  </a:lnTo>
                  <a:lnTo>
                    <a:pt x="208939" y="196691"/>
                  </a:lnTo>
                  <a:lnTo>
                    <a:pt x="211341" y="244723"/>
                  </a:lnTo>
                  <a:lnTo>
                    <a:pt x="213743" y="295157"/>
                  </a:lnTo>
                  <a:lnTo>
                    <a:pt x="206538" y="343189"/>
                  </a:lnTo>
                  <a:lnTo>
                    <a:pt x="195731" y="343189"/>
                  </a:lnTo>
                  <a:lnTo>
                    <a:pt x="174116" y="353996"/>
                  </a:lnTo>
                  <a:lnTo>
                    <a:pt x="145297" y="360000"/>
                  </a:lnTo>
                  <a:lnTo>
                    <a:pt x="117679" y="360000"/>
                  </a:lnTo>
                  <a:lnTo>
                    <a:pt x="88859" y="357599"/>
                  </a:lnTo>
                  <a:lnTo>
                    <a:pt x="61241" y="349193"/>
                  </a:lnTo>
                  <a:lnTo>
                    <a:pt x="37225" y="338386"/>
                  </a:lnTo>
                  <a:lnTo>
                    <a:pt x="16811" y="320374"/>
                  </a:lnTo>
                  <a:lnTo>
                    <a:pt x="3603" y="301161"/>
                  </a:lnTo>
                  <a:lnTo>
                    <a:pt x="0" y="277145"/>
                  </a:lnTo>
                  <a:lnTo>
                    <a:pt x="24016" y="224310"/>
                  </a:lnTo>
                  <a:lnTo>
                    <a:pt x="43229" y="167872"/>
                  </a:lnTo>
                  <a:lnTo>
                    <a:pt x="56438" y="103029"/>
                  </a:lnTo>
                  <a:lnTo>
                    <a:pt x="62442" y="3458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grpSp>
    </p:spTree>
    <p:extLst>
      <p:ext uri="{BB962C8B-B14F-4D97-AF65-F5344CB8AC3E}">
        <p14:creationId xmlns:p14="http://schemas.microsoft.com/office/powerpoint/2010/main" val="321241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9853" y="1171978"/>
            <a:ext cx="9890974" cy="3970318"/>
          </a:xfrm>
          <a:prstGeom prst="rect">
            <a:avLst/>
          </a:prstGeom>
          <a:noFill/>
        </p:spPr>
        <p:txBody>
          <a:bodyPr wrap="square" rtlCol="0">
            <a:spAutoFit/>
          </a:bodyPr>
          <a:lstStyle/>
          <a:p>
            <a:endParaRPr lang="en-IN" dirty="0"/>
          </a:p>
          <a:p>
            <a:r>
              <a:rPr lang="en-US" dirty="0"/>
              <a:t> The entities involved in the cloud-based blood bank management system are as follows: </a:t>
            </a:r>
          </a:p>
          <a:p>
            <a:r>
              <a:rPr lang="en-US" dirty="0"/>
              <a:t> </a:t>
            </a:r>
            <a:r>
              <a:rPr lang="en-US" b="1" dirty="0"/>
              <a:t>Requester: </a:t>
            </a:r>
            <a:r>
              <a:rPr lang="en-US" dirty="0"/>
              <a:t>The person who needs the blood from blood bank because of accident, disease, surgery etc. </a:t>
            </a:r>
          </a:p>
          <a:p>
            <a:r>
              <a:rPr lang="en-US" dirty="0"/>
              <a:t> </a:t>
            </a:r>
            <a:r>
              <a:rPr lang="en-US" b="1" dirty="0"/>
              <a:t>Donor: </a:t>
            </a:r>
            <a:r>
              <a:rPr lang="en-US" dirty="0"/>
              <a:t>The person who is healthy enough to donate the blood to the blood bank for saving a person's life is the donor. The person having appropriate body weight, hemoglobin and no acute or chronic disease can become the donor. </a:t>
            </a:r>
          </a:p>
          <a:p>
            <a:r>
              <a:rPr lang="en-US" dirty="0"/>
              <a:t> </a:t>
            </a:r>
            <a:r>
              <a:rPr lang="en-US" b="1" dirty="0"/>
              <a:t>Blood Bank: </a:t>
            </a:r>
            <a:r>
              <a:rPr lang="en-US" dirty="0"/>
              <a:t>Blood bank can be simply defined as a section of the blood bank where the blood is stored and tested, to reduce the risk at the time of transfusion </a:t>
            </a:r>
            <a:endParaRPr lang="en-US" dirty="0" smtClean="0"/>
          </a:p>
          <a:p>
            <a:endParaRPr lang="en-US" dirty="0"/>
          </a:p>
          <a:p>
            <a:r>
              <a:rPr lang="en-US" dirty="0"/>
              <a:t>Cloud computing technology is used in this application because cloud computing is the latest and efficient way of server-based computing. Cloud provides good backup recovery, flexibility, and increased security. </a:t>
            </a:r>
          </a:p>
          <a:p>
            <a:endParaRPr lang="en-IN" dirty="0"/>
          </a:p>
        </p:txBody>
      </p:sp>
      <p:grpSp>
        <p:nvGrpSpPr>
          <p:cNvPr id="4" name="Group 3">
            <a:extLst>
              <a:ext uri="{FF2B5EF4-FFF2-40B4-BE49-F238E27FC236}">
                <a16:creationId xmlns:a16="http://schemas.microsoft.com/office/drawing/2014/main" xmlns="" id="{19C84B70-F5D2-4E93-B3AB-619C4FA1B373}"/>
              </a:ext>
            </a:extLst>
          </p:cNvPr>
          <p:cNvGrpSpPr/>
          <p:nvPr/>
        </p:nvGrpSpPr>
        <p:grpSpPr>
          <a:xfrm>
            <a:off x="8665514" y="4735492"/>
            <a:ext cx="1735909" cy="1571733"/>
            <a:chOff x="5646596" y="1636761"/>
            <a:chExt cx="1735837" cy="1571668"/>
          </a:xfrm>
        </p:grpSpPr>
        <p:sp>
          <p:nvSpPr>
            <p:cNvPr id="5" name="Heart 38">
              <a:extLst>
                <a:ext uri="{FF2B5EF4-FFF2-40B4-BE49-F238E27FC236}">
                  <a16:creationId xmlns:a16="http://schemas.microsoft.com/office/drawing/2014/main" xmlns="" id="{538156CF-9545-475E-95DF-27C4251B47D8}"/>
                </a:ext>
              </a:extLst>
            </p:cNvPr>
            <p:cNvSpPr/>
            <p:nvPr/>
          </p:nvSpPr>
          <p:spPr>
            <a:xfrm>
              <a:off x="5646596" y="1636761"/>
              <a:ext cx="1735837" cy="1571668"/>
            </a:xfrm>
            <a:custGeom>
              <a:avLst/>
              <a:gdLst>
                <a:gd name="connsiteX0" fmla="*/ 890820 w 1781639"/>
                <a:gd name="connsiteY0" fmla="*/ 461125 h 1844501"/>
                <a:gd name="connsiteX1" fmla="*/ 890820 w 1781639"/>
                <a:gd name="connsiteY1" fmla="*/ 1844501 h 1844501"/>
                <a:gd name="connsiteX2" fmla="*/ 890820 w 1781639"/>
                <a:gd name="connsiteY2" fmla="*/ 461125 h 1844501"/>
                <a:gd name="connsiteX0" fmla="*/ 900697 w 1798010"/>
                <a:gd name="connsiteY0" fmla="*/ 438276 h 1821652"/>
                <a:gd name="connsiteX1" fmla="*/ 900697 w 1798010"/>
                <a:gd name="connsiteY1" fmla="*/ 1821652 h 1821652"/>
                <a:gd name="connsiteX2" fmla="*/ 900697 w 1798010"/>
                <a:gd name="connsiteY2" fmla="*/ 438276 h 1821652"/>
                <a:gd name="connsiteX0" fmla="*/ 900697 w 1791294"/>
                <a:gd name="connsiteY0" fmla="*/ 256318 h 1639694"/>
                <a:gd name="connsiteX1" fmla="*/ 900697 w 1791294"/>
                <a:gd name="connsiteY1" fmla="*/ 1639694 h 1639694"/>
                <a:gd name="connsiteX2" fmla="*/ 900697 w 1791294"/>
                <a:gd name="connsiteY2" fmla="*/ 256318 h 1639694"/>
                <a:gd name="connsiteX0" fmla="*/ 900697 w 1786633"/>
                <a:gd name="connsiteY0" fmla="*/ 247316 h 1630692"/>
                <a:gd name="connsiteX1" fmla="*/ 900697 w 1786633"/>
                <a:gd name="connsiteY1" fmla="*/ 1630692 h 1630692"/>
                <a:gd name="connsiteX2" fmla="*/ 900697 w 1786633"/>
                <a:gd name="connsiteY2" fmla="*/ 247316 h 1630692"/>
                <a:gd name="connsiteX0" fmla="*/ 900697 w 1787297"/>
                <a:gd name="connsiteY0" fmla="*/ 247316 h 1630692"/>
                <a:gd name="connsiteX1" fmla="*/ 900697 w 1787297"/>
                <a:gd name="connsiteY1" fmla="*/ 1630692 h 1630692"/>
                <a:gd name="connsiteX2" fmla="*/ 900697 w 1787297"/>
                <a:gd name="connsiteY2" fmla="*/ 247316 h 1630692"/>
                <a:gd name="connsiteX0" fmla="*/ 900697 w 1789293"/>
                <a:gd name="connsiteY0" fmla="*/ 248439 h 1631815"/>
                <a:gd name="connsiteX1" fmla="*/ 900697 w 1789293"/>
                <a:gd name="connsiteY1" fmla="*/ 1631815 h 1631815"/>
                <a:gd name="connsiteX2" fmla="*/ 900697 w 1789293"/>
                <a:gd name="connsiteY2" fmla="*/ 248439 h 1631815"/>
                <a:gd name="connsiteX0" fmla="*/ 900697 w 1790626"/>
                <a:gd name="connsiteY0" fmla="*/ 250689 h 1634065"/>
                <a:gd name="connsiteX1" fmla="*/ 900697 w 1790626"/>
                <a:gd name="connsiteY1" fmla="*/ 1634065 h 1634065"/>
                <a:gd name="connsiteX2" fmla="*/ 900697 w 1790626"/>
                <a:gd name="connsiteY2" fmla="*/ 250689 h 1634065"/>
                <a:gd name="connsiteX0" fmla="*/ 900697 w 1792632"/>
                <a:gd name="connsiteY0" fmla="*/ 247316 h 1630692"/>
                <a:gd name="connsiteX1" fmla="*/ 900697 w 1792632"/>
                <a:gd name="connsiteY1" fmla="*/ 1630692 h 1630692"/>
                <a:gd name="connsiteX2" fmla="*/ 900697 w 1792632"/>
                <a:gd name="connsiteY2" fmla="*/ 247316 h 1630692"/>
                <a:gd name="connsiteX0" fmla="*/ 907623 w 1799558"/>
                <a:gd name="connsiteY0" fmla="*/ 246191 h 1629567"/>
                <a:gd name="connsiteX1" fmla="*/ 907623 w 1799558"/>
                <a:gd name="connsiteY1" fmla="*/ 1629567 h 1629567"/>
                <a:gd name="connsiteX2" fmla="*/ 907623 w 1799558"/>
                <a:gd name="connsiteY2" fmla="*/ 246191 h 1629567"/>
                <a:gd name="connsiteX0" fmla="*/ 907623 w 1806494"/>
                <a:gd name="connsiteY0" fmla="*/ 240577 h 1623953"/>
                <a:gd name="connsiteX1" fmla="*/ 907623 w 1806494"/>
                <a:gd name="connsiteY1" fmla="*/ 1623953 h 1623953"/>
                <a:gd name="connsiteX2" fmla="*/ 907623 w 1806494"/>
                <a:gd name="connsiteY2" fmla="*/ 240577 h 1623953"/>
                <a:gd name="connsiteX0" fmla="*/ 895538 w 1794409"/>
                <a:gd name="connsiteY0" fmla="*/ 243927 h 1627303"/>
                <a:gd name="connsiteX1" fmla="*/ 895538 w 1794409"/>
                <a:gd name="connsiteY1" fmla="*/ 1627303 h 1627303"/>
                <a:gd name="connsiteX2" fmla="*/ 895538 w 1794409"/>
                <a:gd name="connsiteY2" fmla="*/ 243927 h 1627303"/>
                <a:gd name="connsiteX0" fmla="*/ 899541 w 1798412"/>
                <a:gd name="connsiteY0" fmla="*/ 238685 h 1622061"/>
                <a:gd name="connsiteX1" fmla="*/ 899541 w 1798412"/>
                <a:gd name="connsiteY1" fmla="*/ 1622061 h 1622061"/>
                <a:gd name="connsiteX2" fmla="*/ 899541 w 1798412"/>
                <a:gd name="connsiteY2" fmla="*/ 238685 h 1622061"/>
                <a:gd name="connsiteX0" fmla="*/ 901553 w 1800424"/>
                <a:gd name="connsiteY0" fmla="*/ 238685 h 1622061"/>
                <a:gd name="connsiteX1" fmla="*/ 901553 w 1800424"/>
                <a:gd name="connsiteY1" fmla="*/ 1622061 h 1622061"/>
                <a:gd name="connsiteX2" fmla="*/ 901553 w 1800424"/>
                <a:gd name="connsiteY2" fmla="*/ 238685 h 1622061"/>
                <a:gd name="connsiteX0" fmla="*/ 899542 w 1798413"/>
                <a:gd name="connsiteY0" fmla="*/ 246163 h 1629539"/>
                <a:gd name="connsiteX1" fmla="*/ 899542 w 1798413"/>
                <a:gd name="connsiteY1" fmla="*/ 1629539 h 1629539"/>
                <a:gd name="connsiteX2" fmla="*/ 899542 w 1798413"/>
                <a:gd name="connsiteY2" fmla="*/ 246163 h 1629539"/>
                <a:gd name="connsiteX0" fmla="*/ 899542 w 1800423"/>
                <a:gd name="connsiteY0" fmla="*/ 246163 h 1629539"/>
                <a:gd name="connsiteX1" fmla="*/ 899542 w 1800423"/>
                <a:gd name="connsiteY1" fmla="*/ 1629539 h 1629539"/>
                <a:gd name="connsiteX2" fmla="*/ 899542 w 1800423"/>
                <a:gd name="connsiteY2" fmla="*/ 246163 h 1629539"/>
                <a:gd name="connsiteX0" fmla="*/ 899542 w 1799752"/>
                <a:gd name="connsiteY0" fmla="*/ 246163 h 1629539"/>
                <a:gd name="connsiteX1" fmla="*/ 899542 w 1799752"/>
                <a:gd name="connsiteY1" fmla="*/ 1629539 h 1629539"/>
                <a:gd name="connsiteX2" fmla="*/ 899542 w 1799752"/>
                <a:gd name="connsiteY2" fmla="*/ 246163 h 1629539"/>
              </a:gdLst>
              <a:ahLst/>
              <a:cxnLst>
                <a:cxn ang="0">
                  <a:pos x="connsiteX0" y="connsiteY0"/>
                </a:cxn>
                <a:cxn ang="0">
                  <a:pos x="connsiteX1" y="connsiteY1"/>
                </a:cxn>
                <a:cxn ang="0">
                  <a:pos x="connsiteX2" y="connsiteY2"/>
                </a:cxn>
              </a:cxnLst>
              <a:rect l="l" t="t" r="r" b="b"/>
              <a:pathLst>
                <a:path w="1799752" h="1629539">
                  <a:moveTo>
                    <a:pt x="899542" y="246163"/>
                  </a:moveTo>
                  <a:cubicBezTo>
                    <a:pt x="1254995" y="-397486"/>
                    <a:pt x="2734018" y="295944"/>
                    <a:pt x="899542" y="1629539"/>
                  </a:cubicBezTo>
                  <a:cubicBezTo>
                    <a:pt x="-934936" y="290704"/>
                    <a:pt x="546708" y="-402727"/>
                    <a:pt x="899542" y="246163"/>
                  </a:cubicBezTo>
                  <a:close/>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73">
              <a:extLst>
                <a:ext uri="{FF2B5EF4-FFF2-40B4-BE49-F238E27FC236}">
                  <a16:creationId xmlns:a16="http://schemas.microsoft.com/office/drawing/2014/main" xmlns="" id="{49C17F01-0FFE-4236-B70F-AA12E0FFB4A2}"/>
                </a:ext>
              </a:extLst>
            </p:cNvPr>
            <p:cNvSpPr/>
            <p:nvPr/>
          </p:nvSpPr>
          <p:spPr>
            <a:xfrm>
              <a:off x="5860620" y="2283850"/>
              <a:ext cx="1336647" cy="816601"/>
            </a:xfrm>
            <a:custGeom>
              <a:avLst/>
              <a:gdLst>
                <a:gd name="connsiteX0" fmla="*/ 717606 w 1222890"/>
                <a:gd name="connsiteY0" fmla="*/ 0 h 874706"/>
                <a:gd name="connsiteX1" fmla="*/ 725454 w 1222890"/>
                <a:gd name="connsiteY1" fmla="*/ 6510 h 874706"/>
                <a:gd name="connsiteX2" fmla="*/ 1141366 w 1222890"/>
                <a:gd name="connsiteY2" fmla="*/ 159996 h 874706"/>
                <a:gd name="connsiteX3" fmla="*/ 1222890 w 1222890"/>
                <a:gd name="connsiteY3" fmla="*/ 165621 h 874706"/>
                <a:gd name="connsiteX4" fmla="*/ 1191945 w 1222890"/>
                <a:gd name="connsiteY4" fmla="*/ 235398 h 874706"/>
                <a:gd name="connsiteX5" fmla="*/ 565871 w 1222890"/>
                <a:gd name="connsiteY5" fmla="*/ 874706 h 874706"/>
                <a:gd name="connsiteX6" fmla="*/ 9755 w 1222890"/>
                <a:gd name="connsiteY6" fmla="*/ 346285 h 874706"/>
                <a:gd name="connsiteX7" fmla="*/ 0 w 1222890"/>
                <a:gd name="connsiteY7" fmla="*/ 331153 h 874706"/>
                <a:gd name="connsiteX8" fmla="*/ 135356 w 1222890"/>
                <a:gd name="connsiteY8" fmla="*/ 321813 h 874706"/>
                <a:gd name="connsiteX9" fmla="*/ 683225 w 1222890"/>
                <a:gd name="connsiteY9" fmla="*/ 50444 h 874706"/>
                <a:gd name="connsiteX0" fmla="*/ 717606 w 1222890"/>
                <a:gd name="connsiteY0" fmla="*/ 0 h 874706"/>
                <a:gd name="connsiteX1" fmla="*/ 725454 w 1222890"/>
                <a:gd name="connsiteY1" fmla="*/ 6510 h 874706"/>
                <a:gd name="connsiteX2" fmla="*/ 1141366 w 1222890"/>
                <a:gd name="connsiteY2" fmla="*/ 159996 h 874706"/>
                <a:gd name="connsiteX3" fmla="*/ 1222890 w 1222890"/>
                <a:gd name="connsiteY3" fmla="*/ 165621 h 874706"/>
                <a:gd name="connsiteX4" fmla="*/ 1191945 w 1222890"/>
                <a:gd name="connsiteY4" fmla="*/ 235398 h 874706"/>
                <a:gd name="connsiteX5" fmla="*/ 565871 w 1222890"/>
                <a:gd name="connsiteY5" fmla="*/ 874706 h 874706"/>
                <a:gd name="connsiteX6" fmla="*/ 9755 w 1222890"/>
                <a:gd name="connsiteY6" fmla="*/ 346285 h 874706"/>
                <a:gd name="connsiteX7" fmla="*/ 0 w 1222890"/>
                <a:gd name="connsiteY7" fmla="*/ 331153 h 874706"/>
                <a:gd name="connsiteX8" fmla="*/ 135356 w 1222890"/>
                <a:gd name="connsiteY8" fmla="*/ 321813 h 874706"/>
                <a:gd name="connsiteX9" fmla="*/ 717606 w 1222890"/>
                <a:gd name="connsiteY9" fmla="*/ 0 h 874706"/>
                <a:gd name="connsiteX0" fmla="*/ 717606 w 1222890"/>
                <a:gd name="connsiteY0" fmla="*/ 0 h 874706"/>
                <a:gd name="connsiteX1" fmla="*/ 725454 w 1222890"/>
                <a:gd name="connsiteY1" fmla="*/ 6510 h 874706"/>
                <a:gd name="connsiteX2" fmla="*/ 1141366 w 1222890"/>
                <a:gd name="connsiteY2" fmla="*/ 159996 h 874706"/>
                <a:gd name="connsiteX3" fmla="*/ 1222890 w 1222890"/>
                <a:gd name="connsiteY3" fmla="*/ 165621 h 874706"/>
                <a:gd name="connsiteX4" fmla="*/ 1191945 w 1222890"/>
                <a:gd name="connsiteY4" fmla="*/ 235398 h 874706"/>
                <a:gd name="connsiteX5" fmla="*/ 565871 w 1222890"/>
                <a:gd name="connsiteY5" fmla="*/ 874706 h 874706"/>
                <a:gd name="connsiteX6" fmla="*/ 9755 w 1222890"/>
                <a:gd name="connsiteY6" fmla="*/ 346285 h 874706"/>
                <a:gd name="connsiteX7" fmla="*/ 0 w 1222890"/>
                <a:gd name="connsiteY7" fmla="*/ 331153 h 874706"/>
                <a:gd name="connsiteX8" fmla="*/ 135356 w 1222890"/>
                <a:gd name="connsiteY8" fmla="*/ 321813 h 874706"/>
                <a:gd name="connsiteX9" fmla="*/ 717606 w 1222890"/>
                <a:gd name="connsiteY9" fmla="*/ 0 h 874706"/>
                <a:gd name="connsiteX0" fmla="*/ 717606 w 1222890"/>
                <a:gd name="connsiteY0" fmla="*/ 0 h 874706"/>
                <a:gd name="connsiteX1" fmla="*/ 1125504 w 1222890"/>
                <a:gd name="connsiteY1" fmla="*/ 16035 h 874706"/>
                <a:gd name="connsiteX2" fmla="*/ 1141366 w 1222890"/>
                <a:gd name="connsiteY2" fmla="*/ 159996 h 874706"/>
                <a:gd name="connsiteX3" fmla="*/ 1222890 w 1222890"/>
                <a:gd name="connsiteY3" fmla="*/ 165621 h 874706"/>
                <a:gd name="connsiteX4" fmla="*/ 1191945 w 1222890"/>
                <a:gd name="connsiteY4" fmla="*/ 235398 h 874706"/>
                <a:gd name="connsiteX5" fmla="*/ 565871 w 1222890"/>
                <a:gd name="connsiteY5" fmla="*/ 874706 h 874706"/>
                <a:gd name="connsiteX6" fmla="*/ 9755 w 1222890"/>
                <a:gd name="connsiteY6" fmla="*/ 346285 h 874706"/>
                <a:gd name="connsiteX7" fmla="*/ 0 w 1222890"/>
                <a:gd name="connsiteY7" fmla="*/ 331153 h 874706"/>
                <a:gd name="connsiteX8" fmla="*/ 135356 w 1222890"/>
                <a:gd name="connsiteY8" fmla="*/ 321813 h 874706"/>
                <a:gd name="connsiteX9" fmla="*/ 717606 w 1222890"/>
                <a:gd name="connsiteY9" fmla="*/ 0 h 874706"/>
                <a:gd name="connsiteX0" fmla="*/ 717606 w 1222890"/>
                <a:gd name="connsiteY0" fmla="*/ 0 h 874706"/>
                <a:gd name="connsiteX1" fmla="*/ 1141366 w 1222890"/>
                <a:gd name="connsiteY1" fmla="*/ 159996 h 874706"/>
                <a:gd name="connsiteX2" fmla="*/ 1222890 w 1222890"/>
                <a:gd name="connsiteY2" fmla="*/ 165621 h 874706"/>
                <a:gd name="connsiteX3" fmla="*/ 1191945 w 1222890"/>
                <a:gd name="connsiteY3" fmla="*/ 235398 h 874706"/>
                <a:gd name="connsiteX4" fmla="*/ 565871 w 1222890"/>
                <a:gd name="connsiteY4" fmla="*/ 874706 h 874706"/>
                <a:gd name="connsiteX5" fmla="*/ 9755 w 1222890"/>
                <a:gd name="connsiteY5" fmla="*/ 346285 h 874706"/>
                <a:gd name="connsiteX6" fmla="*/ 0 w 1222890"/>
                <a:gd name="connsiteY6" fmla="*/ 331153 h 874706"/>
                <a:gd name="connsiteX7" fmla="*/ 135356 w 1222890"/>
                <a:gd name="connsiteY7" fmla="*/ 321813 h 874706"/>
                <a:gd name="connsiteX8" fmla="*/ 717606 w 1222890"/>
                <a:gd name="connsiteY8" fmla="*/ 0 h 874706"/>
                <a:gd name="connsiteX0" fmla="*/ 717606 w 1222890"/>
                <a:gd name="connsiteY0" fmla="*/ 0 h 874706"/>
                <a:gd name="connsiteX1" fmla="*/ 1141366 w 1222890"/>
                <a:gd name="connsiteY1" fmla="*/ 159996 h 874706"/>
                <a:gd name="connsiteX2" fmla="*/ 1222890 w 1222890"/>
                <a:gd name="connsiteY2" fmla="*/ 165621 h 874706"/>
                <a:gd name="connsiteX3" fmla="*/ 1191945 w 1222890"/>
                <a:gd name="connsiteY3" fmla="*/ 235398 h 874706"/>
                <a:gd name="connsiteX4" fmla="*/ 565871 w 1222890"/>
                <a:gd name="connsiteY4" fmla="*/ 874706 h 874706"/>
                <a:gd name="connsiteX5" fmla="*/ 9755 w 1222890"/>
                <a:gd name="connsiteY5" fmla="*/ 346285 h 874706"/>
                <a:gd name="connsiteX6" fmla="*/ 0 w 1222890"/>
                <a:gd name="connsiteY6" fmla="*/ 331153 h 874706"/>
                <a:gd name="connsiteX7" fmla="*/ 135356 w 1222890"/>
                <a:gd name="connsiteY7" fmla="*/ 321813 h 874706"/>
                <a:gd name="connsiteX8" fmla="*/ 717606 w 1222890"/>
                <a:gd name="connsiteY8" fmla="*/ 0 h 874706"/>
                <a:gd name="connsiteX0" fmla="*/ 755706 w 1222890"/>
                <a:gd name="connsiteY0" fmla="*/ 0 h 808031"/>
                <a:gd name="connsiteX1" fmla="*/ 1141366 w 1222890"/>
                <a:gd name="connsiteY1" fmla="*/ 93321 h 808031"/>
                <a:gd name="connsiteX2" fmla="*/ 1222890 w 1222890"/>
                <a:gd name="connsiteY2" fmla="*/ 98946 h 808031"/>
                <a:gd name="connsiteX3" fmla="*/ 1191945 w 1222890"/>
                <a:gd name="connsiteY3" fmla="*/ 168723 h 808031"/>
                <a:gd name="connsiteX4" fmla="*/ 565871 w 1222890"/>
                <a:gd name="connsiteY4" fmla="*/ 808031 h 808031"/>
                <a:gd name="connsiteX5" fmla="*/ 9755 w 1222890"/>
                <a:gd name="connsiteY5" fmla="*/ 279610 h 808031"/>
                <a:gd name="connsiteX6" fmla="*/ 0 w 1222890"/>
                <a:gd name="connsiteY6" fmla="*/ 264478 h 808031"/>
                <a:gd name="connsiteX7" fmla="*/ 135356 w 1222890"/>
                <a:gd name="connsiteY7" fmla="*/ 255138 h 808031"/>
                <a:gd name="connsiteX8" fmla="*/ 755706 w 1222890"/>
                <a:gd name="connsiteY8" fmla="*/ 0 h 808031"/>
                <a:gd name="connsiteX0" fmla="*/ 755706 w 1222890"/>
                <a:gd name="connsiteY0" fmla="*/ 0 h 808031"/>
                <a:gd name="connsiteX1" fmla="*/ 1141366 w 1222890"/>
                <a:gd name="connsiteY1" fmla="*/ 93321 h 808031"/>
                <a:gd name="connsiteX2" fmla="*/ 1222890 w 1222890"/>
                <a:gd name="connsiteY2" fmla="*/ 98946 h 808031"/>
                <a:gd name="connsiteX3" fmla="*/ 1191945 w 1222890"/>
                <a:gd name="connsiteY3" fmla="*/ 168723 h 808031"/>
                <a:gd name="connsiteX4" fmla="*/ 565871 w 1222890"/>
                <a:gd name="connsiteY4" fmla="*/ 808031 h 808031"/>
                <a:gd name="connsiteX5" fmla="*/ 9755 w 1222890"/>
                <a:gd name="connsiteY5" fmla="*/ 279610 h 808031"/>
                <a:gd name="connsiteX6" fmla="*/ 0 w 1222890"/>
                <a:gd name="connsiteY6" fmla="*/ 264478 h 808031"/>
                <a:gd name="connsiteX7" fmla="*/ 402056 w 1222890"/>
                <a:gd name="connsiteY7" fmla="*/ 178938 h 808031"/>
                <a:gd name="connsiteX8" fmla="*/ 755706 w 1222890"/>
                <a:gd name="connsiteY8" fmla="*/ 0 h 808031"/>
                <a:gd name="connsiteX0" fmla="*/ 818571 w 1285755"/>
                <a:gd name="connsiteY0" fmla="*/ 0 h 808031"/>
                <a:gd name="connsiteX1" fmla="*/ 1204231 w 1285755"/>
                <a:gd name="connsiteY1" fmla="*/ 93321 h 808031"/>
                <a:gd name="connsiteX2" fmla="*/ 1285755 w 1285755"/>
                <a:gd name="connsiteY2" fmla="*/ 98946 h 808031"/>
                <a:gd name="connsiteX3" fmla="*/ 1254810 w 1285755"/>
                <a:gd name="connsiteY3" fmla="*/ 168723 h 808031"/>
                <a:gd name="connsiteX4" fmla="*/ 628736 w 1285755"/>
                <a:gd name="connsiteY4" fmla="*/ 808031 h 808031"/>
                <a:gd name="connsiteX5" fmla="*/ 72620 w 1285755"/>
                <a:gd name="connsiteY5" fmla="*/ 279610 h 808031"/>
                <a:gd name="connsiteX6" fmla="*/ 0 w 1285755"/>
                <a:gd name="connsiteY6" fmla="*/ 164465 h 808031"/>
                <a:gd name="connsiteX7" fmla="*/ 464921 w 1285755"/>
                <a:gd name="connsiteY7" fmla="*/ 178938 h 808031"/>
                <a:gd name="connsiteX8" fmla="*/ 818571 w 1285755"/>
                <a:gd name="connsiteY8" fmla="*/ 0 h 808031"/>
                <a:gd name="connsiteX0" fmla="*/ 818571 w 1285755"/>
                <a:gd name="connsiteY0" fmla="*/ 0 h 808031"/>
                <a:gd name="connsiteX1" fmla="*/ 1204231 w 1285755"/>
                <a:gd name="connsiteY1" fmla="*/ 93321 h 808031"/>
                <a:gd name="connsiteX2" fmla="*/ 1285755 w 1285755"/>
                <a:gd name="connsiteY2" fmla="*/ 98946 h 808031"/>
                <a:gd name="connsiteX3" fmla="*/ 1254810 w 1285755"/>
                <a:gd name="connsiteY3" fmla="*/ 168723 h 808031"/>
                <a:gd name="connsiteX4" fmla="*/ 628736 w 1285755"/>
                <a:gd name="connsiteY4" fmla="*/ 808031 h 808031"/>
                <a:gd name="connsiteX5" fmla="*/ 72620 w 1285755"/>
                <a:gd name="connsiteY5" fmla="*/ 279610 h 808031"/>
                <a:gd name="connsiteX6" fmla="*/ 0 w 1285755"/>
                <a:gd name="connsiteY6" fmla="*/ 164465 h 808031"/>
                <a:gd name="connsiteX7" fmla="*/ 464921 w 1285755"/>
                <a:gd name="connsiteY7" fmla="*/ 178938 h 808031"/>
                <a:gd name="connsiteX8" fmla="*/ 818571 w 1285755"/>
                <a:gd name="connsiteY8" fmla="*/ 0 h 808031"/>
                <a:gd name="connsiteX0" fmla="*/ 818571 w 1285755"/>
                <a:gd name="connsiteY0" fmla="*/ 0 h 808031"/>
                <a:gd name="connsiteX1" fmla="*/ 1204231 w 1285755"/>
                <a:gd name="connsiteY1" fmla="*/ 93321 h 808031"/>
                <a:gd name="connsiteX2" fmla="*/ 1285755 w 1285755"/>
                <a:gd name="connsiteY2" fmla="*/ 98946 h 808031"/>
                <a:gd name="connsiteX3" fmla="*/ 1254810 w 1285755"/>
                <a:gd name="connsiteY3" fmla="*/ 168723 h 808031"/>
                <a:gd name="connsiteX4" fmla="*/ 628736 w 1285755"/>
                <a:gd name="connsiteY4" fmla="*/ 808031 h 808031"/>
                <a:gd name="connsiteX5" fmla="*/ 72620 w 1285755"/>
                <a:gd name="connsiteY5" fmla="*/ 279610 h 808031"/>
                <a:gd name="connsiteX6" fmla="*/ 0 w 1285755"/>
                <a:gd name="connsiteY6" fmla="*/ 164465 h 808031"/>
                <a:gd name="connsiteX7" fmla="*/ 299186 w 1285755"/>
                <a:gd name="connsiteY7" fmla="*/ 221801 h 808031"/>
                <a:gd name="connsiteX8" fmla="*/ 818571 w 1285755"/>
                <a:gd name="connsiteY8" fmla="*/ 0 h 808031"/>
                <a:gd name="connsiteX0" fmla="*/ 818571 w 1285755"/>
                <a:gd name="connsiteY0" fmla="*/ 0 h 808031"/>
                <a:gd name="connsiteX1" fmla="*/ 1204231 w 1285755"/>
                <a:gd name="connsiteY1" fmla="*/ 93321 h 808031"/>
                <a:gd name="connsiteX2" fmla="*/ 1285755 w 1285755"/>
                <a:gd name="connsiteY2" fmla="*/ 98946 h 808031"/>
                <a:gd name="connsiteX3" fmla="*/ 1254810 w 1285755"/>
                <a:gd name="connsiteY3" fmla="*/ 168723 h 808031"/>
                <a:gd name="connsiteX4" fmla="*/ 628736 w 1285755"/>
                <a:gd name="connsiteY4" fmla="*/ 808031 h 808031"/>
                <a:gd name="connsiteX5" fmla="*/ 72620 w 1285755"/>
                <a:gd name="connsiteY5" fmla="*/ 279610 h 808031"/>
                <a:gd name="connsiteX6" fmla="*/ 0 w 1285755"/>
                <a:gd name="connsiteY6" fmla="*/ 164465 h 808031"/>
                <a:gd name="connsiteX7" fmla="*/ 299186 w 1285755"/>
                <a:gd name="connsiteY7" fmla="*/ 221801 h 808031"/>
                <a:gd name="connsiteX8" fmla="*/ 818571 w 1285755"/>
                <a:gd name="connsiteY8" fmla="*/ 0 h 808031"/>
                <a:gd name="connsiteX0" fmla="*/ 818571 w 1285755"/>
                <a:gd name="connsiteY0" fmla="*/ 0 h 808031"/>
                <a:gd name="connsiteX1" fmla="*/ 1204231 w 1285755"/>
                <a:gd name="connsiteY1" fmla="*/ 93321 h 808031"/>
                <a:gd name="connsiteX2" fmla="*/ 1285755 w 1285755"/>
                <a:gd name="connsiteY2" fmla="*/ 98946 h 808031"/>
                <a:gd name="connsiteX3" fmla="*/ 1254810 w 1285755"/>
                <a:gd name="connsiteY3" fmla="*/ 168723 h 808031"/>
                <a:gd name="connsiteX4" fmla="*/ 628736 w 1285755"/>
                <a:gd name="connsiteY4" fmla="*/ 808031 h 808031"/>
                <a:gd name="connsiteX5" fmla="*/ 72620 w 1285755"/>
                <a:gd name="connsiteY5" fmla="*/ 279610 h 808031"/>
                <a:gd name="connsiteX6" fmla="*/ 0 w 1285755"/>
                <a:gd name="connsiteY6" fmla="*/ 164465 h 808031"/>
                <a:gd name="connsiteX7" fmla="*/ 299186 w 1285755"/>
                <a:gd name="connsiteY7" fmla="*/ 221801 h 808031"/>
                <a:gd name="connsiteX8" fmla="*/ 818571 w 1285755"/>
                <a:gd name="connsiteY8" fmla="*/ 0 h 808031"/>
                <a:gd name="connsiteX0" fmla="*/ 818571 w 1285755"/>
                <a:gd name="connsiteY0" fmla="*/ 0 h 808031"/>
                <a:gd name="connsiteX1" fmla="*/ 1204231 w 1285755"/>
                <a:gd name="connsiteY1" fmla="*/ 93321 h 808031"/>
                <a:gd name="connsiteX2" fmla="*/ 1285755 w 1285755"/>
                <a:gd name="connsiteY2" fmla="*/ 98946 h 808031"/>
                <a:gd name="connsiteX3" fmla="*/ 1254810 w 1285755"/>
                <a:gd name="connsiteY3" fmla="*/ 168723 h 808031"/>
                <a:gd name="connsiteX4" fmla="*/ 628736 w 1285755"/>
                <a:gd name="connsiteY4" fmla="*/ 808031 h 808031"/>
                <a:gd name="connsiteX5" fmla="*/ 72620 w 1285755"/>
                <a:gd name="connsiteY5" fmla="*/ 279610 h 808031"/>
                <a:gd name="connsiteX6" fmla="*/ 0 w 1285755"/>
                <a:gd name="connsiteY6" fmla="*/ 164465 h 808031"/>
                <a:gd name="connsiteX7" fmla="*/ 276326 w 1285755"/>
                <a:gd name="connsiteY7" fmla="*/ 241804 h 808031"/>
                <a:gd name="connsiteX8" fmla="*/ 818571 w 1285755"/>
                <a:gd name="connsiteY8" fmla="*/ 0 h 808031"/>
                <a:gd name="connsiteX0" fmla="*/ 818571 w 1285755"/>
                <a:gd name="connsiteY0" fmla="*/ 0 h 808031"/>
                <a:gd name="connsiteX1" fmla="*/ 1204231 w 1285755"/>
                <a:gd name="connsiteY1" fmla="*/ 93321 h 808031"/>
                <a:gd name="connsiteX2" fmla="*/ 1285755 w 1285755"/>
                <a:gd name="connsiteY2" fmla="*/ 98946 h 808031"/>
                <a:gd name="connsiteX3" fmla="*/ 1254810 w 1285755"/>
                <a:gd name="connsiteY3" fmla="*/ 168723 h 808031"/>
                <a:gd name="connsiteX4" fmla="*/ 628736 w 1285755"/>
                <a:gd name="connsiteY4" fmla="*/ 808031 h 808031"/>
                <a:gd name="connsiteX5" fmla="*/ 72620 w 1285755"/>
                <a:gd name="connsiteY5" fmla="*/ 279610 h 808031"/>
                <a:gd name="connsiteX6" fmla="*/ 0 w 1285755"/>
                <a:gd name="connsiteY6" fmla="*/ 164465 h 808031"/>
                <a:gd name="connsiteX7" fmla="*/ 276326 w 1285755"/>
                <a:gd name="connsiteY7" fmla="*/ 241804 h 808031"/>
                <a:gd name="connsiteX8" fmla="*/ 818571 w 1285755"/>
                <a:gd name="connsiteY8" fmla="*/ 0 h 808031"/>
                <a:gd name="connsiteX0" fmla="*/ 818571 w 1285755"/>
                <a:gd name="connsiteY0" fmla="*/ 0 h 808031"/>
                <a:gd name="connsiteX1" fmla="*/ 1204231 w 1285755"/>
                <a:gd name="connsiteY1" fmla="*/ 93321 h 808031"/>
                <a:gd name="connsiteX2" fmla="*/ 1285755 w 1285755"/>
                <a:gd name="connsiteY2" fmla="*/ 98946 h 808031"/>
                <a:gd name="connsiteX3" fmla="*/ 1254810 w 1285755"/>
                <a:gd name="connsiteY3" fmla="*/ 168723 h 808031"/>
                <a:gd name="connsiteX4" fmla="*/ 628736 w 1285755"/>
                <a:gd name="connsiteY4" fmla="*/ 808031 h 808031"/>
                <a:gd name="connsiteX5" fmla="*/ 72620 w 1285755"/>
                <a:gd name="connsiteY5" fmla="*/ 279610 h 808031"/>
                <a:gd name="connsiteX6" fmla="*/ 0 w 1285755"/>
                <a:gd name="connsiteY6" fmla="*/ 164465 h 808031"/>
                <a:gd name="connsiteX7" fmla="*/ 276326 w 1285755"/>
                <a:gd name="connsiteY7" fmla="*/ 241804 h 808031"/>
                <a:gd name="connsiteX8" fmla="*/ 818571 w 1285755"/>
                <a:gd name="connsiteY8" fmla="*/ 0 h 808031"/>
                <a:gd name="connsiteX0" fmla="*/ 975734 w 1285755"/>
                <a:gd name="connsiteY0" fmla="*/ 0 h 785171"/>
                <a:gd name="connsiteX1" fmla="*/ 1204231 w 1285755"/>
                <a:gd name="connsiteY1" fmla="*/ 70461 h 785171"/>
                <a:gd name="connsiteX2" fmla="*/ 1285755 w 1285755"/>
                <a:gd name="connsiteY2" fmla="*/ 76086 h 785171"/>
                <a:gd name="connsiteX3" fmla="*/ 1254810 w 1285755"/>
                <a:gd name="connsiteY3" fmla="*/ 145863 h 785171"/>
                <a:gd name="connsiteX4" fmla="*/ 628736 w 1285755"/>
                <a:gd name="connsiteY4" fmla="*/ 785171 h 785171"/>
                <a:gd name="connsiteX5" fmla="*/ 72620 w 1285755"/>
                <a:gd name="connsiteY5" fmla="*/ 256750 h 785171"/>
                <a:gd name="connsiteX6" fmla="*/ 0 w 1285755"/>
                <a:gd name="connsiteY6" fmla="*/ 141605 h 785171"/>
                <a:gd name="connsiteX7" fmla="*/ 276326 w 1285755"/>
                <a:gd name="connsiteY7" fmla="*/ 218944 h 785171"/>
                <a:gd name="connsiteX8" fmla="*/ 975734 w 1285755"/>
                <a:gd name="connsiteY8" fmla="*/ 0 h 785171"/>
                <a:gd name="connsiteX0" fmla="*/ 975734 w 1285755"/>
                <a:gd name="connsiteY0" fmla="*/ 0 h 785171"/>
                <a:gd name="connsiteX1" fmla="*/ 1204231 w 1285755"/>
                <a:gd name="connsiteY1" fmla="*/ 70461 h 785171"/>
                <a:gd name="connsiteX2" fmla="*/ 1285755 w 1285755"/>
                <a:gd name="connsiteY2" fmla="*/ 76086 h 785171"/>
                <a:gd name="connsiteX3" fmla="*/ 1254810 w 1285755"/>
                <a:gd name="connsiteY3" fmla="*/ 145863 h 785171"/>
                <a:gd name="connsiteX4" fmla="*/ 628736 w 1285755"/>
                <a:gd name="connsiteY4" fmla="*/ 785171 h 785171"/>
                <a:gd name="connsiteX5" fmla="*/ 72620 w 1285755"/>
                <a:gd name="connsiteY5" fmla="*/ 256750 h 785171"/>
                <a:gd name="connsiteX6" fmla="*/ 0 w 1285755"/>
                <a:gd name="connsiteY6" fmla="*/ 141605 h 785171"/>
                <a:gd name="connsiteX7" fmla="*/ 276326 w 1285755"/>
                <a:gd name="connsiteY7" fmla="*/ 218944 h 785171"/>
                <a:gd name="connsiteX8" fmla="*/ 975734 w 1285755"/>
                <a:gd name="connsiteY8" fmla="*/ 0 h 785171"/>
                <a:gd name="connsiteX0" fmla="*/ 975734 w 1285755"/>
                <a:gd name="connsiteY0" fmla="*/ 0 h 785171"/>
                <a:gd name="connsiteX1" fmla="*/ 1204231 w 1285755"/>
                <a:gd name="connsiteY1" fmla="*/ 70461 h 785171"/>
                <a:gd name="connsiteX2" fmla="*/ 1285755 w 1285755"/>
                <a:gd name="connsiteY2" fmla="*/ 76086 h 785171"/>
                <a:gd name="connsiteX3" fmla="*/ 1254810 w 1285755"/>
                <a:gd name="connsiteY3" fmla="*/ 145863 h 785171"/>
                <a:gd name="connsiteX4" fmla="*/ 628736 w 1285755"/>
                <a:gd name="connsiteY4" fmla="*/ 785171 h 785171"/>
                <a:gd name="connsiteX5" fmla="*/ 72620 w 1285755"/>
                <a:gd name="connsiteY5" fmla="*/ 256750 h 785171"/>
                <a:gd name="connsiteX6" fmla="*/ 0 w 1285755"/>
                <a:gd name="connsiteY6" fmla="*/ 141605 h 785171"/>
                <a:gd name="connsiteX7" fmla="*/ 276326 w 1285755"/>
                <a:gd name="connsiteY7" fmla="*/ 218944 h 785171"/>
                <a:gd name="connsiteX8" fmla="*/ 975734 w 1285755"/>
                <a:gd name="connsiteY8" fmla="*/ 0 h 785171"/>
                <a:gd name="connsiteX0" fmla="*/ 975734 w 1285755"/>
                <a:gd name="connsiteY0" fmla="*/ 0 h 785171"/>
                <a:gd name="connsiteX1" fmla="*/ 1204231 w 1285755"/>
                <a:gd name="connsiteY1" fmla="*/ 70461 h 785171"/>
                <a:gd name="connsiteX2" fmla="*/ 1285755 w 1285755"/>
                <a:gd name="connsiteY2" fmla="*/ 76086 h 785171"/>
                <a:gd name="connsiteX3" fmla="*/ 1254810 w 1285755"/>
                <a:gd name="connsiteY3" fmla="*/ 145863 h 785171"/>
                <a:gd name="connsiteX4" fmla="*/ 628736 w 1285755"/>
                <a:gd name="connsiteY4" fmla="*/ 785171 h 785171"/>
                <a:gd name="connsiteX5" fmla="*/ 72620 w 1285755"/>
                <a:gd name="connsiteY5" fmla="*/ 256750 h 785171"/>
                <a:gd name="connsiteX6" fmla="*/ 0 w 1285755"/>
                <a:gd name="connsiteY6" fmla="*/ 141605 h 785171"/>
                <a:gd name="connsiteX7" fmla="*/ 279184 w 1285755"/>
                <a:gd name="connsiteY7" fmla="*/ 210371 h 785171"/>
                <a:gd name="connsiteX8" fmla="*/ 975734 w 1285755"/>
                <a:gd name="connsiteY8" fmla="*/ 0 h 785171"/>
                <a:gd name="connsiteX0" fmla="*/ 975734 w 1285755"/>
                <a:gd name="connsiteY0" fmla="*/ 0 h 785171"/>
                <a:gd name="connsiteX1" fmla="*/ 1204231 w 1285755"/>
                <a:gd name="connsiteY1" fmla="*/ 70461 h 785171"/>
                <a:gd name="connsiteX2" fmla="*/ 1285755 w 1285755"/>
                <a:gd name="connsiteY2" fmla="*/ 76086 h 785171"/>
                <a:gd name="connsiteX3" fmla="*/ 1254810 w 1285755"/>
                <a:gd name="connsiteY3" fmla="*/ 145863 h 785171"/>
                <a:gd name="connsiteX4" fmla="*/ 628736 w 1285755"/>
                <a:gd name="connsiteY4" fmla="*/ 785171 h 785171"/>
                <a:gd name="connsiteX5" fmla="*/ 72620 w 1285755"/>
                <a:gd name="connsiteY5" fmla="*/ 256750 h 785171"/>
                <a:gd name="connsiteX6" fmla="*/ 0 w 1285755"/>
                <a:gd name="connsiteY6" fmla="*/ 141605 h 785171"/>
                <a:gd name="connsiteX7" fmla="*/ 279184 w 1285755"/>
                <a:gd name="connsiteY7" fmla="*/ 210371 h 785171"/>
                <a:gd name="connsiteX8" fmla="*/ 975734 w 1285755"/>
                <a:gd name="connsiteY8" fmla="*/ 0 h 785171"/>
                <a:gd name="connsiteX0" fmla="*/ 975734 w 1285755"/>
                <a:gd name="connsiteY0" fmla="*/ 4156 h 789327"/>
                <a:gd name="connsiteX1" fmla="*/ 1285755 w 1285755"/>
                <a:gd name="connsiteY1" fmla="*/ 80242 h 789327"/>
                <a:gd name="connsiteX2" fmla="*/ 1254810 w 1285755"/>
                <a:gd name="connsiteY2" fmla="*/ 150019 h 789327"/>
                <a:gd name="connsiteX3" fmla="*/ 628736 w 1285755"/>
                <a:gd name="connsiteY3" fmla="*/ 789327 h 789327"/>
                <a:gd name="connsiteX4" fmla="*/ 72620 w 1285755"/>
                <a:gd name="connsiteY4" fmla="*/ 260906 h 789327"/>
                <a:gd name="connsiteX5" fmla="*/ 0 w 1285755"/>
                <a:gd name="connsiteY5" fmla="*/ 145761 h 789327"/>
                <a:gd name="connsiteX6" fmla="*/ 279184 w 1285755"/>
                <a:gd name="connsiteY6" fmla="*/ 214527 h 789327"/>
                <a:gd name="connsiteX7" fmla="*/ 975734 w 1285755"/>
                <a:gd name="connsiteY7" fmla="*/ 4156 h 789327"/>
                <a:gd name="connsiteX0" fmla="*/ 975734 w 1285755"/>
                <a:gd name="connsiteY0" fmla="*/ 338 h 785509"/>
                <a:gd name="connsiteX1" fmla="*/ 1285755 w 1285755"/>
                <a:gd name="connsiteY1" fmla="*/ 76424 h 785509"/>
                <a:gd name="connsiteX2" fmla="*/ 1254810 w 1285755"/>
                <a:gd name="connsiteY2" fmla="*/ 146201 h 785509"/>
                <a:gd name="connsiteX3" fmla="*/ 628736 w 1285755"/>
                <a:gd name="connsiteY3" fmla="*/ 785509 h 785509"/>
                <a:gd name="connsiteX4" fmla="*/ 72620 w 1285755"/>
                <a:gd name="connsiteY4" fmla="*/ 257088 h 785509"/>
                <a:gd name="connsiteX5" fmla="*/ 0 w 1285755"/>
                <a:gd name="connsiteY5" fmla="*/ 141943 h 785509"/>
                <a:gd name="connsiteX6" fmla="*/ 279184 w 1285755"/>
                <a:gd name="connsiteY6" fmla="*/ 210709 h 785509"/>
                <a:gd name="connsiteX7" fmla="*/ 975734 w 1285755"/>
                <a:gd name="connsiteY7" fmla="*/ 338 h 785509"/>
                <a:gd name="connsiteX0" fmla="*/ 975734 w 1285755"/>
                <a:gd name="connsiteY0" fmla="*/ 338 h 785509"/>
                <a:gd name="connsiteX1" fmla="*/ 1285755 w 1285755"/>
                <a:gd name="connsiteY1" fmla="*/ 76424 h 785509"/>
                <a:gd name="connsiteX2" fmla="*/ 1254810 w 1285755"/>
                <a:gd name="connsiteY2" fmla="*/ 146201 h 785509"/>
                <a:gd name="connsiteX3" fmla="*/ 628736 w 1285755"/>
                <a:gd name="connsiteY3" fmla="*/ 785509 h 785509"/>
                <a:gd name="connsiteX4" fmla="*/ 72620 w 1285755"/>
                <a:gd name="connsiteY4" fmla="*/ 257088 h 785509"/>
                <a:gd name="connsiteX5" fmla="*/ 0 w 1285755"/>
                <a:gd name="connsiteY5" fmla="*/ 141943 h 785509"/>
                <a:gd name="connsiteX6" fmla="*/ 407771 w 1285755"/>
                <a:gd name="connsiteY6" fmla="*/ 196422 h 785509"/>
                <a:gd name="connsiteX7" fmla="*/ 975734 w 1285755"/>
                <a:gd name="connsiteY7" fmla="*/ 338 h 785509"/>
                <a:gd name="connsiteX0" fmla="*/ 975734 w 1285755"/>
                <a:gd name="connsiteY0" fmla="*/ 338 h 785509"/>
                <a:gd name="connsiteX1" fmla="*/ 1285755 w 1285755"/>
                <a:gd name="connsiteY1" fmla="*/ 76424 h 785509"/>
                <a:gd name="connsiteX2" fmla="*/ 1254810 w 1285755"/>
                <a:gd name="connsiteY2" fmla="*/ 146201 h 785509"/>
                <a:gd name="connsiteX3" fmla="*/ 628736 w 1285755"/>
                <a:gd name="connsiteY3" fmla="*/ 785509 h 785509"/>
                <a:gd name="connsiteX4" fmla="*/ 72620 w 1285755"/>
                <a:gd name="connsiteY4" fmla="*/ 257088 h 785509"/>
                <a:gd name="connsiteX5" fmla="*/ 0 w 1285755"/>
                <a:gd name="connsiteY5" fmla="*/ 141943 h 785509"/>
                <a:gd name="connsiteX6" fmla="*/ 407771 w 1285755"/>
                <a:gd name="connsiteY6" fmla="*/ 196422 h 785509"/>
                <a:gd name="connsiteX7" fmla="*/ 975734 w 1285755"/>
                <a:gd name="connsiteY7" fmla="*/ 338 h 785509"/>
                <a:gd name="connsiteX0" fmla="*/ 975734 w 1285755"/>
                <a:gd name="connsiteY0" fmla="*/ 338 h 785509"/>
                <a:gd name="connsiteX1" fmla="*/ 1285755 w 1285755"/>
                <a:gd name="connsiteY1" fmla="*/ 76424 h 785509"/>
                <a:gd name="connsiteX2" fmla="*/ 1254810 w 1285755"/>
                <a:gd name="connsiteY2" fmla="*/ 146201 h 785509"/>
                <a:gd name="connsiteX3" fmla="*/ 628736 w 1285755"/>
                <a:gd name="connsiteY3" fmla="*/ 785509 h 785509"/>
                <a:gd name="connsiteX4" fmla="*/ 72620 w 1285755"/>
                <a:gd name="connsiteY4" fmla="*/ 257088 h 785509"/>
                <a:gd name="connsiteX5" fmla="*/ 0 w 1285755"/>
                <a:gd name="connsiteY5" fmla="*/ 141943 h 785509"/>
                <a:gd name="connsiteX6" fmla="*/ 407771 w 1285755"/>
                <a:gd name="connsiteY6" fmla="*/ 196422 h 785509"/>
                <a:gd name="connsiteX7" fmla="*/ 975734 w 1285755"/>
                <a:gd name="connsiteY7" fmla="*/ 338 h 785509"/>
                <a:gd name="connsiteX0" fmla="*/ 975734 w 1285755"/>
                <a:gd name="connsiteY0" fmla="*/ 338 h 785509"/>
                <a:gd name="connsiteX1" fmla="*/ 1285755 w 1285755"/>
                <a:gd name="connsiteY1" fmla="*/ 76424 h 785509"/>
                <a:gd name="connsiteX2" fmla="*/ 1254810 w 1285755"/>
                <a:gd name="connsiteY2" fmla="*/ 146201 h 785509"/>
                <a:gd name="connsiteX3" fmla="*/ 628736 w 1285755"/>
                <a:gd name="connsiteY3" fmla="*/ 785509 h 785509"/>
                <a:gd name="connsiteX4" fmla="*/ 72620 w 1285755"/>
                <a:gd name="connsiteY4" fmla="*/ 257088 h 785509"/>
                <a:gd name="connsiteX5" fmla="*/ 0 w 1285755"/>
                <a:gd name="connsiteY5" fmla="*/ 141943 h 785509"/>
                <a:gd name="connsiteX6" fmla="*/ 407771 w 1285755"/>
                <a:gd name="connsiteY6" fmla="*/ 222140 h 785509"/>
                <a:gd name="connsiteX7" fmla="*/ 975734 w 1285755"/>
                <a:gd name="connsiteY7" fmla="*/ 338 h 78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5755" h="785509">
                  <a:moveTo>
                    <a:pt x="975734" y="338"/>
                  </a:moveTo>
                  <a:cubicBezTo>
                    <a:pt x="1157783" y="-4898"/>
                    <a:pt x="1239242" y="52113"/>
                    <a:pt x="1285755" y="76424"/>
                  </a:cubicBezTo>
                  <a:lnTo>
                    <a:pt x="1254810" y="146201"/>
                  </a:lnTo>
                  <a:cubicBezTo>
                    <a:pt x="1158626" y="327349"/>
                    <a:pt x="964820" y="542775"/>
                    <a:pt x="628736" y="785509"/>
                  </a:cubicBezTo>
                  <a:cubicBezTo>
                    <a:pt x="359869" y="590558"/>
                    <a:pt x="182132" y="413229"/>
                    <a:pt x="72620" y="257088"/>
                  </a:cubicBezTo>
                  <a:lnTo>
                    <a:pt x="0" y="141943"/>
                  </a:lnTo>
                  <a:cubicBezTo>
                    <a:pt x="160689" y="192487"/>
                    <a:pt x="252797" y="220173"/>
                    <a:pt x="407771" y="222140"/>
                  </a:cubicBezTo>
                  <a:cubicBezTo>
                    <a:pt x="613097" y="215526"/>
                    <a:pt x="764989" y="8121"/>
                    <a:pt x="975734" y="338"/>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5993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F883FC-6D4D-4B7C-AFFC-42A774246802}"/>
              </a:ext>
            </a:extLst>
          </p:cNvPr>
          <p:cNvSpPr txBox="1"/>
          <p:nvPr/>
        </p:nvSpPr>
        <p:spPr>
          <a:xfrm>
            <a:off x="3065173" y="711081"/>
            <a:ext cx="5606012" cy="707886"/>
          </a:xfrm>
          <a:prstGeom prst="rect">
            <a:avLst/>
          </a:prstGeom>
          <a:noFill/>
        </p:spPr>
        <p:txBody>
          <a:bodyPr wrap="square" rtlCol="0">
            <a:spAutoFit/>
          </a:bodyPr>
          <a:lstStyle/>
          <a:p>
            <a:r>
              <a:rPr lang="en-US" altLang="ko-KR" sz="4000" b="1" dirty="0" smtClean="0">
                <a:solidFill>
                  <a:schemeClr val="tx1">
                    <a:lumMod val="75000"/>
                    <a:lumOff val="25000"/>
                  </a:schemeClr>
                </a:solidFill>
                <a:latin typeface="+mj-lt"/>
                <a:cs typeface="Arial" pitchFamily="34" charset="0"/>
              </a:rPr>
              <a:t>EXISTING SYSTEM</a:t>
            </a:r>
            <a:endParaRPr lang="ko-KR" altLang="en-US" sz="4000" b="1" dirty="0">
              <a:solidFill>
                <a:schemeClr val="tx1">
                  <a:lumMod val="75000"/>
                  <a:lumOff val="25000"/>
                </a:schemeClr>
              </a:solidFill>
              <a:latin typeface="+mj-lt"/>
              <a:cs typeface="Arial" pitchFamily="34" charset="0"/>
            </a:endParaRPr>
          </a:p>
        </p:txBody>
      </p:sp>
      <p:sp>
        <p:nvSpPr>
          <p:cNvPr id="28" name="Freeform: Shape 27">
            <a:extLst>
              <a:ext uri="{FF2B5EF4-FFF2-40B4-BE49-F238E27FC236}">
                <a16:creationId xmlns:a16="http://schemas.microsoft.com/office/drawing/2014/main" xmlns="" id="{D256D6AE-936D-4659-8E23-8434BD4609EB}"/>
              </a:ext>
            </a:extLst>
          </p:cNvPr>
          <p:cNvSpPr/>
          <p:nvPr/>
        </p:nvSpPr>
        <p:spPr>
          <a:xfrm>
            <a:off x="330424" y="197970"/>
            <a:ext cx="3571875" cy="6660030"/>
          </a:xfrm>
          <a:custGeom>
            <a:avLst/>
            <a:gdLst>
              <a:gd name="connsiteX0" fmla="*/ 1478576 w 3571875"/>
              <a:gd name="connsiteY0" fmla="*/ 38 h 6660030"/>
              <a:gd name="connsiteX1" fmla="*/ 1752634 w 3571875"/>
              <a:gd name="connsiteY1" fmla="*/ 1853967 h 6660030"/>
              <a:gd name="connsiteX2" fmla="*/ 1841302 w 3571875"/>
              <a:gd name="connsiteY2" fmla="*/ 1894271 h 6660030"/>
              <a:gd name="connsiteX3" fmla="*/ 2526450 w 3571875"/>
              <a:gd name="connsiteY3" fmla="*/ 338582 h 6660030"/>
              <a:gd name="connsiteX4" fmla="*/ 2252390 w 3571875"/>
              <a:gd name="connsiteY4" fmla="*/ 2039362 h 6660030"/>
              <a:gd name="connsiteX5" fmla="*/ 2357177 w 3571875"/>
              <a:gd name="connsiteY5" fmla="*/ 2748690 h 6660030"/>
              <a:gd name="connsiteX6" fmla="*/ 2800509 w 3571875"/>
              <a:gd name="connsiteY6" fmla="*/ 2297298 h 6660030"/>
              <a:gd name="connsiteX7" fmla="*/ 3558201 w 3571875"/>
              <a:gd name="connsiteY7" fmla="*/ 2192512 h 6660030"/>
              <a:gd name="connsiteX8" fmla="*/ 2816629 w 3571875"/>
              <a:gd name="connsiteY8" fmla="*/ 2982446 h 6660030"/>
              <a:gd name="connsiteX9" fmla="*/ 2147603 w 3571875"/>
              <a:gd name="connsiteY9" fmla="*/ 4062562 h 6660030"/>
              <a:gd name="connsiteX10" fmla="*/ 2418205 w 3571875"/>
              <a:gd name="connsiteY10" fmla="*/ 6655906 h 6660030"/>
              <a:gd name="connsiteX11" fmla="*/ 664638 w 3571875"/>
              <a:gd name="connsiteY11" fmla="*/ 6657316 h 6660030"/>
              <a:gd name="connsiteX12" fmla="*/ 882096 w 3571875"/>
              <a:gd name="connsiteY12" fmla="*/ 4151230 h 6660030"/>
              <a:gd name="connsiteX13" fmla="*/ 610051 w 3571875"/>
              <a:gd name="connsiteY13" fmla="*/ 3497048 h 6660030"/>
              <a:gd name="connsiteX14" fmla="*/ 563582 w 3571875"/>
              <a:gd name="connsiteY14" fmla="*/ 3314589 h 6660030"/>
              <a:gd name="connsiteX15" fmla="*/ 583679 w 3571875"/>
              <a:gd name="connsiteY15" fmla="*/ 3338552 h 6660030"/>
              <a:gd name="connsiteX16" fmla="*/ 778683 w 3571875"/>
              <a:gd name="connsiteY16" fmla="*/ 3532381 h 6660030"/>
              <a:gd name="connsiteX17" fmla="*/ 1208006 w 3571875"/>
              <a:gd name="connsiteY17" fmla="*/ 4169989 h 6660030"/>
              <a:gd name="connsiteX18" fmla="*/ 968547 w 3571875"/>
              <a:gd name="connsiteY18" fmla="*/ 3457217 h 6660030"/>
              <a:gd name="connsiteX19" fmla="*/ 1031811 w 3571875"/>
              <a:gd name="connsiteY19" fmla="*/ 3446052 h 6660030"/>
              <a:gd name="connsiteX20" fmla="*/ 1769345 w 3571875"/>
              <a:gd name="connsiteY20" fmla="*/ 4175884 h 6660030"/>
              <a:gd name="connsiteX21" fmla="*/ 1251151 w 3571875"/>
              <a:gd name="connsiteY21" fmla="*/ 3336622 h 6660030"/>
              <a:gd name="connsiteX22" fmla="*/ 1287481 w 3571875"/>
              <a:gd name="connsiteY22" fmla="*/ 3308250 h 6660030"/>
              <a:gd name="connsiteX23" fmla="*/ 2138940 w 3571875"/>
              <a:gd name="connsiteY23" fmla="*/ 3933367 h 6660030"/>
              <a:gd name="connsiteX24" fmla="*/ 1451037 w 3571875"/>
              <a:gd name="connsiteY24" fmla="*/ 3138909 h 6660030"/>
              <a:gd name="connsiteX25" fmla="*/ 1466328 w 3571875"/>
              <a:gd name="connsiteY25" fmla="*/ 3086477 h 6660030"/>
              <a:gd name="connsiteX26" fmla="*/ 2378214 w 3571875"/>
              <a:gd name="connsiteY26" fmla="*/ 3364105 h 6660030"/>
              <a:gd name="connsiteX27" fmla="*/ 1554977 w 3571875"/>
              <a:gd name="connsiteY27" fmla="*/ 2858662 h 6660030"/>
              <a:gd name="connsiteX28" fmla="*/ 1291754 w 3571875"/>
              <a:gd name="connsiteY28" fmla="*/ 2554725 h 6660030"/>
              <a:gd name="connsiteX29" fmla="*/ 1645765 w 3571875"/>
              <a:gd name="connsiteY29" fmla="*/ 2531328 h 6660030"/>
              <a:gd name="connsiteX30" fmla="*/ 1967388 w 3571875"/>
              <a:gd name="connsiteY30" fmla="*/ 2247544 h 6660030"/>
              <a:gd name="connsiteX31" fmla="*/ 1360398 w 3571875"/>
              <a:gd name="connsiteY31" fmla="*/ 2273927 h 6660030"/>
              <a:gd name="connsiteX32" fmla="*/ 656578 w 3571875"/>
              <a:gd name="connsiteY32" fmla="*/ 2163355 h 6660030"/>
              <a:gd name="connsiteX33" fmla="*/ 319650 w 3571875"/>
              <a:gd name="connsiteY33" fmla="*/ 1843994 h 6660030"/>
              <a:gd name="connsiteX34" fmla="*/ 197278 w 3571875"/>
              <a:gd name="connsiteY34" fmla="*/ 1729740 h 6660030"/>
              <a:gd name="connsiteX35" fmla="*/ 112311 w 3571875"/>
              <a:gd name="connsiteY35" fmla="*/ 1541621 h 6660030"/>
              <a:gd name="connsiteX36" fmla="*/ 76039 w 3571875"/>
              <a:gd name="connsiteY36" fmla="*/ 983426 h 6660030"/>
              <a:gd name="connsiteX37" fmla="*/ 761185 w 3571875"/>
              <a:gd name="connsiteY37" fmla="*/ 2136087 h 6660030"/>
              <a:gd name="connsiteX38" fmla="*/ 849852 w 3571875"/>
              <a:gd name="connsiteY38" fmla="*/ 2063542 h 6660030"/>
              <a:gd name="connsiteX39" fmla="*/ 720883 w 3571875"/>
              <a:gd name="connsiteY39" fmla="*/ 217673 h 6660030"/>
              <a:gd name="connsiteX40" fmla="*/ 1252879 w 3571875"/>
              <a:gd name="connsiteY40" fmla="*/ 1894270 h 6660030"/>
              <a:gd name="connsiteX41" fmla="*/ 1333486 w 3571875"/>
              <a:gd name="connsiteY41" fmla="*/ 1878148 h 6660030"/>
              <a:gd name="connsiteX42" fmla="*/ 1478576 w 3571875"/>
              <a:gd name="connsiteY42" fmla="*/ 38 h 666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571875" h="6660030">
                <a:moveTo>
                  <a:pt x="1478576" y="38"/>
                </a:moveTo>
                <a:cubicBezTo>
                  <a:pt x="1716364" y="-8025"/>
                  <a:pt x="1731139" y="1562443"/>
                  <a:pt x="1752634" y="1853967"/>
                </a:cubicBezTo>
                <a:cubicBezTo>
                  <a:pt x="1758009" y="1943976"/>
                  <a:pt x="1788909" y="1942633"/>
                  <a:pt x="1841302" y="1894271"/>
                </a:cubicBezTo>
                <a:cubicBezTo>
                  <a:pt x="2083119" y="1391829"/>
                  <a:pt x="2228209" y="244541"/>
                  <a:pt x="2526450" y="338582"/>
                </a:cubicBezTo>
                <a:cubicBezTo>
                  <a:pt x="2819318" y="427247"/>
                  <a:pt x="2346430" y="1491243"/>
                  <a:pt x="2252390" y="2039362"/>
                </a:cubicBezTo>
                <a:lnTo>
                  <a:pt x="2357177" y="2748690"/>
                </a:lnTo>
                <a:cubicBezTo>
                  <a:pt x="2472713" y="2598226"/>
                  <a:pt x="2620490" y="2439702"/>
                  <a:pt x="2800509" y="2297298"/>
                </a:cubicBezTo>
                <a:cubicBezTo>
                  <a:pt x="3085315" y="1923825"/>
                  <a:pt x="3668362" y="2050108"/>
                  <a:pt x="3558201" y="2192512"/>
                </a:cubicBezTo>
                <a:cubicBezTo>
                  <a:pt x="3311010" y="2480005"/>
                  <a:pt x="3023516" y="2630468"/>
                  <a:pt x="2816629" y="2982446"/>
                </a:cubicBezTo>
                <a:cubicBezTo>
                  <a:pt x="2593620" y="3382786"/>
                  <a:pt x="2402855" y="3758947"/>
                  <a:pt x="2147603" y="4062562"/>
                </a:cubicBezTo>
                <a:cubicBezTo>
                  <a:pt x="2177158" y="4355430"/>
                  <a:pt x="2380589" y="6411402"/>
                  <a:pt x="2418205" y="6655906"/>
                </a:cubicBezTo>
                <a:cubicBezTo>
                  <a:pt x="1885708" y="6645972"/>
                  <a:pt x="1197135" y="6667251"/>
                  <a:pt x="664638" y="6657316"/>
                </a:cubicBezTo>
                <a:cubicBezTo>
                  <a:pt x="678072" y="6442369"/>
                  <a:pt x="876722" y="4470965"/>
                  <a:pt x="882096" y="4151230"/>
                </a:cubicBezTo>
                <a:cubicBezTo>
                  <a:pt x="764210" y="3942663"/>
                  <a:pt x="675796" y="3723894"/>
                  <a:pt x="610051" y="3497048"/>
                </a:cubicBezTo>
                <a:lnTo>
                  <a:pt x="563582" y="3314589"/>
                </a:lnTo>
                <a:lnTo>
                  <a:pt x="583679" y="3338552"/>
                </a:lnTo>
                <a:cubicBezTo>
                  <a:pt x="645312" y="3404984"/>
                  <a:pt x="710648" y="3469385"/>
                  <a:pt x="778683" y="3532381"/>
                </a:cubicBezTo>
                <a:cubicBezTo>
                  <a:pt x="921791" y="3744917"/>
                  <a:pt x="1039917" y="4222151"/>
                  <a:pt x="1208006" y="4169989"/>
                </a:cubicBezTo>
                <a:cubicBezTo>
                  <a:pt x="1290638" y="4110896"/>
                  <a:pt x="995628" y="3575908"/>
                  <a:pt x="968547" y="3457217"/>
                </a:cubicBezTo>
                <a:cubicBezTo>
                  <a:pt x="950162" y="3411591"/>
                  <a:pt x="1010385" y="3409735"/>
                  <a:pt x="1031811" y="3446052"/>
                </a:cubicBezTo>
                <a:cubicBezTo>
                  <a:pt x="1245895" y="3721630"/>
                  <a:pt x="1648222" y="4284345"/>
                  <a:pt x="1769345" y="4175884"/>
                </a:cubicBezTo>
                <a:cubicBezTo>
                  <a:pt x="1856171" y="4101517"/>
                  <a:pt x="1347237" y="3477905"/>
                  <a:pt x="1251151" y="3336622"/>
                </a:cubicBezTo>
                <a:cubicBezTo>
                  <a:pt x="1227908" y="3311659"/>
                  <a:pt x="1202055" y="3237747"/>
                  <a:pt x="1287481" y="3308250"/>
                </a:cubicBezTo>
                <a:cubicBezTo>
                  <a:pt x="1533215" y="3521621"/>
                  <a:pt x="2031340" y="4065384"/>
                  <a:pt x="2138940" y="3933367"/>
                </a:cubicBezTo>
                <a:cubicBezTo>
                  <a:pt x="2229323" y="3835229"/>
                  <a:pt x="1567106" y="3254653"/>
                  <a:pt x="1451037" y="3138909"/>
                </a:cubicBezTo>
                <a:cubicBezTo>
                  <a:pt x="1414739" y="3103710"/>
                  <a:pt x="1426609" y="3091064"/>
                  <a:pt x="1466328" y="3086477"/>
                </a:cubicBezTo>
                <a:cubicBezTo>
                  <a:pt x="1768349" y="3167413"/>
                  <a:pt x="2309129" y="3525279"/>
                  <a:pt x="2378214" y="3364105"/>
                </a:cubicBezTo>
                <a:cubicBezTo>
                  <a:pt x="2447619" y="3207181"/>
                  <a:pt x="1822377" y="3019123"/>
                  <a:pt x="1554977" y="2858662"/>
                </a:cubicBezTo>
                <a:lnTo>
                  <a:pt x="1291754" y="2554725"/>
                </a:lnTo>
                <a:cubicBezTo>
                  <a:pt x="1397968" y="2560633"/>
                  <a:pt x="1519398" y="2555781"/>
                  <a:pt x="1645765" y="2531328"/>
                </a:cubicBezTo>
                <a:cubicBezTo>
                  <a:pt x="1908681" y="2546827"/>
                  <a:pt x="2068209" y="2252788"/>
                  <a:pt x="1967388" y="2247544"/>
                </a:cubicBezTo>
                <a:cubicBezTo>
                  <a:pt x="1754778" y="2247496"/>
                  <a:pt x="1585682" y="2314690"/>
                  <a:pt x="1360398" y="2273927"/>
                </a:cubicBezTo>
                <a:cubicBezTo>
                  <a:pt x="1108658" y="2222332"/>
                  <a:pt x="878989" y="2165872"/>
                  <a:pt x="656578" y="2163355"/>
                </a:cubicBezTo>
                <a:cubicBezTo>
                  <a:pt x="628154" y="2133440"/>
                  <a:pt x="498921" y="2011589"/>
                  <a:pt x="319650" y="1843994"/>
                </a:cubicBezTo>
                <a:lnTo>
                  <a:pt x="197278" y="1729740"/>
                </a:lnTo>
                <a:lnTo>
                  <a:pt x="112311" y="1541621"/>
                </a:lnTo>
                <a:cubicBezTo>
                  <a:pt x="3493" y="1287041"/>
                  <a:pt x="-56961" y="1066719"/>
                  <a:pt x="76039" y="983426"/>
                </a:cubicBezTo>
                <a:cubicBezTo>
                  <a:pt x="252028" y="940436"/>
                  <a:pt x="632215" y="1961441"/>
                  <a:pt x="761185" y="2136087"/>
                </a:cubicBezTo>
                <a:cubicBezTo>
                  <a:pt x="801488" y="2214005"/>
                  <a:pt x="874034" y="2134743"/>
                  <a:pt x="849852" y="2063542"/>
                </a:cubicBezTo>
                <a:cubicBezTo>
                  <a:pt x="726257" y="1453626"/>
                  <a:pt x="433390" y="255288"/>
                  <a:pt x="720883" y="217673"/>
                </a:cubicBezTo>
                <a:cubicBezTo>
                  <a:pt x="922399" y="186774"/>
                  <a:pt x="1173617" y="1600060"/>
                  <a:pt x="1252879" y="1894270"/>
                </a:cubicBezTo>
                <a:cubicBezTo>
                  <a:pt x="1259597" y="1954723"/>
                  <a:pt x="1329456" y="2075632"/>
                  <a:pt x="1333486" y="1878148"/>
                </a:cubicBezTo>
                <a:cubicBezTo>
                  <a:pt x="1330800" y="1297789"/>
                  <a:pt x="1174961" y="-8024"/>
                  <a:pt x="1478576" y="3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2" name="TextBox 1"/>
          <p:cNvSpPr txBox="1"/>
          <p:nvPr/>
        </p:nvSpPr>
        <p:spPr>
          <a:xfrm>
            <a:off x="3618963" y="1815921"/>
            <a:ext cx="7096260" cy="3416320"/>
          </a:xfrm>
          <a:prstGeom prst="rect">
            <a:avLst/>
          </a:prstGeom>
          <a:noFill/>
        </p:spPr>
        <p:txBody>
          <a:bodyPr wrap="square" rtlCol="0">
            <a:spAutoFit/>
          </a:bodyPr>
          <a:lstStyle/>
          <a:p>
            <a:pPr algn="just"/>
            <a:r>
              <a:rPr lang="en-US" dirty="0"/>
              <a:t>The information collected from the blood bank and hospitals describe the working of the blood bank system. Blood cannot be produced artificially in the laboratory. Thus to satisfy an increased need of blood, blood collection should be increased. Various promotional activities are conducted by the blood bank and hospitals to enhance the donor to donate blood, as the amount of blood in the bank depends on a number of donors. Information like phone number, email, address </a:t>
            </a:r>
            <a:r>
              <a:rPr lang="en-US" dirty="0" err="1"/>
              <a:t>etc</a:t>
            </a:r>
            <a:r>
              <a:rPr lang="en-US" dirty="0"/>
              <a:t> is collected by the donor and stored after they complete their blood donation. The system that exists today is dependent on paperwork. To donate and receive the blood from the bank, the donor and receiver has to fill the form consisting of the basic details </a:t>
            </a:r>
            <a:endParaRPr lang="en-IN" dirty="0"/>
          </a:p>
        </p:txBody>
      </p:sp>
    </p:spTree>
    <p:extLst>
      <p:ext uri="{BB962C8B-B14F-4D97-AF65-F5344CB8AC3E}">
        <p14:creationId xmlns:p14="http://schemas.microsoft.com/office/powerpoint/2010/main" val="3432990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434" y="746975"/>
            <a:ext cx="9208393" cy="5230685"/>
          </a:xfrm>
          <a:prstGeom prst="rect">
            <a:avLst/>
          </a:prstGeom>
        </p:spPr>
      </p:pic>
    </p:spTree>
    <p:extLst>
      <p:ext uri="{BB962C8B-B14F-4D97-AF65-F5344CB8AC3E}">
        <p14:creationId xmlns:p14="http://schemas.microsoft.com/office/powerpoint/2010/main" val="1399009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PROPOSED SYSTEM</a:t>
            </a:r>
            <a:endParaRPr lang="en-IN" dirty="0"/>
          </a:p>
        </p:txBody>
      </p:sp>
      <p:sp>
        <p:nvSpPr>
          <p:cNvPr id="3" name="TextBox 2"/>
          <p:cNvSpPr txBox="1"/>
          <p:nvPr/>
        </p:nvSpPr>
        <p:spPr>
          <a:xfrm>
            <a:off x="489397" y="1429555"/>
            <a:ext cx="10264462" cy="4801314"/>
          </a:xfrm>
          <a:prstGeom prst="rect">
            <a:avLst/>
          </a:prstGeom>
          <a:noFill/>
        </p:spPr>
        <p:txBody>
          <a:bodyPr wrap="square" rtlCol="0">
            <a:spAutoFit/>
          </a:bodyPr>
          <a:lstStyle/>
          <a:p>
            <a:r>
              <a:rPr lang="en-US" dirty="0"/>
              <a:t>To get started with our application user need to first download the application. Once the application is downloaded user will be provided with two options on screen. First is, log in and second is, sign in option. If the user is already registered, then he/she can go for the first option and login. If the user is using the application for the first time then he/she has to create an account by providing details like name, address, contacts, date of birth, blood group, and email id. The user has to upload his/her license or id proof on which blood group is mentioned. The user can anytime update his/her information. After registration is done the user can access the application, provided the user has internet access. </a:t>
            </a:r>
          </a:p>
          <a:p>
            <a:r>
              <a:rPr lang="en-US" dirty="0"/>
              <a:t>Once the user is signed in he/she will be provided with various options like: </a:t>
            </a:r>
          </a:p>
          <a:p>
            <a:r>
              <a:rPr lang="en-IN" dirty="0"/>
              <a:t> Blood camp </a:t>
            </a:r>
          </a:p>
          <a:p>
            <a:r>
              <a:rPr lang="en-IN" dirty="0"/>
              <a:t> Search donors </a:t>
            </a:r>
          </a:p>
          <a:p>
            <a:r>
              <a:rPr lang="en-IN" dirty="0"/>
              <a:t> Search blood banks </a:t>
            </a:r>
          </a:p>
          <a:p>
            <a:r>
              <a:rPr lang="en-IN" dirty="0"/>
              <a:t> Request for blood </a:t>
            </a:r>
          </a:p>
          <a:p>
            <a:r>
              <a:rPr lang="en-IN" dirty="0"/>
              <a:t> Nearby hospital </a:t>
            </a:r>
          </a:p>
          <a:p>
            <a:r>
              <a:rPr lang="en-IN" dirty="0"/>
              <a:t> View notification </a:t>
            </a:r>
          </a:p>
          <a:p>
            <a:r>
              <a:rPr lang="en-IN" dirty="0"/>
              <a:t> Emergency contact details </a:t>
            </a:r>
          </a:p>
          <a:p>
            <a:endParaRPr lang="en-IN" dirty="0"/>
          </a:p>
        </p:txBody>
      </p:sp>
    </p:spTree>
    <p:extLst>
      <p:ext uri="{BB962C8B-B14F-4D97-AF65-F5344CB8AC3E}">
        <p14:creationId xmlns:p14="http://schemas.microsoft.com/office/powerpoint/2010/main" val="2756077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3833</TotalTime>
  <Words>965</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 Unicode MS</vt:lpstr>
      <vt:lpstr>Arial</vt:lpstr>
      <vt:lpstr>Bahnschrift SemiBold</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account</cp:lastModifiedBy>
  <cp:revision>179</cp:revision>
  <dcterms:created xsi:type="dcterms:W3CDTF">2019-01-14T06:35:35Z</dcterms:created>
  <dcterms:modified xsi:type="dcterms:W3CDTF">2022-07-05T09:02:12Z</dcterms:modified>
</cp:coreProperties>
</file>