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8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705600" y="162055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053" y="0"/>
            <a:ext cx="7629525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0" y="3205939"/>
            <a:ext cx="92202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RANJANI . R</a:t>
            </a:r>
          </a:p>
          <a:p>
            <a:r>
              <a:rPr lang="en-US" sz="2400" dirty="0"/>
              <a:t>REGISTER NO AND NMID:24131040500122025 And asanm10424ca03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B.C.A </a:t>
            </a:r>
          </a:p>
          <a:p>
            <a:r>
              <a:rPr lang="en-US" sz="2400" dirty="0"/>
              <a:t>COLLEGE: JAWAHAR . SCIENCE . COLLEGE /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371141C7-3FB1-C142-24B4-70E86A9BB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79" y="1268482"/>
            <a:ext cx="7162800" cy="55323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72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7837" y="26967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2590800" y="2897849"/>
            <a:ext cx="6943725" cy="83099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5400" dirty="0">
                <a:solidFill>
                  <a:schemeClr val="tx1"/>
                </a:solidFill>
              </a:rPr>
              <a:t>DIGITAL PORTFOLIO</a:t>
            </a:r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599" y="2417629"/>
            <a:ext cx="10972800" cy="923330"/>
          </a:xfrm>
        </p:spPr>
        <p:txBody>
          <a:bodyPr/>
          <a:lstStyle/>
          <a:p>
            <a:r>
              <a:rPr lang="en-US" sz="2000" dirty="0"/>
              <a:t>  IN  TODAY’S GENERATION ERA , TRADITONALS</a:t>
            </a:r>
          </a:p>
          <a:p>
            <a:r>
              <a:rPr lang="en-US" sz="2000" dirty="0"/>
              <a:t>        RESUMES ALONE ARE NOT ENOUGH TO SHOW YOUR</a:t>
            </a:r>
          </a:p>
          <a:p>
            <a:r>
              <a:rPr lang="en-US" sz="2000" dirty="0"/>
              <a:t>                SKILLS AND WORK </a:t>
            </a:r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41007" y="22351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3001" y="458946"/>
            <a:ext cx="53340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2574448"/>
            <a:ext cx="8077200" cy="1538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 BRIEF SUMMARY OF MY PROJECT AND</a:t>
            </a:r>
          </a:p>
          <a:p>
            <a:r>
              <a:rPr lang="en-US" sz="2000" dirty="0"/>
              <a:t>  MY WORK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 MY PORTFOLIO CONTAINS ( ABOUT ME , SKILLS AND WORK PRESANTATION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  MAIN THEME : SHOWCASE MY WORKS</a:t>
            </a:r>
            <a:endParaRPr lang="en-IN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0" y="2900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0618" y="2461682"/>
            <a:ext cx="10972800" cy="215443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STUDENTS ( RESUMES , ACADAMIC PROJECT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JOBSEEKERS ( TO SHARE WITH RECRUITERS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FREELENCERS ( TO SHOW CLIENTS 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PROFESSIONAL ( TO HIGHLIGHT THERE ACHIVEMENTS )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371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0661" y="158782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0" y="65674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1000" y="2438400"/>
            <a:ext cx="6048376" cy="2492990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HTML : STRUCTURE ( PAGES , SECTION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CSS : STYLING ( COLORS , LAYOUT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JAVASCRIPT : INTERACTIVITY ( NAVIGATION MENU BAR , VALIDATION AND ANIMINATION 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CODE EDITOR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 VS CODE ) AND HOSTING PLATFORM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( GITHUB PAGES )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086600" y="580694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7467600" y="50311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36933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SECTION 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HOME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PROJECT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SKILLS</a:t>
            </a:r>
          </a:p>
          <a:p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CONTACT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MOBILE / DESKTOP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438400"/>
            <a:ext cx="7848600" cy="153888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NAVIGATION BAR ( WITH SMOOTH SCROOLING )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IMAGE DETAILS / HYPER LINK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INTRACTIVE ELEMENTS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260</Words>
  <Application>Microsoft Office PowerPoint</Application>
  <PresentationFormat>Widescreen</PresentationFormat>
  <Paragraphs>75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Ranjani Ramamoorthy</cp:lastModifiedBy>
  <cp:revision>29</cp:revision>
  <dcterms:created xsi:type="dcterms:W3CDTF">2024-03-29T15:07:22Z</dcterms:created>
  <dcterms:modified xsi:type="dcterms:W3CDTF">2025-08-29T12:09:04Z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