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6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8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14292BC-0F45-DEE0-CEE4-D87C63E3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07AA8-4AD1-827E-6E90-BBDB608E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63" y="4457700"/>
            <a:ext cx="5029200" cy="1257300"/>
          </a:xfrm>
        </p:spPr>
        <p:txBody>
          <a:bodyPr anchor="b">
            <a:normAutofit/>
          </a:bodyPr>
          <a:lstStyle/>
          <a:p>
            <a:pPr algn="r"/>
            <a:r>
              <a:rPr lang="en-IN" dirty="0"/>
              <a:t>29/03/2024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93551-105D-F2A5-314D-B10C2055B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2592" y="3380589"/>
            <a:ext cx="4493172" cy="1028700"/>
          </a:xfrm>
        </p:spPr>
        <p:txBody>
          <a:bodyPr anchor="b">
            <a:normAutofit/>
          </a:bodyPr>
          <a:lstStyle/>
          <a:p>
            <a:pPr algn="r"/>
            <a:r>
              <a:rPr lang="en-IN" dirty="0"/>
              <a:t>ASSESSMENT -1</a:t>
            </a: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ECD9F4CE-FAD3-96BE-4335-1F519CF88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39" r="-1" b="-1"/>
          <a:stretch/>
        </p:blipFill>
        <p:spPr>
          <a:xfrm>
            <a:off x="-10327" y="-14238"/>
            <a:ext cx="9391648" cy="4826543"/>
          </a:xfrm>
          <a:custGeom>
            <a:avLst/>
            <a:gdLst/>
            <a:ahLst/>
            <a:cxnLst/>
            <a:rect l="l" t="t" r="r" b="b"/>
            <a:pathLst>
              <a:path w="9391648" h="4826543">
                <a:moveTo>
                  <a:pt x="0" y="0"/>
                </a:moveTo>
                <a:lnTo>
                  <a:pt x="9391648" y="0"/>
                </a:lnTo>
                <a:lnTo>
                  <a:pt x="4007472" y="4224815"/>
                </a:lnTo>
                <a:lnTo>
                  <a:pt x="3944432" y="4271775"/>
                </a:lnTo>
                <a:cubicBezTo>
                  <a:pt x="3452325" y="4619296"/>
                  <a:pt x="2888428" y="4800533"/>
                  <a:pt x="2322884" y="4823937"/>
                </a:cubicBezTo>
                <a:cubicBezTo>
                  <a:pt x="2263973" y="4826375"/>
                  <a:pt x="2205044" y="4827101"/>
                  <a:pt x="2146177" y="4826123"/>
                </a:cubicBezTo>
                <a:cubicBezTo>
                  <a:pt x="1380902" y="4813412"/>
                  <a:pt x="626006" y="4512885"/>
                  <a:pt x="55671" y="3945523"/>
                </a:cubicBezTo>
                <a:lnTo>
                  <a:pt x="0" y="38866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126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0A30-4B29-CEB0-BD65-4C1603C2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7.Job title occurring most frequently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CAB2-0025-E76A-0277-3B1BF409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occurring job title is Director with a count of 121 employees out of 1000 employees.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6A063-D438-7389-0FC2-329DA6608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792"/>
          <a:stretch/>
        </p:blipFill>
        <p:spPr>
          <a:xfrm>
            <a:off x="3735617" y="2769836"/>
            <a:ext cx="3549249" cy="28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1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F03F-A457-C1DD-0875-DDAD256E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8.Primary reasons cited for employee 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6001-73EC-DFCC-5423-184F1BBF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Growth development is not there</a:t>
            </a:r>
          </a:p>
          <a:p>
            <a:r>
              <a:rPr lang="en-IN" dirty="0"/>
              <a:t>No increase in pay for years of service </a:t>
            </a:r>
          </a:p>
          <a:p>
            <a:r>
              <a:rPr lang="en-IN" dirty="0"/>
              <a:t>Work-Life balance is not being managed.</a:t>
            </a:r>
          </a:p>
          <a:p>
            <a:r>
              <a:rPr lang="en-IN" dirty="0"/>
              <a:t>Learning new things is not that much available in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62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8387-986F-75CB-8BCD-903E4E7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9.Departments in due of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1F79-E09B-DD74-6BDB-C31379C0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Ethnicity considered in every department , employees where ethnicity ,highest is Asian and lowest is Black.</a:t>
            </a:r>
          </a:p>
          <a:p>
            <a:r>
              <a:rPr lang="en-IN" dirty="0"/>
              <a:t> The department IT  has 241- large number of employees and the Accounting has 120- the lowest number of employees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65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28868-BA62-9729-C99B-D48FBD7F5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3" y="555171"/>
            <a:ext cx="7217228" cy="5573486"/>
          </a:xfrm>
        </p:spPr>
      </p:pic>
    </p:spTree>
    <p:extLst>
      <p:ext uri="{BB962C8B-B14F-4D97-AF65-F5344CB8AC3E}">
        <p14:creationId xmlns:p14="http://schemas.microsoft.com/office/powerpoint/2010/main" val="183603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44C0-E810-1BE4-A66F-0EDB60E2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10.Increase or Decrease in hiring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B773-5180-6249-13F8-35611C3A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has been both increase and decrease over the past few years but with a slight difference in count considering between 2015 and 2021.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7F82F-DB3F-A66B-F19E-FFE031FB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96" y="3038111"/>
            <a:ext cx="3869661" cy="35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1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26E0-7BCE-9C4A-4CFD-62C6AC20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784747"/>
            <a:ext cx="3846394" cy="15558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THANK YOU !</a:t>
            </a:r>
          </a:p>
        </p:txBody>
      </p:sp>
      <p:pic>
        <p:nvPicPr>
          <p:cNvPr id="16" name="Graphic 15" descr="Handshake">
            <a:extLst>
              <a:ext uri="{FF2B5EF4-FFF2-40B4-BE49-F238E27FC236}">
                <a16:creationId xmlns:a16="http://schemas.microsoft.com/office/drawing/2014/main" id="{F2B62951-2FFD-5570-73C2-C9D7A1ED6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990" y="1050879"/>
            <a:ext cx="4800601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6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E54D-559E-E1C8-90A0-7B36ED53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1.GENDER AND ETHNICITY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CB24F8-3CE6-AB24-8C9C-BAA1DAB5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A1C6FA-17B2-8D5E-E190-39CE03D8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6" y="2228788"/>
            <a:ext cx="9329057" cy="3837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B1388D-633C-5E60-6683-CB2E40F5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993" y="1903249"/>
            <a:ext cx="2551840" cy="1525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F4EEC3-7819-447F-2B59-41B2CA859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574" y="3817788"/>
            <a:ext cx="2174491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5FFF-010E-65E0-E4EE-D99F4A4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#INFERENCE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5A80-FE86-5AB3-838F-05258C75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Gender- The percent of female employee is higher than male employees.</a:t>
            </a:r>
          </a:p>
          <a:p>
            <a:r>
              <a:rPr lang="en-IN" dirty="0"/>
              <a:t>Ethnicity- The percent of employees are higher in Asian Ethnicity when Ethnicity is under consideration</a:t>
            </a:r>
          </a:p>
          <a:p>
            <a:r>
              <a:rPr lang="en-IN" dirty="0"/>
              <a:t>Considering both, the Asian Females are higher in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43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BDC2-B41D-FD59-FC47-4375BA70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2.Average number of days people stay before exiting the company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7F2976-3DA4-BC0D-8E56-92B648966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people that has exited the company is 1000 employees and the average days that they stayed in the company is approximately 1800 days.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1E376-5C78-EE30-F005-C3B53054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717" y="3124841"/>
            <a:ext cx="3054507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3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CD98-CE6B-C15E-0F41-9C20A6D5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Significant difference in average salaries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8FD32-E104-0877-F914-FFB7568DE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42" y="2622492"/>
            <a:ext cx="6607629" cy="2742240"/>
          </a:xfrm>
        </p:spPr>
      </p:pic>
    </p:spTree>
    <p:extLst>
      <p:ext uri="{BB962C8B-B14F-4D97-AF65-F5344CB8AC3E}">
        <p14:creationId xmlns:p14="http://schemas.microsoft.com/office/powerpoint/2010/main" val="38694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9700-B84D-2768-187D-B435BE5C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#Inference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679A-8CD5-B82D-DCBC-30E9B9DA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highest average salary received is from marketing department(120 employees)</a:t>
            </a:r>
          </a:p>
          <a:p>
            <a:r>
              <a:rPr lang="en-IN" dirty="0"/>
              <a:t>The lowest average salary is from IT department as it has the highest number of employees(241)</a:t>
            </a:r>
          </a:p>
        </p:txBody>
      </p:sp>
    </p:spTree>
    <p:extLst>
      <p:ext uri="{BB962C8B-B14F-4D97-AF65-F5344CB8AC3E}">
        <p14:creationId xmlns:p14="http://schemas.microsoft.com/office/powerpoint/2010/main" val="267635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CE99-A2F3-21EA-7020-556B08F5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4.Country with most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A352-3DC6-7EF6-1D25-805DD6DB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country “United States” have the most number of employees with the count of 643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56FA1-336A-0B4D-4D58-7ECB1820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77" y="3429000"/>
            <a:ext cx="2778004" cy="17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1254-F9A2-5A5E-1A98-3C755EB8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5.Common age range among employees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F04ED-7A53-6D2B-EE9A-C1A8AB97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common Age Group among the Employee dataset is Age 40 to 49.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7CEE4AA-8048-FC40-747A-AFE37B04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82" y="3244812"/>
            <a:ext cx="2629035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0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3548-B243-4BD8-1B2D-A826F548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6.Average bonus given to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BAFD-087A-1FEE-6C6D-476BCF04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Bonus range starts from 0% to 40%  and the average range of bonus% </a:t>
            </a:r>
            <a:r>
              <a:rPr lang="en-IN" dirty="0" err="1"/>
              <a:t>fro</a:t>
            </a:r>
            <a:r>
              <a:rPr lang="en-IN" dirty="0"/>
              <a:t> the 1000 employees is 8.87%.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9563C-5DC6-226B-9F13-BE33E4BF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09" y="3739228"/>
            <a:ext cx="3905289" cy="15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938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349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Neue Haas Grotesk Text Pro</vt:lpstr>
      <vt:lpstr>SwellVTI</vt:lpstr>
      <vt:lpstr>29/03/2024</vt:lpstr>
      <vt:lpstr>1.GENDER AND ETHNICITY</vt:lpstr>
      <vt:lpstr>#INFERENCE</vt:lpstr>
      <vt:lpstr>2.Average number of days people stay before exiting the company</vt:lpstr>
      <vt:lpstr>3. Significant difference in average salaries</vt:lpstr>
      <vt:lpstr>#Inference </vt:lpstr>
      <vt:lpstr>4.Country with most employees</vt:lpstr>
      <vt:lpstr>5.Common age range among employees</vt:lpstr>
      <vt:lpstr>6.Average bonus given to employees</vt:lpstr>
      <vt:lpstr>7.Job title occurring most frequently</vt:lpstr>
      <vt:lpstr>8.Primary reasons cited for employee exit</vt:lpstr>
      <vt:lpstr>9.Departments in due of Ethnicity</vt:lpstr>
      <vt:lpstr>PowerPoint Presentation</vt:lpstr>
      <vt:lpstr>10.Increase or Decrease in hiring Employee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Ranjanipriya D</dc:creator>
  <cp:lastModifiedBy>Ranjanipriya D</cp:lastModifiedBy>
  <cp:revision>2</cp:revision>
  <dcterms:created xsi:type="dcterms:W3CDTF">2024-03-29T05:15:02Z</dcterms:created>
  <dcterms:modified xsi:type="dcterms:W3CDTF">2024-03-29T06:07:45Z</dcterms:modified>
</cp:coreProperties>
</file>