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wovWrck2VrbZ5/OdrjcbFm/i2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477c4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c4477c4b7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data.dc.gov/datasets/70392a096a8e431381f1f692aaa06afd_24" TargetMode="External"/><Relationship Id="rId4" Type="http://schemas.openxmlformats.org/officeDocument/2006/relationships/hyperlink" Target="https://opendata.dc.gov/datasets/crash-details-table" TargetMode="External"/><Relationship Id="rId5" Type="http://schemas.openxmlformats.org/officeDocument/2006/relationships/hyperlink" Target="https://opendata.dc.gov/datasets/2018-traffic-volume" TargetMode="External"/><Relationship Id="rId6" Type="http://schemas.openxmlformats.org/officeDocument/2006/relationships/hyperlink" Target="https://w2.weather.gov/climate/local_data.php?wfo=lw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/>
              <a:t>Traffic Accident Analysis in Washington, DC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23257" y="965198"/>
            <a:ext cx="2707937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JOANNE CHOI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SAM CLARK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RANJAN JAISWAL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SACHIN JAYARAMAN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PETER KIRK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Overview</a:t>
            </a:r>
            <a:endParaRPr/>
          </a:p>
        </p:txBody>
      </p:sp>
      <p:cxnSp>
        <p:nvCxnSpPr>
          <p:cNvPr id="113" name="Google Shape;113;p2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Washington, DC is a major metropolitan area and the capital of the United States of America.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The Regional Transportation Planning Board reported that nearly two-thirds of commuters in D.C. drives alone.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Compared to the average American commute time of 27 minutes, DC commuters spend an average of 43 minutes getting to and from work.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Covid-19 has reshaped the workforce; allows more workers to work from home than commute into the office</a:t>
            </a: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Problem</a:t>
            </a:r>
            <a:endParaRPr/>
          </a:p>
        </p:txBody>
      </p:sp>
      <p:cxnSp>
        <p:nvCxnSpPr>
          <p:cNvPr id="122" name="Google Shape;122;p3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Through our analysis we want to determine when it is the safest to drive in Washington DC to help commuters determine their commuting schedule.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By decreasing the volume of traffic in DC during most dangerous days and times, we hope to decrease the number of vehicle collisions.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Calibri"/>
              <a:buNone/>
            </a:pPr>
            <a:r>
              <a:rPr lang="en-US" sz="3700"/>
              <a:t>Data Sources/Related Articles</a:t>
            </a:r>
            <a:endParaRPr/>
          </a:p>
        </p:txBody>
      </p:sp>
      <p:cxnSp>
        <p:nvCxnSpPr>
          <p:cNvPr id="131" name="Google Shape;131;p4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DC Vehicle Collison Data from opendata.dc.gov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Crashes in DC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Crash Details Table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Traffic Volume in DC from opendata.dc.gov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2018 Traffic Volume</a:t>
            </a:r>
            <a:endParaRPr sz="2400"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Traffic volume data goes back to 2010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Weather Data from National Weather Service Forecast Office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Baltimore/Washington</a:t>
            </a:r>
            <a:endParaRPr sz="2400"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4477c4b77_0_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c4477c4b77_0_5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c4477c4b77_0_5"/>
          <p:cNvSpPr txBox="1"/>
          <p:nvPr>
            <p:ph type="title"/>
          </p:nvPr>
        </p:nvSpPr>
        <p:spPr>
          <a:xfrm>
            <a:off x="965030" y="963997"/>
            <a:ext cx="32547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Calibri"/>
              <a:buNone/>
            </a:pPr>
            <a:r>
              <a:rPr lang="en-US" sz="3700"/>
              <a:t>Predictive modeling</a:t>
            </a:r>
            <a:endParaRPr/>
          </a:p>
        </p:txBody>
      </p:sp>
      <p:cxnSp>
        <p:nvCxnSpPr>
          <p:cNvPr id="140" name="Google Shape;140;gc4477c4b77_0_5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c4477c4b77_0_5"/>
          <p:cNvSpPr txBox="1"/>
          <p:nvPr>
            <p:ph idx="1" type="body"/>
          </p:nvPr>
        </p:nvSpPr>
        <p:spPr>
          <a:xfrm>
            <a:off x="5134882" y="963507"/>
            <a:ext cx="6135000" cy="4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Poisson Regression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generalized linear model used model count data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Proposed features</a:t>
            </a:r>
            <a:endParaRPr sz="2400"/>
          </a:p>
          <a:p>
            <a:pPr indent="-2209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X = Number of crashes on a given day</a:t>
            </a:r>
            <a:endParaRPr sz="2400"/>
          </a:p>
          <a:p>
            <a:pPr indent="-2209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Y= Weather conditions on a given day, time of day, volume of traffic...</a:t>
            </a:r>
            <a:endParaRPr sz="2400"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2021-03-03T16:30:26Z</dcterms:created>
  <dc:creator>Joanne Choi</dc:creator>
</cp:coreProperties>
</file>