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76fcbdf9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76fcbdf9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744c329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744c329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744c3290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744c3290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744c3290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744c329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744c329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744c329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744c329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744c329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76fcbdf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76fcbdf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6fcbdf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76fcbdf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76fcbdf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76fcbd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44c3290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744c329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dimensionality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Dimensions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2078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Dimensions provide descriptive characteristics about the facts through their attributes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2800" y="1299625"/>
            <a:ext cx="6448801" cy="3449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Dimension examples 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863" y="1167275"/>
            <a:ext cx="5460274" cy="35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Dimensional Model?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dimensional model is a data structure technique optimized for Data warehousing tools.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25" y="1889225"/>
            <a:ext cx="8744349" cy="31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Elements of Dimensional Data Model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50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Facts</a:t>
            </a:r>
            <a:r>
              <a:rPr lang="en-GB"/>
              <a:t>: measurements/metrics or facts from your business process; i.e a measurement would be quarterly sales number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Fact Table</a:t>
            </a:r>
            <a:r>
              <a:rPr lang="en-GB"/>
              <a:t>: a primary table in a dimensional model.It contains: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Measurements/facts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Foreign key to dimension 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500" y="1099775"/>
            <a:ext cx="3752325" cy="35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Granularity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96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One of the most important subjects of DW.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 fact table aggregates its measurements based on the granularity of its dimensions.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850" y="1146175"/>
            <a:ext cx="32194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Surrogate &amp; natural keys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surrogate key is a system generated value with no business meaning.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01" y="2355426"/>
            <a:ext cx="3758475" cy="24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natural key is a column or set of columns that already exist in the table.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538" y="2264600"/>
            <a:ext cx="3489625" cy="25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Differences between primary &amp; foreign keys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16170"/>
          <a:stretch/>
        </p:blipFill>
        <p:spPr>
          <a:xfrm>
            <a:off x="0" y="1509725"/>
            <a:ext cx="9143999" cy="19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325" y="3270325"/>
            <a:ext cx="3889350" cy="18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Cardinality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 a limit on the number of links with other objects an object can participate 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These numbers of links are called cardinality: they reflect the enterprise rules (constraints).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600" y="2481552"/>
            <a:ext cx="2868700" cy="20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Cardinality </a:t>
            </a:r>
            <a:r>
              <a:rPr lang="en-GB"/>
              <a:t>example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75" y="1017449"/>
            <a:ext cx="6325849" cy="37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Elements of Dimensional Data Model.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Dimension: </a:t>
            </a:r>
            <a:r>
              <a:rPr lang="en-GB"/>
              <a:t>provides the context surrounding a business process event. In simple terms, they give who, what, where of a fact; i.e. Location, Customer name, product category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Attributes: </a:t>
            </a:r>
            <a:r>
              <a:rPr lang="en-GB"/>
              <a:t>the various characteristics of the dimension;  i.e. County, Country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Attributes are used to search, filter, or classify facts. Dimension Tables contain Attributes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