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Alfa Slab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77efc1af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77efc1af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77efc1af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77efc1af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7efc1af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77efc1af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77efc1af9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77efc1af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77efc1af9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77efc1af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535c0e9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535c0e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77efc1a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77efc1a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77efc1af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77efc1af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7efc1af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7efc1af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77efc1af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77efc1af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77efc1af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77efc1a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77efc1a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77efc1a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77efc1a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77efc1a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77efc1af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77efc1a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Schemas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Constellation Diagram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300" y="1318349"/>
            <a:ext cx="7363400" cy="33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Optimising Schema Performance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4 main techniques used for optimisation of a data warehouse design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Normalising dimensional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Having multiple fact tables to represent different aggregation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De-normalising fact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Partitioning and replicating tables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Data in DW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OLTP vs. OLAP…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OLTP (Online Transaction Processing)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Capturing and storing data from ERP, CRM, POS,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main focus is on efficiency of routine tasks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OLAP (Online Analytical Processing)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Converting data into information for decision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cubes, drill-down / rollup, slice &amp; dice,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Requesting ad hoc reports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Conducting statistical and other analyses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Developing multimedia-based applications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OLAP Operations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Slice </a:t>
            </a:r>
            <a:r>
              <a:rPr lang="en-GB"/>
              <a:t>- a subset of a multidimensional 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Dice </a:t>
            </a:r>
            <a:r>
              <a:rPr lang="en-GB"/>
              <a:t>- a slice on more than two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Drill Down/Up</a:t>
            </a:r>
            <a:r>
              <a:rPr lang="en-GB"/>
              <a:t> - navigating among levels of data ranging from the most summarized (up) to the most detailed (down)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Roll Up</a:t>
            </a:r>
            <a:r>
              <a:rPr lang="en-GB"/>
              <a:t> - computing all of the data relationships for one or more dimensions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Pivot </a:t>
            </a:r>
            <a:r>
              <a:rPr lang="en-GB"/>
              <a:t>- used to change the dimensional orientation of a report or an ad hoc query-page display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OLAP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313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Slicing Operations on a Simple Tree-Dimensional Data Cube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0"/>
            <a:ext cx="45966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KFC DRINK RESALES IN THE WORLD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 development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warehouse development approaches aim to create an infrastructure that supports all the information business needs.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Inmon Model: EDW approach (top-down)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Kimball Model: Data mart approach  (bottom-up)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Which model is best?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Inmon’s Corporate Information Factory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5225"/>
            <a:ext cx="5112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data model of all business data and use this to create an EDW (enterprise data warehouse)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the EDW to feed data marts, CRMs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Uses traditional database methods and techniques to develop the EDW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Fully normalised EDW is required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13722" l="10409" r="10306" t="14126"/>
          <a:stretch/>
        </p:blipFill>
        <p:spPr>
          <a:xfrm>
            <a:off x="5390950" y="2159200"/>
            <a:ext cx="3441350" cy="24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Kimball’s Business Dimensional Lifecycle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 information requirements and associated business processes of the enterprise and create the </a:t>
            </a:r>
            <a:r>
              <a:rPr i="1" lang="en-GB"/>
              <a:t>Data Warehouse Bus Matrix</a:t>
            </a:r>
            <a:endParaRPr i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Lists the key business processes with an indicator of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Facilitates the selection and development of the first database (data mart)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integration of further data marts leads to the EDW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Uses dimensionality modeling to establish the data model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use of star schemas is an intuitive way to model decision support data and enhance performance for complex analytical queries.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Kimball vs Inmon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707" y="29625"/>
            <a:ext cx="4524293" cy="511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Top-down (Inmon) vs Bottom-up (Kimball)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Kimball: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Data marts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Logical data warehouse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Decentralised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Quick results, iterative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Inmon: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Enterprise data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Centralised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Later create data marts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upfront work, but less repetitive work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of Dimensional Modelling - Kimball model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635550"/>
            <a:ext cx="3672600" cy="29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Identify Business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Identify Grain (level of detail)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Identify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Identify 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Build Star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176825"/>
            <a:ext cx="4168022" cy="37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 Schema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25225"/>
            <a:ext cx="3491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 one fact table and a number of associated dimension tables.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star schema is the simplest type of Data Warehouse schema.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100" y="516388"/>
            <a:ext cx="50292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Snowflake Schema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93" y="1147225"/>
            <a:ext cx="8416605" cy="38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 vs Snowflake Schema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62" y="1225226"/>
            <a:ext cx="8242674" cy="363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